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notesMasterIdLst>
    <p:notesMasterId r:id="rId20"/>
  </p:notesMasterIdLst>
  <p:handoutMasterIdLst>
    <p:handoutMasterId r:id="rId21"/>
  </p:handoutMasterIdLst>
  <p:sldIdLst>
    <p:sldId id="274" r:id="rId2"/>
    <p:sldId id="275" r:id="rId3"/>
    <p:sldId id="276" r:id="rId4"/>
    <p:sldId id="257" r:id="rId5"/>
    <p:sldId id="258" r:id="rId6"/>
    <p:sldId id="259" r:id="rId7"/>
    <p:sldId id="260" r:id="rId8"/>
    <p:sldId id="277" r:id="rId9"/>
    <p:sldId id="264" r:id="rId10"/>
    <p:sldId id="261" r:id="rId11"/>
    <p:sldId id="269" r:id="rId12"/>
    <p:sldId id="268" r:id="rId13"/>
    <p:sldId id="270" r:id="rId14"/>
    <p:sldId id="272" r:id="rId15"/>
    <p:sldId id="278" r:id="rId16"/>
    <p:sldId id="273" r:id="rId17"/>
    <p:sldId id="266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6E93B-65CA-4775-8E64-081C88B6CAB0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PVG's COET, Pune IT DEPT AY 2017-18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B54B9-2BE0-4B6C-928F-33663A3896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304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46081-3412-41B4-BE35-D34B48F9404E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PVG's COET, Pune IT DEPT AY 2017-18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425A3-C086-4417-9E85-8C443CDC7E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14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8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6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5417FD-3EDA-4755-8384-B52B7C4AC24C}" type="datetime1">
              <a:rPr lang="en-US" smtClean="0"/>
              <a:pPr/>
              <a:t>6/1/2018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PVG's COET, Pune IT DEPT AY 2017-18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73E322-96C9-4675-956F-0B769673D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E021F2-6026-4CA2-B361-DBB86DA1797C}" type="datetime1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PVG's COET, Pune IT DEPT AY 2017-18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73E322-96C9-4675-956F-0B769673D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3EB288-0B40-4BBF-A353-9523577F47A0}" type="datetime1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PVG's COET, Pune IT DEPT AY 2017-18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73E322-96C9-4675-956F-0B769673D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6387C-8F60-476A-8BBB-972F6BD2404A}" type="datetime1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PVG's COET, Pune IT DEPT AY 2017-18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73E322-96C9-4675-956F-0B769673DF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405875-A55F-4C1C-9DF2-9D9CC89DA065}" type="datetime1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PVG's COET, Pune IT DEPT AY 2017-18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73E322-96C9-4675-956F-0B769673DF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CF2150-CF63-4FDB-8533-A692CAFB6204}" type="datetime1">
              <a:rPr lang="en-US" smtClean="0"/>
              <a:pPr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PVG's COET, Pune IT DEPT AY 2017-18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73E322-96C9-4675-956F-0B769673DF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523858-046F-43D8-9C0A-F98C788F1DA1}" type="datetime1">
              <a:rPr lang="en-US" smtClean="0"/>
              <a:pPr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PVG's COET, Pune IT DEPT AY 2017-18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73E322-96C9-4675-956F-0B769673D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6FBB1-CFAD-4142-8750-EE5D8C8A61E3}" type="datetime1">
              <a:rPr lang="en-US" smtClean="0"/>
              <a:pPr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PVG's COET, Pune IT DEPT AY 2017-18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73E322-96C9-4675-956F-0B769673DF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955E94-0827-4DB2-9DB7-F948E392EAE5}" type="datetime1">
              <a:rPr lang="en-US" smtClean="0"/>
              <a:pPr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PVG's COET, Pune IT DEPT AY 2017-18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73E322-96C9-4675-956F-0B769673D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8A4CCEE-90D5-4BFF-81F3-F6426F740B41}" type="datetime1">
              <a:rPr lang="en-US" smtClean="0"/>
              <a:pPr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PVG's COET, Pune IT DEPT AY 2017-18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73E322-96C9-4675-956F-0B769673D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DE16E2-B7A7-47AF-BD84-A74925A87D12}" type="datetime1">
              <a:rPr lang="en-US" smtClean="0"/>
              <a:pPr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PVG's COET, Pune IT DEPT AY 2017-18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73E322-96C9-4675-956F-0B769673DF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F1CF20-EF1F-4CDF-9E5E-40FD3053EF7F}" type="datetime1">
              <a:rPr lang="en-US" smtClean="0"/>
              <a:pPr/>
              <a:t>6/1/2018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PVG's COET, Pune IT DEPT AY 2017-18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773E322-96C9-4675-956F-0B769673D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9421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109728" indent="0" algn="ctr">
              <a:buNone/>
            </a:pP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ctr">
              <a:buNone/>
            </a:pP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ctr">
              <a:buNone/>
            </a:pP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ctr">
              <a:buNone/>
            </a:pP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Smart Security And Home Automation System</a:t>
            </a:r>
          </a:p>
          <a:p>
            <a:pPr marL="109728" indent="0" algn="ctr">
              <a:buNone/>
            </a:pP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ctr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Number : 3</a:t>
            </a:r>
            <a:endParaRPr lang="en-US" sz="1800" dirty="0" smtClean="0"/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                              				           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P. P.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Laturkar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By: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B1200742XX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Parth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Medhi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B1200742XX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Shradha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Somani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B1200742XX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Parikshit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Solunke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B1200742XX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Shaunak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Oke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65618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Pune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Vidyarthi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Griha’s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Engineering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Technology, Pune</a:t>
            </a:r>
            <a:b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Computer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en-IN" sz="2400" dirty="0"/>
          </a:p>
        </p:txBody>
      </p:sp>
      <p:pic>
        <p:nvPicPr>
          <p:cNvPr id="6" name="Picture 5" descr="pvg_colleg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1844824"/>
            <a:ext cx="1350010" cy="142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SYSTEM FLOW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image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428736"/>
            <a:ext cx="7212864" cy="48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UML : Use Case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Screenshot (85).png"/>
          <p:cNvPicPr>
            <a:picLocks noGrp="1" noChangeAspect="1"/>
          </p:cNvPicPr>
          <p:nvPr>
            <p:ph idx="1"/>
          </p:nvPr>
        </p:nvPicPr>
        <p:blipFill>
          <a:blip r:embed="rId2"/>
          <a:srcRect r="699" b="6131"/>
          <a:stretch>
            <a:fillRect/>
          </a:stretch>
        </p:blipFill>
        <p:spPr>
          <a:xfrm>
            <a:off x="2786049" y="1000108"/>
            <a:ext cx="4886359" cy="5429288"/>
          </a:xfrm>
        </p:spPr>
      </p:pic>
    </p:spTree>
    <p:extLst>
      <p:ext uri="{BB962C8B-B14F-4D97-AF65-F5344CB8AC3E}">
        <p14:creationId xmlns:p14="http://schemas.microsoft.com/office/powerpoint/2010/main" val="6358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-28577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UML : Activity Diagram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G:\BE PROJECT\jitendra\assnment\Proj Images\activity Assignment 4.jpg"/>
          <p:cNvPicPr>
            <a:picLocks noGrp="1"/>
          </p:cNvPicPr>
          <p:nvPr>
            <p:ph idx="1"/>
          </p:nvPr>
        </p:nvPicPr>
        <p:blipFill>
          <a:blip r:embed="rId2"/>
          <a:srcRect l="8525" t="10798" r="25047" b="5310"/>
          <a:stretch>
            <a:fillRect/>
          </a:stretch>
        </p:blipFill>
        <p:spPr bwMode="auto">
          <a:xfrm>
            <a:off x="1571604" y="642918"/>
            <a:ext cx="700092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39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4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7224" y="1285860"/>
            <a:ext cx="7858180" cy="46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SECURITY ALGORITHM: AES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C:\Users\User\Desktop\AES_structur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928670"/>
            <a:ext cx="7358114" cy="56436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73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CBC MODE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User\Desktop\601px-CBC_encryption.svg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71612"/>
            <a:ext cx="7358113" cy="4429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GSM modules can be integrated for the purpose of calling the Police or Fire department instantly.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Facial recognition can be implemented for storing the identities of relatives in the database.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Voice command feature can be included that supports multiple languages.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System can be extended for it’s use in the corporate sector.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Using this system, the user can easily interact through an Android application via simple switch buttons.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 data is encrypted in the application itself and is sent over the Internet.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Raspberry Pi acts as the server, analyses the data and activates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respective GPIO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pins. These pins are directly connected to the home appliances, which carries out the operation.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Overall security of the house is enhanced to the next level, with this system.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01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78" y="116633"/>
            <a:ext cx="6688578" cy="61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7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the network of items, which allows objects to collect and exchange data.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IoT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is a platform to create an opportunity between physical world and computer based systems.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reduces Human Intervention.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also referred as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Machine-2-Machine (M2M) Communication.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 TO IOT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Home automation is building automation for a home, called a smart home or smart house. 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involves the control and automation of lighting,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Heaters, ventilations, Air Conditioning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Security Systems as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well as home appliances such as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washer / dryers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ovens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and refrigerators.</a:t>
            </a:r>
            <a:r>
              <a:rPr lang="en-IN" sz="28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8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Wi-Fi is often used for remote monitoring and control. Home devices, when remotely monitored and controlled via the Internet, are an important constituent of the Internet of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Things (IoT).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 TO HOME AUTOMATION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595744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Saving the time and resource of home owners using this platform.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available systems are expensive, so our motivation is to design a security and automation system that is available to masses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73976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provide a convenient platform for managing security and home automation.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make this system cost-effective.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Users must be comfortable with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 Interface (UI).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099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Protection of user data from potential hacks.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Interfacing of hardware devices with varying specifications.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Access control mechanism.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CHALLENGES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EXISTING SYSTEMS and RELATED WORK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Autofit/>
          </a:bodyPr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Ravi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Kishore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Kodali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Vishal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Jain,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Suvadeep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Bose and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Lakshmi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Boppana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explained the model for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project which focuses on building a smart wireless home security system.</a:t>
            </a:r>
          </a:p>
          <a:p>
            <a:pPr algn="just"/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Vamsikrishna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Patchava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Hari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Babu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Kandala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P Ravi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Babu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proposed the system for Smart Home Automation technique with Raspberry Pi using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it is done by integrating cameras and motion sensors into a web application. 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The existing infra-red (IR) or Bluetooth remote controls present in the market are in general, appliance specific, and the same cannot be used interchangeably.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78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071546"/>
            <a:ext cx="8358246" cy="4857784"/>
          </a:xfrm>
        </p:spPr>
        <p:txBody>
          <a:bodyPr>
            <a:normAutofit fontScale="92500" lnSpcReduction="20000"/>
          </a:bodyPr>
          <a:lstStyle/>
          <a:p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Hardware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includes the following :-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Raspberry Pi-3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Sensors 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Motion sensor to detect intruders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Smoke sensor to detect Fires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Appliances (Fans, Lights, Door, Alarms)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Camera Module 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Wi-Fi AP with Internet Access</a:t>
            </a:r>
          </a:p>
          <a:p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includes the following :-</a:t>
            </a:r>
          </a:p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algn="ctr"/>
            <a:r>
              <a:rPr lang="en-IN" dirty="0" smtClean="0">
                <a:effectLst/>
                <a:latin typeface="Times New Roman" pitchFamily="18" charset="0"/>
                <a:cs typeface="Times New Roman" pitchFamily="18" charset="0"/>
              </a:rPr>
              <a:t>Hardware and Software Overview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500098" y="228600"/>
            <a:ext cx="9644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INTERFACING ARCHITECTURE</a:t>
            </a:r>
            <a:endParaRPr lang="en-U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2" y="1142984"/>
            <a:ext cx="8394115" cy="479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342</TotalTime>
  <Words>557</Words>
  <Application>Microsoft Office PowerPoint</Application>
  <PresentationFormat>On-screen Show (4:3)</PresentationFormat>
  <Paragraphs>68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Pune Vidyarthi Griha’s College Of Engineering and Technology, Pune  Department Of Computer Engineering</vt:lpstr>
      <vt:lpstr>INTRODUCTION TO IOT</vt:lpstr>
      <vt:lpstr>INTRODUCTION TO HOME AUTOMATION</vt:lpstr>
      <vt:lpstr>MOTIVATION</vt:lpstr>
      <vt:lpstr>OBJECTIVES</vt:lpstr>
      <vt:lpstr>CHALLENGES</vt:lpstr>
      <vt:lpstr>EXISTING SYSTEMS and RELATED WORK </vt:lpstr>
      <vt:lpstr>Hardware and Software Overview </vt:lpstr>
      <vt:lpstr>PowerPoint Presentation</vt:lpstr>
      <vt:lpstr> SYSTEM FLOW</vt:lpstr>
      <vt:lpstr>UML : Use Case Diagram</vt:lpstr>
      <vt:lpstr>UML : Activity Diagram</vt:lpstr>
      <vt:lpstr>WORKING</vt:lpstr>
      <vt:lpstr>SECURITY ALGORITHM: AES </vt:lpstr>
      <vt:lpstr>CBC MODE</vt:lpstr>
      <vt:lpstr>FUTURE SCOPE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INTERVIEWING SYSTEM</dc:title>
  <dc:creator>Owner</dc:creator>
  <cp:lastModifiedBy>Pradeep</cp:lastModifiedBy>
  <cp:revision>75</cp:revision>
  <dcterms:created xsi:type="dcterms:W3CDTF">2017-12-10T06:40:45Z</dcterms:created>
  <dcterms:modified xsi:type="dcterms:W3CDTF">2018-06-01T14:47:46Z</dcterms:modified>
</cp:coreProperties>
</file>