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3" autoAdjust="0"/>
    <p:restoredTop sz="94660"/>
  </p:normalViewPr>
  <p:slideViewPr>
    <p:cSldViewPr snapToGrid="0">
      <p:cViewPr>
        <p:scale>
          <a:sx n="100" d="100"/>
          <a:sy n="100" d="100"/>
        </p:scale>
        <p:origin x="65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2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43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2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6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3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7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E5827C-9FB1-4382-8A57-D1DBCDA390F2}"/>
              </a:ext>
            </a:extLst>
          </p:cNvPr>
          <p:cNvSpPr/>
          <p:nvPr/>
        </p:nvSpPr>
        <p:spPr>
          <a:xfrm>
            <a:off x="3698193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ED0272-227F-4BD9-BBB3-B9F89660CFB7}"/>
              </a:ext>
            </a:extLst>
          </p:cNvPr>
          <p:cNvSpPr/>
          <p:nvPr/>
        </p:nvSpPr>
        <p:spPr>
          <a:xfrm>
            <a:off x="6150078" y="3336787"/>
            <a:ext cx="1337455" cy="1134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3890707" y="2820628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3887528" y="4041046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1573618" y="7857460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46229" y="2469540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46229" y="3886107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1945758" y="382772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4646409" y="2323136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5105103" y="4848959"/>
            <a:ext cx="1379789" cy="519999"/>
            <a:chOff x="3138350" y="2225040"/>
            <a:chExt cx="1381228" cy="520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2357178" y="6947012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4646410" y="5715380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8205357" y="2323136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7760068" y="4564935"/>
            <a:ext cx="1744708" cy="24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3297840" y="2362272"/>
            <a:ext cx="1379789" cy="1135065"/>
            <a:chOff x="6932916" y="1927850"/>
            <a:chExt cx="1381228" cy="113624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3302831" y="3594423"/>
            <a:ext cx="1379789" cy="1135065"/>
            <a:chOff x="6932916" y="1927850"/>
            <a:chExt cx="1381228" cy="113624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6904144" y="3040265"/>
            <a:ext cx="1379789" cy="1135065"/>
            <a:chOff x="6932916" y="1927850"/>
            <a:chExt cx="1381228" cy="113624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8963064" y="3000029"/>
            <a:ext cx="1379789" cy="1135065"/>
            <a:chOff x="6932916" y="1927850"/>
            <a:chExt cx="1381228" cy="113624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6915909" y="3040265"/>
            <a:ext cx="1379789" cy="1135065"/>
            <a:chOff x="6932916" y="1927850"/>
            <a:chExt cx="1381228" cy="1136249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8963064" y="3003400"/>
            <a:ext cx="1379789" cy="1135065"/>
            <a:chOff x="6932916" y="1927850"/>
            <a:chExt cx="1381228" cy="113624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6915908" y="3036494"/>
            <a:ext cx="1379789" cy="1135065"/>
            <a:chOff x="6932916" y="1927850"/>
            <a:chExt cx="1381228" cy="1136249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8963064" y="3007600"/>
            <a:ext cx="1379789" cy="1135065"/>
            <a:chOff x="6932916" y="1927850"/>
            <a:chExt cx="1381228" cy="1136249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6913075" y="3042190"/>
            <a:ext cx="1379789" cy="1135065"/>
            <a:chOff x="6932916" y="1927850"/>
            <a:chExt cx="1381228" cy="113624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8951299" y="3007600"/>
            <a:ext cx="1379789" cy="1135065"/>
            <a:chOff x="6932916" y="1927850"/>
            <a:chExt cx="1381228" cy="113624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6918957" y="3043636"/>
            <a:ext cx="1379789" cy="1135065"/>
            <a:chOff x="6932916" y="1927850"/>
            <a:chExt cx="1381228" cy="113624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8954132" y="3020477"/>
            <a:ext cx="1379789" cy="1135065"/>
            <a:chOff x="6932916" y="1927850"/>
            <a:chExt cx="1381228" cy="113624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6912127" y="3042079"/>
            <a:ext cx="1379789" cy="1135065"/>
            <a:chOff x="6932916" y="1927850"/>
            <a:chExt cx="1381228" cy="113624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8951385" y="3012696"/>
            <a:ext cx="1379789" cy="1135065"/>
            <a:chOff x="6932916" y="1927850"/>
            <a:chExt cx="1381228" cy="113624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6918914" y="3043636"/>
            <a:ext cx="1379789" cy="1135065"/>
            <a:chOff x="6932916" y="1927850"/>
            <a:chExt cx="1381228" cy="1136249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8957138" y="3007600"/>
            <a:ext cx="1379789" cy="1135065"/>
            <a:chOff x="6932916" y="1927850"/>
            <a:chExt cx="1381228" cy="11362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6910931" y="3032724"/>
            <a:ext cx="1379789" cy="1135065"/>
            <a:chOff x="6932916" y="1927850"/>
            <a:chExt cx="1381228" cy="1136249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8968817" y="3025078"/>
            <a:ext cx="1379789" cy="1135321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kumimoji="0" lang="fr-FR" altLang="en-US" sz="1000" b="0" i="0" u="none" strike="noStrike" cap="none" normalizeH="0" baseline="0" dirty="0">
                  <a:ln>
                    <a:noFill/>
                  </a:ln>
                  <a:solidFill>
                    <a:srgbClr val="202124"/>
                  </a:solidFill>
                  <a:effectLst/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2366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7356976" y="5253287"/>
            <a:ext cx="44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La</a:t>
            </a:r>
            <a:endParaRPr lang="en-GB" sz="14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7600313" y="5253287"/>
            <a:ext cx="988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/>
              <a:t>croissance</a:t>
            </a:r>
            <a:endParaRPr lang="en-GB" sz="14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8406560" y="5248950"/>
            <a:ext cx="110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4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économique</a:t>
            </a:r>
            <a:endParaRPr lang="en-GB" sz="14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9255430" y="5248226"/>
            <a:ext cx="67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en-US" sz="1400" b="0" i="1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s’est</a:t>
            </a:r>
            <a:endParaRPr lang="en-GB" sz="14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9692834" y="5244912"/>
            <a:ext cx="770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4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0301730" y="5237510"/>
            <a:ext cx="44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4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0563589" y="5234279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4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1201232" y="5230458"/>
            <a:ext cx="91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4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3811009" y="7670146"/>
            <a:ext cx="455728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 = 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s1,op1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s0, op0)</a:t>
            </a:r>
            <a:endParaRPr lang="en-GB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4270099" y="7661328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2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s2,op2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s1, op1)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4270099" y="7678960"/>
            <a:ext cx="3639091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3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s3,op3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s2, op2)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4270090" y="7686633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4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s4,op4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s3, op3)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4270081" y="7670146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5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s5,op5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s4, op4)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4266151" y="7672603"/>
            <a:ext cx="3639100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6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s6,op6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s5, op5)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4162380" y="7694306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7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s7,op7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s6, op6)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4162380" y="7667685"/>
            <a:ext cx="3880597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t = 8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s8,op8 = </a:t>
            </a:r>
            <a:r>
              <a:rPr lang="nl-NL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RNN_decoder</a:t>
            </a:r>
            <a:r>
              <a:rPr lang="nl-NL" sz="1400" dirty="0">
                <a:solidFill>
                  <a:schemeClr val="tx1"/>
                </a:solidFill>
                <a:latin typeface="Consolas" panose="020B0609020204030204" pitchFamily="49" charset="0"/>
              </a:rPr>
              <a:t>(h8, s7, op7)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A2831-61CA-4DB5-92F2-0681D8F22395}"/>
              </a:ext>
            </a:extLst>
          </p:cNvPr>
          <p:cNvSpPr txBox="1"/>
          <p:nvPr/>
        </p:nvSpPr>
        <p:spPr>
          <a:xfrm>
            <a:off x="6692501" y="5259652"/>
            <a:ext cx="80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  <a:endParaRPr lang="en-GB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79E8D6-B52C-405E-BD6C-1E5BE6A90C16}"/>
              </a:ext>
            </a:extLst>
          </p:cNvPr>
          <p:cNvSpPr/>
          <p:nvPr/>
        </p:nvSpPr>
        <p:spPr>
          <a:xfrm>
            <a:off x="5480487" y="7774251"/>
            <a:ext cx="3220102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Initial steps: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Encoder training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Context vector </a:t>
            </a:r>
            <a:r>
              <a:rPr lang="en-GB" sz="1400" b="1" dirty="0">
                <a:solidFill>
                  <a:schemeClr val="tx1"/>
                </a:solidFill>
              </a:rPr>
              <a:t>h8</a:t>
            </a:r>
            <a:r>
              <a:rPr lang="en-GB" sz="1400" dirty="0">
                <a:solidFill>
                  <a:schemeClr val="tx1"/>
                </a:solidFill>
              </a:rPr>
              <a:t> generated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EAC32-E22E-4609-B3BB-61C21CCD7BA6}"/>
              </a:ext>
            </a:extLst>
          </p:cNvPr>
          <p:cNvCxnSpPr>
            <a:cxnSpLocks/>
          </p:cNvCxnSpPr>
          <p:nvPr/>
        </p:nvCxnSpPr>
        <p:spPr>
          <a:xfrm>
            <a:off x="1838325" y="7153276"/>
            <a:ext cx="518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1A9141-E4FB-4794-AFC9-8F5BC7E306BB}"/>
              </a:ext>
            </a:extLst>
          </p:cNvPr>
          <p:cNvSpPr txBox="1"/>
          <p:nvPr/>
        </p:nvSpPr>
        <p:spPr>
          <a:xfrm>
            <a:off x="257175" y="6909817"/>
            <a:ext cx="15811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word embeddings</a:t>
            </a:r>
            <a:endParaRPr lang="en-GB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45F8E9-7976-42F1-830F-D7C4263735D0}"/>
              </a:ext>
            </a:extLst>
          </p:cNvPr>
          <p:cNvCxnSpPr>
            <a:endCxn id="18" idx="2"/>
          </p:cNvCxnSpPr>
          <p:nvPr/>
        </p:nvCxnSpPr>
        <p:spPr>
          <a:xfrm flipV="1">
            <a:off x="5794996" y="6438514"/>
            <a:ext cx="3" cy="50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53D4DE-8AF2-4B69-9188-33446C7DAD49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H="1" flipV="1">
            <a:off x="5794998" y="5368958"/>
            <a:ext cx="1" cy="34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D0EE63-96F7-4C8C-B8E8-48932A72656D}"/>
              </a:ext>
            </a:extLst>
          </p:cNvPr>
          <p:cNvGrpSpPr/>
          <p:nvPr/>
        </p:nvGrpSpPr>
        <p:grpSpPr>
          <a:xfrm>
            <a:off x="549948" y="1336012"/>
            <a:ext cx="1507345" cy="1597164"/>
            <a:chOff x="549948" y="1336012"/>
            <a:chExt cx="1507345" cy="1597164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7307C7F-71F2-4992-97A6-206C58E11ADC}"/>
                </a:ext>
              </a:extLst>
            </p:cNvPr>
            <p:cNvSpPr/>
            <p:nvPr/>
          </p:nvSpPr>
          <p:spPr>
            <a:xfrm rot="5400000">
              <a:off x="853641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E5B272-4C50-4D28-94E8-1E9BBD99C42E}"/>
                </a:ext>
              </a:extLst>
            </p:cNvPr>
            <p:cNvSpPr/>
            <p:nvPr/>
          </p:nvSpPr>
          <p:spPr>
            <a:xfrm rot="5400000">
              <a:off x="1051556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7B37799-B80F-4B55-A898-46EBC3BB3168}"/>
                </a:ext>
              </a:extLst>
            </p:cNvPr>
            <p:cNvSpPr/>
            <p:nvPr/>
          </p:nvSpPr>
          <p:spPr>
            <a:xfrm rot="5400000">
              <a:off x="1249472" y="1840037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DEB5CCA-7EA2-4665-91A5-4B987E51CD8C}"/>
                </a:ext>
              </a:extLst>
            </p:cNvPr>
            <p:cNvSpPr/>
            <p:nvPr/>
          </p:nvSpPr>
          <p:spPr>
            <a:xfrm rot="5400000">
              <a:off x="1447389" y="1840038"/>
              <a:ext cx="190301" cy="197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F05CE72-FC11-4CC3-9018-929DD1BC241C}"/>
                </a:ext>
              </a:extLst>
            </p:cNvPr>
            <p:cNvSpPr txBox="1"/>
            <p:nvPr/>
          </p:nvSpPr>
          <p:spPr>
            <a:xfrm>
              <a:off x="555769" y="207717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 = [0,0,0,0]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C9D9554-0778-4780-9504-1BF4E76C029B}"/>
                </a:ext>
              </a:extLst>
            </p:cNvPr>
            <p:cNvSpPr/>
            <p:nvPr/>
          </p:nvSpPr>
          <p:spPr>
            <a:xfrm rot="5400000">
              <a:off x="853640" y="2453616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AECA2FA-8A15-4B0A-B8E3-D11F0FB4D93F}"/>
                </a:ext>
              </a:extLst>
            </p:cNvPr>
            <p:cNvSpPr/>
            <p:nvPr/>
          </p:nvSpPr>
          <p:spPr>
            <a:xfrm rot="5400000">
              <a:off x="1051555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8512A1-444B-49DF-AC70-D92D3309F994}"/>
                </a:ext>
              </a:extLst>
            </p:cNvPr>
            <p:cNvSpPr/>
            <p:nvPr/>
          </p:nvSpPr>
          <p:spPr>
            <a:xfrm rot="5400000">
              <a:off x="1249471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929132A0-D6AF-46CF-B051-657EA0E0AB27}"/>
                </a:ext>
              </a:extLst>
            </p:cNvPr>
            <p:cNvSpPr/>
            <p:nvPr/>
          </p:nvSpPr>
          <p:spPr>
            <a:xfrm rot="5400000">
              <a:off x="1447389" y="2453617"/>
              <a:ext cx="190301" cy="19791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12942B2-7EDC-47F6-AA63-758674D64DF6}"/>
                </a:ext>
              </a:extLst>
            </p:cNvPr>
            <p:cNvSpPr txBox="1"/>
            <p:nvPr/>
          </p:nvSpPr>
          <p:spPr>
            <a:xfrm>
              <a:off x="555768" y="2687212"/>
              <a:ext cx="1379789" cy="24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 = &lt;START&gt;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B86DB-3473-4B23-8568-D62BD4A2D94A}"/>
                </a:ext>
              </a:extLst>
            </p:cNvPr>
            <p:cNvSpPr txBox="1"/>
            <p:nvPr/>
          </p:nvSpPr>
          <p:spPr>
            <a:xfrm>
              <a:off x="549948" y="1336012"/>
              <a:ext cx="1507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Initial variables</a:t>
              </a:r>
              <a:endParaRPr lang="en-GB" sz="1600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2DBCFB-E205-4A53-A569-37C250B1C2A6}"/>
              </a:ext>
            </a:extLst>
          </p:cNvPr>
          <p:cNvCxnSpPr>
            <a:cxnSpLocks/>
          </p:cNvCxnSpPr>
          <p:nvPr/>
        </p:nvCxnSpPr>
        <p:spPr>
          <a:xfrm>
            <a:off x="4162380" y="2809550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2BFD10C-C279-458B-956B-1AF38ACF6D7D}"/>
              </a:ext>
            </a:extLst>
          </p:cNvPr>
          <p:cNvCxnSpPr>
            <a:cxnSpLocks/>
          </p:cNvCxnSpPr>
          <p:nvPr/>
        </p:nvCxnSpPr>
        <p:spPr>
          <a:xfrm>
            <a:off x="4145402" y="3993751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FBEB9EB-E325-47D4-BE04-0D3BC31D994F}"/>
              </a:ext>
            </a:extLst>
          </p:cNvPr>
          <p:cNvCxnSpPr>
            <a:cxnSpLocks/>
          </p:cNvCxnSpPr>
          <p:nvPr/>
        </p:nvCxnSpPr>
        <p:spPr>
          <a:xfrm>
            <a:off x="6943587" y="3430849"/>
            <a:ext cx="501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AFBF629-E7EE-46C2-96CB-F60A425B7352}"/>
              </a:ext>
            </a:extLst>
          </p:cNvPr>
          <p:cNvCxnSpPr>
            <a:cxnSpLocks/>
          </p:cNvCxnSpPr>
          <p:nvPr/>
        </p:nvCxnSpPr>
        <p:spPr>
          <a:xfrm>
            <a:off x="7760068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460AED8-0227-49FD-9990-3810C99A307F}"/>
              </a:ext>
            </a:extLst>
          </p:cNvPr>
          <p:cNvCxnSpPr>
            <a:cxnSpLocks/>
          </p:cNvCxnSpPr>
          <p:nvPr/>
        </p:nvCxnSpPr>
        <p:spPr>
          <a:xfrm>
            <a:off x="9100223" y="3420868"/>
            <a:ext cx="364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80BABC-64CF-4E5C-8BE1-DC5734075398}"/>
              </a:ext>
            </a:extLst>
          </p:cNvPr>
          <p:cNvCxnSpPr>
            <a:cxnSpLocks/>
          </p:cNvCxnSpPr>
          <p:nvPr/>
        </p:nvCxnSpPr>
        <p:spPr>
          <a:xfrm flipV="1">
            <a:off x="5753217" y="4425658"/>
            <a:ext cx="0" cy="38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5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50"/>
                            </p:stCondLst>
                            <p:childTnLst>
                              <p:par>
                                <p:cTn id="23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5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50"/>
                            </p:stCondLst>
                            <p:childTnLst>
                              <p:par>
                                <p:cTn id="5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50"/>
                            </p:stCondLst>
                            <p:childTnLst>
                              <p:par>
                                <p:cTn id="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1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6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1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600"/>
                            </p:stCondLst>
                            <p:childTnLst>
                              <p:par>
                                <p:cTn id="8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100"/>
                            </p:stCondLst>
                            <p:childTnLst>
                              <p:par>
                                <p:cTn id="9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6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1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6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6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65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150"/>
                            </p:stCondLst>
                            <p:childTnLst>
                              <p:par>
                                <p:cTn id="1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650"/>
                            </p:stCondLst>
                            <p:childTnLst>
                              <p:par>
                                <p:cTn id="1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12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265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127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4650"/>
                            </p:stCondLst>
                            <p:childTnLst>
                              <p:par>
                                <p:cTn id="1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15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650"/>
                            </p:stCondLst>
                            <p:childTnLst>
                              <p:par>
                                <p:cTn id="1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615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6650"/>
                            </p:stCondLst>
                            <p:childTnLst>
                              <p:par>
                                <p:cTn id="14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865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915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12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1700"/>
                            </p:stCondLst>
                            <p:childTnLst>
                              <p:par>
                                <p:cTn id="1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2200"/>
                            </p:stCondLst>
                            <p:childTnLst>
                              <p:par>
                                <p:cTn id="1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6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42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6200"/>
                            </p:stCondLst>
                            <p:childTnLst>
                              <p:par>
                                <p:cTn id="17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67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7200"/>
                            </p:stCondLst>
                            <p:childTnLst>
                              <p:par>
                                <p:cTn id="17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77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82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87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92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125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41750"/>
                            </p:stCondLst>
                            <p:childTnLst>
                              <p:par>
                                <p:cTn id="2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42250"/>
                            </p:stCondLst>
                            <p:childTnLst>
                              <p:par>
                                <p:cTn id="20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20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4250"/>
                            </p:stCondLst>
                            <p:childTnLst>
                              <p:par>
                                <p:cTn id="2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21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6250"/>
                            </p:stCondLst>
                            <p:childTnLst>
                              <p:par>
                                <p:cTn id="21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67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7250"/>
                            </p:stCondLst>
                            <p:childTnLst>
                              <p:par>
                                <p:cTn id="221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7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8250"/>
                            </p:stCondLst>
                            <p:childTnLst>
                              <p:par>
                                <p:cTn id="2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875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925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1300"/>
                            </p:stCondLst>
                            <p:childTnLst>
                              <p:par>
                                <p:cTn id="2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18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2300"/>
                            </p:stCondLst>
                            <p:childTnLst>
                              <p:par>
                                <p:cTn id="2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5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4300"/>
                            </p:stCondLst>
                            <p:childTnLst>
                              <p:par>
                                <p:cTn id="2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253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6300"/>
                            </p:stCondLst>
                            <p:childTnLst>
                              <p:par>
                                <p:cTn id="255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68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7300"/>
                            </p:stCondLst>
                            <p:childTnLst>
                              <p:par>
                                <p:cTn id="263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78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83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88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93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1350"/>
                            </p:stCondLst>
                            <p:childTnLst>
                              <p:par>
                                <p:cTn id="2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61850"/>
                            </p:stCondLst>
                            <p:childTnLst>
                              <p:par>
                                <p:cTn id="2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62350"/>
                            </p:stCondLst>
                            <p:childTnLst>
                              <p:par>
                                <p:cTn id="2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64350"/>
                            </p:stCondLst>
                            <p:childTnLst>
                              <p:par>
                                <p:cTn id="2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9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6350"/>
                            </p:stCondLst>
                            <p:childTnLst>
                              <p:par>
                                <p:cTn id="297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6685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67350"/>
                            </p:stCondLst>
                            <p:childTnLst>
                              <p:par>
                                <p:cTn id="305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678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6835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885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69350"/>
                            </p:stCondLst>
                            <p:childTnLst>
                              <p:par>
                                <p:cTn id="3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7140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71900"/>
                            </p:stCondLst>
                            <p:childTnLst>
                              <p:par>
                                <p:cTn id="3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72400"/>
                            </p:stCondLst>
                            <p:childTnLst>
                              <p:par>
                                <p:cTn id="3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3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74400"/>
                            </p:stCondLst>
                            <p:childTnLst>
                              <p:par>
                                <p:cTn id="3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3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76400"/>
                            </p:stCondLst>
                            <p:childTnLst>
                              <p:par>
                                <p:cTn id="339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7690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77400"/>
                            </p:stCondLst>
                            <p:childTnLst>
                              <p:par>
                                <p:cTn id="34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779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8400"/>
                            </p:stCondLst>
                            <p:childTnLst>
                              <p:par>
                                <p:cTn id="3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8900"/>
                            </p:stCondLst>
                            <p:childTnLst>
                              <p:par>
                                <p:cTn id="3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79400"/>
                            </p:stCondLst>
                            <p:childTnLst>
                              <p:par>
                                <p:cTn id="3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1450"/>
                            </p:stCondLst>
                            <p:childTnLst>
                              <p:par>
                                <p:cTn id="3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1950"/>
                            </p:stCondLst>
                            <p:childTnLst>
                              <p:par>
                                <p:cTn id="3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2450"/>
                            </p:stCondLst>
                            <p:childTnLst>
                              <p:par>
                                <p:cTn id="37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37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4450"/>
                            </p:stCondLst>
                            <p:childTnLst>
                              <p:par>
                                <p:cTn id="3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7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6450"/>
                            </p:stCondLst>
                            <p:childTnLst>
                              <p:par>
                                <p:cTn id="381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8695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87450"/>
                            </p:stCondLst>
                            <p:childTnLst>
                              <p:par>
                                <p:cTn id="389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879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88450"/>
                            </p:stCondLst>
                            <p:childTnLst>
                              <p:par>
                                <p:cTn id="3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18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  <p:bldP spid="141" grpId="0" animBg="1" autoUpdateAnimBg="0"/>
      <p:bldP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E9CA0-E2D9-4152-80D0-29B475088C29}"/>
              </a:ext>
            </a:extLst>
          </p:cNvPr>
          <p:cNvSpPr txBox="1"/>
          <p:nvPr/>
        </p:nvSpPr>
        <p:spPr>
          <a:xfrm>
            <a:off x="2326105" y="2416387"/>
            <a:ext cx="4106975" cy="230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Mini</a:t>
            </a:r>
          </a:p>
          <a:p>
            <a:pPr marL="742207" lvl="1" indent="-285464">
              <a:buFont typeface="Arial" panose="020B0604020202020204" pitchFamily="34" charset="0"/>
              <a:buChar char="•"/>
            </a:pPr>
            <a:r>
              <a:rPr lang="en-US" sz="3596" dirty="0"/>
              <a:t>Shaunak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/>
              <a:t>Paddy</a:t>
            </a:r>
          </a:p>
          <a:p>
            <a:pPr marL="285464" indent="-285464">
              <a:buFont typeface="Arial" panose="020B0604020202020204" pitchFamily="34" charset="0"/>
              <a:buChar char="•"/>
            </a:pPr>
            <a:r>
              <a:rPr lang="en-US" sz="3596" dirty="0" err="1"/>
              <a:t>Kudi</a:t>
            </a:r>
            <a:endParaRPr lang="en-GB" sz="3596" dirty="0"/>
          </a:p>
        </p:txBody>
      </p:sp>
    </p:spTree>
    <p:extLst>
      <p:ext uri="{BB962C8B-B14F-4D97-AF65-F5344CB8AC3E}">
        <p14:creationId xmlns:p14="http://schemas.microsoft.com/office/powerpoint/2010/main" val="78629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Rectangle 6">
            <a:extLst>
              <a:ext uri="{FF2B5EF4-FFF2-40B4-BE49-F238E27FC236}">
                <a16:creationId xmlns:a16="http://schemas.microsoft.com/office/drawing/2014/main" id="{E7E1E677-A2E8-47F2-871D-3027443D243A}"/>
              </a:ext>
            </a:extLst>
          </p:cNvPr>
          <p:cNvSpPr/>
          <p:nvPr/>
        </p:nvSpPr>
        <p:spPr>
          <a:xfrm>
            <a:off x="690396" y="1895935"/>
            <a:ext cx="1550737" cy="179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399768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Rectangle 6">
            <a:extLst>
              <a:ext uri="{FF2B5EF4-FFF2-40B4-BE49-F238E27FC236}">
                <a16:creationId xmlns:a16="http://schemas.microsoft.com/office/drawing/2014/main" id="{C34ED546-10A0-4A0A-8B8E-A43CE2BD7239}"/>
              </a:ext>
            </a:extLst>
          </p:cNvPr>
          <p:cNvSpPr/>
          <p:nvPr/>
        </p:nvSpPr>
        <p:spPr>
          <a:xfrm>
            <a:off x="10338243" y="6222417"/>
            <a:ext cx="1593223" cy="1550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1367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2123365" y="3241136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2772393" y="3241135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3725905" y="3237129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3265174" y="3984085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3118942" y="4392960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2245556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encoder NNs</a:t>
            </a:r>
            <a:endParaRPr lang="en-GB" sz="159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741176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94950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1157835" y="3521581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741176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94950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1157835" y="393600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741176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94950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1157835" y="4516929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987793" y="4058429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198768" y="4831562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4879733" y="298939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4879733" y="334418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4879733" y="370653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4879733" y="40613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4879733" y="4405412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4879733" y="477090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4879733" y="509206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4505137" y="5526169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Hidden state</a:t>
            </a:r>
            <a:endParaRPr lang="en-GB" sz="15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5833245" y="3241135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6482273" y="3237128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7435785" y="3233121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6975054" y="3980077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6826819" y="4390956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5955437" y="5522161"/>
            <a:ext cx="2351728" cy="338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8" dirty="0"/>
              <a:t>Stack of decoder NNs</a:t>
            </a:r>
            <a:endParaRPr lang="en-GB" sz="159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1374632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4174283" y="4289021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C294EC-39A8-44A9-8188-5EF1107189ED}"/>
              </a:ext>
            </a:extLst>
          </p:cNvPr>
          <p:cNvCxnSpPr>
            <a:cxnSpLocks/>
          </p:cNvCxnSpPr>
          <p:nvPr/>
        </p:nvCxnSpPr>
        <p:spPr>
          <a:xfrm>
            <a:off x="5373855" y="4289021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8453397" y="36090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8453397" y="393600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8453397" y="451692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8651486" y="4054421"/>
            <a:ext cx="31249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8074798" y="4836148"/>
            <a:ext cx="2351728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2896591" y="2100436"/>
            <a:ext cx="435890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4347032" y="3343870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3360181" y="4640639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2544604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2748499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2952393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3156287" y="3939242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3360181" y="4050705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1090157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1294051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1497946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1701840" y="1628437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1090157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1294051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1497946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1701840" y="1840488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1090157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1294051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1497946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1701840" y="205253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1090157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1294051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1497946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1701840" y="226459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1090157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1294051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1497946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1701840" y="247664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1090157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1294051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1497946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1701840" y="268869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1090157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1294051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1497946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1701840" y="290074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1090157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1294051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1497946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1701840" y="311279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4916621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5120515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5324410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5528304" y="2476641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5156559" y="3116034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3634146" y="3391051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1075511" y="2030702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1075511" y="2246786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1075509" y="2462871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3889518" y="4333964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5578907" y="2246786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4110514" y="3687891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3601545" y="407185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6295077" y="2543108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6295077" y="254310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6295077" y="2543104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6295077" y="2543102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6089651" y="2543102"/>
            <a:ext cx="2240121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6686556" y="2269022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6295079" y="2543110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6295078" y="254310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3523297" y="4071865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3523297" y="4071863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3523297" y="4071861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3523297" y="4071859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3523299" y="4071867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3523298" y="4071866"/>
            <a:ext cx="15659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10479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4306251" y="4765151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5832918" y="3174286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608965" y="2562056"/>
            <a:ext cx="1559385" cy="261337"/>
            <a:chOff x="609600" y="1421728"/>
            <a:chExt cx="1561011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608965" y="2381307"/>
            <a:ext cx="1559385" cy="261337"/>
            <a:chOff x="609600" y="1240790"/>
            <a:chExt cx="1561011" cy="2616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608965" y="2208100"/>
            <a:ext cx="1559384" cy="261337"/>
            <a:chOff x="609600" y="1069784"/>
            <a:chExt cx="1561010" cy="2616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608965" y="2008530"/>
            <a:ext cx="1559384" cy="261337"/>
            <a:chOff x="609600" y="867625"/>
            <a:chExt cx="1561010" cy="2616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608966" y="1818117"/>
            <a:ext cx="1548510" cy="261337"/>
            <a:chOff x="609600" y="677013"/>
            <a:chExt cx="1550125" cy="2616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608965" y="1635026"/>
            <a:ext cx="1559384" cy="261337"/>
            <a:chOff x="609600" y="493731"/>
            <a:chExt cx="1561010" cy="26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608965" y="1451552"/>
            <a:ext cx="1559384" cy="261337"/>
            <a:chOff x="609600" y="310066"/>
            <a:chExt cx="1561010" cy="26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608965" y="1268461"/>
            <a:ext cx="1548509" cy="261337"/>
            <a:chOff x="609600" y="126784"/>
            <a:chExt cx="1550124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3801136" y="3915880"/>
            <a:ext cx="1352230" cy="519999"/>
            <a:chOff x="3138350" y="2225040"/>
            <a:chExt cx="1353640" cy="520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6434910" y="2269273"/>
            <a:ext cx="1286439" cy="519999"/>
            <a:chOff x="3138350" y="2225040"/>
            <a:chExt cx="1287780" cy="52054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6434909" y="2269273"/>
            <a:ext cx="1286439" cy="519999"/>
            <a:chOff x="3138350" y="2225040"/>
            <a:chExt cx="1287780" cy="5205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6434908" y="2269273"/>
            <a:ext cx="1379789" cy="519999"/>
            <a:chOff x="3138350" y="2225040"/>
            <a:chExt cx="1381228" cy="520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5087576" y="4837465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5087576" y="3950966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7140111" y="2755623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Ledger Paper (11x17 in)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29</cp:revision>
  <dcterms:created xsi:type="dcterms:W3CDTF">2021-07-02T21:28:32Z</dcterms:created>
  <dcterms:modified xsi:type="dcterms:W3CDTF">2021-08-18T09:06:23Z</dcterms:modified>
</cp:coreProperties>
</file>