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6979900" cy="12734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9" userDrawn="1">
          <p15:clr>
            <a:srgbClr val="A4A3A4"/>
          </p15:clr>
        </p15:guide>
        <p15:guide id="2" pos="5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546A"/>
    <a:srgbClr val="843C0C"/>
    <a:srgbClr val="385723"/>
    <a:srgbClr val="BF9000"/>
    <a:srgbClr val="9DC3E6"/>
    <a:srgbClr val="CC99FF"/>
    <a:srgbClr val="FF000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0" autoAdjust="0"/>
    <p:restoredTop sz="94660"/>
  </p:normalViewPr>
  <p:slideViewPr>
    <p:cSldViewPr snapToGrid="0">
      <p:cViewPr>
        <p:scale>
          <a:sx n="66" d="100"/>
          <a:sy n="66" d="100"/>
        </p:scale>
        <p:origin x="1134" y="48"/>
      </p:cViewPr>
      <p:guideLst>
        <p:guide orient="horz" pos="5689"/>
        <p:guide pos="5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493" y="2084166"/>
            <a:ext cx="14432915" cy="4433641"/>
          </a:xfrm>
        </p:spPr>
        <p:txBody>
          <a:bodyPr anchor="b"/>
          <a:lstStyle>
            <a:lvl1pPr algn="ctr"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488" y="6688784"/>
            <a:ext cx="12734925" cy="3074658"/>
          </a:xfrm>
        </p:spPr>
        <p:txBody>
          <a:bodyPr/>
          <a:lstStyle>
            <a:lvl1pPr marL="0" indent="0" algn="ctr">
              <a:buNone/>
              <a:defRPr sz="4457"/>
            </a:lvl1pPr>
            <a:lvl2pPr marL="848975" indent="0" algn="ctr">
              <a:buNone/>
              <a:defRPr sz="3714"/>
            </a:lvl2pPr>
            <a:lvl3pPr marL="1697949" indent="0" algn="ctr">
              <a:buNone/>
              <a:defRPr sz="3342"/>
            </a:lvl3pPr>
            <a:lvl4pPr marL="2546924" indent="0" algn="ctr">
              <a:buNone/>
              <a:defRPr sz="2971"/>
            </a:lvl4pPr>
            <a:lvl5pPr marL="3395899" indent="0" algn="ctr">
              <a:buNone/>
              <a:defRPr sz="2971"/>
            </a:lvl5pPr>
            <a:lvl6pPr marL="4244873" indent="0" algn="ctr">
              <a:buNone/>
              <a:defRPr sz="2971"/>
            </a:lvl6pPr>
            <a:lvl7pPr marL="5093848" indent="0" algn="ctr">
              <a:buNone/>
              <a:defRPr sz="2971"/>
            </a:lvl7pPr>
            <a:lvl8pPr marL="5942823" indent="0" algn="ctr">
              <a:buNone/>
              <a:defRPr sz="2971"/>
            </a:lvl8pPr>
            <a:lvl9pPr marL="6791797" indent="0" algn="ctr">
              <a:buNone/>
              <a:defRPr sz="29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8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1242" y="678017"/>
            <a:ext cx="3661291" cy="10792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7369" y="678017"/>
            <a:ext cx="10771624" cy="10792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8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525" y="3174891"/>
            <a:ext cx="14645164" cy="5297374"/>
          </a:xfrm>
        </p:spPr>
        <p:txBody>
          <a:bodyPr anchor="b"/>
          <a:lstStyle>
            <a:lvl1pPr>
              <a:defRPr sz="111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525" y="8522381"/>
            <a:ext cx="14645164" cy="2785764"/>
          </a:xfrm>
        </p:spPr>
        <p:txBody>
          <a:bodyPr/>
          <a:lstStyle>
            <a:lvl1pPr marL="0" indent="0">
              <a:buNone/>
              <a:defRPr sz="4457">
                <a:solidFill>
                  <a:schemeClr val="tx1"/>
                </a:solidFill>
              </a:defRPr>
            </a:lvl1pPr>
            <a:lvl2pPr marL="848975" indent="0">
              <a:buNone/>
              <a:defRPr sz="3714">
                <a:solidFill>
                  <a:schemeClr val="tx1">
                    <a:tint val="75000"/>
                  </a:schemeClr>
                </a:solidFill>
              </a:defRPr>
            </a:lvl2pPr>
            <a:lvl3pPr marL="1697949" indent="0">
              <a:buNone/>
              <a:defRPr sz="3342">
                <a:solidFill>
                  <a:schemeClr val="tx1">
                    <a:tint val="75000"/>
                  </a:schemeClr>
                </a:solidFill>
              </a:defRPr>
            </a:lvl3pPr>
            <a:lvl4pPr marL="2546924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4pPr>
            <a:lvl5pPr marL="3395899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5pPr>
            <a:lvl6pPr marL="424487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6pPr>
            <a:lvl7pPr marL="5093848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7pPr>
            <a:lvl8pPr marL="5942823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8pPr>
            <a:lvl9pPr marL="6791797" indent="0">
              <a:buNone/>
              <a:defRPr sz="29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2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7368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6074" y="3390084"/>
            <a:ext cx="7216458" cy="8080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678020"/>
            <a:ext cx="14645164" cy="246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582" y="3121826"/>
            <a:ext cx="7183292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82" y="4651785"/>
            <a:ext cx="7183292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6075" y="3121826"/>
            <a:ext cx="7218669" cy="1529959"/>
          </a:xfrm>
        </p:spPr>
        <p:txBody>
          <a:bodyPr anchor="b"/>
          <a:lstStyle>
            <a:lvl1pPr marL="0" indent="0">
              <a:buNone/>
              <a:defRPr sz="4457" b="1"/>
            </a:lvl1pPr>
            <a:lvl2pPr marL="848975" indent="0">
              <a:buNone/>
              <a:defRPr sz="3714" b="1"/>
            </a:lvl2pPr>
            <a:lvl3pPr marL="1697949" indent="0">
              <a:buNone/>
              <a:defRPr sz="3342" b="1"/>
            </a:lvl3pPr>
            <a:lvl4pPr marL="2546924" indent="0">
              <a:buNone/>
              <a:defRPr sz="2971" b="1"/>
            </a:lvl4pPr>
            <a:lvl5pPr marL="3395899" indent="0">
              <a:buNone/>
              <a:defRPr sz="2971" b="1"/>
            </a:lvl5pPr>
            <a:lvl6pPr marL="4244873" indent="0">
              <a:buNone/>
              <a:defRPr sz="2971" b="1"/>
            </a:lvl6pPr>
            <a:lvl7pPr marL="5093848" indent="0">
              <a:buNone/>
              <a:defRPr sz="2971" b="1"/>
            </a:lvl7pPr>
            <a:lvl8pPr marL="5942823" indent="0">
              <a:buNone/>
              <a:defRPr sz="2971" b="1"/>
            </a:lvl8pPr>
            <a:lvl9pPr marL="6791797" indent="0">
              <a:buNone/>
              <a:defRPr sz="29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96075" y="4651785"/>
            <a:ext cx="7218669" cy="6842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9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669" y="1833596"/>
            <a:ext cx="8596074" cy="9050051"/>
          </a:xfrm>
        </p:spPr>
        <p:txBody>
          <a:bodyPr/>
          <a:lstStyle>
            <a:lvl1pPr>
              <a:defRPr sz="5942"/>
            </a:lvl1pPr>
            <a:lvl2pPr>
              <a:defRPr sz="5199"/>
            </a:lvl2pPr>
            <a:lvl3pPr>
              <a:defRPr sz="4457"/>
            </a:lvl3pPr>
            <a:lvl4pPr>
              <a:defRPr sz="3714"/>
            </a:lvl4pPr>
            <a:lvl5pPr>
              <a:defRPr sz="3714"/>
            </a:lvl5pPr>
            <a:lvl6pPr>
              <a:defRPr sz="3714"/>
            </a:lvl6pPr>
            <a:lvl7pPr>
              <a:defRPr sz="3714"/>
            </a:lvl7pPr>
            <a:lvl8pPr>
              <a:defRPr sz="3714"/>
            </a:lvl8pPr>
            <a:lvl9pPr>
              <a:defRPr sz="3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80" y="848995"/>
            <a:ext cx="5476460" cy="2971483"/>
          </a:xfrm>
        </p:spPr>
        <p:txBody>
          <a:bodyPr anchor="b"/>
          <a:lstStyle>
            <a:lvl1pPr>
              <a:defRPr sz="59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18669" y="1833596"/>
            <a:ext cx="8596074" cy="9050051"/>
          </a:xfrm>
        </p:spPr>
        <p:txBody>
          <a:bodyPr anchor="t"/>
          <a:lstStyle>
            <a:lvl1pPr marL="0" indent="0">
              <a:buNone/>
              <a:defRPr sz="5942"/>
            </a:lvl1pPr>
            <a:lvl2pPr marL="848975" indent="0">
              <a:buNone/>
              <a:defRPr sz="5199"/>
            </a:lvl2pPr>
            <a:lvl3pPr marL="1697949" indent="0">
              <a:buNone/>
              <a:defRPr sz="4457"/>
            </a:lvl3pPr>
            <a:lvl4pPr marL="2546924" indent="0">
              <a:buNone/>
              <a:defRPr sz="3714"/>
            </a:lvl4pPr>
            <a:lvl5pPr marL="3395899" indent="0">
              <a:buNone/>
              <a:defRPr sz="3714"/>
            </a:lvl5pPr>
            <a:lvl6pPr marL="4244873" indent="0">
              <a:buNone/>
              <a:defRPr sz="3714"/>
            </a:lvl6pPr>
            <a:lvl7pPr marL="5093848" indent="0">
              <a:buNone/>
              <a:defRPr sz="3714"/>
            </a:lvl7pPr>
            <a:lvl8pPr marL="5942823" indent="0">
              <a:buNone/>
              <a:defRPr sz="3714"/>
            </a:lvl8pPr>
            <a:lvl9pPr marL="6791797" indent="0">
              <a:buNone/>
              <a:defRPr sz="37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580" y="3820478"/>
            <a:ext cx="5476460" cy="7077907"/>
          </a:xfrm>
        </p:spPr>
        <p:txBody>
          <a:bodyPr/>
          <a:lstStyle>
            <a:lvl1pPr marL="0" indent="0">
              <a:buNone/>
              <a:defRPr sz="2971"/>
            </a:lvl1pPr>
            <a:lvl2pPr marL="848975" indent="0">
              <a:buNone/>
              <a:defRPr sz="2600"/>
            </a:lvl2pPr>
            <a:lvl3pPr marL="1697949" indent="0">
              <a:buNone/>
              <a:defRPr sz="2228"/>
            </a:lvl3pPr>
            <a:lvl4pPr marL="2546924" indent="0">
              <a:buNone/>
              <a:defRPr sz="1857"/>
            </a:lvl4pPr>
            <a:lvl5pPr marL="3395899" indent="0">
              <a:buNone/>
              <a:defRPr sz="1857"/>
            </a:lvl5pPr>
            <a:lvl6pPr marL="4244873" indent="0">
              <a:buNone/>
              <a:defRPr sz="1857"/>
            </a:lvl6pPr>
            <a:lvl7pPr marL="5093848" indent="0">
              <a:buNone/>
              <a:defRPr sz="1857"/>
            </a:lvl7pPr>
            <a:lvl8pPr marL="5942823" indent="0">
              <a:buNone/>
              <a:defRPr sz="1857"/>
            </a:lvl8pPr>
            <a:lvl9pPr marL="6791797" indent="0">
              <a:buNone/>
              <a:defRPr sz="1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7368" y="678020"/>
            <a:ext cx="14645164" cy="246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7368" y="3390084"/>
            <a:ext cx="14645164" cy="808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368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FDD8-7731-4E46-9433-FCBAA3DC8EDF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4592" y="11803392"/>
            <a:ext cx="5730716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92054" y="11803392"/>
            <a:ext cx="3820478" cy="678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E3830-0C7F-46BB-8C5F-B19D98269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12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97949" rtl="0" eaLnBrk="1" latinLnBrk="0" hangingPunct="1">
        <a:lnSpc>
          <a:spcPct val="90000"/>
        </a:lnSpc>
        <a:spcBef>
          <a:spcPct val="0"/>
        </a:spcBef>
        <a:buNone/>
        <a:defRPr sz="8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487" indent="-424487" algn="l" defTabSz="1697949" rtl="0" eaLnBrk="1" latinLnBrk="0" hangingPunct="1">
        <a:lnSpc>
          <a:spcPct val="90000"/>
        </a:lnSpc>
        <a:spcBef>
          <a:spcPts val="1857"/>
        </a:spcBef>
        <a:buFont typeface="Arial" panose="020B0604020202020204" pitchFamily="34" charset="0"/>
        <a:buChar char="•"/>
        <a:defRPr sz="5199" kern="1200">
          <a:solidFill>
            <a:schemeClr val="tx1"/>
          </a:solidFill>
          <a:latin typeface="+mn-lt"/>
          <a:ea typeface="+mn-ea"/>
          <a:cs typeface="+mn-cs"/>
        </a:defRPr>
      </a:lvl1pPr>
      <a:lvl2pPr marL="1273462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4457" kern="1200">
          <a:solidFill>
            <a:schemeClr val="tx1"/>
          </a:solidFill>
          <a:latin typeface="+mn-lt"/>
          <a:ea typeface="+mn-ea"/>
          <a:cs typeface="+mn-cs"/>
        </a:defRPr>
      </a:lvl2pPr>
      <a:lvl3pPr marL="2122437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714" kern="1200">
          <a:solidFill>
            <a:schemeClr val="tx1"/>
          </a:solidFill>
          <a:latin typeface="+mn-lt"/>
          <a:ea typeface="+mn-ea"/>
          <a:cs typeface="+mn-cs"/>
        </a:defRPr>
      </a:lvl3pPr>
      <a:lvl4pPr marL="297141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820386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669361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51833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6367310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7216285" indent="-424487" algn="l" defTabSz="1697949" rtl="0" eaLnBrk="1" latinLnBrk="0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1pPr>
      <a:lvl2pPr marL="848975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2pPr>
      <a:lvl3pPr marL="169794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3pPr>
      <a:lvl4pPr marL="2546924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4pPr>
      <a:lvl5pPr marL="3395899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5pPr>
      <a:lvl6pPr marL="424487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6pPr>
      <a:lvl7pPr marL="5093848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7pPr>
      <a:lvl8pPr marL="5942823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8pPr>
      <a:lvl9pPr marL="6791797" algn="l" defTabSz="1697949" rtl="0" eaLnBrk="1" latinLnBrk="0" hangingPunct="1">
        <a:defRPr sz="3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32.sv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0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2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svg"/><Relationship Id="rId7" Type="http://schemas.openxmlformats.org/officeDocument/2006/relationships/image" Target="../media/image59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6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7" Type="http://schemas.openxmlformats.org/officeDocument/2006/relationships/image" Target="../media/image65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BA866-7BAE-4181-8268-66CC1B139316}"/>
              </a:ext>
            </a:extLst>
          </p:cNvPr>
          <p:cNvSpPr/>
          <p:nvPr/>
        </p:nvSpPr>
        <p:spPr>
          <a:xfrm>
            <a:off x="4523675" y="5041361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D641-F079-4A4E-B6DB-435D1D824E2E}"/>
              </a:ext>
            </a:extLst>
          </p:cNvPr>
          <p:cNvSpPr/>
          <p:nvPr/>
        </p:nvSpPr>
        <p:spPr>
          <a:xfrm>
            <a:off x="5172703" y="5041360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239B4-0900-4C69-8B64-20ABDAC1C0E8}"/>
              </a:ext>
            </a:extLst>
          </p:cNvPr>
          <p:cNvSpPr/>
          <p:nvPr/>
        </p:nvSpPr>
        <p:spPr>
          <a:xfrm>
            <a:off x="6126215" y="5037354"/>
            <a:ext cx="392623" cy="1955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F8DF0-CECB-4588-B5C1-97E95FC93903}"/>
              </a:ext>
            </a:extLst>
          </p:cNvPr>
          <p:cNvSpPr txBox="1"/>
          <p:nvPr/>
        </p:nvSpPr>
        <p:spPr>
          <a:xfrm>
            <a:off x="5665480" y="5784316"/>
            <a:ext cx="31249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3FB335-0F48-4325-B19F-456976972269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5400000" flipH="1" flipV="1">
            <a:off x="5519242" y="6193185"/>
            <a:ext cx="4008" cy="1602540"/>
          </a:xfrm>
          <a:prstGeom prst="bentConnector3">
            <a:avLst>
              <a:gd name="adj1" fmla="val -6497657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2538B-C302-4DED-BE6D-0E82204ECCBE}"/>
              </a:ext>
            </a:extLst>
          </p:cNvPr>
          <p:cNvSpPr txBox="1"/>
          <p:nvPr/>
        </p:nvSpPr>
        <p:spPr>
          <a:xfrm>
            <a:off x="4389461" y="7365720"/>
            <a:ext cx="235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of encoder NNs</a:t>
            </a:r>
            <a:endParaRPr lang="en-GB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DABA3-F617-4480-915C-7A007B0B7F78}"/>
              </a:ext>
            </a:extLst>
          </p:cNvPr>
          <p:cNvSpPr/>
          <p:nvPr/>
        </p:nvSpPr>
        <p:spPr>
          <a:xfrm>
            <a:off x="3141479" y="5321810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0378-B578-4E31-A570-256AD8D25EDD}"/>
              </a:ext>
            </a:extLst>
          </p:cNvPr>
          <p:cNvSpPr/>
          <p:nvPr/>
        </p:nvSpPr>
        <p:spPr>
          <a:xfrm>
            <a:off x="3349808" y="5321810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7D113-4C37-4D90-B663-95E6F53D2730}"/>
              </a:ext>
            </a:extLst>
          </p:cNvPr>
          <p:cNvSpPr/>
          <p:nvPr/>
        </p:nvSpPr>
        <p:spPr>
          <a:xfrm>
            <a:off x="3558138" y="5321810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7C674-4E14-4342-B842-299B56E84D49}"/>
              </a:ext>
            </a:extLst>
          </p:cNvPr>
          <p:cNvSpPr/>
          <p:nvPr/>
        </p:nvSpPr>
        <p:spPr>
          <a:xfrm>
            <a:off x="3141479" y="573623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65B4C7-093E-4E16-9056-0B4916F6F581}"/>
              </a:ext>
            </a:extLst>
          </p:cNvPr>
          <p:cNvSpPr/>
          <p:nvPr/>
        </p:nvSpPr>
        <p:spPr>
          <a:xfrm>
            <a:off x="3349808" y="573623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450C45-3852-4BE1-B524-5C275FED5041}"/>
              </a:ext>
            </a:extLst>
          </p:cNvPr>
          <p:cNvSpPr/>
          <p:nvPr/>
        </p:nvSpPr>
        <p:spPr>
          <a:xfrm>
            <a:off x="3558138" y="573623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411A8-27F0-4B45-88B2-B301E947C72C}"/>
              </a:ext>
            </a:extLst>
          </p:cNvPr>
          <p:cNvSpPr/>
          <p:nvPr/>
        </p:nvSpPr>
        <p:spPr>
          <a:xfrm>
            <a:off x="3141479" y="631715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44BDE-4FBF-450F-BF41-C84825019710}"/>
              </a:ext>
            </a:extLst>
          </p:cNvPr>
          <p:cNvSpPr/>
          <p:nvPr/>
        </p:nvSpPr>
        <p:spPr>
          <a:xfrm>
            <a:off x="3349808" y="631715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21D096-6AC4-479D-BCF0-B6BEEEB1C0F5}"/>
              </a:ext>
            </a:extLst>
          </p:cNvPr>
          <p:cNvSpPr/>
          <p:nvPr/>
        </p:nvSpPr>
        <p:spPr>
          <a:xfrm>
            <a:off x="3558138" y="6317157"/>
            <a:ext cx="208330" cy="184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E67C72-3E02-4622-B1E2-CD247E0AA683}"/>
              </a:ext>
            </a:extLst>
          </p:cNvPr>
          <p:cNvSpPr txBox="1"/>
          <p:nvPr/>
        </p:nvSpPr>
        <p:spPr>
          <a:xfrm rot="5400000">
            <a:off x="3388099" y="5858579"/>
            <a:ext cx="31249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BBE91-4AE3-4415-8B5A-41712BAECD02}"/>
              </a:ext>
            </a:extLst>
          </p:cNvPr>
          <p:cNvSpPr txBox="1"/>
          <p:nvPr/>
        </p:nvSpPr>
        <p:spPr>
          <a:xfrm>
            <a:off x="2599068" y="6631789"/>
            <a:ext cx="2351728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</a:t>
            </a:r>
            <a:r>
              <a:rPr lang="en-US" sz="1199" dirty="0" err="1"/>
              <a:t>i</a:t>
            </a:r>
            <a:r>
              <a:rPr lang="en-US" sz="1199" dirty="0"/>
              <a:t>/p features</a:t>
            </a:r>
            <a:endParaRPr lang="en-GB" sz="119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7D03B7-E2D5-42C3-9C28-74FD377667A9}"/>
              </a:ext>
            </a:extLst>
          </p:cNvPr>
          <p:cNvSpPr/>
          <p:nvPr/>
        </p:nvSpPr>
        <p:spPr>
          <a:xfrm>
            <a:off x="7280043" y="478962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F47CF-69A0-4FC3-91DA-05FBA3D0BDF1}"/>
              </a:ext>
            </a:extLst>
          </p:cNvPr>
          <p:cNvSpPr/>
          <p:nvPr/>
        </p:nvSpPr>
        <p:spPr>
          <a:xfrm>
            <a:off x="7280043" y="514441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E32BF-3454-4CD0-B44B-6B75DD4E9AC5}"/>
              </a:ext>
            </a:extLst>
          </p:cNvPr>
          <p:cNvSpPr/>
          <p:nvPr/>
        </p:nvSpPr>
        <p:spPr>
          <a:xfrm>
            <a:off x="7280043" y="550675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3FB096-28D2-434B-9351-4EAC3419162C}"/>
              </a:ext>
            </a:extLst>
          </p:cNvPr>
          <p:cNvSpPr/>
          <p:nvPr/>
        </p:nvSpPr>
        <p:spPr>
          <a:xfrm>
            <a:off x="7280043" y="586154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2FC05-8979-4DDF-B68F-DD63056AF72E}"/>
              </a:ext>
            </a:extLst>
          </p:cNvPr>
          <p:cNvSpPr/>
          <p:nvPr/>
        </p:nvSpPr>
        <p:spPr>
          <a:xfrm>
            <a:off x="7280043" y="6205637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83346B-CFD5-4BCF-A167-65B2D589B29B}"/>
              </a:ext>
            </a:extLst>
          </p:cNvPr>
          <p:cNvSpPr/>
          <p:nvPr/>
        </p:nvSpPr>
        <p:spPr>
          <a:xfrm>
            <a:off x="7280043" y="6571126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CFBEFF-4DA3-4F08-A07D-C8A4193090FF}"/>
              </a:ext>
            </a:extLst>
          </p:cNvPr>
          <p:cNvSpPr/>
          <p:nvPr/>
        </p:nvSpPr>
        <p:spPr>
          <a:xfrm>
            <a:off x="7280043" y="6892291"/>
            <a:ext cx="392623" cy="35479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F3B1B9-8213-4697-B775-16C576A003AF}"/>
              </a:ext>
            </a:extLst>
          </p:cNvPr>
          <p:cNvSpPr txBox="1"/>
          <p:nvPr/>
        </p:nvSpPr>
        <p:spPr>
          <a:xfrm>
            <a:off x="6300486" y="7364931"/>
            <a:ext cx="235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Hidden state</a:t>
            </a:r>
            <a:endParaRPr lang="en-GB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95109F-ED19-483F-A75D-DE9A2FDF0427}"/>
              </a:ext>
            </a:extLst>
          </p:cNvPr>
          <p:cNvSpPr/>
          <p:nvPr/>
        </p:nvSpPr>
        <p:spPr>
          <a:xfrm>
            <a:off x="8233555" y="5041360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A484DE-030D-42B5-B01C-862453C0717B}"/>
              </a:ext>
            </a:extLst>
          </p:cNvPr>
          <p:cNvSpPr/>
          <p:nvPr/>
        </p:nvSpPr>
        <p:spPr>
          <a:xfrm>
            <a:off x="8882583" y="5037353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34ED69-ECED-4624-82A5-093047407A87}"/>
              </a:ext>
            </a:extLst>
          </p:cNvPr>
          <p:cNvSpPr/>
          <p:nvPr/>
        </p:nvSpPr>
        <p:spPr>
          <a:xfrm>
            <a:off x="9836095" y="5033346"/>
            <a:ext cx="392623" cy="1955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D931D6-0356-46C9-ACF0-A62009B9D9B8}"/>
              </a:ext>
            </a:extLst>
          </p:cNvPr>
          <p:cNvSpPr txBox="1"/>
          <p:nvPr/>
        </p:nvSpPr>
        <p:spPr>
          <a:xfrm>
            <a:off x="9375360" y="5780308"/>
            <a:ext cx="31249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218AEB-FCE0-446E-8628-2DA966FBA8CE}"/>
              </a:ext>
            </a:extLst>
          </p:cNvPr>
          <p:cNvCxnSpPr>
            <a:stCxn id="42" idx="2"/>
            <a:endCxn id="44" idx="2"/>
          </p:cNvCxnSpPr>
          <p:nvPr/>
        </p:nvCxnSpPr>
        <p:spPr>
          <a:xfrm rot="5400000" flipH="1" flipV="1">
            <a:off x="9227125" y="6191181"/>
            <a:ext cx="8015" cy="1602540"/>
          </a:xfrm>
          <a:prstGeom prst="bentConnector3">
            <a:avLst>
              <a:gd name="adj1" fmla="val -2849308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2B68EA-7EEE-4B62-BFE6-EE7341298C59}"/>
              </a:ext>
            </a:extLst>
          </p:cNvPr>
          <p:cNvSpPr txBox="1"/>
          <p:nvPr/>
        </p:nvSpPr>
        <p:spPr>
          <a:xfrm>
            <a:off x="8355737" y="7322395"/>
            <a:ext cx="235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of decoder NNs</a:t>
            </a:r>
            <a:endParaRPr lang="en-GB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240B72-C6EC-45EE-8C54-0257FA62F4B8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3775017" y="6089252"/>
            <a:ext cx="661626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16B911-01B2-406C-BED7-C2A4932D7007}"/>
              </a:ext>
            </a:extLst>
          </p:cNvPr>
          <p:cNvCxnSpPr>
            <a:cxnSpLocks/>
          </p:cNvCxnSpPr>
          <p:nvPr/>
        </p:nvCxnSpPr>
        <p:spPr>
          <a:xfrm>
            <a:off x="6574586" y="6089246"/>
            <a:ext cx="6617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AD4011-854D-49B0-900B-EFC398397869}"/>
              </a:ext>
            </a:extLst>
          </p:cNvPr>
          <p:cNvSpPr/>
          <p:nvPr/>
        </p:nvSpPr>
        <p:spPr>
          <a:xfrm>
            <a:off x="10853703" y="5409279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9BF80E5-1DBD-49CC-8BF3-8F0BDE9AC70D}"/>
              </a:ext>
            </a:extLst>
          </p:cNvPr>
          <p:cNvSpPr/>
          <p:nvPr/>
        </p:nvSpPr>
        <p:spPr>
          <a:xfrm>
            <a:off x="10853703" y="573623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6F5813-5CE0-4F01-8D08-D2B4714447A8}"/>
              </a:ext>
            </a:extLst>
          </p:cNvPr>
          <p:cNvSpPr/>
          <p:nvPr/>
        </p:nvSpPr>
        <p:spPr>
          <a:xfrm>
            <a:off x="10853703" y="6317154"/>
            <a:ext cx="540859" cy="178510"/>
          </a:xfrm>
          <a:prstGeom prst="rect">
            <a:avLst/>
          </a:prstGeom>
          <a:solidFill>
            <a:schemeClr val="tx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540BC7-42D5-4EDA-A4E5-85C9E2582722}"/>
              </a:ext>
            </a:extLst>
          </p:cNvPr>
          <p:cNvSpPr txBox="1"/>
          <p:nvPr/>
        </p:nvSpPr>
        <p:spPr>
          <a:xfrm rot="5400000">
            <a:off x="11051793" y="5854571"/>
            <a:ext cx="312495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/>
              <a:t>…</a:t>
            </a:r>
            <a:endParaRPr lang="en-GB" sz="1798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44714F-F6EE-40F9-BAC2-0D6AE6E81B6D}"/>
              </a:ext>
            </a:extLst>
          </p:cNvPr>
          <p:cNvSpPr txBox="1"/>
          <p:nvPr/>
        </p:nvSpPr>
        <p:spPr>
          <a:xfrm>
            <a:off x="10475098" y="6636376"/>
            <a:ext cx="2351728" cy="2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9" dirty="0"/>
              <a:t>Sequence of o/p tokens</a:t>
            </a:r>
            <a:endParaRPr lang="en-GB" sz="1199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7769DB-337A-4CB7-A127-12D3C1616A4C}"/>
              </a:ext>
            </a:extLst>
          </p:cNvPr>
          <p:cNvSpPr txBox="1"/>
          <p:nvPr/>
        </p:nvSpPr>
        <p:spPr>
          <a:xfrm>
            <a:off x="5493212" y="3445064"/>
            <a:ext cx="4358907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8" dirty="0"/>
              <a:t>Simplified encoder-decoder architecture</a:t>
            </a:r>
            <a:endParaRPr lang="en-GB" sz="1798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E86DDA-CCE4-4915-94C4-7EC8DB842C01}"/>
              </a:ext>
            </a:extLst>
          </p:cNvPr>
          <p:cNvCxnSpPr>
            <a:cxnSpLocks/>
          </p:cNvCxnSpPr>
          <p:nvPr/>
        </p:nvCxnSpPr>
        <p:spPr>
          <a:xfrm>
            <a:off x="10328205" y="6089246"/>
            <a:ext cx="3792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CA4F82C-9971-4390-A7A3-4C20EE4C13B6}"/>
              </a:ext>
            </a:extLst>
          </p:cNvPr>
          <p:cNvCxnSpPr>
            <a:stCxn id="33" idx="0"/>
            <a:endCxn id="43" idx="0"/>
          </p:cNvCxnSpPr>
          <p:nvPr/>
        </p:nvCxnSpPr>
        <p:spPr>
          <a:xfrm rot="16200000" flipH="1">
            <a:off x="8153758" y="4112217"/>
            <a:ext cx="247732" cy="1602540"/>
          </a:xfrm>
          <a:prstGeom prst="bentConnector3">
            <a:avLst>
              <a:gd name="adj1" fmla="val -92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FBE6BF-FFF1-4F83-B61B-04181FF6320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321694" y="4564370"/>
            <a:ext cx="1710713" cy="46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3ED8E-DC18-4756-9F26-655227A6ABA6}"/>
              </a:ext>
            </a:extLst>
          </p:cNvPr>
          <p:cNvCxnSpPr>
            <a:endCxn id="42" idx="0"/>
          </p:cNvCxnSpPr>
          <p:nvPr/>
        </p:nvCxnSpPr>
        <p:spPr>
          <a:xfrm>
            <a:off x="8429862" y="4552568"/>
            <a:ext cx="5" cy="48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3650722" y="2059207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We have a hidden state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2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1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3650723" y="2582427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this hidden state (query)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61E1C88-469A-4481-BF71-DAA6A3EA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0715" y="3259535"/>
            <a:ext cx="4694896" cy="1173724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8345618" y="2320819"/>
            <a:ext cx="1975819" cy="1740179"/>
          </a:xfrm>
          <a:prstGeom prst="bentConnector3">
            <a:avLst>
              <a:gd name="adj1" fmla="val -115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10541767" y="3077668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11213800" y="2816062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DE789AD-124E-46F2-9D44-924D7B794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499" y="4926339"/>
            <a:ext cx="4694896" cy="2597177"/>
          </a:xfrm>
          <a:prstGeom prst="rect">
            <a:avLst/>
          </a:prstGeom>
        </p:spPr>
      </p:pic>
      <p:pic>
        <p:nvPicPr>
          <p:cNvPr id="29" name="Graphic 28" descr="Line arrow: Counter-clockwise curve outline">
            <a:extLst>
              <a:ext uri="{FF2B5EF4-FFF2-40B4-BE49-F238E27FC236}">
                <a16:creationId xmlns:a16="http://schemas.microsoft.com/office/drawing/2014/main" id="{AFDC58F5-E0E0-49AD-A850-525503165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4833940" y="4513130"/>
            <a:ext cx="929624" cy="9296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58714D-6C47-42A3-A3D7-A1FC238E138B}"/>
              </a:ext>
            </a:extLst>
          </p:cNvPr>
          <p:cNvSpPr txBox="1"/>
          <p:nvPr/>
        </p:nvSpPr>
        <p:spPr>
          <a:xfrm>
            <a:off x="2896066" y="4926339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1" name="Graphic 30" descr="Line arrow: Counter-clockwise curve outline">
            <a:extLst>
              <a:ext uri="{FF2B5EF4-FFF2-40B4-BE49-F238E27FC236}">
                <a16:creationId xmlns:a16="http://schemas.microsoft.com/office/drawing/2014/main" id="{FF38105D-DE7B-443A-8890-7B1BB29B5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8352221" y="6191676"/>
            <a:ext cx="746501" cy="746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CE88E0-CDD3-4EA4-A3F2-DE01737F5DBE}"/>
              </a:ext>
            </a:extLst>
          </p:cNvPr>
          <p:cNvSpPr txBox="1"/>
          <p:nvPr/>
        </p:nvSpPr>
        <p:spPr>
          <a:xfrm>
            <a:off x="9207014" y="6580956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148A168-797A-40F4-A22C-0C7505D3EF16}"/>
              </a:ext>
            </a:extLst>
          </p:cNvPr>
          <p:cNvCxnSpPr>
            <a:stCxn id="27" idx="0"/>
            <a:endCxn id="27" idx="2"/>
          </p:cNvCxnSpPr>
          <p:nvPr/>
        </p:nvCxnSpPr>
        <p:spPr>
          <a:xfrm rot="16200000" flipH="1">
            <a:off x="6517360" y="6224925"/>
            <a:ext cx="2597177" cy="12700"/>
          </a:xfrm>
          <a:prstGeom prst="bentConnector5">
            <a:avLst>
              <a:gd name="adj1" fmla="val -8802"/>
              <a:gd name="adj2" fmla="val 25748906"/>
              <a:gd name="adj3" fmla="val 1088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3FD24B-0F5F-4436-84C7-9A00036CE56F}"/>
              </a:ext>
            </a:extLst>
          </p:cNvPr>
          <p:cNvCxnSpPr>
            <a:cxnSpLocks/>
          </p:cNvCxnSpPr>
          <p:nvPr/>
        </p:nvCxnSpPr>
        <p:spPr>
          <a:xfrm>
            <a:off x="11090781" y="6367472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B87EC7-147A-40BB-B556-549CDF8FCB07}"/>
              </a:ext>
            </a:extLst>
          </p:cNvPr>
          <p:cNvSpPr txBox="1"/>
          <p:nvPr/>
        </p:nvSpPr>
        <p:spPr>
          <a:xfrm>
            <a:off x="11593755" y="6085034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48" name="Graphic 47" descr="Line arrow: Clockwise curve outline">
            <a:extLst>
              <a:ext uri="{FF2B5EF4-FFF2-40B4-BE49-F238E27FC236}">
                <a16:creationId xmlns:a16="http://schemas.microsoft.com/office/drawing/2014/main" id="{16812E04-9E1A-4CF9-A5AE-98166A1DE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275396" y="7400210"/>
            <a:ext cx="747252" cy="74725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6CE4201-1D42-4855-AC97-44411FC9F62F}"/>
              </a:ext>
            </a:extLst>
          </p:cNvPr>
          <p:cNvSpPr txBox="1"/>
          <p:nvPr/>
        </p:nvSpPr>
        <p:spPr>
          <a:xfrm>
            <a:off x="2013741" y="7639632"/>
            <a:ext cx="4261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(hidden state)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(feature). The dimension is 1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. 1 as we are considering one hidden state at a time and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is the number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5A4735D4-EA79-485C-B4BF-0AEB440A5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3125" y="8624741"/>
            <a:ext cx="6381178" cy="99125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545F80-936B-49A3-A732-E3DF0BA2CF15}"/>
              </a:ext>
            </a:extLst>
          </p:cNvPr>
          <p:cNvCxnSpPr>
            <a:cxnSpLocks/>
          </p:cNvCxnSpPr>
          <p:nvPr/>
        </p:nvCxnSpPr>
        <p:spPr>
          <a:xfrm>
            <a:off x="10918056" y="8808946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0B3F44B-98BB-4C1C-BEAA-299DF42C4183}"/>
              </a:ext>
            </a:extLst>
          </p:cNvPr>
          <p:cNvSpPr txBox="1"/>
          <p:nvPr/>
        </p:nvSpPr>
        <p:spPr>
          <a:xfrm>
            <a:off x="11426669" y="8547330"/>
            <a:ext cx="22659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normalize the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54" name="Graphic 53" descr="Line arrow: Counter-clockwise curve outline">
            <a:extLst>
              <a:ext uri="{FF2B5EF4-FFF2-40B4-BE49-F238E27FC236}">
                <a16:creationId xmlns:a16="http://schemas.microsoft.com/office/drawing/2014/main" id="{DF8DA12C-BF1E-4488-A29F-3CF2689D6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49203">
            <a:off x="9390479" y="8917047"/>
            <a:ext cx="451749" cy="4517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FFF8264-6713-4C42-8A2C-F387294A9033}"/>
              </a:ext>
            </a:extLst>
          </p:cNvPr>
          <p:cNvSpPr txBox="1"/>
          <p:nvPr/>
        </p:nvSpPr>
        <p:spPr>
          <a:xfrm>
            <a:off x="9807710" y="9069056"/>
            <a:ext cx="189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0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3650722" y="2059208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Till now we have computed the attention weights that should be assigned for each key given a query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3650723" y="2582428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next aim is to calculate the new hidden state or the output of the process using these weights</a:t>
            </a:r>
            <a:endParaRPr lang="en-GB"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D9E5ED3-0826-4D4E-9E3B-5E27E88F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2246" y="3455459"/>
            <a:ext cx="4833767" cy="2813893"/>
          </a:xfrm>
          <a:prstGeom prst="rect">
            <a:avLst/>
          </a:prstGeom>
        </p:spPr>
      </p:pic>
      <p:pic>
        <p:nvPicPr>
          <p:cNvPr id="26" name="Graphic 25" descr="Line arrow: Counter-clockwise curve outline">
            <a:extLst>
              <a:ext uri="{FF2B5EF4-FFF2-40B4-BE49-F238E27FC236}">
                <a16:creationId xmlns:a16="http://schemas.microsoft.com/office/drawing/2014/main" id="{32DB5277-4F42-4404-BC30-C7D656017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741031">
            <a:off x="4215511" y="3811736"/>
            <a:ext cx="929624" cy="9296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801471-CAD1-46C5-952E-6CC920C32CC3}"/>
              </a:ext>
            </a:extLst>
          </p:cNvPr>
          <p:cNvSpPr txBox="1"/>
          <p:nvPr/>
        </p:nvSpPr>
        <p:spPr>
          <a:xfrm>
            <a:off x="2277636" y="4224944"/>
            <a:ext cx="20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 hidden state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Graphic 32" descr="Line arrow: Counter-clockwise curve outline">
            <a:extLst>
              <a:ext uri="{FF2B5EF4-FFF2-40B4-BE49-F238E27FC236}">
                <a16:creationId xmlns:a16="http://schemas.microsoft.com/office/drawing/2014/main" id="{838652CD-3E59-44A9-B947-5BDD0ABF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249203">
            <a:off x="8680581" y="5896095"/>
            <a:ext cx="746501" cy="7465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E1A085A-2287-4F93-B27B-9B68D933ABC5}"/>
              </a:ext>
            </a:extLst>
          </p:cNvPr>
          <p:cNvSpPr txBox="1"/>
          <p:nvPr/>
        </p:nvSpPr>
        <p:spPr>
          <a:xfrm>
            <a:off x="9535377" y="6285375"/>
            <a:ext cx="325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the dimension of this new hidden state is same as s2 (1 x DQ)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47D2A70-465F-4300-A72C-0D2A6373F980}"/>
              </a:ext>
            </a:extLst>
          </p:cNvPr>
          <p:cNvCxnSpPr>
            <a:stCxn id="3" idx="0"/>
            <a:endCxn id="33" idx="1"/>
          </p:cNvCxnSpPr>
          <p:nvPr/>
        </p:nvCxnSpPr>
        <p:spPr>
          <a:xfrm rot="16200000" flipH="1">
            <a:off x="7198211" y="3886370"/>
            <a:ext cx="2561665" cy="1699828"/>
          </a:xfrm>
          <a:prstGeom prst="bentConnector4">
            <a:avLst>
              <a:gd name="adj1" fmla="val -8924"/>
              <a:gd name="adj2" fmla="val 1556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9746C3-EEBD-4F96-8D01-1817BD0A285C}"/>
              </a:ext>
            </a:extLst>
          </p:cNvPr>
          <p:cNvCxnSpPr>
            <a:cxnSpLocks/>
          </p:cNvCxnSpPr>
          <p:nvPr/>
        </p:nvCxnSpPr>
        <p:spPr>
          <a:xfrm>
            <a:off x="10287467" y="4593794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10FABA-76DB-40AD-A6FF-106975EEAF86}"/>
              </a:ext>
            </a:extLst>
          </p:cNvPr>
          <p:cNvSpPr txBox="1"/>
          <p:nvPr/>
        </p:nvSpPr>
        <p:spPr>
          <a:xfrm>
            <a:off x="10796077" y="4312350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66F8AD-EF19-447C-AC5B-5268E0FF1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2246" y="7272861"/>
            <a:ext cx="5197323" cy="2331509"/>
          </a:xfrm>
          <a:prstGeom prst="rect">
            <a:avLst/>
          </a:prstGeom>
        </p:spPr>
      </p:pic>
      <p:pic>
        <p:nvPicPr>
          <p:cNvPr id="37" name="Graphic 36" descr="Line arrow: Counter-clockwise curve outline">
            <a:extLst>
              <a:ext uri="{FF2B5EF4-FFF2-40B4-BE49-F238E27FC236}">
                <a16:creationId xmlns:a16="http://schemas.microsoft.com/office/drawing/2014/main" id="{E21D81DF-FA8E-42D7-A323-F56483996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05381" flipV="1">
            <a:off x="4756649" y="8901634"/>
            <a:ext cx="798673" cy="7986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AD0F2A8-949B-402F-B7DF-715BDA148E7B}"/>
              </a:ext>
            </a:extLst>
          </p:cNvPr>
          <p:cNvSpPr txBox="1"/>
          <p:nvPr/>
        </p:nvSpPr>
        <p:spPr>
          <a:xfrm>
            <a:off x="2697755" y="8952179"/>
            <a:ext cx="23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8C4444-F98F-4B8B-A477-E0C5AA280C9F}"/>
              </a:ext>
            </a:extLst>
          </p:cNvPr>
          <p:cNvCxnSpPr>
            <a:cxnSpLocks/>
          </p:cNvCxnSpPr>
          <p:nvPr/>
        </p:nvCxnSpPr>
        <p:spPr>
          <a:xfrm>
            <a:off x="10409573" y="8054954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0FF3FD-6403-4545-95BC-9913D1C4497C}"/>
              </a:ext>
            </a:extLst>
          </p:cNvPr>
          <p:cNvSpPr txBox="1"/>
          <p:nvPr/>
        </p:nvSpPr>
        <p:spPr>
          <a:xfrm>
            <a:off x="10918183" y="7187474"/>
            <a:ext cx="345745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5: Understanding the purpose of attention:</a:t>
            </a:r>
          </a:p>
          <a:p>
            <a:pPr marL="285743" indent="-285743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Considers all input features </a:t>
            </a:r>
            <a:r>
              <a:rPr lang="en-US" sz="1400" dirty="0" err="1">
                <a:latin typeface="Consolas" panose="020B0609020204030204" pitchFamily="49" charset="0"/>
              </a:rPr>
              <a:t>upto</a:t>
            </a:r>
            <a:r>
              <a:rPr lang="en-US" sz="1400" dirty="0">
                <a:latin typeface="Consolas" panose="020B0609020204030204" pitchFamily="49" charset="0"/>
              </a:rPr>
              <a:t> a certain extent </a:t>
            </a:r>
          </a:p>
          <a:p>
            <a:pPr marL="285743" indent="-285743">
              <a:buFontTx/>
              <a:buChar char="-"/>
            </a:pPr>
            <a:r>
              <a:rPr lang="en-US" sz="1400" dirty="0">
                <a:latin typeface="Consolas" panose="020B0609020204030204" pitchFamily="49" charset="0"/>
              </a:rPr>
              <a:t>The final op is just like a wt. avg over the input features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FD33A-7996-4B08-855A-78C71CA625F3}"/>
              </a:ext>
            </a:extLst>
          </p:cNvPr>
          <p:cNvSpPr/>
          <p:nvPr/>
        </p:nvSpPr>
        <p:spPr>
          <a:xfrm>
            <a:off x="6570338" y="5447437"/>
            <a:ext cx="908738" cy="56968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0189CF0-2C73-496E-B11F-5E70EDAA6990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6200000" flipH="1" flipV="1">
            <a:off x="4503967" y="6239147"/>
            <a:ext cx="2907745" cy="1491180"/>
          </a:xfrm>
          <a:prstGeom prst="curvedConnector4">
            <a:avLst>
              <a:gd name="adj1" fmla="val -10731"/>
              <a:gd name="adj2" fmla="val 219501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9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3650722" y="2059205"/>
            <a:ext cx="6670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a grid of input features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X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/>
              <a:t>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Here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=4 and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=3 </a:t>
            </a:r>
          </a:p>
          <a:p>
            <a:r>
              <a:rPr lang="en-US" sz="1400" dirty="0"/>
              <a:t>Instead of a single query vector, we have a set of query vectors (each of dimension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/>
              <a:t> ). So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604020202020204" pitchFamily="49" charset="-79"/>
              </a:rPr>
              <a:t>Q</a:t>
            </a:r>
            <a:r>
              <a:rPr lang="en-US" sz="1400" dirty="0"/>
              <a:t> is a matrix of queries of shape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x D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 </a:t>
            </a:r>
            <a:r>
              <a:rPr lang="en-US" sz="1400" dirty="0"/>
              <a:t>(assume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N</a:t>
            </a:r>
            <a:r>
              <a:rPr lang="en-US" sz="1400" baseline="-250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Q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=2</a:t>
            </a:r>
            <a:r>
              <a:rPr lang="en-US" sz="1400" dirty="0"/>
              <a:t>)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3577129" y="2892898"/>
            <a:ext cx="689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a set of queries we want to compute what </a:t>
            </a:r>
            <a:r>
              <a:rPr lang="en-US" sz="1400" dirty="0" err="1"/>
              <a:t>wt</a:t>
            </a:r>
            <a:r>
              <a:rPr lang="en-US" sz="1400" dirty="0"/>
              <a:t> to assign to each input feature (key) in order to generate the output</a:t>
            </a:r>
            <a:endParaRPr lang="en-GB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F759C1-6FAC-49AC-AF41-9ADFF078DE7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7655356" y="2428537"/>
            <a:ext cx="2666081" cy="2354656"/>
          </a:xfrm>
          <a:prstGeom prst="bentConnector3">
            <a:avLst>
              <a:gd name="adj1" fmla="val -857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CB710F-C0B4-484F-8C16-7A5988B79130}"/>
              </a:ext>
            </a:extLst>
          </p:cNvPr>
          <p:cNvCxnSpPr>
            <a:cxnSpLocks/>
          </p:cNvCxnSpPr>
          <p:nvPr/>
        </p:nvCxnSpPr>
        <p:spPr>
          <a:xfrm>
            <a:off x="10541767" y="3650545"/>
            <a:ext cx="67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BD3139-8468-4698-8677-10EB2BAB75DD}"/>
              </a:ext>
            </a:extLst>
          </p:cNvPr>
          <p:cNvSpPr txBox="1"/>
          <p:nvPr/>
        </p:nvSpPr>
        <p:spPr>
          <a:xfrm>
            <a:off x="11213800" y="3388939"/>
            <a:ext cx="29635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initializing the variables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7015B8-6FE4-4DCF-B35E-6FF32BA9F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0712" y="3641898"/>
            <a:ext cx="4694898" cy="11413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F32D5F1-30C7-4D19-9B22-64C81A367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1289" y="5435994"/>
            <a:ext cx="5730024" cy="2015893"/>
          </a:xfrm>
          <a:prstGeom prst="rect">
            <a:avLst/>
          </a:prstGeom>
        </p:spPr>
      </p:pic>
      <p:pic>
        <p:nvPicPr>
          <p:cNvPr id="28" name="Graphic 27" descr="Line arrow: Counter-clockwise curve outline">
            <a:extLst>
              <a:ext uri="{FF2B5EF4-FFF2-40B4-BE49-F238E27FC236}">
                <a16:creationId xmlns:a16="http://schemas.microsoft.com/office/drawing/2014/main" id="{44909176-E376-4FA5-B90D-0646EB62E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741031">
            <a:off x="4655169" y="5094988"/>
            <a:ext cx="705909" cy="7059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D368C3B-EA53-4460-B93C-8F7F504FE528}"/>
              </a:ext>
            </a:extLst>
          </p:cNvPr>
          <p:cNvSpPr txBox="1"/>
          <p:nvPr/>
        </p:nvSpPr>
        <p:spPr>
          <a:xfrm>
            <a:off x="2508252" y="5044034"/>
            <a:ext cx="2485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scores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E: Dot product of each query vector with each input feature(key)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i.e. : how similar is each query to a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36" name="Graphic 35" descr="Line arrow: Counter-clockwise curve outline">
            <a:extLst>
              <a:ext uri="{FF2B5EF4-FFF2-40B4-BE49-F238E27FC236}">
                <a16:creationId xmlns:a16="http://schemas.microsoft.com/office/drawing/2014/main" id="{1050C32C-EF6A-4E1E-BBF4-685A18CBF2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342599">
            <a:off x="7806572" y="6984222"/>
            <a:ext cx="929624" cy="9353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04040A-9957-4E75-98A4-F977DD181B80}"/>
              </a:ext>
            </a:extLst>
          </p:cNvPr>
          <p:cNvSpPr txBox="1"/>
          <p:nvPr/>
        </p:nvSpPr>
        <p:spPr>
          <a:xfrm>
            <a:off x="8664359" y="7607684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81418B-239A-4A81-A92F-FE99BB79AACE}"/>
              </a:ext>
            </a:extLst>
          </p:cNvPr>
          <p:cNvSpPr txBox="1"/>
          <p:nvPr/>
        </p:nvSpPr>
        <p:spPr>
          <a:xfrm>
            <a:off x="11516636" y="6085034"/>
            <a:ext cx="28039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5A6030-A23B-4F51-AF66-669D09D97D63}"/>
              </a:ext>
            </a:extLst>
          </p:cNvPr>
          <p:cNvCxnSpPr>
            <a:cxnSpLocks/>
          </p:cNvCxnSpPr>
          <p:nvPr/>
        </p:nvCxnSpPr>
        <p:spPr>
          <a:xfrm>
            <a:off x="11013662" y="6367472"/>
            <a:ext cx="5086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3DF89D0-41F1-43CC-8008-64DAD2CC2A6E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>
            <a:off x="6895226" y="6457068"/>
            <a:ext cx="3322157" cy="1279996"/>
          </a:xfrm>
          <a:prstGeom prst="bentConnector4">
            <a:avLst>
              <a:gd name="adj1" fmla="val -6881"/>
              <a:gd name="adj2" fmla="val 2416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E6821203-E325-4EA7-AE4C-6A27E3592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9705" y="8225143"/>
            <a:ext cx="2795444" cy="1040397"/>
          </a:xfrm>
          <a:prstGeom prst="rect">
            <a:avLst/>
          </a:prstGeom>
        </p:spPr>
      </p:pic>
      <p:pic>
        <p:nvPicPr>
          <p:cNvPr id="42" name="Graphic 41" descr="Line arrow: Clockwise curve outline">
            <a:extLst>
              <a:ext uri="{FF2B5EF4-FFF2-40B4-BE49-F238E27FC236}">
                <a16:creationId xmlns:a16="http://schemas.microsoft.com/office/drawing/2014/main" id="{7D9B9728-4B17-4AA7-94B8-410E7E35D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6698570" y="9112011"/>
            <a:ext cx="747252" cy="74725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811315-7B5D-4D60-89EC-D8F2BF9E473D}"/>
              </a:ext>
            </a:extLst>
          </p:cNvPr>
          <p:cNvSpPr txBox="1"/>
          <p:nvPr/>
        </p:nvSpPr>
        <p:spPr>
          <a:xfrm>
            <a:off x="3650718" y="9392471"/>
            <a:ext cx="304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en-US" sz="1200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xy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: how much attention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query places on the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yth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key (feature) 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Graphic 18" descr="Line arrow: Counter-clockwise curve outline">
            <a:extLst>
              <a:ext uri="{FF2B5EF4-FFF2-40B4-BE49-F238E27FC236}">
                <a16:creationId xmlns:a16="http://schemas.microsoft.com/office/drawing/2014/main" id="{3E6D952C-665B-408F-95DE-C4EF739CA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342599">
            <a:off x="8707068" y="9290839"/>
            <a:ext cx="550989" cy="554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C53A51-4266-418E-BA74-4747AEA72A2C}"/>
              </a:ext>
            </a:extLst>
          </p:cNvPr>
          <p:cNvSpPr txBox="1"/>
          <p:nvPr/>
        </p:nvSpPr>
        <p:spPr>
          <a:xfrm>
            <a:off x="9321669" y="9510244"/>
            <a:ext cx="33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8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8BC1C-8E9F-428D-B4D1-F967F6E4F851}"/>
              </a:ext>
            </a:extLst>
          </p:cNvPr>
          <p:cNvSpPr txBox="1"/>
          <p:nvPr/>
        </p:nvSpPr>
        <p:spPr>
          <a:xfrm>
            <a:off x="3650718" y="1257821"/>
            <a:ext cx="667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Till now we have computed the </a:t>
            </a:r>
            <a:r>
              <a:rPr lang="en-US" sz="1400" b="1" dirty="0"/>
              <a:t>raw</a:t>
            </a:r>
            <a:r>
              <a:rPr lang="en-US" sz="1400" dirty="0"/>
              <a:t> attention weights that should be assigned for each key given a query</a:t>
            </a:r>
            <a:endParaRPr lang="en-GB" sz="1400" baseline="-25000" dirty="0">
              <a:solidFill>
                <a:srgbClr val="0000FF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B51C3-A0E9-4E9D-AFCC-DABFF01A1787}"/>
              </a:ext>
            </a:extLst>
          </p:cNvPr>
          <p:cNvSpPr txBox="1"/>
          <p:nvPr/>
        </p:nvSpPr>
        <p:spPr>
          <a:xfrm>
            <a:off x="3650723" y="1781048"/>
            <a:ext cx="736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next aim is to calculate the outputs using these weights, but first we need to normalize them</a:t>
            </a:r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0FF3FD-6403-4545-95BC-9913D1C4497C}"/>
              </a:ext>
            </a:extLst>
          </p:cNvPr>
          <p:cNvSpPr txBox="1"/>
          <p:nvPr/>
        </p:nvSpPr>
        <p:spPr>
          <a:xfrm>
            <a:off x="11937035" y="6531360"/>
            <a:ext cx="326412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Step 5: Computing the Value (Y) matrix</a:t>
            </a:r>
          </a:p>
          <a:p>
            <a:pPr marL="285743" indent="-285743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Considers all input features </a:t>
            </a:r>
            <a:r>
              <a:rPr lang="en-US" sz="1200" dirty="0" err="1">
                <a:latin typeface="Consolas" panose="020B0609020204030204" pitchFamily="49" charset="0"/>
              </a:rPr>
              <a:t>upto</a:t>
            </a:r>
            <a:r>
              <a:rPr lang="en-US" sz="1200" dirty="0">
                <a:latin typeface="Consolas" panose="020B0609020204030204" pitchFamily="49" charset="0"/>
              </a:rPr>
              <a:t> a certain extent </a:t>
            </a:r>
          </a:p>
          <a:p>
            <a:pPr marL="285743" indent="-285743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The final op is just like a set of wt. averages over the input features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995EB-FD1C-488E-9D4A-958A2C7A669E}"/>
              </a:ext>
            </a:extLst>
          </p:cNvPr>
          <p:cNvCxnSpPr>
            <a:cxnSpLocks/>
          </p:cNvCxnSpPr>
          <p:nvPr/>
        </p:nvCxnSpPr>
        <p:spPr>
          <a:xfrm>
            <a:off x="3656216" y="2849678"/>
            <a:ext cx="3712684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9F0713-33BE-4679-AF48-8031FF8353BE}"/>
              </a:ext>
            </a:extLst>
          </p:cNvPr>
          <p:cNvSpPr txBox="1"/>
          <p:nvPr/>
        </p:nvSpPr>
        <p:spPr>
          <a:xfrm>
            <a:off x="3568091" y="2307231"/>
            <a:ext cx="736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This direction signifies the </a:t>
            </a:r>
            <a:r>
              <a:rPr lang="en-US" sz="1400" i="1" dirty="0" err="1"/>
              <a:t>wts</a:t>
            </a:r>
            <a:r>
              <a:rPr lang="en-US" sz="1400" i="1" dirty="0"/>
              <a:t> assigned to each input feature </a:t>
            </a:r>
            <a:r>
              <a:rPr lang="en-US" sz="1400" b="1" i="1" dirty="0">
                <a:solidFill>
                  <a:srgbClr val="0000FF"/>
                </a:solidFill>
              </a:rPr>
              <a:t>h1</a:t>
            </a:r>
            <a:r>
              <a:rPr lang="en-US" sz="1400" i="1" dirty="0"/>
              <a:t> to </a:t>
            </a:r>
            <a:r>
              <a:rPr lang="en-US" sz="1400" b="1" i="1" dirty="0">
                <a:solidFill>
                  <a:srgbClr val="0000FF"/>
                </a:solidFill>
              </a:rPr>
              <a:t>h4</a:t>
            </a:r>
            <a:r>
              <a:rPr lang="en-US" sz="1400" i="1" dirty="0"/>
              <a:t>, so we should normalize the </a:t>
            </a:r>
            <a:r>
              <a:rPr lang="en-US" sz="1400" i="1" dirty="0" err="1"/>
              <a:t>wts</a:t>
            </a:r>
            <a:r>
              <a:rPr lang="en-US" sz="1400" i="1" dirty="0"/>
              <a:t> along this axis </a:t>
            </a:r>
            <a:endParaRPr lang="en-GB" sz="1400" b="1" i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F83B6DF-5FBF-4844-B08D-51295000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7831" y="3059707"/>
            <a:ext cx="4686070" cy="56644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AEFDB59-C939-4266-B883-C128FB945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7828" y="4170452"/>
            <a:ext cx="2664880" cy="56644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7533EE-DD9A-408B-81FB-3F25C1647A70}"/>
              </a:ext>
            </a:extLst>
          </p:cNvPr>
          <p:cNvCxnSpPr>
            <a:cxnSpLocks/>
          </p:cNvCxnSpPr>
          <p:nvPr/>
        </p:nvCxnSpPr>
        <p:spPr>
          <a:xfrm>
            <a:off x="3656226" y="4070713"/>
            <a:ext cx="170761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EA85DE-AEAB-42F0-8B85-4C567F2A9EB1}"/>
              </a:ext>
            </a:extLst>
          </p:cNvPr>
          <p:cNvCxnSpPr>
            <a:cxnSpLocks/>
          </p:cNvCxnSpPr>
          <p:nvPr/>
        </p:nvCxnSpPr>
        <p:spPr>
          <a:xfrm>
            <a:off x="3656226" y="4840058"/>
            <a:ext cx="170761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5F8ACD-4DB3-405E-9AAB-0242269FDCFE}"/>
              </a:ext>
            </a:extLst>
          </p:cNvPr>
          <p:cNvSpPr txBox="1"/>
          <p:nvPr/>
        </p:nvSpPr>
        <p:spPr>
          <a:xfrm>
            <a:off x="3996826" y="3769659"/>
            <a:ext cx="102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softmax</a:t>
            </a:r>
            <a:endParaRPr lang="en-GB" sz="1400" b="1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5E3BCF-AC13-4D33-A537-13D7E46F2013}"/>
              </a:ext>
            </a:extLst>
          </p:cNvPr>
          <p:cNvSpPr txBox="1"/>
          <p:nvPr/>
        </p:nvSpPr>
        <p:spPr>
          <a:xfrm>
            <a:off x="3996826" y="4841804"/>
            <a:ext cx="1026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softmax</a:t>
            </a:r>
            <a:endParaRPr lang="en-GB" sz="1400" b="1" i="1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5B4EA50-6C7D-41C1-A93A-17F2A035C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3694" y="4170452"/>
            <a:ext cx="5663891" cy="86956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F96C4-2948-4C5F-BCC8-54FB794B495C}"/>
              </a:ext>
            </a:extLst>
          </p:cNvPr>
          <p:cNvCxnSpPr>
            <a:cxnSpLocks/>
          </p:cNvCxnSpPr>
          <p:nvPr/>
        </p:nvCxnSpPr>
        <p:spPr>
          <a:xfrm>
            <a:off x="5587843" y="4453676"/>
            <a:ext cx="825349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0314C08-3547-4E2B-B9C7-50270EE4FD5E}"/>
              </a:ext>
            </a:extLst>
          </p:cNvPr>
          <p:cNvCxnSpPr>
            <a:cxnSpLocks/>
          </p:cNvCxnSpPr>
          <p:nvPr/>
        </p:nvCxnSpPr>
        <p:spPr>
          <a:xfrm>
            <a:off x="8244293" y="2849681"/>
            <a:ext cx="4041353" cy="2045996"/>
          </a:xfrm>
          <a:prstGeom prst="bentConnector3">
            <a:avLst>
              <a:gd name="adj1" fmla="val 1056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11DD9A-C306-4A03-A5C6-D1592BBA6C7A}"/>
              </a:ext>
            </a:extLst>
          </p:cNvPr>
          <p:cNvCxnSpPr>
            <a:cxnSpLocks/>
          </p:cNvCxnSpPr>
          <p:nvPr/>
        </p:nvCxnSpPr>
        <p:spPr>
          <a:xfrm>
            <a:off x="12543084" y="3789484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206F8D-50A3-4DBA-93CB-5C079843BB4F}"/>
              </a:ext>
            </a:extLst>
          </p:cNvPr>
          <p:cNvSpPr txBox="1"/>
          <p:nvPr/>
        </p:nvSpPr>
        <p:spPr>
          <a:xfrm>
            <a:off x="12920097" y="3426225"/>
            <a:ext cx="19639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normalize the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8A4397DA-3F5B-4A44-8FDA-E049DB30E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9217" y="5535360"/>
            <a:ext cx="4496563" cy="284908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1AAFB4DF-B750-4871-813E-7940C00EA6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76719" y="8806326"/>
            <a:ext cx="4422238" cy="198380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DDD761F-F79F-4B86-BB9B-D0E88E9F081E}"/>
              </a:ext>
            </a:extLst>
          </p:cNvPr>
          <p:cNvSpPr txBox="1"/>
          <p:nvPr/>
        </p:nvSpPr>
        <p:spPr>
          <a:xfrm>
            <a:off x="7752353" y="9363027"/>
            <a:ext cx="2341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eqn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looks like a weighted average!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- Essentially, we are figuring out which features are important in what magnitudes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F5B061-CC2E-4DED-8CF0-3E063AC560E5}"/>
              </a:ext>
            </a:extLst>
          </p:cNvPr>
          <p:cNvSpPr/>
          <p:nvPr/>
        </p:nvSpPr>
        <p:spPr>
          <a:xfrm>
            <a:off x="4216299" y="6759540"/>
            <a:ext cx="904126" cy="31041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2FB3DF99-9240-4BDC-8DF3-4AAD62A1399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404636" y="7449884"/>
            <a:ext cx="2907745" cy="1491180"/>
          </a:xfrm>
          <a:prstGeom prst="curvedConnector4">
            <a:avLst>
              <a:gd name="adj1" fmla="val -8611"/>
              <a:gd name="adj2" fmla="val 16024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Line arrow: Counter-clockwise curve outline">
            <a:extLst>
              <a:ext uri="{FF2B5EF4-FFF2-40B4-BE49-F238E27FC236}">
                <a16:creationId xmlns:a16="http://schemas.microsoft.com/office/drawing/2014/main" id="{212715EE-C2CC-41BE-A8AC-8D5387A10E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094619" flipH="1" flipV="1">
            <a:off x="6343810" y="6911274"/>
            <a:ext cx="639024" cy="63902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0D35D82-D6F4-45B7-B67D-04340FE9D68D}"/>
              </a:ext>
            </a:extLst>
          </p:cNvPr>
          <p:cNvSpPr txBox="1"/>
          <p:nvPr/>
        </p:nvSpPr>
        <p:spPr>
          <a:xfrm>
            <a:off x="6986079" y="6844601"/>
            <a:ext cx="449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the output matrix. Shape: NQ x DQ: Num rows = number of queries as for each query we should get a value. Num columns : this signifies the no of features and is same as that in input features 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B985B90-F686-4F45-AA72-3EAFAC29BD20}"/>
              </a:ext>
            </a:extLst>
          </p:cNvPr>
          <p:cNvCxnSpPr>
            <a:stCxn id="68" idx="0"/>
            <a:endCxn id="72" idx="3"/>
          </p:cNvCxnSpPr>
          <p:nvPr/>
        </p:nvCxnSpPr>
        <p:spPr>
          <a:xfrm rot="16200000" flipH="1">
            <a:off x="5471600" y="5341257"/>
            <a:ext cx="4427830" cy="4816036"/>
          </a:xfrm>
          <a:prstGeom prst="bentConnector4">
            <a:avLst>
              <a:gd name="adj1" fmla="val -5163"/>
              <a:gd name="adj2" fmla="val 1047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8ADC19-3B78-4103-B520-AAD1AA8B73BC}"/>
              </a:ext>
            </a:extLst>
          </p:cNvPr>
          <p:cNvCxnSpPr>
            <a:cxnSpLocks/>
          </p:cNvCxnSpPr>
          <p:nvPr/>
        </p:nvCxnSpPr>
        <p:spPr>
          <a:xfrm>
            <a:off x="11577035" y="7227383"/>
            <a:ext cx="36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2060413" y="3905540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6893FB-63D1-4C08-BE3F-138D738C5E6D}"/>
              </a:ext>
            </a:extLst>
          </p:cNvPr>
          <p:cNvGrpSpPr/>
          <p:nvPr/>
        </p:nvGrpSpPr>
        <p:grpSpPr>
          <a:xfrm>
            <a:off x="6329361" y="1486570"/>
            <a:ext cx="2674437" cy="1636051"/>
            <a:chOff x="4903112" y="2638856"/>
            <a:chExt cx="2674437" cy="163605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D2844-9465-4DC3-91EA-6B821D5938B3}"/>
                </a:ext>
              </a:extLst>
            </p:cNvPr>
            <p:cNvSpPr/>
            <p:nvPr/>
          </p:nvSpPr>
          <p:spPr>
            <a:xfrm>
              <a:off x="4915789" y="2658318"/>
              <a:ext cx="2570901" cy="1524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95D51A7-A1E3-488E-8112-E33E4BF92D7D}"/>
                </a:ext>
              </a:extLst>
            </p:cNvPr>
            <p:cNvGrpSpPr/>
            <p:nvPr/>
          </p:nvGrpSpPr>
          <p:grpSpPr>
            <a:xfrm>
              <a:off x="4903112" y="2638856"/>
              <a:ext cx="2674437" cy="1636051"/>
              <a:chOff x="4381593" y="5247465"/>
              <a:chExt cx="3194338" cy="174856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E88AB6-119A-4C24-8BA1-68702FD3A9AC}"/>
                  </a:ext>
                </a:extLst>
              </p:cNvPr>
              <p:cNvSpPr txBox="1"/>
              <p:nvPr/>
            </p:nvSpPr>
            <p:spPr>
              <a:xfrm>
                <a:off x="7003055" y="5913434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Q</a:t>
                </a:r>
                <a:endParaRPr lang="en-GB" baseline="-25000" dirty="0"/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35FFBCEC-A14F-4A15-8F98-867C87C45A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5832" t="16472" r="10773" b="9804"/>
              <a:stretch/>
            </p:blipFill>
            <p:spPr>
              <a:xfrm>
                <a:off x="4668031" y="5247465"/>
                <a:ext cx="2414627" cy="1748561"/>
              </a:xfrm>
              <a:prstGeom prst="rect">
                <a:avLst/>
              </a:prstGeom>
            </p:spPr>
          </p:pic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E93EDDA-2FFE-4B66-A484-E7B91A35797D}"/>
                  </a:ext>
                </a:extLst>
              </p:cNvPr>
              <p:cNvCxnSpPr/>
              <p:nvPr/>
            </p:nvCxnSpPr>
            <p:spPr>
              <a:xfrm>
                <a:off x="4843060" y="5401704"/>
                <a:ext cx="0" cy="1341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425272-4046-4959-93D5-B01F1B3EBB30}"/>
                  </a:ext>
                </a:extLst>
              </p:cNvPr>
              <p:cNvSpPr txBox="1"/>
              <p:nvPr/>
            </p:nvSpPr>
            <p:spPr>
              <a:xfrm>
                <a:off x="4381593" y="5937079"/>
                <a:ext cx="572876" cy="394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6319498-D84F-4AA4-AF53-2A2A33F4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055" y="5762820"/>
                <a:ext cx="0" cy="6705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7354680" y="3679749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K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E559C5-0E7A-4751-BE7A-8FA595FB3E46}"/>
              </a:ext>
            </a:extLst>
          </p:cNvPr>
          <p:cNvGrpSpPr/>
          <p:nvPr/>
        </p:nvGrpSpPr>
        <p:grpSpPr>
          <a:xfrm>
            <a:off x="7303127" y="3254254"/>
            <a:ext cx="648723" cy="1202987"/>
            <a:chOff x="5952972" y="4286923"/>
            <a:chExt cx="648723" cy="120298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E5BC537-9ED8-4DAC-8AF1-8AB432C70AC8}"/>
                </a:ext>
              </a:extLst>
            </p:cNvPr>
            <p:cNvGrpSpPr/>
            <p:nvPr/>
          </p:nvGrpSpPr>
          <p:grpSpPr>
            <a:xfrm>
              <a:off x="5953349" y="4286923"/>
              <a:ext cx="648346" cy="241319"/>
              <a:chOff x="5769308" y="4413175"/>
              <a:chExt cx="648346" cy="24131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D77F770-5699-49E9-8D76-5A4B67C617E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CDD0DFA-E57A-4EE7-B2A1-BA4554D867E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864B9AE-795C-4F8A-8745-CB379F0B5ED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FB53AB-822C-45A1-92FD-6E4CB996A89E}"/>
                </a:ext>
              </a:extLst>
            </p:cNvPr>
            <p:cNvGrpSpPr/>
            <p:nvPr/>
          </p:nvGrpSpPr>
          <p:grpSpPr>
            <a:xfrm>
              <a:off x="5953349" y="4515316"/>
              <a:ext cx="648346" cy="241319"/>
              <a:chOff x="5769308" y="4413175"/>
              <a:chExt cx="648346" cy="24131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F940D2-4C05-4400-BA5D-A3CE9A1E1A12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949E922-0535-4EE9-8A34-25A0F55EA783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7D3D39-C7E6-478D-AC95-98CF3C29D9EA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0B9F719-E689-46D0-A7A0-A1915FC97871}"/>
                </a:ext>
              </a:extLst>
            </p:cNvPr>
            <p:cNvGrpSpPr/>
            <p:nvPr/>
          </p:nvGrpSpPr>
          <p:grpSpPr>
            <a:xfrm>
              <a:off x="5953349" y="4760905"/>
              <a:ext cx="648346" cy="241319"/>
              <a:chOff x="5769308" y="4413175"/>
              <a:chExt cx="648346" cy="24131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16A060B-CFC6-4D58-BAFC-748E6CEEBA4B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C7D7CE-22FA-4F1D-9242-9EA7F57546F6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46B9A5-9808-4462-831C-288912B3A1B8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D5492E-4526-40ED-A087-41C1A28F0B1A}"/>
                </a:ext>
              </a:extLst>
            </p:cNvPr>
            <p:cNvGrpSpPr/>
            <p:nvPr/>
          </p:nvGrpSpPr>
          <p:grpSpPr>
            <a:xfrm>
              <a:off x="5953349" y="5002224"/>
              <a:ext cx="648346" cy="241319"/>
              <a:chOff x="5769308" y="4413175"/>
              <a:chExt cx="648346" cy="24131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093E235-FFD4-4B54-AEBC-BE0E6C5E0FC5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F4ACD4A-07B5-46BC-A75F-92582A158ADA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F769C47-E216-420E-BB42-3944CB883065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1E8F3BF-9EA3-4474-95F8-C078A670FA55}"/>
                </a:ext>
              </a:extLst>
            </p:cNvPr>
            <p:cNvGrpSpPr/>
            <p:nvPr/>
          </p:nvGrpSpPr>
          <p:grpSpPr>
            <a:xfrm>
              <a:off x="5952972" y="5248591"/>
              <a:ext cx="648346" cy="241319"/>
              <a:chOff x="5769308" y="4413175"/>
              <a:chExt cx="648346" cy="24131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735B466-61C8-4710-B8F3-6E6FC07F3190}"/>
                  </a:ext>
                </a:extLst>
              </p:cNvPr>
              <p:cNvSpPr/>
              <p:nvPr/>
            </p:nvSpPr>
            <p:spPr>
              <a:xfrm>
                <a:off x="5769308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9C9E39F-40A7-499F-BF53-5917A4F6507B}"/>
                  </a:ext>
                </a:extLst>
              </p:cNvPr>
              <p:cNvSpPr/>
              <p:nvPr/>
            </p:nvSpPr>
            <p:spPr>
              <a:xfrm>
                <a:off x="5985723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6FFED02-6E53-4683-8921-BD33C90842D0}"/>
                  </a:ext>
                </a:extLst>
              </p:cNvPr>
              <p:cNvSpPr/>
              <p:nvPr/>
            </p:nvSpPr>
            <p:spPr>
              <a:xfrm>
                <a:off x="6201239" y="441317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2060418" y="1688667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/>
          <p:nvPr/>
        </p:nvCxnSpPr>
        <p:spPr>
          <a:xfrm>
            <a:off x="4627551" y="5204020"/>
            <a:ext cx="70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5612289" y="4755795"/>
            <a:ext cx="45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 = X.W</a:t>
            </a:r>
            <a:r>
              <a:rPr lang="en-US" sz="1400" baseline="-25000" dirty="0"/>
              <a:t>K</a:t>
            </a:r>
            <a:r>
              <a:rPr lang="en-US" sz="1400" dirty="0"/>
              <a:t> 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Q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6623418" y="5288923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</a:t>
            </a:r>
          </a:p>
          <a:p>
            <a:r>
              <a:rPr lang="en-US" sz="1400" dirty="0"/>
              <a:t>to Key matrix </a:t>
            </a:r>
            <a:endParaRPr lang="en-GB" sz="1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FBFC1FC-9B4E-48D3-954B-D57D30CFE49C}"/>
              </a:ext>
            </a:extLst>
          </p:cNvPr>
          <p:cNvGrpSpPr/>
          <p:nvPr/>
        </p:nvGrpSpPr>
        <p:grpSpPr>
          <a:xfrm>
            <a:off x="11426201" y="3877622"/>
            <a:ext cx="1552339" cy="2319844"/>
            <a:chOff x="10136350" y="3877619"/>
            <a:chExt cx="1552339" cy="231984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D4D1C2E-24A6-4631-8C98-5935A2E344EA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FF77D9D-976B-4C5B-84CD-BB76AE8326DD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AB9606C-FC69-431C-BCF6-D9AC6F930354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C1FBC2A-EF00-420E-93E5-133E707AD50C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59A3635-4A1B-4D9C-AEC2-5B2AA2B7F007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0E2E841-F62D-4A51-9EA4-7FD9F451C899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9BAE3FB-884B-4654-B9BF-7C3F09E0D41A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3A02A4E-1575-441E-A3FD-6C33DBD42DC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719133A-ABA6-4074-B433-E8254F3F79AF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5F2AE41-8C16-40D5-BBFF-75A9FDAE7A5C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110D829-3688-4250-9715-6F7275B89276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5E50227-B5AC-433F-91D2-AEC03D5CE72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20E9D89-1686-458F-AB5B-734E7C20C773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ACDD95C-E251-4FEB-A87E-3D290D34500F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D0DCDC7-C6C6-4FE8-8A92-EA0CAF6EE460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EBDD88E-A23F-45AC-8A65-CBAFB7F1194F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3C30D00-80C4-4B24-AFDE-456B1FF2F10E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050710C-974E-4071-9BF1-B2486DC9A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3955CA1-F129-420E-A4EC-811B4E9E8718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538BAEF-85C9-42F0-8684-CB8AEB38EA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A5A2335-F7A1-497F-9B4F-3377695BB277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1685457" y="6248311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Key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same as that of Query matrix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18A9077-B63E-4BA1-A3E3-849174E6576E}"/>
              </a:ext>
            </a:extLst>
          </p:cNvPr>
          <p:cNvSpPr txBox="1"/>
          <p:nvPr/>
        </p:nvSpPr>
        <p:spPr>
          <a:xfrm>
            <a:off x="10689723" y="2987213"/>
            <a:ext cx="449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Note that in terms of dimensionality the dimension of K is same as that of X earlier (N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 – so all the math will be compatible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 flipV="1">
            <a:off x="12990644" y="3541928"/>
            <a:ext cx="452900" cy="1067266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9003795" y="1683477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K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8986576" y="2428302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2005459" y="3459181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2005459" y="209553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892" indent="-342892">
              <a:buAutoNum type="arabicPeriod"/>
            </a:pPr>
            <a:r>
              <a:rPr lang="en-US" sz="1400" dirty="0"/>
              <a:t>Query matrix (Q)</a:t>
            </a:r>
          </a:p>
          <a:p>
            <a:pPr marL="342892" indent="-342892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892" indent="-342892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6234642" y="20955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Key matrix (K)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5102185" y="2009954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</p:spTree>
    <p:extLst>
      <p:ext uri="{BB962C8B-B14F-4D97-AF65-F5344CB8AC3E}">
        <p14:creationId xmlns:p14="http://schemas.microsoft.com/office/powerpoint/2010/main" val="804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9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4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950"/>
                            </p:stCondLst>
                            <p:childTnLst>
                              <p:par>
                                <p:cTn id="3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95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4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750"/>
                            </p:stCondLst>
                            <p:childTnLst>
                              <p:par>
                                <p:cTn id="6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3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8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0" grpId="0"/>
      <p:bldP spid="166" grpId="0"/>
      <p:bldP spid="175" grpId="0"/>
      <p:bldP spid="176" grpId="0"/>
      <p:bldP spid="177" grpId="0"/>
      <p:bldP spid="179" grpId="0"/>
      <p:bldP spid="179" grpId="1"/>
      <p:bldP spid="17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C06336-D47D-43D6-BF5C-EF71ED2A6BB3}"/>
              </a:ext>
            </a:extLst>
          </p:cNvPr>
          <p:cNvGrpSpPr/>
          <p:nvPr/>
        </p:nvGrpSpPr>
        <p:grpSpPr>
          <a:xfrm>
            <a:off x="2060413" y="3905540"/>
            <a:ext cx="2493116" cy="2606109"/>
            <a:chOff x="682083" y="2077761"/>
            <a:chExt cx="2493116" cy="26061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442740-712C-423B-BA07-632B4688260F}"/>
                </a:ext>
              </a:extLst>
            </p:cNvPr>
            <p:cNvGrpSpPr/>
            <p:nvPr/>
          </p:nvGrpSpPr>
          <p:grpSpPr>
            <a:xfrm>
              <a:off x="1574999" y="2610228"/>
              <a:ext cx="1600200" cy="335280"/>
              <a:chOff x="1783080" y="1783080"/>
              <a:chExt cx="1600200" cy="33528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6AD7A5-686D-4AF6-BFA3-5506AB8316B0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E00DDD-D4A9-4C2D-8196-99BF569972C8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40A6A8-B98A-44CE-911A-CE3CCFBFF06A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DFFED7-D26E-450B-BAA9-433F22288547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01EC51-A7AC-41F9-9E3A-BBF16211021D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316874-F8A6-4F49-9202-4FE1CC6F0CEE}"/>
                </a:ext>
              </a:extLst>
            </p:cNvPr>
            <p:cNvGrpSpPr/>
            <p:nvPr/>
          </p:nvGrpSpPr>
          <p:grpSpPr>
            <a:xfrm>
              <a:off x="1574999" y="2945508"/>
              <a:ext cx="1600200" cy="335280"/>
              <a:chOff x="1783080" y="1783080"/>
              <a:chExt cx="1600200" cy="3352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F1D580-9BD4-476D-AAFD-B8EF76D6ADA7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2321D4-BE83-43D4-AF96-414C7B2E33D4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583D515-553C-472A-A05C-BFCD9155DC3D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EDF5BC-8DBA-4F6B-9E8C-10265BAB370D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DA944A-3416-48CB-AE75-56797614770C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191836-B5CB-426B-AF54-AE6F2635B9F2}"/>
                </a:ext>
              </a:extLst>
            </p:cNvPr>
            <p:cNvGrpSpPr/>
            <p:nvPr/>
          </p:nvGrpSpPr>
          <p:grpSpPr>
            <a:xfrm>
              <a:off x="1574999" y="3280788"/>
              <a:ext cx="1600200" cy="335280"/>
              <a:chOff x="1783080" y="1783080"/>
              <a:chExt cx="1600200" cy="33528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FE60E-26FA-4C5F-B623-6AAAB2FB8728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30D7FA-1220-4148-ACE1-9AF476DA8601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037160-B786-4BFB-8A52-7C926820451E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835955-ACD0-4DAC-8DF6-56155D571179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9DB4434-A0A2-4CC3-90C4-1E37F1E42CE0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FA5AA1-5CAB-4D72-BC5C-8867EF022841}"/>
                </a:ext>
              </a:extLst>
            </p:cNvPr>
            <p:cNvGrpSpPr/>
            <p:nvPr/>
          </p:nvGrpSpPr>
          <p:grpSpPr>
            <a:xfrm>
              <a:off x="1574999" y="3616068"/>
              <a:ext cx="1600200" cy="335280"/>
              <a:chOff x="1783080" y="1783080"/>
              <a:chExt cx="1600200" cy="335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F56B5A-13B4-4ED8-A896-42EA43F7A9A2}"/>
                  </a:ext>
                </a:extLst>
              </p:cNvPr>
              <p:cNvSpPr/>
              <p:nvPr/>
            </p:nvSpPr>
            <p:spPr>
              <a:xfrm>
                <a:off x="178308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FB9D95C-F5BC-49E3-B14E-A42FA8EEA546}"/>
                  </a:ext>
                </a:extLst>
              </p:cNvPr>
              <p:cNvSpPr/>
              <p:nvPr/>
            </p:nvSpPr>
            <p:spPr>
              <a:xfrm>
                <a:off x="210312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0B261-EDE4-4832-B02C-3D6F468C9DD1}"/>
                  </a:ext>
                </a:extLst>
              </p:cNvPr>
              <p:cNvSpPr/>
              <p:nvPr/>
            </p:nvSpPr>
            <p:spPr>
              <a:xfrm>
                <a:off x="242316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18A8A4-6EE2-481D-883A-82A9ED81EED3}"/>
                  </a:ext>
                </a:extLst>
              </p:cNvPr>
              <p:cNvSpPr/>
              <p:nvPr/>
            </p:nvSpPr>
            <p:spPr>
              <a:xfrm>
                <a:off x="274320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C32B-4A49-439E-83B4-16564CF2D1EB}"/>
                  </a:ext>
                </a:extLst>
              </p:cNvPr>
              <p:cNvSpPr/>
              <p:nvPr/>
            </p:nvSpPr>
            <p:spPr>
              <a:xfrm>
                <a:off x="3063240" y="1783080"/>
                <a:ext cx="320040" cy="3352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190B53-5BD1-43EB-B31D-49EADC0752A2}"/>
                </a:ext>
              </a:extLst>
            </p:cNvPr>
            <p:cNvCxnSpPr/>
            <p:nvPr/>
          </p:nvCxnSpPr>
          <p:spPr>
            <a:xfrm>
              <a:off x="1180044" y="2610228"/>
              <a:ext cx="0" cy="1341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F3288F4-4B12-4A08-BCF4-2E43099A510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66" y="4314538"/>
              <a:ext cx="15617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05A364-7C1A-4936-862C-09FB7519D368}"/>
                </a:ext>
              </a:extLst>
            </p:cNvPr>
            <p:cNvSpPr txBox="1"/>
            <p:nvPr/>
          </p:nvSpPr>
          <p:spPr>
            <a:xfrm>
              <a:off x="1815029" y="2077761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X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B9AAB-1072-48DD-8044-07042EBA63B3}"/>
                </a:ext>
              </a:extLst>
            </p:cNvPr>
            <p:cNvSpPr txBox="1"/>
            <p:nvPr/>
          </p:nvSpPr>
          <p:spPr>
            <a:xfrm>
              <a:off x="682083" y="312004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875C5A-1F3A-4223-9CC5-59F41ED61E5B}"/>
                </a:ext>
              </a:extLst>
            </p:cNvPr>
            <p:cNvSpPr txBox="1"/>
            <p:nvPr/>
          </p:nvSpPr>
          <p:spPr>
            <a:xfrm>
              <a:off x="2215079" y="431453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A2DBE92-4550-450C-A059-629DCE6BA8B4}"/>
              </a:ext>
            </a:extLst>
          </p:cNvPr>
          <p:cNvSpPr txBox="1"/>
          <p:nvPr/>
        </p:nvSpPr>
        <p:spPr>
          <a:xfrm>
            <a:off x="7625566" y="3710524"/>
            <a:ext cx="334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V</a:t>
            </a:r>
            <a:r>
              <a:rPr lang="en-US" sz="1400" dirty="0"/>
              <a:t>: D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r>
              <a:rPr lang="en-US" sz="1400" dirty="0"/>
              <a:t> </a:t>
            </a:r>
            <a:r>
              <a:rPr lang="en-US" sz="1400" i="1" dirty="0"/>
              <a:t>learned</a:t>
            </a:r>
            <a:r>
              <a:rPr lang="en-US" sz="1400" dirty="0"/>
              <a:t> weights</a:t>
            </a:r>
            <a:endParaRPr lang="en-GB" sz="14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EEFD9E-B2CD-425E-80D0-9E39E25B586E}"/>
              </a:ext>
            </a:extLst>
          </p:cNvPr>
          <p:cNvGrpSpPr/>
          <p:nvPr/>
        </p:nvGrpSpPr>
        <p:grpSpPr>
          <a:xfrm>
            <a:off x="2060418" y="1688667"/>
            <a:ext cx="1732737" cy="1503035"/>
            <a:chOff x="5019330" y="592754"/>
            <a:chExt cx="1732737" cy="150303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5F3E8D-89F2-4119-B5A8-B9138493945F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B83297F-5DBF-49AD-892D-D493DA0A1530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D34B08-027D-4C3F-8051-204033C72B6D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8592D0-0249-45BC-B2DD-FB400CB9BA81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C2275C-F17D-45F6-9564-93D8C6F498FF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5D212A4-9632-49AB-B8F9-4D1D801683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DFF0A5B-8374-4052-97F6-C3C36BA8F7E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8C86506-4056-43DB-96E9-76808A6A2F65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D12424-8BFA-4964-9630-A28D5FC19C63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8FDEB6-BF03-44BB-BB70-21E334F677A0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03324-1920-4E6F-92DB-88DC277922BD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44A80-F2DB-4725-A571-C4F2EEDB22AE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AF3FB3-F9C6-427E-9E73-F15220CF3676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EB6BB8-DCCF-49C6-B98E-9AE12D831397}"/>
              </a:ext>
            </a:extLst>
          </p:cNvPr>
          <p:cNvCxnSpPr/>
          <p:nvPr/>
        </p:nvCxnSpPr>
        <p:spPr>
          <a:xfrm>
            <a:off x="4627551" y="5204020"/>
            <a:ext cx="700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1FB4EE4-F4AF-4BA4-8006-7C77EB35B1AB}"/>
              </a:ext>
            </a:extLst>
          </p:cNvPr>
          <p:cNvSpPr txBox="1"/>
          <p:nvPr/>
        </p:nvSpPr>
        <p:spPr>
          <a:xfrm>
            <a:off x="5612289" y="4755795"/>
            <a:ext cx="45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 = X.W</a:t>
            </a:r>
            <a:r>
              <a:rPr lang="en-US" sz="1400" baseline="-25000" dirty="0"/>
              <a:t>V</a:t>
            </a:r>
            <a:r>
              <a:rPr lang="en-US" sz="1400" dirty="0"/>
              <a:t> | Shape: N</a:t>
            </a:r>
            <a:r>
              <a:rPr lang="en-US" sz="1400" baseline="-25000" dirty="0"/>
              <a:t>X</a:t>
            </a:r>
            <a:r>
              <a:rPr lang="en-US" sz="1400" dirty="0"/>
              <a:t> x D</a:t>
            </a:r>
            <a:r>
              <a:rPr lang="en-US" sz="1400" baseline="-25000" dirty="0"/>
              <a:t>V</a:t>
            </a:r>
            <a:endParaRPr lang="en-GB" sz="14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85FFED-14BF-44A5-AFCE-AADA1E82678E}"/>
              </a:ext>
            </a:extLst>
          </p:cNvPr>
          <p:cNvSpPr txBox="1"/>
          <p:nvPr/>
        </p:nvSpPr>
        <p:spPr>
          <a:xfrm>
            <a:off x="6623418" y="5288923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</a:t>
            </a:r>
          </a:p>
          <a:p>
            <a:r>
              <a:rPr lang="en-US" sz="1400" dirty="0"/>
              <a:t>to Value matrix </a:t>
            </a:r>
            <a:endParaRPr lang="en-GB" sz="14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FB2EAC-0285-4F03-8B50-74BA237161C0}"/>
              </a:ext>
            </a:extLst>
          </p:cNvPr>
          <p:cNvSpPr txBox="1"/>
          <p:nvPr/>
        </p:nvSpPr>
        <p:spPr>
          <a:xfrm>
            <a:off x="11834852" y="6363353"/>
            <a:ext cx="329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 matrix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rows: no of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/p features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cols/dimensions : as specified by the task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184F776E-2CFD-4DFC-96E1-A804118C246C}"/>
              </a:ext>
            </a:extLst>
          </p:cNvPr>
          <p:cNvCxnSpPr>
            <a:cxnSpLocks/>
          </p:cNvCxnSpPr>
          <p:nvPr/>
        </p:nvCxnSpPr>
        <p:spPr>
          <a:xfrm>
            <a:off x="13221336" y="5051577"/>
            <a:ext cx="452900" cy="1067266"/>
          </a:xfrm>
          <a:prstGeom prst="curved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71CC91A-4979-48FE-83C9-3DC7D8DD5697}"/>
              </a:ext>
            </a:extLst>
          </p:cNvPr>
          <p:cNvSpPr txBox="1"/>
          <p:nvPr/>
        </p:nvSpPr>
        <p:spPr>
          <a:xfrm>
            <a:off x="9003795" y="1683477"/>
            <a:ext cx="283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 is simply a NN that learns the weight matrix required to transform X -&gt; V</a:t>
            </a:r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73579A90-7977-4211-AFB7-54FC2B90C2EA}"/>
              </a:ext>
            </a:extLst>
          </p:cNvPr>
          <p:cNvCxnSpPr>
            <a:cxnSpLocks/>
          </p:cNvCxnSpPr>
          <p:nvPr/>
        </p:nvCxnSpPr>
        <p:spPr>
          <a:xfrm flipV="1">
            <a:off x="8986576" y="2428302"/>
            <a:ext cx="951067" cy="260888"/>
          </a:xfrm>
          <a:prstGeom prst="curvedConnector3">
            <a:avLst>
              <a:gd name="adj1" fmla="val 1000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37B107D-CC8F-444C-B6C9-3E4B44026085}"/>
              </a:ext>
            </a:extLst>
          </p:cNvPr>
          <p:cNvSpPr txBox="1"/>
          <p:nvPr/>
        </p:nvSpPr>
        <p:spPr>
          <a:xfrm>
            <a:off x="2005459" y="3459182"/>
            <a:ext cx="56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V </a:t>
            </a:r>
            <a:r>
              <a:rPr lang="en-US" sz="1400" dirty="0"/>
              <a:t>: the number of o/p dimensions we want (here assume 4)</a:t>
            </a:r>
            <a:endParaRPr lang="en-GB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B6FBF3-196D-4017-ABB5-CBC7B4E74087}"/>
              </a:ext>
            </a:extLst>
          </p:cNvPr>
          <p:cNvSpPr txBox="1"/>
          <p:nvPr/>
        </p:nvSpPr>
        <p:spPr>
          <a:xfrm>
            <a:off x="2005459" y="209553"/>
            <a:ext cx="39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1</a:t>
            </a:r>
            <a:r>
              <a:rPr lang="en-US" sz="1400" dirty="0"/>
              <a:t>: Define the inputs:</a:t>
            </a:r>
          </a:p>
          <a:p>
            <a:pPr marL="342892" indent="-342892">
              <a:buAutoNum type="arabicPeriod"/>
            </a:pPr>
            <a:r>
              <a:rPr lang="en-US" sz="1400" dirty="0"/>
              <a:t>Query matrix (Q)</a:t>
            </a:r>
          </a:p>
          <a:p>
            <a:pPr marL="342892" indent="-342892">
              <a:buAutoNum type="arabicPeriod"/>
            </a:pPr>
            <a:r>
              <a:rPr lang="en-US" sz="1400" dirty="0"/>
              <a:t>The number of o/p dimensions we want (D</a:t>
            </a:r>
            <a:r>
              <a:rPr lang="en-US" sz="1400" baseline="-25000" dirty="0"/>
              <a:t>V</a:t>
            </a:r>
            <a:r>
              <a:rPr lang="en-US" sz="1400" dirty="0"/>
              <a:t>)</a:t>
            </a:r>
          </a:p>
          <a:p>
            <a:pPr marL="342892" indent="-342892">
              <a:buAutoNum type="arabicPeriod"/>
            </a:pPr>
            <a:r>
              <a:rPr lang="en-US" sz="1400" dirty="0"/>
              <a:t>The input features matrix (X)</a:t>
            </a:r>
            <a:endParaRPr lang="en-GB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04A7495-6166-4336-BB0E-7165C6CEBB62}"/>
              </a:ext>
            </a:extLst>
          </p:cNvPr>
          <p:cNvSpPr txBox="1"/>
          <p:nvPr/>
        </p:nvSpPr>
        <p:spPr>
          <a:xfrm>
            <a:off x="6234642" y="209550"/>
            <a:ext cx="457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 2</a:t>
            </a:r>
            <a:r>
              <a:rPr lang="en-US" sz="1400" dirty="0"/>
              <a:t>: Linear transformation from </a:t>
            </a:r>
            <a:r>
              <a:rPr lang="en-US" sz="1400" dirty="0" err="1"/>
              <a:t>i</a:t>
            </a:r>
            <a:r>
              <a:rPr lang="en-US" sz="1400" dirty="0"/>
              <a:t>/p features matrix (X)</a:t>
            </a:r>
          </a:p>
          <a:p>
            <a:r>
              <a:rPr lang="en-US" sz="1400" dirty="0"/>
              <a:t>to Value matrix (V)</a:t>
            </a:r>
            <a:endParaRPr lang="en-GB" sz="14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286C2B0-3A8A-40BD-96F7-64FD12FEA43B}"/>
              </a:ext>
            </a:extLst>
          </p:cNvPr>
          <p:cNvSpPr txBox="1"/>
          <p:nvPr/>
        </p:nvSpPr>
        <p:spPr>
          <a:xfrm>
            <a:off x="5102185" y="2009954"/>
            <a:ext cx="1144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NN training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4EFA40B-9DDA-44B1-AFB3-2E0AA355D7B6}"/>
              </a:ext>
            </a:extLst>
          </p:cNvPr>
          <p:cNvGrpSpPr/>
          <p:nvPr/>
        </p:nvGrpSpPr>
        <p:grpSpPr>
          <a:xfrm>
            <a:off x="6134362" y="1258714"/>
            <a:ext cx="2920137" cy="1739692"/>
            <a:chOff x="5030191" y="6464994"/>
            <a:chExt cx="2920137" cy="173969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D0D7E68-FD57-4DB8-A397-7D4FEE8A139B}"/>
                </a:ext>
              </a:extLst>
            </p:cNvPr>
            <p:cNvGrpSpPr/>
            <p:nvPr/>
          </p:nvGrpSpPr>
          <p:grpSpPr>
            <a:xfrm>
              <a:off x="5030191" y="6464994"/>
              <a:ext cx="2920137" cy="1739692"/>
              <a:chOff x="5030191" y="6464994"/>
              <a:chExt cx="2920137" cy="1739692"/>
            </a:xfrm>
          </p:grpSpPr>
          <p:pic>
            <p:nvPicPr>
              <p:cNvPr id="171" name="Graphic 170">
                <a:extLst>
                  <a:ext uri="{FF2B5EF4-FFF2-40B4-BE49-F238E27FC236}">
                    <a16:creationId xmlns:a16="http://schemas.microsoft.com/office/drawing/2014/main" id="{4C124C3A-8A70-44F5-A8AF-45D8D08424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6739" t="23708" r="21085" b="8405"/>
              <a:stretch/>
            </p:blipFill>
            <p:spPr>
              <a:xfrm>
                <a:off x="5425874" y="6464994"/>
                <a:ext cx="2060777" cy="1739692"/>
              </a:xfrm>
              <a:prstGeom prst="rect">
                <a:avLst/>
              </a:prstGeom>
            </p:spPr>
          </p:pic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925364A5-C1D5-42FA-9DF9-B08DD77B87C6}"/>
                  </a:ext>
                </a:extLst>
              </p:cNvPr>
              <p:cNvCxnSpPr/>
              <p:nvPr/>
            </p:nvCxnSpPr>
            <p:spPr>
              <a:xfrm>
                <a:off x="5425873" y="6710598"/>
                <a:ext cx="0" cy="1254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E09C3A-B890-48E8-B327-837807FAEEF3}"/>
                  </a:ext>
                </a:extLst>
              </p:cNvPr>
              <p:cNvSpPr txBox="1"/>
              <p:nvPr/>
            </p:nvSpPr>
            <p:spPr>
              <a:xfrm>
                <a:off x="5030191" y="7162056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76DD84B-778C-46C4-9421-96B54EB1344A}"/>
                  </a:ext>
                </a:extLst>
              </p:cNvPr>
              <p:cNvSpPr txBox="1"/>
              <p:nvPr/>
            </p:nvSpPr>
            <p:spPr>
              <a:xfrm>
                <a:off x="7470692" y="7127667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ABA5D020-54A3-420B-A112-9560656B1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084" y="6814166"/>
                <a:ext cx="0" cy="996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B5C3D92-3812-4FD3-B03F-CF55796CFE15}"/>
                </a:ext>
              </a:extLst>
            </p:cNvPr>
            <p:cNvSpPr/>
            <p:nvPr/>
          </p:nvSpPr>
          <p:spPr>
            <a:xfrm>
              <a:off x="5084251" y="6486005"/>
              <a:ext cx="2796409" cy="1697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D7180-6FBA-4E24-A885-710C4B576A80}"/>
              </a:ext>
            </a:extLst>
          </p:cNvPr>
          <p:cNvGrpSpPr/>
          <p:nvPr/>
        </p:nvGrpSpPr>
        <p:grpSpPr>
          <a:xfrm>
            <a:off x="7303126" y="3254254"/>
            <a:ext cx="867007" cy="1202987"/>
            <a:chOff x="6013279" y="3254247"/>
            <a:chExt cx="867007" cy="120298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BE559C5-0E7A-4751-BE7A-8FA595FB3E46}"/>
                </a:ext>
              </a:extLst>
            </p:cNvPr>
            <p:cNvGrpSpPr/>
            <p:nvPr/>
          </p:nvGrpSpPr>
          <p:grpSpPr>
            <a:xfrm>
              <a:off x="6013279" y="3254247"/>
              <a:ext cx="648723" cy="1202987"/>
              <a:chOff x="5952972" y="4286923"/>
              <a:chExt cx="648723" cy="120298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E5BC537-9ED8-4DAC-8AF1-8AB432C70AC8}"/>
                  </a:ext>
                </a:extLst>
              </p:cNvPr>
              <p:cNvGrpSpPr/>
              <p:nvPr/>
            </p:nvGrpSpPr>
            <p:grpSpPr>
              <a:xfrm>
                <a:off x="5953349" y="4286923"/>
                <a:ext cx="648346" cy="241319"/>
                <a:chOff x="5769308" y="4413175"/>
                <a:chExt cx="648346" cy="241319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D77F770-5699-49E9-8D76-5A4B67C617E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CDD0DFA-E57A-4EE7-B2A1-BA4554D867E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864B9AE-795C-4F8A-8745-CB379F0B5ED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AFB53AB-822C-45A1-92FD-6E4CB996A89E}"/>
                  </a:ext>
                </a:extLst>
              </p:cNvPr>
              <p:cNvGrpSpPr/>
              <p:nvPr/>
            </p:nvGrpSpPr>
            <p:grpSpPr>
              <a:xfrm>
                <a:off x="5953349" y="4515316"/>
                <a:ext cx="648346" cy="241319"/>
                <a:chOff x="5769308" y="4413175"/>
                <a:chExt cx="648346" cy="241319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DF940D2-4C05-4400-BA5D-A3CE9A1E1A12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949E922-0535-4EE9-8A34-25A0F55EA783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27D3D39-C7E6-478D-AC95-98CF3C29D9EA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0B9F719-E689-46D0-A7A0-A1915FC97871}"/>
                  </a:ext>
                </a:extLst>
              </p:cNvPr>
              <p:cNvGrpSpPr/>
              <p:nvPr/>
            </p:nvGrpSpPr>
            <p:grpSpPr>
              <a:xfrm>
                <a:off x="5953349" y="4760905"/>
                <a:ext cx="648346" cy="241319"/>
                <a:chOff x="5769308" y="4413175"/>
                <a:chExt cx="648346" cy="241319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6A060B-CFC6-4D58-BAFC-748E6CEEBA4B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5C7D7CE-22FA-4F1D-9242-9EA7F57546F6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46B9A5-9808-4462-831C-288912B3A1B8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DD5492E-4526-40ED-A087-41C1A28F0B1A}"/>
                  </a:ext>
                </a:extLst>
              </p:cNvPr>
              <p:cNvGrpSpPr/>
              <p:nvPr/>
            </p:nvGrpSpPr>
            <p:grpSpPr>
              <a:xfrm>
                <a:off x="5953349" y="5002224"/>
                <a:ext cx="648346" cy="241319"/>
                <a:chOff x="5769308" y="4413175"/>
                <a:chExt cx="648346" cy="241319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093E235-FFD4-4B54-AEBC-BE0E6C5E0FC5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F4ACD4A-07B5-46BC-A75F-92582A158ADA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F769C47-E216-420E-BB42-3944CB883065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1E8F3BF-9EA3-4474-95F8-C078A670FA55}"/>
                  </a:ext>
                </a:extLst>
              </p:cNvPr>
              <p:cNvGrpSpPr/>
              <p:nvPr/>
            </p:nvGrpSpPr>
            <p:grpSpPr>
              <a:xfrm>
                <a:off x="5952972" y="5248591"/>
                <a:ext cx="648346" cy="241319"/>
                <a:chOff x="5769308" y="4413175"/>
                <a:chExt cx="648346" cy="24131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735B466-61C8-4710-B8F3-6E6FC07F3190}"/>
                    </a:ext>
                  </a:extLst>
                </p:cNvPr>
                <p:cNvSpPr/>
                <p:nvPr/>
              </p:nvSpPr>
              <p:spPr>
                <a:xfrm>
                  <a:off x="5769308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9C9E39F-40A7-499F-BF53-5917A4F6507B}"/>
                    </a:ext>
                  </a:extLst>
                </p:cNvPr>
                <p:cNvSpPr/>
                <p:nvPr/>
              </p:nvSpPr>
              <p:spPr>
                <a:xfrm>
                  <a:off x="5985723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6FFED02-6E53-4683-8921-BD33C90842D0}"/>
                    </a:ext>
                  </a:extLst>
                </p:cNvPr>
                <p:cNvSpPr/>
                <p:nvPr/>
              </p:nvSpPr>
              <p:spPr>
                <a:xfrm>
                  <a:off x="6201239" y="4413175"/>
                  <a:ext cx="216415" cy="2413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826FED-6B0A-43D3-AF6C-63EF38CBB8F9}"/>
                </a:ext>
              </a:extLst>
            </p:cNvPr>
            <p:cNvGrpSpPr/>
            <p:nvPr/>
          </p:nvGrpSpPr>
          <p:grpSpPr>
            <a:xfrm>
              <a:off x="6663494" y="3254247"/>
              <a:ext cx="216792" cy="1202987"/>
              <a:chOff x="6597610" y="3406647"/>
              <a:chExt cx="216792" cy="1202987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995C88-D227-4902-B1DB-E0EB6CC4A64B}"/>
                  </a:ext>
                </a:extLst>
              </p:cNvPr>
              <p:cNvSpPr/>
              <p:nvPr/>
            </p:nvSpPr>
            <p:spPr>
              <a:xfrm>
                <a:off x="6597987" y="3406647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410F591-EA02-47FB-BBDF-E0CF6DF65D75}"/>
                  </a:ext>
                </a:extLst>
              </p:cNvPr>
              <p:cNvSpPr/>
              <p:nvPr/>
            </p:nvSpPr>
            <p:spPr>
              <a:xfrm>
                <a:off x="6597987" y="3635040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4BE5218-D1F7-457D-9F79-79D14D277F59}"/>
                  </a:ext>
                </a:extLst>
              </p:cNvPr>
              <p:cNvSpPr/>
              <p:nvPr/>
            </p:nvSpPr>
            <p:spPr>
              <a:xfrm>
                <a:off x="6597987" y="3880629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92AF975-60A5-42FB-B9CB-AF03C03910B2}"/>
                  </a:ext>
                </a:extLst>
              </p:cNvPr>
              <p:cNvSpPr/>
              <p:nvPr/>
            </p:nvSpPr>
            <p:spPr>
              <a:xfrm>
                <a:off x="6597987" y="4121948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9BA7B27-BC95-45F8-914A-C24E48D0AC84}"/>
                  </a:ext>
                </a:extLst>
              </p:cNvPr>
              <p:cNvSpPr/>
              <p:nvPr/>
            </p:nvSpPr>
            <p:spPr>
              <a:xfrm>
                <a:off x="6597610" y="4368315"/>
                <a:ext cx="216415" cy="2413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35C2A8-583C-43B8-AF83-CA6CD27D078B}"/>
              </a:ext>
            </a:extLst>
          </p:cNvPr>
          <p:cNvGrpSpPr/>
          <p:nvPr/>
        </p:nvGrpSpPr>
        <p:grpSpPr>
          <a:xfrm>
            <a:off x="11426197" y="3878685"/>
            <a:ext cx="1769088" cy="2263632"/>
            <a:chOff x="10136350" y="3878682"/>
            <a:chExt cx="1769088" cy="226363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FBFC1FC-9B4E-48D3-954B-D57D30CFE49C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D4D1C2E-24A6-4631-8C98-5935A2E344EA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FF77D9D-976B-4C5B-84CD-BB76AE8326DD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FAB9606C-FC69-431C-BCF6-D9AC6F93035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AC1FBC2A-EF00-420E-93E5-133E707AD50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59A3635-4A1B-4D9C-AEC2-5B2AA2B7F007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0E2E841-F62D-4A51-9EA4-7FD9F451C899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9BAE3FB-884B-4654-B9BF-7C3F09E0D41A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E3A02A4E-1575-441E-A3FD-6C33DBD42DC6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1719133A-ABA6-4074-B433-E8254F3F79AF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B5F2AE41-8C16-40D5-BBFF-75A9FDAE7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2110D829-3688-4250-9715-6F7275B89276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5E50227-B5AC-433F-91D2-AEC03D5CE727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20E9D89-1686-458F-AB5B-734E7C20C773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ACDD95C-E251-4FEB-A87E-3D290D34500F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D0DCDC7-C6C6-4FE8-8A92-EA0CAF6EE460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EBDD88E-A23F-45AC-8A65-CBAFB7F1194F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3C30D00-80C4-4B24-AFDE-456B1FF2F10E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F050710C-974E-4071-9BF1-B2486DC9A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3955CA1-F129-420E-A4EC-811B4E9E8718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538BAEF-85C9-42F0-8684-CB8AEB38E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A5A2335-F7A1-497F-9B4F-3377695BB277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1F0578-2514-4C49-8ECE-08071B7E3A47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C0D424-5FD5-43E8-87A2-983CDFDC3354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0A39BF-7B15-4565-89F7-1F81C75B2FEC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6BAF088-FFD9-4E3F-BB85-61E97E870F72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CE341458-6EC2-4386-AB62-FDDB2946D64E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6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2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7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0"/>
                            </p:stCondLst>
                            <p:childTnLst>
                              <p:par>
                                <p:cTn id="7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50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11" grpId="0"/>
      <p:bldP spid="112" grpId="0"/>
      <p:bldP spid="159" grpId="0"/>
      <p:bldP spid="166" grpId="0"/>
      <p:bldP spid="175" grpId="0"/>
      <p:bldP spid="176" grpId="0"/>
      <p:bldP spid="177" grpId="0"/>
      <p:bldP spid="179" grpId="0"/>
      <p:bldP spid="179" grpId="1"/>
      <p:bldP spid="179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A9774-0BCD-420C-96E6-0FE9F393F745}"/>
              </a:ext>
            </a:extLst>
          </p:cNvPr>
          <p:cNvGrpSpPr/>
          <p:nvPr/>
        </p:nvGrpSpPr>
        <p:grpSpPr>
          <a:xfrm>
            <a:off x="6285122" y="1048696"/>
            <a:ext cx="1552339" cy="2697143"/>
            <a:chOff x="10136350" y="3877619"/>
            <a:chExt cx="1552339" cy="22599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DA53BD-6D54-427C-AF72-69E9D63C19F9}"/>
                </a:ext>
              </a:extLst>
            </p:cNvPr>
            <p:cNvGrpSpPr/>
            <p:nvPr/>
          </p:nvGrpSpPr>
          <p:grpSpPr>
            <a:xfrm>
              <a:off x="10654046" y="4579370"/>
              <a:ext cx="950188" cy="335280"/>
              <a:chOff x="10263521" y="3091565"/>
              <a:chExt cx="950188" cy="3352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8F95144-BEF6-4448-8F29-DA98DB39BF4A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2A82B9-3728-4737-9724-648A6FCE12A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54EDA0-387F-4FA6-B26E-9083F19BC2AE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E81DF2-D4B7-4680-B4DD-A3D683AC32D8}"/>
                </a:ext>
              </a:extLst>
            </p:cNvPr>
            <p:cNvGrpSpPr/>
            <p:nvPr/>
          </p:nvGrpSpPr>
          <p:grpSpPr>
            <a:xfrm>
              <a:off x="10653525" y="4914650"/>
              <a:ext cx="950188" cy="335280"/>
              <a:chOff x="10263521" y="3091565"/>
              <a:chExt cx="950188" cy="3352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3A2C5F-0281-4F09-9FF8-2FD57B9DD860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66F0A2-A622-433D-B691-26040321C971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2F879B-94AE-400D-903D-0D514A21A466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D6019B-E70D-4D6D-AA4C-186DFA48713E}"/>
                </a:ext>
              </a:extLst>
            </p:cNvPr>
            <p:cNvGrpSpPr/>
            <p:nvPr/>
          </p:nvGrpSpPr>
          <p:grpSpPr>
            <a:xfrm>
              <a:off x="10653525" y="5249930"/>
              <a:ext cx="950188" cy="335280"/>
              <a:chOff x="10263521" y="3091565"/>
              <a:chExt cx="950188" cy="3352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E4A0C5-A42D-4C5F-A368-E8584B2DB5CE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129DDB-0E3D-404C-8741-8391CA4A61E2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3182954-51B7-4345-999D-B175D5616B02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B2F405-4BAD-41F3-B2C1-1EDBB063D3FE}"/>
                </a:ext>
              </a:extLst>
            </p:cNvPr>
            <p:cNvGrpSpPr/>
            <p:nvPr/>
          </p:nvGrpSpPr>
          <p:grpSpPr>
            <a:xfrm>
              <a:off x="10654046" y="4244090"/>
              <a:ext cx="950188" cy="335280"/>
              <a:chOff x="10263521" y="3091565"/>
              <a:chExt cx="950188" cy="33528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84CEBF-25B3-4572-919B-78F2A32F7146}"/>
                  </a:ext>
                </a:extLst>
              </p:cNvPr>
              <p:cNvSpPr/>
              <p:nvPr/>
            </p:nvSpPr>
            <p:spPr>
              <a:xfrm>
                <a:off x="10263521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4C1100-9380-49CA-8A83-412229506FDD}"/>
                  </a:ext>
                </a:extLst>
              </p:cNvPr>
              <p:cNvSpPr/>
              <p:nvPr/>
            </p:nvSpPr>
            <p:spPr>
              <a:xfrm>
                <a:off x="10578595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06D766C-63AC-45D8-B112-02687B31D677}"/>
                  </a:ext>
                </a:extLst>
              </p:cNvPr>
              <p:cNvSpPr/>
              <p:nvPr/>
            </p:nvSpPr>
            <p:spPr>
              <a:xfrm>
                <a:off x="10893669" y="3091565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E3EDB-5E5C-4476-9E84-4A61F408E993}"/>
                </a:ext>
              </a:extLst>
            </p:cNvPr>
            <p:cNvSpPr txBox="1"/>
            <p:nvPr/>
          </p:nvSpPr>
          <p:spPr>
            <a:xfrm>
              <a:off x="10568549" y="3877619"/>
              <a:ext cx="1120140" cy="28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657191-F28C-4B4D-BF5A-C696E931AD2E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4239976"/>
              <a:ext cx="1" cy="13715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873327-22AF-49EE-B1C6-68122A3EEBFD}"/>
                </a:ext>
              </a:extLst>
            </p:cNvPr>
            <p:cNvSpPr txBox="1"/>
            <p:nvPr/>
          </p:nvSpPr>
          <p:spPr>
            <a:xfrm>
              <a:off x="10136350" y="4756257"/>
              <a:ext cx="57287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0B538-56EB-41AE-B24D-4ACC9693442D}"/>
                </a:ext>
              </a:extLst>
            </p:cNvPr>
            <p:cNvCxnSpPr>
              <a:cxnSpLocks/>
            </p:cNvCxnSpPr>
            <p:nvPr/>
          </p:nvCxnSpPr>
          <p:spPr>
            <a:xfrm>
              <a:off x="10545008" y="5812140"/>
              <a:ext cx="10916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D57A77-A406-4817-8B86-48ED54B748CC}"/>
                </a:ext>
              </a:extLst>
            </p:cNvPr>
            <p:cNvSpPr txBox="1"/>
            <p:nvPr/>
          </p:nvSpPr>
          <p:spPr>
            <a:xfrm>
              <a:off x="10888801" y="5828131"/>
              <a:ext cx="479636" cy="30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4546D1-EA2A-48E0-BE97-27E6E84F8049}"/>
              </a:ext>
            </a:extLst>
          </p:cNvPr>
          <p:cNvGrpSpPr/>
          <p:nvPr/>
        </p:nvGrpSpPr>
        <p:grpSpPr>
          <a:xfrm>
            <a:off x="8997319" y="1048697"/>
            <a:ext cx="1769088" cy="2639543"/>
            <a:chOff x="10136350" y="3878682"/>
            <a:chExt cx="1769088" cy="220247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52546F-252E-4502-BBCF-0823D0FCCB4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02477"/>
              <a:chOff x="10136350" y="3878682"/>
              <a:chExt cx="1768567" cy="220247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2DC9D95-04F0-4556-98F3-22374DB5DF0F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30D09FE-396B-4995-AB47-27655856C8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3FA47D7-EEC4-478F-A505-74F1BEEF1AFE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6FA5027-D0DA-4FD2-ACDC-FB3263AFDB9C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11D652-AAEF-422E-B8DF-51902CE79374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F7917AA-4ED9-4BF4-9B0D-8A1EE47ED73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9BEF13-4218-49D0-9E70-64CDC5B6DFA4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3456E6B-4BEB-41E6-94D9-AFF2D7AC3C9B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176DC36-030D-41BF-9350-1CB07BE7A8AE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778C78-F639-4214-93AA-5EDAAA4FBFC2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8ECBEC3-75C3-4044-8181-FB02BF803F0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005E345-3033-4C63-B628-3D612587372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6D3A554-5C49-4462-91C6-AEECA463C09A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63BDBE5-4F1D-4A0A-9462-28F2CFE1DF05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D80E6A3-F471-4209-9E5E-3C2A11824E5F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EB8ED59-3214-40B6-BDF9-E1F2C1CDDBB9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C6332D-4769-497F-99AF-1506F6FE9206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28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C9651D8-C1EA-4A48-A787-2E120CC98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0A0B45-91CA-4A0A-A314-804EDDEE26B3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3719E30-42AB-4950-94DF-95D623A66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987381-81F1-4B98-BB99-B19184B636C6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0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093CC3-5080-44DD-B3D8-441BDBDF9F8D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D4400A-1A39-4398-9270-3D23DE1B93EC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D6C8DBF-38B1-46C6-974F-FC1CF17BAC9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ACDFAF-A08B-4691-92C8-9B530BDC2653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F60C77-18AC-45C2-9D9E-8FDFC0D54285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1C624-E4E1-4A57-BED8-D0F55B0FB2CC}"/>
              </a:ext>
            </a:extLst>
          </p:cNvPr>
          <p:cNvGrpSpPr/>
          <p:nvPr/>
        </p:nvGrpSpPr>
        <p:grpSpPr>
          <a:xfrm>
            <a:off x="3671639" y="1048697"/>
            <a:ext cx="1732737" cy="1849309"/>
            <a:chOff x="5019330" y="592754"/>
            <a:chExt cx="1732737" cy="141662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10B3991-64D7-4B90-AE49-F49FEBF4D380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A4408A7-A944-4391-B6B7-A23D9130E42A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58BBB2F-98EA-43A9-AAFD-B3A1E3715DFB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DE6CAE1-A0B6-42B1-A8AF-B422CD2711CB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2B2EF5-730B-44EA-B0EE-E4EE30D29792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02D2F8D-14AF-4208-A8ED-B1034E3224AD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3E25038-1DF0-4EC4-A115-EFBCE5A28D29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91EFD1E-DFB5-463D-8953-AF9AA924DBD6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1CDA75-7300-4B2F-87F0-D79DB0197848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25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BC585F-0FD2-4C6A-8B67-7C63308277DD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09342B-8092-4E34-88D4-552FA119D56A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3A3B3DF-7F90-4A67-A8BD-9BA307542C81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9AF12C6-4E2F-411E-9F65-FDD7C060CF69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282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pic>
        <p:nvPicPr>
          <p:cNvPr id="69" name="Graphic 68">
            <a:extLst>
              <a:ext uri="{FF2B5EF4-FFF2-40B4-BE49-F238E27FC236}">
                <a16:creationId xmlns:a16="http://schemas.microsoft.com/office/drawing/2014/main" id="{6CF9355C-0943-4136-91CB-19F0C150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6748" y="3462342"/>
            <a:ext cx="2409544" cy="32216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E3575-82F0-44F8-A0C2-667E47136635}"/>
              </a:ext>
            </a:extLst>
          </p:cNvPr>
          <p:cNvGrpSpPr/>
          <p:nvPr/>
        </p:nvGrpSpPr>
        <p:grpSpPr>
          <a:xfrm>
            <a:off x="4637353" y="4134535"/>
            <a:ext cx="1732737" cy="1503035"/>
            <a:chOff x="5019330" y="592754"/>
            <a:chExt cx="1732737" cy="150303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73533D-D563-4355-A7EC-A76F17FCE537}"/>
                </a:ext>
              </a:extLst>
            </p:cNvPr>
            <p:cNvGrpSpPr/>
            <p:nvPr/>
          </p:nvGrpSpPr>
          <p:grpSpPr>
            <a:xfrm>
              <a:off x="5715325" y="932945"/>
              <a:ext cx="960120" cy="335280"/>
              <a:chOff x="5715325" y="932945"/>
              <a:chExt cx="960120" cy="33528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A33A394-2664-4F77-A77E-2026B7DA3D4F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BFCCC6F-04A3-47D2-A0E2-540CE6B1CE0C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3C37F2-6E66-43B4-8602-5E55BBBB43B0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B0A0424-C63B-4C8D-BFCF-92B21D8B02BD}"/>
                </a:ext>
              </a:extLst>
            </p:cNvPr>
            <p:cNvGrpSpPr/>
            <p:nvPr/>
          </p:nvGrpSpPr>
          <p:grpSpPr>
            <a:xfrm>
              <a:off x="5715325" y="1268225"/>
              <a:ext cx="960120" cy="335280"/>
              <a:chOff x="5715325" y="932945"/>
              <a:chExt cx="960120" cy="3352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D35BE7E-0486-4D0D-AD20-86C478CAE8F9}"/>
                  </a:ext>
                </a:extLst>
              </p:cNvPr>
              <p:cNvSpPr/>
              <p:nvPr/>
            </p:nvSpPr>
            <p:spPr>
              <a:xfrm>
                <a:off x="571532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A07A0D-CB75-49F5-8BA0-176E93FDB174}"/>
                  </a:ext>
                </a:extLst>
              </p:cNvPr>
              <p:cNvSpPr/>
              <p:nvPr/>
            </p:nvSpPr>
            <p:spPr>
              <a:xfrm>
                <a:off x="603536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C542F79-494F-4691-BBA2-BC1119EFB037}"/>
                  </a:ext>
                </a:extLst>
              </p:cNvPr>
              <p:cNvSpPr/>
              <p:nvPr/>
            </p:nvSpPr>
            <p:spPr>
              <a:xfrm>
                <a:off x="6355405" y="932945"/>
                <a:ext cx="320040" cy="33528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86C088-10D6-431A-B509-B113644B55E9}"/>
                </a:ext>
              </a:extLst>
            </p:cNvPr>
            <p:cNvSpPr txBox="1"/>
            <p:nvPr/>
          </p:nvSpPr>
          <p:spPr>
            <a:xfrm>
              <a:off x="5631927" y="592754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Q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C1B468D-7B17-43C7-B34D-1EC1710F30CA}"/>
                </a:ext>
              </a:extLst>
            </p:cNvPr>
            <p:cNvCxnSpPr>
              <a:cxnSpLocks/>
            </p:cNvCxnSpPr>
            <p:nvPr/>
          </p:nvCxnSpPr>
          <p:spPr>
            <a:xfrm>
              <a:off x="5462530" y="952408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D10D7B-7B24-4F6F-AE17-999260FB9F26}"/>
                </a:ext>
              </a:extLst>
            </p:cNvPr>
            <p:cNvSpPr txBox="1"/>
            <p:nvPr/>
          </p:nvSpPr>
          <p:spPr>
            <a:xfrm>
              <a:off x="5019330" y="1103022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A222136-736E-41A3-A109-940B5F1A63A8}"/>
                </a:ext>
              </a:extLst>
            </p:cNvPr>
            <p:cNvCxnSpPr>
              <a:cxnSpLocks/>
            </p:cNvCxnSpPr>
            <p:nvPr/>
          </p:nvCxnSpPr>
          <p:spPr>
            <a:xfrm>
              <a:off x="5823896" y="1766923"/>
              <a:ext cx="8328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EA837E-48DC-4D42-A96D-26D9253437BA}"/>
                </a:ext>
              </a:extLst>
            </p:cNvPr>
            <p:cNvSpPr txBox="1"/>
            <p:nvPr/>
          </p:nvSpPr>
          <p:spPr>
            <a:xfrm>
              <a:off x="5961421" y="1726457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F8FDB3-7385-480B-B37C-98F97A1BE4F4}"/>
              </a:ext>
            </a:extLst>
          </p:cNvPr>
          <p:cNvGrpSpPr/>
          <p:nvPr/>
        </p:nvGrpSpPr>
        <p:grpSpPr>
          <a:xfrm>
            <a:off x="6608581" y="3989061"/>
            <a:ext cx="1816592" cy="1800601"/>
            <a:chOff x="4745281" y="3877432"/>
            <a:chExt cx="1816592" cy="18006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3BE4365-AE90-47FF-8949-827C8B9FEDC5}"/>
                </a:ext>
              </a:extLst>
            </p:cNvPr>
            <p:cNvGrpSpPr/>
            <p:nvPr/>
          </p:nvGrpSpPr>
          <p:grpSpPr>
            <a:xfrm>
              <a:off x="5281713" y="4184612"/>
              <a:ext cx="1280160" cy="335280"/>
              <a:chOff x="5403933" y="4204111"/>
              <a:chExt cx="1280160" cy="33528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BD9A7B1-8037-42FA-BCEF-9028BCAD8B71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53AD763-22F7-47D3-9336-F59DA22489EB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127E0C-D45C-4E94-A74F-DD5BB7D141A5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82B0C8-241C-4E4E-9D28-EF89AD6F33AE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FC3849C-4439-4640-A3D7-CC561E90C24E}"/>
                </a:ext>
              </a:extLst>
            </p:cNvPr>
            <p:cNvGrpSpPr/>
            <p:nvPr/>
          </p:nvGrpSpPr>
          <p:grpSpPr>
            <a:xfrm>
              <a:off x="5281713" y="4522366"/>
              <a:ext cx="1280160" cy="335280"/>
              <a:chOff x="5403933" y="4204111"/>
              <a:chExt cx="1280160" cy="33528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59FBC-5E55-465A-BD35-4CA5ED50E29D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D818731-4106-4F6B-8BD3-DF854E127388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7A6CC13-9A92-425D-AE2C-1E4E05DBDF11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E15D40-BE89-43AB-813F-91854843AF53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D5E4B9F-BC9B-45CC-AEBF-5922312709E1}"/>
                </a:ext>
              </a:extLst>
            </p:cNvPr>
            <p:cNvGrpSpPr/>
            <p:nvPr/>
          </p:nvGrpSpPr>
          <p:grpSpPr>
            <a:xfrm>
              <a:off x="5281713" y="4857646"/>
              <a:ext cx="1280160" cy="335280"/>
              <a:chOff x="5403933" y="4204111"/>
              <a:chExt cx="1280160" cy="3352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22D56D6-CC39-4649-95B5-F1F0F4278B50}"/>
                  </a:ext>
                </a:extLst>
              </p:cNvPr>
              <p:cNvSpPr/>
              <p:nvPr/>
            </p:nvSpPr>
            <p:spPr>
              <a:xfrm>
                <a:off x="540393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92D011C-1DF9-4E12-AA8D-603AA4B96C66}"/>
                  </a:ext>
                </a:extLst>
              </p:cNvPr>
              <p:cNvSpPr/>
              <p:nvPr/>
            </p:nvSpPr>
            <p:spPr>
              <a:xfrm>
                <a:off x="572397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2E4DE8D-F8BC-4F6B-8A3C-6AA0774AEBFC}"/>
                  </a:ext>
                </a:extLst>
              </p:cNvPr>
              <p:cNvSpPr/>
              <p:nvPr/>
            </p:nvSpPr>
            <p:spPr>
              <a:xfrm>
                <a:off x="604401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2D3D90C-4EE7-43CB-B66C-BE21363F0A70}"/>
                  </a:ext>
                </a:extLst>
              </p:cNvPr>
              <p:cNvSpPr/>
              <p:nvPr/>
            </p:nvSpPr>
            <p:spPr>
              <a:xfrm>
                <a:off x="6364053" y="4204111"/>
                <a:ext cx="320040" cy="3352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8DECAD-17BB-4C39-9503-9B27F5C3B9F1}"/>
                </a:ext>
              </a:extLst>
            </p:cNvPr>
            <p:cNvSpPr txBox="1"/>
            <p:nvPr/>
          </p:nvSpPr>
          <p:spPr>
            <a:xfrm>
              <a:off x="5361723" y="387743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K</a:t>
              </a:r>
              <a:r>
                <a:rPr lang="en-US" sz="1600" b="1" baseline="30000" dirty="0">
                  <a:latin typeface="Consolas" panose="020B0609020204030204" pitchFamily="49" charset="0"/>
                  <a:cs typeface="Cordia New" panose="020B0304020202020204" pitchFamily="34" charset="-34"/>
                </a:rPr>
                <a:t>T</a:t>
              </a:r>
              <a:endParaRPr lang="en-GB" sz="1600" b="1" baseline="30000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8775C2C-E413-42FB-8CDD-16DF734C1542}"/>
                </a:ext>
              </a:extLst>
            </p:cNvPr>
            <p:cNvCxnSpPr>
              <a:cxnSpLocks/>
            </p:cNvCxnSpPr>
            <p:nvPr/>
          </p:nvCxnSpPr>
          <p:spPr>
            <a:xfrm>
              <a:off x="5168119" y="4184612"/>
              <a:ext cx="0" cy="10446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6BD25A5-E91B-4345-8A26-C855F911F8FA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35" y="5308802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3CA200-6F4F-4E3A-A458-B098A6B22618}"/>
                </a:ext>
              </a:extLst>
            </p:cNvPr>
            <p:cNvSpPr txBox="1"/>
            <p:nvPr/>
          </p:nvSpPr>
          <p:spPr>
            <a:xfrm>
              <a:off x="5701106" y="5308701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8F39EA1-9BFA-49C1-AD60-08D97D734512}"/>
                </a:ext>
              </a:extLst>
            </p:cNvPr>
            <p:cNvSpPr txBox="1"/>
            <p:nvPr/>
          </p:nvSpPr>
          <p:spPr>
            <a:xfrm>
              <a:off x="4745281" y="4494186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9EA46EE-FD79-4C58-B618-7C5058BE83BB}"/>
              </a:ext>
            </a:extLst>
          </p:cNvPr>
          <p:cNvSpPr txBox="1"/>
          <p:nvPr/>
        </p:nvSpPr>
        <p:spPr>
          <a:xfrm>
            <a:off x="3208131" y="4633992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E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0CB571F-1552-43FB-8010-DA341A151C59}"/>
              </a:ext>
            </a:extLst>
          </p:cNvPr>
          <p:cNvSpPr txBox="1"/>
          <p:nvPr/>
        </p:nvSpPr>
        <p:spPr>
          <a:xfrm>
            <a:off x="6410025" y="4507611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3EE586B-7ED6-4AD6-A0C4-2F7E9E32C595}"/>
              </a:ext>
            </a:extLst>
          </p:cNvPr>
          <p:cNvGrpSpPr/>
          <p:nvPr/>
        </p:nvGrpSpPr>
        <p:grpSpPr>
          <a:xfrm>
            <a:off x="9348117" y="4029251"/>
            <a:ext cx="1785818" cy="1600428"/>
            <a:chOff x="7369593" y="4004562"/>
            <a:chExt cx="1785818" cy="160042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F8D65C0-C558-4F51-8273-94B2B6556755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16420C6-DE81-45D7-A4C3-2831E4795F46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16970-7C03-45EF-BAC4-C1C2F3EB2ED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E883D51-B642-44E9-8669-7BC2D93205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EDDCCFF-37F5-4960-A1AD-F10643DDBC72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D7FB4CE-280B-468E-A828-6958765E1631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795133D-9CF1-46F0-8642-A3ECD290C62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9E5C438-4054-420C-9DD4-942C0B7207A5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4369396-26A3-4702-8E3D-A358F05D640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C5BF3A27-E761-4EC5-9A32-71133B4F90B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53328FA-236D-4990-B7D6-695F4AF01287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F4C45C15-D7AB-4752-8F49-9A99E595749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2A6C370-E74A-469F-BDDA-27311434CB38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97CC4F9-306F-4448-A416-DC1E096A1D72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950FB99-BFA0-41EB-8D70-22C474583A4D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24FD704-61C8-4942-AD81-A3BF0DBFB1B5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57F866A-C269-4820-A2D4-89E4C409D1E3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6B875D4-442E-4047-8B54-6BD412E4294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190" name="Graphic 189" descr="Line arrow: Counter-clockwise curve outline">
            <a:extLst>
              <a:ext uri="{FF2B5EF4-FFF2-40B4-BE49-F238E27FC236}">
                <a16:creationId xmlns:a16="http://schemas.microsoft.com/office/drawing/2014/main" id="{71420687-C92E-41B7-8FFD-830475A26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0513782" y="5501732"/>
            <a:ext cx="550989" cy="554363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6E34E581-57B2-4D8C-A247-926E5AD3A4DD}"/>
              </a:ext>
            </a:extLst>
          </p:cNvPr>
          <p:cNvSpPr txBox="1"/>
          <p:nvPr/>
        </p:nvSpPr>
        <p:spPr>
          <a:xfrm>
            <a:off x="11128384" y="5721137"/>
            <a:ext cx="338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E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i.e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for each query vector what is the weight assigned to each key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E6F9848-FEF2-4AAB-B824-6922F393FEFE}"/>
              </a:ext>
            </a:extLst>
          </p:cNvPr>
          <p:cNvSpPr txBox="1"/>
          <p:nvPr/>
        </p:nvSpPr>
        <p:spPr>
          <a:xfrm>
            <a:off x="8455216" y="4605800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pic>
        <p:nvPicPr>
          <p:cNvPr id="193" name="Graphic 192" descr="Line arrow: Counter-clockwise curve outline">
            <a:extLst>
              <a:ext uri="{FF2B5EF4-FFF2-40B4-BE49-F238E27FC236}">
                <a16:creationId xmlns:a16="http://schemas.microsoft.com/office/drawing/2014/main" id="{870C4C96-F0E8-48FA-8F93-F4AADF4F5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57401" flipV="1">
            <a:off x="10461839" y="3890840"/>
            <a:ext cx="786853" cy="79167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0C964DF7-0AFE-4D16-8F06-E6E6B69DF75B}"/>
              </a:ext>
            </a:extLst>
          </p:cNvPr>
          <p:cNvSpPr txBox="1"/>
          <p:nvPr/>
        </p:nvSpPr>
        <p:spPr>
          <a:xfrm>
            <a:off x="11128380" y="3810283"/>
            <a:ext cx="211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Each element is a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scalar (weight) 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0C51447-1ADF-438D-AD88-CDEACD655AB3}"/>
              </a:ext>
            </a:extLst>
          </p:cNvPr>
          <p:cNvGrpSpPr/>
          <p:nvPr/>
        </p:nvGrpSpPr>
        <p:grpSpPr>
          <a:xfrm>
            <a:off x="3523257" y="6428813"/>
            <a:ext cx="1785818" cy="1600428"/>
            <a:chOff x="7369593" y="4004562"/>
            <a:chExt cx="1785818" cy="1600428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7AD8E9B-330B-43D5-9FDD-C5B41272B03C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F14F758-6BD0-4EAE-8D08-5BC6AC94FBE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7F84973-CC64-41AA-B5EA-9D326E3059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186E2DD-C436-467C-935B-012B1EE2ACD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2F627359-64C8-4879-8C43-BB836002947C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C7D08EDC-011B-486B-B492-20DE6319D7F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6D33107E-E256-4DB2-B4BB-48C8024D7AC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95341021-5E5C-428C-A94F-F8A72533A200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94D57534-39E2-4DB0-9965-15598CE9D3E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F5C4BED-D1FD-40A1-B739-71B5AB94B757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47DF2482-DF41-49B1-92DD-B369A79505CF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22B12D33-4B2D-485C-9E0D-9978D00053D4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2AD10C1-2494-4388-A478-1484EE93AA35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rgbClr val="FF7C8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C44A432-0A55-45E1-82A6-6B56B507DE6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AB8EF88-CDCA-44F4-BAA9-2A35AD89FF0A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688FD2F-5A38-428E-BAC4-D2FEB44625A8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5A707C-2F6B-455E-B724-66AFDAD1D208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24383BD-58AD-48CD-BA02-0ABABD8BD2C8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E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B753ECD-7BA6-47B0-8414-636E68706363}"/>
              </a:ext>
            </a:extLst>
          </p:cNvPr>
          <p:cNvCxnSpPr/>
          <p:nvPr/>
        </p:nvCxnSpPr>
        <p:spPr>
          <a:xfrm>
            <a:off x="5824900" y="7231118"/>
            <a:ext cx="2161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F07A9E6-D7AE-4BFC-BE87-2F8C0B35A14E}"/>
              </a:ext>
            </a:extLst>
          </p:cNvPr>
          <p:cNvSpPr txBox="1"/>
          <p:nvPr/>
        </p:nvSpPr>
        <p:spPr>
          <a:xfrm>
            <a:off x="6036339" y="6832308"/>
            <a:ext cx="129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SoftMax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69D701A-7DC8-427D-99AF-CE1B06574877}"/>
              </a:ext>
            </a:extLst>
          </p:cNvPr>
          <p:cNvSpPr txBox="1"/>
          <p:nvPr/>
        </p:nvSpPr>
        <p:spPr>
          <a:xfrm>
            <a:off x="6036343" y="7277134"/>
            <a:ext cx="163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rdia New" panose="020B0304020202020204" pitchFamily="34" charset="-34"/>
              </a:rPr>
              <a:t>Along X axis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19214B7-90AC-4389-9F1D-EB3035AC9E41}"/>
              </a:ext>
            </a:extLst>
          </p:cNvPr>
          <p:cNvGrpSpPr/>
          <p:nvPr/>
        </p:nvGrpSpPr>
        <p:grpSpPr>
          <a:xfrm>
            <a:off x="5477182" y="9566697"/>
            <a:ext cx="1785818" cy="1600428"/>
            <a:chOff x="7369593" y="4004562"/>
            <a:chExt cx="1785818" cy="1600428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E42B7897-6D4A-412B-BF50-3C0DFB7E1AC0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FBBAF56B-5B4D-40EA-A569-42D3000762ED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1F795F2-DF20-497C-89C0-6C02B4A3A38B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2F7678D-CD89-47E8-B2CE-3673C71BD6C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1370B79B-FE79-4085-8A3B-C6A697CCC33D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99C977F-36BF-4554-B392-202AED062287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35593326-913E-4D34-93C9-11D881B7981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EDE66DC-9C13-4605-8B3D-A416DA908B4A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4B14A529-541F-4A9F-9D65-D120C9595FE8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0C55BF1-7652-458F-8D3F-315341AD864F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5AD1BBF-E071-486D-AD66-5F3815F66F25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E8F9A91-0510-4473-B52F-CEA80682EB0E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AE235E0E-649A-491B-BB65-E555906CDE3A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C38247D-07F2-4AD7-829E-79FB862ECF3B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1098B43-9428-44D6-A9CD-72BA5A08ADC8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B283C62-3EFF-4ED3-8088-F81907625437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31A8F1C-0EF4-470C-AD61-EFBD2EDE30B2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219547E-4444-44B5-BADC-8874CA4344EA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2C3DF57D-B8E5-4DD9-96EB-3A447B01B4EF}"/>
              </a:ext>
            </a:extLst>
          </p:cNvPr>
          <p:cNvSpPr txBox="1"/>
          <p:nvPr/>
        </p:nvSpPr>
        <p:spPr>
          <a:xfrm>
            <a:off x="10334827" y="7375617"/>
            <a:ext cx="2683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weight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pic>
        <p:nvPicPr>
          <p:cNvPr id="240" name="Graphic 239">
            <a:extLst>
              <a:ext uri="{FF2B5EF4-FFF2-40B4-BE49-F238E27FC236}">
                <a16:creationId xmlns:a16="http://schemas.microsoft.com/office/drawing/2014/main" id="{C83869C1-89D4-4F52-AC6C-51B50AF4B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7709" y="9083169"/>
            <a:ext cx="2691374" cy="30604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9CF52079-51AB-433B-B603-1C3D350EC334}"/>
              </a:ext>
            </a:extLst>
          </p:cNvPr>
          <p:cNvSpPr txBox="1"/>
          <p:nvPr/>
        </p:nvSpPr>
        <p:spPr>
          <a:xfrm>
            <a:off x="4500024" y="10136503"/>
            <a:ext cx="129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Y 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18D6028-1726-45C7-B00A-56D80CF1D4E6}"/>
              </a:ext>
            </a:extLst>
          </p:cNvPr>
          <p:cNvGrpSpPr/>
          <p:nvPr/>
        </p:nvGrpSpPr>
        <p:grpSpPr>
          <a:xfrm>
            <a:off x="8228963" y="6589994"/>
            <a:ext cx="1785818" cy="1600428"/>
            <a:chOff x="7369593" y="4004562"/>
            <a:chExt cx="1785818" cy="1600428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D5B5E7B-7A43-4C3C-9891-4451F265D9EE}"/>
                </a:ext>
              </a:extLst>
            </p:cNvPr>
            <p:cNvGrpSpPr/>
            <p:nvPr/>
          </p:nvGrpSpPr>
          <p:grpSpPr>
            <a:xfrm>
              <a:off x="7875251" y="4400516"/>
              <a:ext cx="1280160" cy="675840"/>
              <a:chOff x="7950982" y="4166318"/>
              <a:chExt cx="1280160" cy="67584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1926E6F6-32D3-4801-AB73-7BE2A36D7FD7}"/>
                  </a:ext>
                </a:extLst>
              </p:cNvPr>
              <p:cNvGrpSpPr/>
              <p:nvPr/>
            </p:nvGrpSpPr>
            <p:grpSpPr>
              <a:xfrm>
                <a:off x="795098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E61ECF8F-0FCE-4058-A36B-14C73358F2BF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927EA2-0608-4B01-997B-A54A24D1E5F9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73399D5B-0B0E-4474-B82A-CFAFAE9F2ADB}"/>
                  </a:ext>
                </a:extLst>
              </p:cNvPr>
              <p:cNvGrpSpPr/>
              <p:nvPr/>
            </p:nvGrpSpPr>
            <p:grpSpPr>
              <a:xfrm>
                <a:off x="827102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9AFD3400-435B-4604-9B46-1ED4E43EE239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422BB1F-EDDE-45B8-9650-580EA4CE8FB6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EC91B555-7A23-4021-9281-FF1EA05DA4D7}"/>
                  </a:ext>
                </a:extLst>
              </p:cNvPr>
              <p:cNvGrpSpPr/>
              <p:nvPr/>
            </p:nvGrpSpPr>
            <p:grpSpPr>
              <a:xfrm>
                <a:off x="859106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33AAA320-A120-4E0D-B451-0634057646BC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7B999BE7-8049-4D5D-901E-91353E38FC30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C6136C7C-FED4-46FB-9C11-464872DEDD28}"/>
                  </a:ext>
                </a:extLst>
              </p:cNvPr>
              <p:cNvGrpSpPr/>
              <p:nvPr/>
            </p:nvGrpSpPr>
            <p:grpSpPr>
              <a:xfrm>
                <a:off x="8911102" y="4166318"/>
                <a:ext cx="320040" cy="675840"/>
                <a:chOff x="7950982" y="4166318"/>
                <a:chExt cx="320040" cy="675840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84A6218-6915-411F-9933-7B03172ED582}"/>
                    </a:ext>
                  </a:extLst>
                </p:cNvPr>
                <p:cNvSpPr/>
                <p:nvPr/>
              </p:nvSpPr>
              <p:spPr>
                <a:xfrm>
                  <a:off x="7950982" y="416631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11D51A92-03C6-48CB-A79A-7C3A119386D1}"/>
                    </a:ext>
                  </a:extLst>
                </p:cNvPr>
                <p:cNvSpPr/>
                <p:nvPr/>
              </p:nvSpPr>
              <p:spPr>
                <a:xfrm>
                  <a:off x="7950982" y="4506878"/>
                  <a:ext cx="320040" cy="3352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3F5D1F1-8215-487A-A832-672A51B83DBD}"/>
                </a:ext>
              </a:extLst>
            </p:cNvPr>
            <p:cNvSpPr txBox="1"/>
            <p:nvPr/>
          </p:nvSpPr>
          <p:spPr>
            <a:xfrm>
              <a:off x="7369593" y="4557100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A8CCB84A-FC3D-49AF-ACEA-29D6BC6D936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50" y="4400516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1864E237-1B19-42B0-878D-DEE10E612BBD}"/>
                </a:ext>
              </a:extLst>
            </p:cNvPr>
            <p:cNvCxnSpPr>
              <a:cxnSpLocks/>
            </p:cNvCxnSpPr>
            <p:nvPr/>
          </p:nvCxnSpPr>
          <p:spPr>
            <a:xfrm>
              <a:off x="7848228" y="5268235"/>
              <a:ext cx="13058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6F77A01-B68A-4F7C-946B-1C0E89D345BB}"/>
                </a:ext>
              </a:extLst>
            </p:cNvPr>
            <p:cNvSpPr txBox="1"/>
            <p:nvPr/>
          </p:nvSpPr>
          <p:spPr>
            <a:xfrm>
              <a:off x="8323894" y="5235658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X</a:t>
              </a:r>
              <a:endParaRPr lang="en-GB" baseline="-250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1D25238-4DAD-4EEA-B418-554749E157B7}"/>
                </a:ext>
              </a:extLst>
            </p:cNvPr>
            <p:cNvSpPr txBox="1"/>
            <p:nvPr/>
          </p:nvSpPr>
          <p:spPr>
            <a:xfrm>
              <a:off x="7941077" y="400456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A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E9B1629E-C402-45B7-B5BB-115A19A14A88}"/>
              </a:ext>
            </a:extLst>
          </p:cNvPr>
          <p:cNvSpPr txBox="1"/>
          <p:nvPr/>
        </p:nvSpPr>
        <p:spPr>
          <a:xfrm>
            <a:off x="7441384" y="10014981"/>
            <a:ext cx="28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  <a:cs typeface="Cordia New" panose="020B0304020202020204" pitchFamily="34" charset="-34"/>
              </a:rPr>
              <a:t>.</a:t>
            </a:r>
            <a:endParaRPr lang="en-GB" sz="1600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F0C1742-1B25-440E-8168-35516E081F71}"/>
              </a:ext>
            </a:extLst>
          </p:cNvPr>
          <p:cNvGrpSpPr/>
          <p:nvPr/>
        </p:nvGrpSpPr>
        <p:grpSpPr>
          <a:xfrm>
            <a:off x="7623820" y="9236190"/>
            <a:ext cx="1769088" cy="2263632"/>
            <a:chOff x="10136350" y="3878682"/>
            <a:chExt cx="1769088" cy="226363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B0FD5872-7B69-41B9-8025-348A8FF3E2C9}"/>
                </a:ext>
              </a:extLst>
            </p:cNvPr>
            <p:cNvGrpSpPr/>
            <p:nvPr/>
          </p:nvGrpSpPr>
          <p:grpSpPr>
            <a:xfrm>
              <a:off x="10136350" y="3878682"/>
              <a:ext cx="1768567" cy="2263632"/>
              <a:chOff x="10136350" y="3878682"/>
              <a:chExt cx="1768567" cy="2263632"/>
            </a:xfrm>
          </p:grpSpPr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2AA6174F-D1CC-4499-8380-7AC9B216CD24}"/>
                  </a:ext>
                </a:extLst>
              </p:cNvPr>
              <p:cNvGrpSpPr/>
              <p:nvPr/>
            </p:nvGrpSpPr>
            <p:grpSpPr>
              <a:xfrm>
                <a:off x="10654046" y="457937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BAC801B1-ABE9-48CD-B028-1A7A7906C5F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03A11E8-EC0E-4737-92F6-0830A63148E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AF8F640D-9934-4B0E-AC2A-F78D7ADFC9BE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CCA7D822-BE24-4D5C-8A7C-C367C4708DBF}"/>
                  </a:ext>
                </a:extLst>
              </p:cNvPr>
              <p:cNvGrpSpPr/>
              <p:nvPr/>
            </p:nvGrpSpPr>
            <p:grpSpPr>
              <a:xfrm>
                <a:off x="10653525" y="491465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46683174-D8E0-46A7-88B1-158D90A9A1A3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87396167-8ADB-4D95-8BD4-15BCB260D977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EA5A97EF-7FDF-4D70-BC1E-961C7847337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E13019C4-15D0-4E24-873F-9AB46910CF02}"/>
                  </a:ext>
                </a:extLst>
              </p:cNvPr>
              <p:cNvGrpSpPr/>
              <p:nvPr/>
            </p:nvGrpSpPr>
            <p:grpSpPr>
              <a:xfrm>
                <a:off x="10653525" y="524993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E09461BD-CA22-4F30-B540-D75A28552A5C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1C718DA-E11F-4F78-8C2C-F0D3A7861A2C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DD754BEC-EC17-43FD-8789-5D28C0A556E4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488BEF4C-ED1B-4192-8ACB-17C0CD6A4894}"/>
                  </a:ext>
                </a:extLst>
              </p:cNvPr>
              <p:cNvGrpSpPr/>
              <p:nvPr/>
            </p:nvGrpSpPr>
            <p:grpSpPr>
              <a:xfrm>
                <a:off x="10654046" y="4244090"/>
                <a:ext cx="950188" cy="335280"/>
                <a:chOff x="10263521" y="3091565"/>
                <a:chExt cx="950188" cy="335280"/>
              </a:xfrm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D776C0DF-A01F-4A2F-B323-1FD8C39FDE46}"/>
                    </a:ext>
                  </a:extLst>
                </p:cNvPr>
                <p:cNvSpPr/>
                <p:nvPr/>
              </p:nvSpPr>
              <p:spPr>
                <a:xfrm>
                  <a:off x="10263521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3452A970-11FE-4265-B3A2-0C4A17978141}"/>
                    </a:ext>
                  </a:extLst>
                </p:cNvPr>
                <p:cNvSpPr/>
                <p:nvPr/>
              </p:nvSpPr>
              <p:spPr>
                <a:xfrm>
                  <a:off x="10578595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00356438-62F3-44B7-AF4B-0FD737AB0038}"/>
                    </a:ext>
                  </a:extLst>
                </p:cNvPr>
                <p:cNvSpPr/>
                <p:nvPr/>
              </p:nvSpPr>
              <p:spPr>
                <a:xfrm>
                  <a:off x="10893669" y="3091565"/>
                  <a:ext cx="320040" cy="33528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DD028A54-218F-4F77-B65C-911E888E7378}"/>
                  </a:ext>
                </a:extLst>
              </p:cNvPr>
              <p:cNvSpPr txBox="1"/>
              <p:nvPr/>
            </p:nvSpPr>
            <p:spPr>
              <a:xfrm>
                <a:off x="10723603" y="3878682"/>
                <a:ext cx="1120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onsolas" panose="020B0609020204030204" pitchFamily="49" charset="0"/>
                    <a:cs typeface="Cordia New" panose="020B0304020202020204" pitchFamily="34" charset="-34"/>
                  </a:rPr>
                  <a:t>V</a:t>
                </a:r>
                <a:endParaRPr lang="en-GB" sz="1600" b="1" dirty="0">
                  <a:latin typeface="Consolas" panose="020B0609020204030204" pitchFamily="49" charset="0"/>
                  <a:cs typeface="Cordia New" panose="020B0304020202020204" pitchFamily="34" charset="-34"/>
                </a:endParaRPr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DC15EA91-CE62-4D51-ACAF-EFC7BF8FD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5008" y="4239976"/>
                <a:ext cx="11954" cy="1393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AC2E544D-E3FC-476A-9F37-B99FA258C8AB}"/>
                  </a:ext>
                </a:extLst>
              </p:cNvPr>
              <p:cNvSpPr txBox="1"/>
              <p:nvPr/>
            </p:nvSpPr>
            <p:spPr>
              <a:xfrm>
                <a:off x="10136350" y="4756257"/>
                <a:ext cx="572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  <a:r>
                  <a:rPr lang="en-US" baseline="-25000" dirty="0"/>
                  <a:t>X</a:t>
                </a:r>
                <a:endParaRPr lang="en-GB" baseline="-25000" dirty="0"/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2E0CA9F2-0C26-48C1-AA94-DF23D5DD1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9192" y="5779124"/>
                <a:ext cx="12957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4D4BC76-2DD7-414C-93C0-FE436CE65A2E}"/>
                  </a:ext>
                </a:extLst>
              </p:cNvPr>
              <p:cNvSpPr txBox="1"/>
              <p:nvPr/>
            </p:nvSpPr>
            <p:spPr>
              <a:xfrm>
                <a:off x="11105241" y="5772982"/>
                <a:ext cx="479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baseline="-25000" dirty="0"/>
                  <a:t>V</a:t>
                </a:r>
                <a:endParaRPr lang="en-GB" baseline="-25000" dirty="0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EE2B79B6-CD51-4D50-89C7-FEA07F4F0AB8}"/>
                </a:ext>
              </a:extLst>
            </p:cNvPr>
            <p:cNvGrpSpPr/>
            <p:nvPr/>
          </p:nvGrpSpPr>
          <p:grpSpPr>
            <a:xfrm>
              <a:off x="11584877" y="4244090"/>
              <a:ext cx="320561" cy="1341120"/>
              <a:chOff x="12232968" y="3961676"/>
              <a:chExt cx="320561" cy="1341120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1715CA6-95AD-44BF-8CCD-34692CEAFB16}"/>
                  </a:ext>
                </a:extLst>
              </p:cNvPr>
              <p:cNvSpPr/>
              <p:nvPr/>
            </p:nvSpPr>
            <p:spPr>
              <a:xfrm>
                <a:off x="12233489" y="429695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77C54B6-36A5-4DB5-A2BA-E7A51A44924B}"/>
                  </a:ext>
                </a:extLst>
              </p:cNvPr>
              <p:cNvSpPr/>
              <p:nvPr/>
            </p:nvSpPr>
            <p:spPr>
              <a:xfrm>
                <a:off x="12232968" y="496751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35E8BDA-8C39-46CD-80A9-1118092064B7}"/>
                  </a:ext>
                </a:extLst>
              </p:cNvPr>
              <p:cNvSpPr/>
              <p:nvPr/>
            </p:nvSpPr>
            <p:spPr>
              <a:xfrm>
                <a:off x="12233489" y="396167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281C8D7-5998-487A-8949-6FD40B08E847}"/>
                  </a:ext>
                </a:extLst>
              </p:cNvPr>
              <p:cNvSpPr/>
              <p:nvPr/>
            </p:nvSpPr>
            <p:spPr>
              <a:xfrm>
                <a:off x="12232968" y="4632236"/>
                <a:ext cx="320040" cy="335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3A4C95D0-A5FC-46B0-8D77-D32728CA1BB6}"/>
              </a:ext>
            </a:extLst>
          </p:cNvPr>
          <p:cNvSpPr txBox="1"/>
          <p:nvPr/>
        </p:nvSpPr>
        <p:spPr>
          <a:xfrm>
            <a:off x="9228703" y="10225258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rdia New" panose="020B0304020202020204" pitchFamily="34" charset="-34"/>
              </a:rPr>
              <a:t>=</a:t>
            </a:r>
            <a:endParaRPr lang="en-GB" b="1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88AAB84-E688-4E5D-9ACE-5D313740785A}"/>
              </a:ext>
            </a:extLst>
          </p:cNvPr>
          <p:cNvGrpSpPr/>
          <p:nvPr/>
        </p:nvGrpSpPr>
        <p:grpSpPr>
          <a:xfrm>
            <a:off x="10092716" y="9661315"/>
            <a:ext cx="1833495" cy="1556969"/>
            <a:chOff x="8465973" y="8516452"/>
            <a:chExt cx="1833495" cy="1556969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B6CC4708-2AB7-46B5-B66B-FA9A973B5E3F}"/>
                </a:ext>
              </a:extLst>
            </p:cNvPr>
            <p:cNvGrpSpPr/>
            <p:nvPr/>
          </p:nvGrpSpPr>
          <p:grpSpPr>
            <a:xfrm>
              <a:off x="9019308" y="8882915"/>
              <a:ext cx="1280160" cy="670560"/>
              <a:chOff x="9019308" y="8882915"/>
              <a:chExt cx="1280160" cy="67056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673F0BC0-71F6-4759-BE55-5C19EEB380E2}"/>
                  </a:ext>
                </a:extLst>
              </p:cNvPr>
              <p:cNvGrpSpPr/>
              <p:nvPr/>
            </p:nvGrpSpPr>
            <p:grpSpPr>
              <a:xfrm>
                <a:off x="9019308" y="888291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8314830-8653-419E-96EA-7BE5D21A7AEA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1CEB7297-6534-43F1-BABE-68944FC2923B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C89B6FBF-A67B-4179-A152-F2E471C24925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6AAF6E3C-8E85-490C-B734-96D9F98B2CA0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8A6D43B-B406-4EE6-A1D3-93456E7D3E58}"/>
                  </a:ext>
                </a:extLst>
              </p:cNvPr>
              <p:cNvGrpSpPr/>
              <p:nvPr/>
            </p:nvGrpSpPr>
            <p:grpSpPr>
              <a:xfrm>
                <a:off x="9019308" y="9218195"/>
                <a:ext cx="1280160" cy="335280"/>
                <a:chOff x="9019308" y="8882915"/>
                <a:chExt cx="1280160" cy="335280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CB79C30-6668-45C1-A33B-5E7BBFFA60CE}"/>
                    </a:ext>
                  </a:extLst>
                </p:cNvPr>
                <p:cNvSpPr/>
                <p:nvPr/>
              </p:nvSpPr>
              <p:spPr>
                <a:xfrm>
                  <a:off x="901930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113D3DF2-BC63-4F7E-B7EC-FB8DED479D21}"/>
                    </a:ext>
                  </a:extLst>
                </p:cNvPr>
                <p:cNvSpPr/>
                <p:nvPr/>
              </p:nvSpPr>
              <p:spPr>
                <a:xfrm>
                  <a:off x="933934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41243F82-509B-4AD2-9763-B0F69CE1EB6C}"/>
                    </a:ext>
                  </a:extLst>
                </p:cNvPr>
                <p:cNvSpPr/>
                <p:nvPr/>
              </p:nvSpPr>
              <p:spPr>
                <a:xfrm>
                  <a:off x="965938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921E6451-CC94-4420-894F-96905F0ABEEC}"/>
                    </a:ext>
                  </a:extLst>
                </p:cNvPr>
                <p:cNvSpPr/>
                <p:nvPr/>
              </p:nvSpPr>
              <p:spPr>
                <a:xfrm>
                  <a:off x="9979428" y="8882915"/>
                  <a:ext cx="320040" cy="3352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2935387-E88D-4360-B6E1-3E4DB0052A06}"/>
                </a:ext>
              </a:extLst>
            </p:cNvPr>
            <p:cNvSpPr txBox="1"/>
            <p:nvPr/>
          </p:nvSpPr>
          <p:spPr>
            <a:xfrm>
              <a:off x="8465973" y="9039953"/>
              <a:ext cx="57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Q</a:t>
              </a:r>
              <a:endParaRPr lang="en-GB" baseline="-25000" dirty="0"/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C749C8E0-6028-477B-B35B-837905D246F8}"/>
                </a:ext>
              </a:extLst>
            </p:cNvPr>
            <p:cNvCxnSpPr>
              <a:cxnSpLocks/>
            </p:cNvCxnSpPr>
            <p:nvPr/>
          </p:nvCxnSpPr>
          <p:spPr>
            <a:xfrm>
              <a:off x="8904872" y="8891827"/>
              <a:ext cx="0" cy="67056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F0CA4CDC-4324-4003-BAF7-2C8F61279353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95" y="9710231"/>
              <a:ext cx="12957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28D7D07-21BB-438C-BB54-21585610D5BB}"/>
                </a:ext>
              </a:extLst>
            </p:cNvPr>
            <p:cNvSpPr txBox="1"/>
            <p:nvPr/>
          </p:nvSpPr>
          <p:spPr>
            <a:xfrm>
              <a:off x="9492744" y="9704089"/>
              <a:ext cx="479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V</a:t>
              </a:r>
              <a:endParaRPr lang="en-GB" baseline="-25000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7414C38-F619-4575-B6A7-DCE1A3C86626}"/>
                </a:ext>
              </a:extLst>
            </p:cNvPr>
            <p:cNvSpPr txBox="1"/>
            <p:nvPr/>
          </p:nvSpPr>
          <p:spPr>
            <a:xfrm>
              <a:off x="9099318" y="8516452"/>
              <a:ext cx="11201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rdia New" panose="020B0304020202020204" pitchFamily="34" charset="-34"/>
                </a:rPr>
                <a:t>Y</a:t>
              </a:r>
              <a:endParaRPr lang="en-GB" sz="1600" b="1" dirty="0">
                <a:latin typeface="Consolas" panose="020B0609020204030204" pitchFamily="49" charset="0"/>
                <a:cs typeface="Cordia New" panose="020B0304020202020204" pitchFamily="34" charset="-34"/>
              </a:endParaRPr>
            </a:p>
          </p:txBody>
        </p:sp>
      </p:grpSp>
      <p:pic>
        <p:nvPicPr>
          <p:cNvPr id="237" name="Graphic 236" descr="Line arrow: Counter-clockwise curve outline">
            <a:extLst>
              <a:ext uri="{FF2B5EF4-FFF2-40B4-BE49-F238E27FC236}">
                <a16:creationId xmlns:a16="http://schemas.microsoft.com/office/drawing/2014/main" id="{3D3ADA38-D41E-480C-A3EB-9ECE87AE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9788426" y="7082008"/>
            <a:ext cx="550989" cy="554363"/>
          </a:xfrm>
          <a:prstGeom prst="rect">
            <a:avLst/>
          </a:prstGeom>
        </p:spPr>
      </p:pic>
      <p:pic>
        <p:nvPicPr>
          <p:cNvPr id="309" name="Graphic 308" descr="Line arrow: Counter-clockwise curve outline">
            <a:extLst>
              <a:ext uri="{FF2B5EF4-FFF2-40B4-BE49-F238E27FC236}">
                <a16:creationId xmlns:a16="http://schemas.microsoft.com/office/drawing/2014/main" id="{F153C275-ABFD-451F-AE05-69CC4E4E3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2599">
            <a:off x="11544956" y="10814214"/>
            <a:ext cx="550989" cy="554363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FA2080D5-83FF-4C0C-BCF5-3CEBA48A42A5}"/>
              </a:ext>
            </a:extLst>
          </p:cNvPr>
          <p:cNvSpPr txBox="1"/>
          <p:nvPr/>
        </p:nvSpPr>
        <p:spPr>
          <a:xfrm>
            <a:off x="12159557" y="11033617"/>
            <a:ext cx="3383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 dimension of Y is N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x D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Num of rows = no of queries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 of cols/dimensions is as we specify in the W</a:t>
            </a:r>
            <a:r>
              <a:rPr lang="en-US" sz="1200" baseline="-25000" dirty="0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matrix</a:t>
            </a:r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9B7D549-7F52-4D23-8B22-6B41E2152F24}"/>
              </a:ext>
            </a:extLst>
          </p:cNvPr>
          <p:cNvSpPr txBox="1"/>
          <p:nvPr/>
        </p:nvSpPr>
        <p:spPr>
          <a:xfrm>
            <a:off x="1484500" y="4010331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2: Computing the raw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F85EB37-A25B-4EAD-A92D-44E7E7349B72}"/>
              </a:ext>
            </a:extLst>
          </p:cNvPr>
          <p:cNvSpPr txBox="1"/>
          <p:nvPr/>
        </p:nvSpPr>
        <p:spPr>
          <a:xfrm>
            <a:off x="1448436" y="6948984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3: Normalizing the attention weights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0393EDC-DB15-4B1F-987C-EB9727ADB353}"/>
              </a:ext>
            </a:extLst>
          </p:cNvPr>
          <p:cNvSpPr txBox="1"/>
          <p:nvPr/>
        </p:nvSpPr>
        <p:spPr>
          <a:xfrm>
            <a:off x="1481082" y="9513465"/>
            <a:ext cx="189680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4: Calculating the output matrix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AC6DBB4F-8D09-4F2E-86A4-9E1FA2491A0B}"/>
              </a:ext>
            </a:extLst>
          </p:cNvPr>
          <p:cNvSpPr txBox="1"/>
          <p:nvPr/>
        </p:nvSpPr>
        <p:spPr>
          <a:xfrm>
            <a:off x="1475156" y="1665664"/>
            <a:ext cx="19873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Step 1: Q, K, V matrices as computed before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2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209452E-0EE1-4DAF-8FE0-14F82A1BAF29}"/>
              </a:ext>
            </a:extLst>
          </p:cNvPr>
          <p:cNvGrpSpPr/>
          <p:nvPr/>
        </p:nvGrpSpPr>
        <p:grpSpPr>
          <a:xfrm>
            <a:off x="9034864" y="2135782"/>
            <a:ext cx="4249817" cy="5247036"/>
            <a:chOff x="818951" y="1242362"/>
            <a:chExt cx="4249817" cy="5247036"/>
          </a:xfrm>
        </p:grpSpPr>
        <p:pic>
          <p:nvPicPr>
            <p:cNvPr id="5" name="Picture 4" descr="A person throwing a frisbee to a child&#10;&#10;Description automatically generated with medium confidence">
              <a:extLst>
                <a:ext uri="{FF2B5EF4-FFF2-40B4-BE49-F238E27FC236}">
                  <a16:creationId xmlns:a16="http://schemas.microsoft.com/office/drawing/2014/main" id="{9696275D-4849-47B4-9168-FE2C738B9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51" y="1242362"/>
              <a:ext cx="4249817" cy="52470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016FDE-E47B-4699-B961-AA3F03A481FA}"/>
                </a:ext>
              </a:extLst>
            </p:cNvPr>
            <p:cNvSpPr/>
            <p:nvPr/>
          </p:nvSpPr>
          <p:spPr>
            <a:xfrm>
              <a:off x="9779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AFFF6E-2BBF-47BB-92A1-E29FB5F8BC77}"/>
                </a:ext>
              </a:extLst>
            </p:cNvPr>
            <p:cNvSpPr/>
            <p:nvPr/>
          </p:nvSpPr>
          <p:spPr>
            <a:xfrm>
              <a:off x="16510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48F2DB-5E28-4BB8-8014-6B487345A994}"/>
                </a:ext>
              </a:extLst>
            </p:cNvPr>
            <p:cNvSpPr/>
            <p:nvPr/>
          </p:nvSpPr>
          <p:spPr>
            <a:xfrm>
              <a:off x="23241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BE4667-4A20-4F15-8630-B964063CDF6E}"/>
                </a:ext>
              </a:extLst>
            </p:cNvPr>
            <p:cNvSpPr/>
            <p:nvPr/>
          </p:nvSpPr>
          <p:spPr>
            <a:xfrm>
              <a:off x="29972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2543B1-E6B8-452A-8EC4-5DDB1F81F5D0}"/>
                </a:ext>
              </a:extLst>
            </p:cNvPr>
            <p:cNvSpPr/>
            <p:nvPr/>
          </p:nvSpPr>
          <p:spPr>
            <a:xfrm>
              <a:off x="36703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1BC541-A306-4E55-B802-17A8B72C8C67}"/>
                </a:ext>
              </a:extLst>
            </p:cNvPr>
            <p:cNvSpPr/>
            <p:nvPr/>
          </p:nvSpPr>
          <p:spPr>
            <a:xfrm>
              <a:off x="4343400" y="13462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9B300F-1519-4F9F-96C9-D111F24BDD40}"/>
                </a:ext>
              </a:extLst>
            </p:cNvPr>
            <p:cNvSpPr/>
            <p:nvPr/>
          </p:nvSpPr>
          <p:spPr>
            <a:xfrm>
              <a:off x="977900" y="20574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38666C-E4F0-4F5B-BCBF-C6F56529FB6F}"/>
                </a:ext>
              </a:extLst>
            </p:cNvPr>
            <p:cNvSpPr/>
            <p:nvPr/>
          </p:nvSpPr>
          <p:spPr>
            <a:xfrm>
              <a:off x="16510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BB13E4-27D5-47E2-A1E1-E5945ADE3E57}"/>
                </a:ext>
              </a:extLst>
            </p:cNvPr>
            <p:cNvSpPr/>
            <p:nvPr/>
          </p:nvSpPr>
          <p:spPr>
            <a:xfrm>
              <a:off x="23241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26DD61-4BF0-4FCE-8104-155E537FF72D}"/>
                </a:ext>
              </a:extLst>
            </p:cNvPr>
            <p:cNvSpPr/>
            <p:nvPr/>
          </p:nvSpPr>
          <p:spPr>
            <a:xfrm>
              <a:off x="29972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3A6821-21D0-4192-BCCF-EEA386AFDA98}"/>
                </a:ext>
              </a:extLst>
            </p:cNvPr>
            <p:cNvSpPr/>
            <p:nvPr/>
          </p:nvSpPr>
          <p:spPr>
            <a:xfrm>
              <a:off x="36703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955B37-227D-4582-908A-9D1EF4E13112}"/>
                </a:ext>
              </a:extLst>
            </p:cNvPr>
            <p:cNvSpPr/>
            <p:nvPr/>
          </p:nvSpPr>
          <p:spPr>
            <a:xfrm>
              <a:off x="4343400" y="20574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E8816-9CF1-4BEF-BC70-99F6CBC661DD}"/>
                </a:ext>
              </a:extLst>
            </p:cNvPr>
            <p:cNvSpPr/>
            <p:nvPr/>
          </p:nvSpPr>
          <p:spPr>
            <a:xfrm>
              <a:off x="977900" y="2768600"/>
              <a:ext cx="673100" cy="7112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C532D3-4B52-463E-BB75-6886E18325E1}"/>
                </a:ext>
              </a:extLst>
            </p:cNvPr>
            <p:cNvSpPr/>
            <p:nvPr/>
          </p:nvSpPr>
          <p:spPr>
            <a:xfrm>
              <a:off x="1651000" y="27686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F10A9B-9EDE-407A-B995-C70920645964}"/>
                </a:ext>
              </a:extLst>
            </p:cNvPr>
            <p:cNvSpPr/>
            <p:nvPr/>
          </p:nvSpPr>
          <p:spPr>
            <a:xfrm>
              <a:off x="23241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DD5B6C-C0C8-4EF0-9AA7-59F4C3C8F8DB}"/>
                </a:ext>
              </a:extLst>
            </p:cNvPr>
            <p:cNvSpPr/>
            <p:nvPr/>
          </p:nvSpPr>
          <p:spPr>
            <a:xfrm>
              <a:off x="29972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F4ADBD-942A-4F03-BD49-C02C9AD94D5D}"/>
                </a:ext>
              </a:extLst>
            </p:cNvPr>
            <p:cNvSpPr/>
            <p:nvPr/>
          </p:nvSpPr>
          <p:spPr>
            <a:xfrm>
              <a:off x="36703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0365D0-4F42-4523-9B4C-7944C97FF452}"/>
                </a:ext>
              </a:extLst>
            </p:cNvPr>
            <p:cNvSpPr/>
            <p:nvPr/>
          </p:nvSpPr>
          <p:spPr>
            <a:xfrm>
              <a:off x="4343400" y="2768600"/>
              <a:ext cx="673100" cy="711200"/>
            </a:xfrm>
            <a:prstGeom prst="rect">
              <a:avLst/>
            </a:prstGeom>
            <a:solidFill>
              <a:srgbClr val="44546A">
                <a:alpha val="63137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FC9BDE-1927-40FF-8CD6-03FDDAAF7AD7}"/>
                </a:ext>
              </a:extLst>
            </p:cNvPr>
            <p:cNvSpPr/>
            <p:nvPr/>
          </p:nvSpPr>
          <p:spPr>
            <a:xfrm>
              <a:off x="9779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B19A76-45A7-4A29-B671-826BF4AF2D80}"/>
                </a:ext>
              </a:extLst>
            </p:cNvPr>
            <p:cNvSpPr/>
            <p:nvPr/>
          </p:nvSpPr>
          <p:spPr>
            <a:xfrm>
              <a:off x="1651000" y="34798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063F95-B34C-42B3-9078-66C3C884B88F}"/>
                </a:ext>
              </a:extLst>
            </p:cNvPr>
            <p:cNvSpPr/>
            <p:nvPr/>
          </p:nvSpPr>
          <p:spPr>
            <a:xfrm>
              <a:off x="23241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2C7351-FE4C-4E92-A188-08A41BD5D32A}"/>
                </a:ext>
              </a:extLst>
            </p:cNvPr>
            <p:cNvSpPr/>
            <p:nvPr/>
          </p:nvSpPr>
          <p:spPr>
            <a:xfrm>
              <a:off x="29972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2F32A9-0E6E-4ED4-A153-FA99CCE592EB}"/>
                </a:ext>
              </a:extLst>
            </p:cNvPr>
            <p:cNvSpPr/>
            <p:nvPr/>
          </p:nvSpPr>
          <p:spPr>
            <a:xfrm>
              <a:off x="36703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DDAEAA-72E3-4398-ADC5-280D70A7F651}"/>
                </a:ext>
              </a:extLst>
            </p:cNvPr>
            <p:cNvSpPr/>
            <p:nvPr/>
          </p:nvSpPr>
          <p:spPr>
            <a:xfrm>
              <a:off x="4343400" y="34798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CFC43D-4E39-486A-A77F-6CDBF66B8DB7}"/>
                </a:ext>
              </a:extLst>
            </p:cNvPr>
            <p:cNvSpPr/>
            <p:nvPr/>
          </p:nvSpPr>
          <p:spPr>
            <a:xfrm>
              <a:off x="9779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C1A6BA-725E-4971-A45E-F9A17B74E53F}"/>
                </a:ext>
              </a:extLst>
            </p:cNvPr>
            <p:cNvSpPr/>
            <p:nvPr/>
          </p:nvSpPr>
          <p:spPr>
            <a:xfrm>
              <a:off x="1651000" y="41910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17F4EE-56C8-48EF-A3C8-35C813F8BCB8}"/>
                </a:ext>
              </a:extLst>
            </p:cNvPr>
            <p:cNvSpPr/>
            <p:nvPr/>
          </p:nvSpPr>
          <p:spPr>
            <a:xfrm>
              <a:off x="23241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DA01FF-7687-47D3-BB43-99ED6BD07F96}"/>
                </a:ext>
              </a:extLst>
            </p:cNvPr>
            <p:cNvSpPr/>
            <p:nvPr/>
          </p:nvSpPr>
          <p:spPr>
            <a:xfrm>
              <a:off x="2997200" y="4191000"/>
              <a:ext cx="673100" cy="71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E9F844-DE66-4C10-8ED1-095C31B45155}"/>
                </a:ext>
              </a:extLst>
            </p:cNvPr>
            <p:cNvSpPr/>
            <p:nvPr/>
          </p:nvSpPr>
          <p:spPr>
            <a:xfrm>
              <a:off x="36703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C12E37-2312-49A4-B22E-4DAF697F2665}"/>
                </a:ext>
              </a:extLst>
            </p:cNvPr>
            <p:cNvSpPr/>
            <p:nvPr/>
          </p:nvSpPr>
          <p:spPr>
            <a:xfrm>
              <a:off x="4343400" y="41910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480BB6-E195-4FCC-A478-9B776D865991}"/>
                </a:ext>
              </a:extLst>
            </p:cNvPr>
            <p:cNvSpPr/>
            <p:nvPr/>
          </p:nvSpPr>
          <p:spPr>
            <a:xfrm>
              <a:off x="9779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8793933-9F03-4606-A9EF-AB62477DAD96}"/>
                </a:ext>
              </a:extLst>
            </p:cNvPr>
            <p:cNvSpPr/>
            <p:nvPr/>
          </p:nvSpPr>
          <p:spPr>
            <a:xfrm>
              <a:off x="1651000" y="49022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E17B083-BA01-4D2D-BA33-A39A9BE7029E}"/>
                </a:ext>
              </a:extLst>
            </p:cNvPr>
            <p:cNvSpPr/>
            <p:nvPr/>
          </p:nvSpPr>
          <p:spPr>
            <a:xfrm>
              <a:off x="23241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9825A93-FFD8-4729-939F-A086A625A10E}"/>
                </a:ext>
              </a:extLst>
            </p:cNvPr>
            <p:cNvSpPr/>
            <p:nvPr/>
          </p:nvSpPr>
          <p:spPr>
            <a:xfrm>
              <a:off x="2997200" y="49022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1394415-FC33-4023-B9C8-779A78ADB494}"/>
                </a:ext>
              </a:extLst>
            </p:cNvPr>
            <p:cNvSpPr/>
            <p:nvPr/>
          </p:nvSpPr>
          <p:spPr>
            <a:xfrm>
              <a:off x="36703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60E76E-AD19-4BA0-A971-BA52EE5BA38D}"/>
                </a:ext>
              </a:extLst>
            </p:cNvPr>
            <p:cNvSpPr/>
            <p:nvPr/>
          </p:nvSpPr>
          <p:spPr>
            <a:xfrm>
              <a:off x="4343400" y="49022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A3AA9D-CEAD-44F2-A3A4-06B6D3C61965}"/>
                </a:ext>
              </a:extLst>
            </p:cNvPr>
            <p:cNvSpPr/>
            <p:nvPr/>
          </p:nvSpPr>
          <p:spPr>
            <a:xfrm>
              <a:off x="9779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9D426D-D5B1-4622-857C-435CE3CEDF15}"/>
                </a:ext>
              </a:extLst>
            </p:cNvPr>
            <p:cNvSpPr/>
            <p:nvPr/>
          </p:nvSpPr>
          <p:spPr>
            <a:xfrm>
              <a:off x="1651000" y="5613400"/>
              <a:ext cx="673100" cy="711200"/>
            </a:xfrm>
            <a:prstGeom prst="rect">
              <a:avLst/>
            </a:prstGeom>
            <a:solidFill>
              <a:srgbClr val="CC99FF">
                <a:alpha val="38824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4385C9-E94A-4F3F-A57E-7B45AED9A459}"/>
                </a:ext>
              </a:extLst>
            </p:cNvPr>
            <p:cNvSpPr/>
            <p:nvPr/>
          </p:nvSpPr>
          <p:spPr>
            <a:xfrm>
              <a:off x="23241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3F5BFC3-5B73-4AF5-9102-7A6D9AAD71FA}"/>
                </a:ext>
              </a:extLst>
            </p:cNvPr>
            <p:cNvSpPr/>
            <p:nvPr/>
          </p:nvSpPr>
          <p:spPr>
            <a:xfrm>
              <a:off x="2997200" y="5613400"/>
              <a:ext cx="673100" cy="711200"/>
            </a:xfrm>
            <a:prstGeom prst="rect">
              <a:avLst/>
            </a:prstGeom>
            <a:solidFill>
              <a:srgbClr val="BF9000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9FFD21-7C1A-4E43-B153-6E08F7D6C3C4}"/>
                </a:ext>
              </a:extLst>
            </p:cNvPr>
            <p:cNvSpPr/>
            <p:nvPr/>
          </p:nvSpPr>
          <p:spPr>
            <a:xfrm>
              <a:off x="36703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B2ED9B-6BB6-4E16-98BC-C19D7AD5D13F}"/>
                </a:ext>
              </a:extLst>
            </p:cNvPr>
            <p:cNvSpPr/>
            <p:nvPr/>
          </p:nvSpPr>
          <p:spPr>
            <a:xfrm>
              <a:off x="4343400" y="5613400"/>
              <a:ext cx="673100" cy="711200"/>
            </a:xfrm>
            <a:prstGeom prst="rect">
              <a:avLst/>
            </a:prstGeom>
            <a:solidFill>
              <a:srgbClr val="9DC3E6">
                <a:alpha val="5098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8" name="Picture 57" descr="A person throwing a frisbee to a child&#10;&#10;Description automatically generated with medium confidence">
            <a:extLst>
              <a:ext uri="{FF2B5EF4-FFF2-40B4-BE49-F238E27FC236}">
                <a16:creationId xmlns:a16="http://schemas.microsoft.com/office/drawing/2014/main" id="{75492A39-84C0-43D1-BA01-EBE784A42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28" y="3318466"/>
            <a:ext cx="2846705" cy="28816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1EA80C17-082F-4986-9578-F7D50D6962C8}"/>
              </a:ext>
            </a:extLst>
          </p:cNvPr>
          <p:cNvSpPr/>
          <p:nvPr/>
        </p:nvSpPr>
        <p:spPr>
          <a:xfrm>
            <a:off x="5036348" y="1917374"/>
            <a:ext cx="1397000" cy="56229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4C84DF-CF1A-42C7-BD56-D335B58057A2}"/>
              </a:ext>
            </a:extLst>
          </p:cNvPr>
          <p:cNvSpPr txBox="1"/>
          <p:nvPr/>
        </p:nvSpPr>
        <p:spPr>
          <a:xfrm>
            <a:off x="3483868" y="7929226"/>
            <a:ext cx="450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 Network – acts as a feature extractor for the input image 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8BF49D-73FF-42D4-8AF0-AB3C5FDA05D2}"/>
              </a:ext>
            </a:extLst>
          </p:cNvPr>
          <p:cNvSpPr txBox="1"/>
          <p:nvPr/>
        </p:nvSpPr>
        <p:spPr>
          <a:xfrm>
            <a:off x="8908792" y="8316740"/>
            <a:ext cx="450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feature map of shape 7 x 6 values</a:t>
            </a:r>
          </a:p>
          <a:p>
            <a:pPr algn="ctr"/>
            <a:r>
              <a:rPr lang="en-US" dirty="0"/>
              <a:t>Each value gives information about a spatial feature in the image, some hypothetical examples are highlighted</a:t>
            </a:r>
            <a:endParaRPr lang="en-GB" dirty="0"/>
          </a:p>
        </p:txBody>
      </p:sp>
      <p:pic>
        <p:nvPicPr>
          <p:cNvPr id="64" name="Graphic 63" descr="Line arrow: Counter-clockwise curve outline">
            <a:extLst>
              <a:ext uri="{FF2B5EF4-FFF2-40B4-BE49-F238E27FC236}">
                <a16:creationId xmlns:a16="http://schemas.microsoft.com/office/drawing/2014/main" id="{9AF149FD-49FA-41ED-A4EF-F92E4AB6D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342599">
            <a:off x="10991501" y="6814240"/>
            <a:ext cx="882235" cy="887637"/>
          </a:xfrm>
          <a:prstGeom prst="rect">
            <a:avLst/>
          </a:prstGeom>
        </p:spPr>
      </p:pic>
      <p:pic>
        <p:nvPicPr>
          <p:cNvPr id="65" name="Graphic 64" descr="Line arrow: Counter-clockwise curve outline">
            <a:extLst>
              <a:ext uri="{FF2B5EF4-FFF2-40B4-BE49-F238E27FC236}">
                <a16:creationId xmlns:a16="http://schemas.microsoft.com/office/drawing/2014/main" id="{4DE2C408-1D71-41C6-B5B8-203B091E0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42599">
            <a:off x="12917693" y="5909503"/>
            <a:ext cx="882235" cy="887637"/>
          </a:xfrm>
          <a:prstGeom prst="rect">
            <a:avLst/>
          </a:prstGeom>
        </p:spPr>
      </p:pic>
      <p:pic>
        <p:nvPicPr>
          <p:cNvPr id="66" name="Graphic 65" descr="Line arrow: Counter-clockwise curve outline">
            <a:extLst>
              <a:ext uri="{FF2B5EF4-FFF2-40B4-BE49-F238E27FC236}">
                <a16:creationId xmlns:a16="http://schemas.microsoft.com/office/drawing/2014/main" id="{21E3A2C4-559F-4382-8130-2EB54AA6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257401" flipH="1">
            <a:off x="8787867" y="5216773"/>
            <a:ext cx="882235" cy="887637"/>
          </a:xfrm>
          <a:prstGeom prst="rect">
            <a:avLst/>
          </a:prstGeom>
        </p:spPr>
      </p:pic>
      <p:pic>
        <p:nvPicPr>
          <p:cNvPr id="67" name="Graphic 66" descr="Line arrow: Counter-clockwise curve outline">
            <a:extLst>
              <a:ext uri="{FF2B5EF4-FFF2-40B4-BE49-F238E27FC236}">
                <a16:creationId xmlns:a16="http://schemas.microsoft.com/office/drawing/2014/main" id="{CD469609-107B-427E-8C4D-B89B19189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742599">
            <a:off x="8593745" y="3362925"/>
            <a:ext cx="882235" cy="887637"/>
          </a:xfrm>
          <a:prstGeom prst="rect">
            <a:avLst/>
          </a:prstGeom>
        </p:spPr>
      </p:pic>
      <p:pic>
        <p:nvPicPr>
          <p:cNvPr id="68" name="Graphic 67" descr="Line arrow: Counter-clockwise curve outline">
            <a:extLst>
              <a:ext uri="{FF2B5EF4-FFF2-40B4-BE49-F238E27FC236}">
                <a16:creationId xmlns:a16="http://schemas.microsoft.com/office/drawing/2014/main" id="{6A5E7275-B33B-469F-880B-7F4E770C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698022" flipH="1">
            <a:off x="12806905" y="2938138"/>
            <a:ext cx="882235" cy="8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DCD244-2618-47D6-8923-D267574CF135}"/>
              </a:ext>
            </a:extLst>
          </p:cNvPr>
          <p:cNvSpPr txBox="1"/>
          <p:nvPr/>
        </p:nvSpPr>
        <p:spPr>
          <a:xfrm>
            <a:off x="4292124" y="129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C018A-33D5-470F-B642-892FE74009FA}"/>
              </a:ext>
            </a:extLst>
          </p:cNvPr>
          <p:cNvSpPr txBox="1"/>
          <p:nvPr/>
        </p:nvSpPr>
        <p:spPr>
          <a:xfrm>
            <a:off x="4292127" y="2026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growth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131FE-6974-485F-BF77-F2998BE5D060}"/>
              </a:ext>
            </a:extLst>
          </p:cNvPr>
          <p:cNvSpPr txBox="1"/>
          <p:nvPr/>
        </p:nvSpPr>
        <p:spPr>
          <a:xfrm>
            <a:off x="4292127" y="27584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B75E2-0149-4218-997F-5E3FFCD99F18}"/>
              </a:ext>
            </a:extLst>
          </p:cNvPr>
          <p:cNvSpPr txBox="1"/>
          <p:nvPr/>
        </p:nvSpPr>
        <p:spPr>
          <a:xfrm>
            <a:off x="4292127" y="348996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slowed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63B1A-7488-4C7F-BAB7-D9E60AD23499}"/>
              </a:ext>
            </a:extLst>
          </p:cNvPr>
          <p:cNvSpPr txBox="1"/>
          <p:nvPr/>
        </p:nvSpPr>
        <p:spPr>
          <a:xfrm>
            <a:off x="4292127" y="422148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30752-0A21-4110-8FD9-217A2A7E2209}"/>
              </a:ext>
            </a:extLst>
          </p:cNvPr>
          <p:cNvSpPr txBox="1"/>
          <p:nvPr/>
        </p:nvSpPr>
        <p:spPr>
          <a:xfrm>
            <a:off x="4292127" y="495300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9F412-F85C-4476-8ED8-956A3DD0F827}"/>
              </a:ext>
            </a:extLst>
          </p:cNvPr>
          <p:cNvSpPr txBox="1"/>
          <p:nvPr/>
        </p:nvSpPr>
        <p:spPr>
          <a:xfrm>
            <a:off x="4292127" y="56845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FCA4E-19BE-4B32-9126-EC822C87DDFD}"/>
              </a:ext>
            </a:extLst>
          </p:cNvPr>
          <p:cNvSpPr txBox="1"/>
          <p:nvPr/>
        </p:nvSpPr>
        <p:spPr>
          <a:xfrm>
            <a:off x="4292127" y="64160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</a:t>
            </a:r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4E315C8-17D9-473A-AE74-AEF4C0F946A6}"/>
              </a:ext>
            </a:extLst>
          </p:cNvPr>
          <p:cNvSpPr/>
          <p:nvPr/>
        </p:nvSpPr>
        <p:spPr>
          <a:xfrm>
            <a:off x="3575844" y="1295400"/>
            <a:ext cx="274320" cy="54899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8619C-19BD-42C7-BD56-7AABF5C02DC2}"/>
              </a:ext>
            </a:extLst>
          </p:cNvPr>
          <p:cNvSpPr txBox="1"/>
          <p:nvPr/>
        </p:nvSpPr>
        <p:spPr>
          <a:xfrm>
            <a:off x="1830864" y="3852149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 tokens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E60E0-7F21-4963-9673-D176820A5D43}"/>
              </a:ext>
            </a:extLst>
          </p:cNvPr>
          <p:cNvGrpSpPr/>
          <p:nvPr/>
        </p:nvGrpSpPr>
        <p:grpSpPr>
          <a:xfrm>
            <a:off x="7297266" y="2137413"/>
            <a:ext cx="1249680" cy="304800"/>
            <a:chOff x="6035040" y="807720"/>
            <a:chExt cx="1249680" cy="304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E0D3D5-E187-41F6-9790-6FEA7D690E24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CEFC81-28F9-4C2A-A5C7-1C422E2E1295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153D787-619C-497B-A64E-0BABB3E093C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276216-09FF-4674-A0CE-DB3CA8BF5E50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A4E14B-799F-458F-9677-CB561780E3EC}"/>
              </a:ext>
            </a:extLst>
          </p:cNvPr>
          <p:cNvGrpSpPr/>
          <p:nvPr/>
        </p:nvGrpSpPr>
        <p:grpSpPr>
          <a:xfrm>
            <a:off x="7297266" y="2442214"/>
            <a:ext cx="1249680" cy="304800"/>
            <a:chOff x="6035040" y="807720"/>
            <a:chExt cx="1249680" cy="304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467AE2-A141-4A69-84A3-66BFE18B6A4C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0312DE-5AB2-4BC7-B3A3-F770A95DE60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B481FC-886F-48EE-9F88-0F6E838D8B9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9EF67B-6910-453F-BE17-38BF4461B798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0A6DD8C-8013-437D-A642-608EE067396C}"/>
              </a:ext>
            </a:extLst>
          </p:cNvPr>
          <p:cNvGrpSpPr/>
          <p:nvPr/>
        </p:nvGrpSpPr>
        <p:grpSpPr>
          <a:xfrm>
            <a:off x="7297266" y="2747013"/>
            <a:ext cx="1249680" cy="304800"/>
            <a:chOff x="6035040" y="807720"/>
            <a:chExt cx="1249680" cy="3048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4C4750-7B60-46D3-B013-B366409A764C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A880EE-D821-4D79-8E7D-C566B4E9DD74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4669A5-F756-4434-AF2F-E400932D3679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1F7618-AF63-4488-A70D-6342DDE40309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8934F1-00BC-4BFE-82C1-DE5633B8554A}"/>
              </a:ext>
            </a:extLst>
          </p:cNvPr>
          <p:cNvGrpSpPr/>
          <p:nvPr/>
        </p:nvGrpSpPr>
        <p:grpSpPr>
          <a:xfrm>
            <a:off x="7297266" y="3051814"/>
            <a:ext cx="1249680" cy="304800"/>
            <a:chOff x="6035040" y="807720"/>
            <a:chExt cx="1249680" cy="30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E015B3-359E-4FB4-A7D5-E5CF6103312E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55E46FB-76F0-4E18-B56E-76A69BBD500F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087D22-45F7-443B-9182-D3145C62E52E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391B50-F23B-411B-9A22-1F1E16CFD754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1CF3D9-FBA7-4021-883A-61899704E072}"/>
              </a:ext>
            </a:extLst>
          </p:cNvPr>
          <p:cNvGrpSpPr/>
          <p:nvPr/>
        </p:nvGrpSpPr>
        <p:grpSpPr>
          <a:xfrm>
            <a:off x="7297266" y="3356613"/>
            <a:ext cx="1249680" cy="304800"/>
            <a:chOff x="6035040" y="807720"/>
            <a:chExt cx="1249680" cy="3048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348CCD-2923-4739-A4F2-490A0A69B100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AF32E23-05BD-44A1-AFEA-496898FBC96D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8E4E6E-4DAF-4326-B9B5-B7BFAD9A903D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8A1EEB-BB3B-46DD-930F-28D6817FFA8F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00AB42-8EAC-4857-A7C3-19D43DBD9C56}"/>
              </a:ext>
            </a:extLst>
          </p:cNvPr>
          <p:cNvGrpSpPr/>
          <p:nvPr/>
        </p:nvGrpSpPr>
        <p:grpSpPr>
          <a:xfrm>
            <a:off x="7297266" y="3661414"/>
            <a:ext cx="1249680" cy="304800"/>
            <a:chOff x="6035040" y="807720"/>
            <a:chExt cx="1249680" cy="304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BF2CDB9-C5C2-40A2-84A9-5DC40DA6DA86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3C583C-56AB-441C-B820-6F15A4A283F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5EBA3D-3F57-4E38-AFC4-B215F6150823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C06485D-D554-44AE-837C-BC69268A4270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FB9B55-1720-41F4-B6A2-441741183D57}"/>
              </a:ext>
            </a:extLst>
          </p:cNvPr>
          <p:cNvGrpSpPr/>
          <p:nvPr/>
        </p:nvGrpSpPr>
        <p:grpSpPr>
          <a:xfrm>
            <a:off x="7297266" y="3969070"/>
            <a:ext cx="1249680" cy="304800"/>
            <a:chOff x="6035040" y="807720"/>
            <a:chExt cx="1249680" cy="3048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FC668-6E9D-4A38-AFD6-312664B75BC6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93C636C-83E9-43AE-A170-16B60A4E0753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8118D9-032D-4AAA-AABE-1F4E3F9CC608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A13BF0-8B8B-4A64-89FE-79EEA301818D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FF2C94-8680-4DD2-B376-AE4D5696CC43}"/>
              </a:ext>
            </a:extLst>
          </p:cNvPr>
          <p:cNvGrpSpPr/>
          <p:nvPr/>
        </p:nvGrpSpPr>
        <p:grpSpPr>
          <a:xfrm>
            <a:off x="7297266" y="4271014"/>
            <a:ext cx="1249680" cy="304800"/>
            <a:chOff x="6035040" y="807720"/>
            <a:chExt cx="1249680" cy="3048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A282B42-48BF-4C24-99E4-CCE099DCB759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59775F-4405-47FB-A044-724B3CECA86C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6A509DC-5D57-4793-8C43-8B8ED9DD9694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142F87-3825-44CC-9CC3-E4FD8E62B136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F8F3C9-0492-4355-88B2-6D6839828667}"/>
              </a:ext>
            </a:extLst>
          </p:cNvPr>
          <p:cNvGrpSpPr/>
          <p:nvPr/>
        </p:nvGrpSpPr>
        <p:grpSpPr>
          <a:xfrm>
            <a:off x="7297266" y="4566169"/>
            <a:ext cx="1249680" cy="304800"/>
            <a:chOff x="6035040" y="807720"/>
            <a:chExt cx="1249680" cy="304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A0A65E-62B5-4BB7-AD69-17D22BE20D61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3F8FDD-DA8D-4A17-A6F6-07CB6436D979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E8FD8D-AE5A-4DC6-9645-31D5D54CC382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3EA6AC-2F09-48EA-82D9-F7CF34CDD778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0F9461C-88C3-4348-8452-5C527EDDFE97}"/>
              </a:ext>
            </a:extLst>
          </p:cNvPr>
          <p:cNvSpPr txBox="1"/>
          <p:nvPr/>
        </p:nvSpPr>
        <p:spPr>
          <a:xfrm>
            <a:off x="7594445" y="5378846"/>
            <a:ext cx="624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  <a:endParaRPr lang="en-GB" sz="20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4E455E-9704-41C3-86CB-AED6659F9034}"/>
              </a:ext>
            </a:extLst>
          </p:cNvPr>
          <p:cNvGrpSpPr/>
          <p:nvPr/>
        </p:nvGrpSpPr>
        <p:grpSpPr>
          <a:xfrm>
            <a:off x="7297266" y="4858469"/>
            <a:ext cx="1249680" cy="304800"/>
            <a:chOff x="6035040" y="807720"/>
            <a:chExt cx="1249680" cy="3048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6D3256-B868-4BA5-BA35-0873D0EABA2F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679869-D1DE-4F87-96D6-B610C99FA40A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BCF3F2-9E46-4760-BA10-0DCBCD52BA39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D6AFBCA-C98D-4958-8601-0B0D0A9BEC11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6846A4-1534-46A9-B887-4FD9B0F1358F}"/>
              </a:ext>
            </a:extLst>
          </p:cNvPr>
          <p:cNvGrpSpPr/>
          <p:nvPr/>
        </p:nvGrpSpPr>
        <p:grpSpPr>
          <a:xfrm>
            <a:off x="7297266" y="5159896"/>
            <a:ext cx="1249680" cy="304800"/>
            <a:chOff x="6035040" y="807720"/>
            <a:chExt cx="1249680" cy="3048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19E8C-05F8-4990-93CC-5ADD13BC1013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34FFDE-7EE8-4C39-846E-7813DA8C79F2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2FBD03D-7ED8-42A2-BC8F-5A66771991B4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517E5C0-4272-4A31-B761-26E0CADF2CCD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0752AD-7FA3-4393-9A21-00983F585804}"/>
              </a:ext>
            </a:extLst>
          </p:cNvPr>
          <p:cNvGrpSpPr/>
          <p:nvPr/>
        </p:nvGrpSpPr>
        <p:grpSpPr>
          <a:xfrm>
            <a:off x="7297266" y="5844544"/>
            <a:ext cx="1249680" cy="304800"/>
            <a:chOff x="6035040" y="807720"/>
            <a:chExt cx="1249680" cy="3048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8CAE8AC-6BFF-43F9-8EA5-C3A92A21F1F8}"/>
                </a:ext>
              </a:extLst>
            </p:cNvPr>
            <p:cNvSpPr/>
            <p:nvPr/>
          </p:nvSpPr>
          <p:spPr>
            <a:xfrm>
              <a:off x="60350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23944F-D889-4768-AA39-E8743A6DFF42}"/>
                </a:ext>
              </a:extLst>
            </p:cNvPr>
            <p:cNvSpPr/>
            <p:nvPr/>
          </p:nvSpPr>
          <p:spPr>
            <a:xfrm>
              <a:off x="63398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5B134AA-C83E-4270-BC77-E96629A2B4A1}"/>
                </a:ext>
              </a:extLst>
            </p:cNvPr>
            <p:cNvSpPr/>
            <p:nvPr/>
          </p:nvSpPr>
          <p:spPr>
            <a:xfrm>
              <a:off x="664464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D04F91-E08A-4521-9F9D-DEC37B10E49F}"/>
                </a:ext>
              </a:extLst>
            </p:cNvPr>
            <p:cNvSpPr/>
            <p:nvPr/>
          </p:nvSpPr>
          <p:spPr>
            <a:xfrm>
              <a:off x="6964680" y="807720"/>
              <a:ext cx="320040" cy="304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7B8DB73-D10B-4217-A453-5170B5D9E930}"/>
              </a:ext>
            </a:extLst>
          </p:cNvPr>
          <p:cNvSpPr txBox="1"/>
          <p:nvPr/>
        </p:nvSpPr>
        <p:spPr>
          <a:xfrm>
            <a:off x="6410961" y="6832881"/>
            <a:ext cx="30527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matrix – stores the embedding for each word in the vocabulary</a:t>
            </a:r>
            <a:endParaRPr lang="en-GB" dirty="0"/>
          </a:p>
        </p:txBody>
      </p:sp>
      <p:cxnSp>
        <p:nvCxnSpPr>
          <p:cNvPr id="80" name="economic arrow">
            <a:extLst>
              <a:ext uri="{FF2B5EF4-FFF2-40B4-BE49-F238E27FC236}">
                <a16:creationId xmlns:a16="http://schemas.microsoft.com/office/drawing/2014/main" id="{035C319C-F754-4E2E-A45E-5E8A390D27C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404644" y="1536700"/>
            <a:ext cx="1892618" cy="105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6DA06A6-C9F4-4274-B0C5-50ADBFE29F6C}"/>
              </a:ext>
            </a:extLst>
          </p:cNvPr>
          <p:cNvGrpSpPr/>
          <p:nvPr/>
        </p:nvGrpSpPr>
        <p:grpSpPr>
          <a:xfrm>
            <a:off x="10214769" y="2169680"/>
            <a:ext cx="2773680" cy="369332"/>
            <a:chOff x="8924925" y="2169676"/>
            <a:chExt cx="2773680" cy="36933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14215CA-F58A-4B28-AD21-C0959E219A50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1F2D3EC-CDD4-4BD8-988E-7A741B3A6FC2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B04A5B7-AE7C-497E-921F-EF836CEDDE88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FF8DC4-4C8A-4E9C-8A3E-AA6AFD32A5A9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2629F96-EAE8-455F-94B2-DB473B236589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A4098E3-2944-49BB-833E-746D519CE2A1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Economic</a:t>
              </a:r>
              <a:endParaRPr lang="en-GB" dirty="0"/>
            </a:p>
          </p:txBody>
        </p:sp>
      </p:grpSp>
      <p:cxnSp>
        <p:nvCxnSpPr>
          <p:cNvPr id="88" name="growth arrow">
            <a:extLst>
              <a:ext uri="{FF2B5EF4-FFF2-40B4-BE49-F238E27FC236}">
                <a16:creationId xmlns:a16="http://schemas.microsoft.com/office/drawing/2014/main" id="{F517831A-235D-4C86-9D60-0E2B71FB81D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220342" y="2211589"/>
            <a:ext cx="2076927" cy="16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has arrow">
            <a:extLst>
              <a:ext uri="{FF2B5EF4-FFF2-40B4-BE49-F238E27FC236}">
                <a16:creationId xmlns:a16="http://schemas.microsoft.com/office/drawing/2014/main" id="{385F278A-F91F-4873-A700-420F7E93E07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900302" y="2289814"/>
            <a:ext cx="2396967" cy="6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lowed arrow">
            <a:extLst>
              <a:ext uri="{FF2B5EF4-FFF2-40B4-BE49-F238E27FC236}">
                <a16:creationId xmlns:a16="http://schemas.microsoft.com/office/drawing/2014/main" id="{211F9EC9-3778-42B7-BDBE-EE3AEE4C3BC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220342" y="2899414"/>
            <a:ext cx="2076927" cy="74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down arrow">
            <a:extLst>
              <a:ext uri="{FF2B5EF4-FFF2-40B4-BE49-F238E27FC236}">
                <a16:creationId xmlns:a16="http://schemas.microsoft.com/office/drawing/2014/main" id="{BAB9E775-1514-47AC-BF19-5161C2D37E7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004599" y="4401208"/>
            <a:ext cx="2292667" cy="60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in arrow">
            <a:extLst>
              <a:ext uri="{FF2B5EF4-FFF2-40B4-BE49-F238E27FC236}">
                <a16:creationId xmlns:a16="http://schemas.microsoft.com/office/drawing/2014/main" id="{682EA5AB-01B4-408C-9CA4-CDAA0CDFD074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802668" y="4121474"/>
            <a:ext cx="2494598" cy="100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recent arrow">
            <a:extLst>
              <a:ext uri="{FF2B5EF4-FFF2-40B4-BE49-F238E27FC236}">
                <a16:creationId xmlns:a16="http://schemas.microsoft.com/office/drawing/2014/main" id="{51CA9B2D-3E05-41F8-A51B-EC3D76EA50E2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137947" y="4423410"/>
            <a:ext cx="2159318" cy="142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years arrow">
            <a:extLst>
              <a:ext uri="{FF2B5EF4-FFF2-40B4-BE49-F238E27FC236}">
                <a16:creationId xmlns:a16="http://schemas.microsoft.com/office/drawing/2014/main" id="{A593D883-4CDE-496E-837F-FF666E63A9C1}"/>
              </a:ext>
            </a:extLst>
          </p:cNvPr>
          <p:cNvCxnSpPr>
            <a:cxnSpLocks/>
          </p:cNvCxnSpPr>
          <p:nvPr/>
        </p:nvCxnSpPr>
        <p:spPr>
          <a:xfrm flipV="1">
            <a:off x="4985548" y="5312297"/>
            <a:ext cx="2311718" cy="128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5A507D0-1DAC-4272-80AD-3BBA02BC63CB}"/>
              </a:ext>
            </a:extLst>
          </p:cNvPr>
          <p:cNvGrpSpPr/>
          <p:nvPr/>
        </p:nvGrpSpPr>
        <p:grpSpPr>
          <a:xfrm>
            <a:off x="10214769" y="2477139"/>
            <a:ext cx="2773680" cy="369332"/>
            <a:chOff x="8924925" y="2169676"/>
            <a:chExt cx="2773680" cy="36933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9CD34D4C-55FE-4F45-9B7D-E6C1CD3B4C43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6FB7EA-1F41-49DC-B154-F5D145E6454D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EEC834-1F81-430D-B6EA-2214AE552742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52BBB52-5BCA-47CA-B429-74F9D63B5407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3987131-E391-4A58-8E87-92361493640E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6E83D34-900F-4968-A0F2-9CB216BAE8E5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growth</a:t>
              </a:r>
              <a:endParaRPr lang="en-GB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7ECF19A-1C4B-4B6F-904C-D8114C8C38C1}"/>
              </a:ext>
            </a:extLst>
          </p:cNvPr>
          <p:cNvGrpSpPr/>
          <p:nvPr/>
        </p:nvGrpSpPr>
        <p:grpSpPr>
          <a:xfrm>
            <a:off x="10214769" y="2784598"/>
            <a:ext cx="2773680" cy="369332"/>
            <a:chOff x="8924925" y="2169676"/>
            <a:chExt cx="2773680" cy="369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1D820F5-B587-4CBA-ABA4-1D0D8DEB1F87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B7EEEA1-D1E8-46C9-8B53-43683FC797C4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A3EF3D0-E6B7-44DD-8A8B-BC7284DDC2D0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80DA3B9-8C72-47CA-99DB-55942E210804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A4546CF-F59F-4E8A-95F1-2BC85EE3EF7D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8098DA9-86B5-4AA8-8ADF-73EF0C62CA38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has</a:t>
              </a:r>
              <a:endParaRPr lang="en-GB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D7FE8C2-09D4-4CEE-B44E-6285AF3D6166}"/>
              </a:ext>
            </a:extLst>
          </p:cNvPr>
          <p:cNvGrpSpPr/>
          <p:nvPr/>
        </p:nvGrpSpPr>
        <p:grpSpPr>
          <a:xfrm>
            <a:off x="10214769" y="3092057"/>
            <a:ext cx="2773680" cy="369332"/>
            <a:chOff x="8924925" y="2169676"/>
            <a:chExt cx="2773680" cy="36933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DDFA7A1-1A2B-48FD-A69D-F9A2BA0FA09C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6BA9809-DCC5-4098-A759-E2621374EF86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6B3F22C-C8B1-46EA-B4E7-47E66D7DC6C1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892A447-B6A8-43EA-AF1A-F7E2154A6BAC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D1CF83B-69FF-4E2E-8137-68EC989563DC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97B376-0BA4-4973-B395-BB55D225524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slowed</a:t>
              </a:r>
              <a:endParaRPr lang="en-GB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103201-07CF-408D-9641-5D71B26302D6}"/>
              </a:ext>
            </a:extLst>
          </p:cNvPr>
          <p:cNvGrpSpPr/>
          <p:nvPr/>
        </p:nvGrpSpPr>
        <p:grpSpPr>
          <a:xfrm>
            <a:off x="10214769" y="3399516"/>
            <a:ext cx="2773680" cy="369332"/>
            <a:chOff x="8924925" y="2169676"/>
            <a:chExt cx="2773680" cy="36933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99F39D9-CDD9-4690-95A8-E9B6A622A9EB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9727EFE-BC0B-4794-9A25-549D137F1FB3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AE10062-B39B-47F8-A128-398F10D12FF4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C844423-2154-43A8-A183-57DD5871F1A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87E5834-E1FB-4B5F-91E5-DEE4FC28EEC0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535BE04-C692-4E01-B2E1-8325B75DE7EE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down</a:t>
              </a:r>
              <a:endParaRPr lang="en-GB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B4A2053-E737-4BA1-8729-D4ADEDA6CB1B}"/>
              </a:ext>
            </a:extLst>
          </p:cNvPr>
          <p:cNvGrpSpPr/>
          <p:nvPr/>
        </p:nvGrpSpPr>
        <p:grpSpPr>
          <a:xfrm>
            <a:off x="10214769" y="3706975"/>
            <a:ext cx="2773680" cy="369332"/>
            <a:chOff x="8924925" y="2169676"/>
            <a:chExt cx="2773680" cy="36933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0C0D883-0411-4A50-9A8B-5A861298DB12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9C06258-AB56-4100-A045-E6F7BF9D0BD6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02985BC-B99A-42E5-8C0A-04E511DABDE5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4C95B7F-13CC-43A1-A3CA-6D32B5C91302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3EB999D-50A4-4556-A2DD-A45D8362A078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1728084-29FB-4107-9A70-2C67AC6DB315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  <a:endParaRPr lang="en-GB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20EBA0E-AD8F-42A3-B2E0-4D5CFCC94F74}"/>
              </a:ext>
            </a:extLst>
          </p:cNvPr>
          <p:cNvGrpSpPr/>
          <p:nvPr/>
        </p:nvGrpSpPr>
        <p:grpSpPr>
          <a:xfrm>
            <a:off x="10214769" y="4015148"/>
            <a:ext cx="2773680" cy="369332"/>
            <a:chOff x="8924925" y="2169676"/>
            <a:chExt cx="2773680" cy="36933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C0ACC36-5177-4D71-8C86-017ECF369870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AE053F6-0ADE-4B43-B3C7-BA9ED60592D4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7097BC4-C6A0-47D1-9452-17B29E7CB9DE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D343915-35B9-4C16-B349-F0BF838AEB1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46737CF-F41B-4782-BE8D-421CEDDA699E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D2B34FA-FFD1-4144-900A-A407906B69C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recent</a:t>
              </a:r>
              <a:endParaRPr lang="en-GB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CCCE35E-5063-4850-971F-D198E59BD85C}"/>
              </a:ext>
            </a:extLst>
          </p:cNvPr>
          <p:cNvGrpSpPr/>
          <p:nvPr/>
        </p:nvGrpSpPr>
        <p:grpSpPr>
          <a:xfrm>
            <a:off x="10214769" y="4321893"/>
            <a:ext cx="2773680" cy="369332"/>
            <a:chOff x="8924925" y="2169676"/>
            <a:chExt cx="2773680" cy="36933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5B6E690-E587-481F-BC1E-F042D29AF7CD}"/>
                </a:ext>
              </a:extLst>
            </p:cNvPr>
            <p:cNvGrpSpPr/>
            <p:nvPr/>
          </p:nvGrpSpPr>
          <p:grpSpPr>
            <a:xfrm>
              <a:off x="8924925" y="2201942"/>
              <a:ext cx="1249680" cy="304800"/>
              <a:chOff x="6035040" y="807720"/>
              <a:chExt cx="1249680" cy="3048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54E1579-DDDA-44B5-AAB6-2651816ABB95}"/>
                  </a:ext>
                </a:extLst>
              </p:cNvPr>
              <p:cNvSpPr/>
              <p:nvPr/>
            </p:nvSpPr>
            <p:spPr>
              <a:xfrm>
                <a:off x="60350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59F56B5-B3EE-46FF-914E-B0C1FF5FF2DB}"/>
                  </a:ext>
                </a:extLst>
              </p:cNvPr>
              <p:cNvSpPr/>
              <p:nvPr/>
            </p:nvSpPr>
            <p:spPr>
              <a:xfrm>
                <a:off x="63398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8C7C21F-C8D7-4AD3-88C7-80A1811608B0}"/>
                  </a:ext>
                </a:extLst>
              </p:cNvPr>
              <p:cNvSpPr/>
              <p:nvPr/>
            </p:nvSpPr>
            <p:spPr>
              <a:xfrm>
                <a:off x="664464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24AD137-8B14-4817-83FD-A9ADFA4C50A1}"/>
                  </a:ext>
                </a:extLst>
              </p:cNvPr>
              <p:cNvSpPr/>
              <p:nvPr/>
            </p:nvSpPr>
            <p:spPr>
              <a:xfrm>
                <a:off x="6964680" y="807720"/>
                <a:ext cx="320040" cy="3048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389B697-89D3-4CC8-ACDC-64B9E43EF8F2}"/>
                </a:ext>
              </a:extLst>
            </p:cNvPr>
            <p:cNvSpPr txBox="1"/>
            <p:nvPr/>
          </p:nvSpPr>
          <p:spPr>
            <a:xfrm>
              <a:off x="10174605" y="216967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years</a:t>
              </a:r>
              <a:endParaRPr lang="en-GB" dirty="0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3DF312AB-4E3D-4BF1-8D98-82873928412A}"/>
              </a:ext>
            </a:extLst>
          </p:cNvPr>
          <p:cNvSpPr txBox="1"/>
          <p:nvPr/>
        </p:nvSpPr>
        <p:spPr>
          <a:xfrm>
            <a:off x="9858375" y="5162560"/>
            <a:ext cx="2311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Word embeddings for the input tokens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9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93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5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1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5" grpId="0" animBg="1"/>
      <p:bldP spid="16" grpId="0" animBg="1"/>
      <p:bldP spid="16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22B904A-67F7-4F6E-9C66-ADBDEDB5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1352" y="1117970"/>
            <a:ext cx="12688888" cy="441779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57C063-9DB3-4140-B452-E47F8B955C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85220" y="944880"/>
            <a:ext cx="12700" cy="164592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Line arrow: Counter-clockwise curve outline">
            <a:extLst>
              <a:ext uri="{FF2B5EF4-FFF2-40B4-BE49-F238E27FC236}">
                <a16:creationId xmlns:a16="http://schemas.microsoft.com/office/drawing/2014/main" id="{E25A9810-8FED-49AD-9C50-E192C3A5E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3857" flipH="1" flipV="1">
            <a:off x="10972057" y="2136882"/>
            <a:ext cx="639024" cy="6390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D78B49-DCFD-486E-A586-D4F00B951512}"/>
              </a:ext>
            </a:extLst>
          </p:cNvPr>
          <p:cNvSpPr txBox="1"/>
          <p:nvPr/>
        </p:nvSpPr>
        <p:spPr>
          <a:xfrm>
            <a:off x="10008798" y="2831086"/>
            <a:ext cx="3294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Input features : encoder hidden states</a:t>
            </a:r>
          </a:p>
        </p:txBody>
      </p:sp>
      <p:pic>
        <p:nvPicPr>
          <p:cNvPr id="14" name="Graphic 13" descr="Line arrow: Counter-clockwise curve outline">
            <a:extLst>
              <a:ext uri="{FF2B5EF4-FFF2-40B4-BE49-F238E27FC236}">
                <a16:creationId xmlns:a16="http://schemas.microsoft.com/office/drawing/2014/main" id="{D0CA83B9-DECC-4D67-9696-F65DAB466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3857" flipH="1" flipV="1">
            <a:off x="12666241" y="1772394"/>
            <a:ext cx="639024" cy="6390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2C54E2-8BA2-4FDB-9304-613124D2C7D4}"/>
              </a:ext>
            </a:extLst>
          </p:cNvPr>
          <p:cNvSpPr txBox="1"/>
          <p:nvPr/>
        </p:nvSpPr>
        <p:spPr>
          <a:xfrm>
            <a:off x="13303316" y="2164005"/>
            <a:ext cx="3294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Previous hidden state of the decoder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E6966-C0C4-4A86-8B51-85F42CC6CD42}"/>
              </a:ext>
            </a:extLst>
          </p:cNvPr>
          <p:cNvSpPr txBox="1"/>
          <p:nvPr/>
        </p:nvSpPr>
        <p:spPr>
          <a:xfrm>
            <a:off x="2439598" y="7115803"/>
            <a:ext cx="3294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Basically, through this function what we are trying to answer is that given the previous hidden state what weights to assign to an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/p feature in order to predict the o/p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B19212-7FB0-4CB8-8BC9-50C073DCBEA4}"/>
              </a:ext>
            </a:extLst>
          </p:cNvPr>
          <p:cNvCxnSpPr/>
          <p:nvPr/>
        </p:nvCxnSpPr>
        <p:spPr>
          <a:xfrm>
            <a:off x="13527314" y="1338859"/>
            <a:ext cx="100148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3BE7D4-296F-45E8-9DD7-0CFD76FBC452}"/>
              </a:ext>
            </a:extLst>
          </p:cNvPr>
          <p:cNvGrpSpPr/>
          <p:nvPr/>
        </p:nvGrpSpPr>
        <p:grpSpPr>
          <a:xfrm>
            <a:off x="14705875" y="986978"/>
            <a:ext cx="668314" cy="716368"/>
            <a:chOff x="14705875" y="986978"/>
            <a:chExt cx="668314" cy="71636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34AB18-7684-453D-BBE6-3EB1DC1E0AA9}"/>
                </a:ext>
              </a:extLst>
            </p:cNvPr>
            <p:cNvSpPr/>
            <p:nvPr/>
          </p:nvSpPr>
          <p:spPr>
            <a:xfrm>
              <a:off x="14705875" y="986978"/>
              <a:ext cx="668314" cy="71636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6BCAC7-E716-4288-B103-C0948DEC6E40}"/>
                </a:ext>
              </a:extLst>
            </p:cNvPr>
            <p:cNvSpPr txBox="1"/>
            <p:nvPr/>
          </p:nvSpPr>
          <p:spPr>
            <a:xfrm>
              <a:off x="14813972" y="1169582"/>
              <a:ext cx="45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22E29E4F-FF2B-400B-8085-4A032A179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724" y="3877777"/>
            <a:ext cx="12641964" cy="122019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B736A-B772-4C77-A06D-17075312EE2C}"/>
              </a:ext>
            </a:extLst>
          </p:cNvPr>
          <p:cNvCxnSpPr/>
          <p:nvPr/>
        </p:nvCxnSpPr>
        <p:spPr>
          <a:xfrm>
            <a:off x="13350240" y="4045774"/>
            <a:ext cx="100148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E50963-2B74-4BD9-9D9D-B3BA5AA2C66F}"/>
              </a:ext>
            </a:extLst>
          </p:cNvPr>
          <p:cNvGrpSpPr/>
          <p:nvPr/>
        </p:nvGrpSpPr>
        <p:grpSpPr>
          <a:xfrm>
            <a:off x="14479815" y="3687590"/>
            <a:ext cx="668314" cy="716368"/>
            <a:chOff x="14705875" y="986978"/>
            <a:chExt cx="668314" cy="71636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0364B9-956C-40B5-A943-376ED5517B45}"/>
                </a:ext>
              </a:extLst>
            </p:cNvPr>
            <p:cNvSpPr/>
            <p:nvPr/>
          </p:nvSpPr>
          <p:spPr>
            <a:xfrm>
              <a:off x="14705875" y="986978"/>
              <a:ext cx="668314" cy="71636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6175A8-9EF3-4AE8-A862-39BC5859123C}"/>
                </a:ext>
              </a:extLst>
            </p:cNvPr>
            <p:cNvSpPr txBox="1"/>
            <p:nvPr/>
          </p:nvSpPr>
          <p:spPr>
            <a:xfrm>
              <a:off x="14813972" y="1169582"/>
              <a:ext cx="45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27B52078-E0FF-44AA-AFEE-773408447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734116" y="5850227"/>
            <a:ext cx="3792836" cy="513316"/>
          </a:xfrm>
          <a:prstGeom prst="rect">
            <a:avLst/>
          </a:prstGeom>
        </p:spPr>
      </p:pic>
      <p:pic>
        <p:nvPicPr>
          <p:cNvPr id="30" name="Graphic 29" descr="Line arrow: Counter-clockwise curve outline">
            <a:extLst>
              <a:ext uri="{FF2B5EF4-FFF2-40B4-BE49-F238E27FC236}">
                <a16:creationId xmlns:a16="http://schemas.microsoft.com/office/drawing/2014/main" id="{5D45F3E2-6A4B-427E-B5E3-4157DF47D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3857" flipH="1" flipV="1">
            <a:off x="7050771" y="6431806"/>
            <a:ext cx="639024" cy="639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11F7A2-0B61-47D1-A744-E91BE593FDAB}"/>
              </a:ext>
            </a:extLst>
          </p:cNvPr>
          <p:cNvSpPr txBox="1"/>
          <p:nvPr/>
        </p:nvSpPr>
        <p:spPr>
          <a:xfrm>
            <a:off x="6791473" y="7344570"/>
            <a:ext cx="3294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 function is learned by a feed forward neural net</a:t>
            </a:r>
          </a:p>
        </p:txBody>
      </p:sp>
      <p:pic>
        <p:nvPicPr>
          <p:cNvPr id="32" name="Graphic 31" descr="Line arrow: Counter-clockwise curve outline">
            <a:extLst>
              <a:ext uri="{FF2B5EF4-FFF2-40B4-BE49-F238E27FC236}">
                <a16:creationId xmlns:a16="http://schemas.microsoft.com/office/drawing/2014/main" id="{DF2FED4B-BCC2-4F7D-9F1E-9E40BF27A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93932" flipV="1">
            <a:off x="5414604" y="6431806"/>
            <a:ext cx="639024" cy="63902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DFD49A-ADF8-4BCE-9034-00C0830CD114}"/>
              </a:ext>
            </a:extLst>
          </p:cNvPr>
          <p:cNvCxnSpPr/>
          <p:nvPr/>
        </p:nvCxnSpPr>
        <p:spPr>
          <a:xfrm>
            <a:off x="9759356" y="6083688"/>
            <a:ext cx="100148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FF0024-205D-4FDD-B45D-7611501048AA}"/>
              </a:ext>
            </a:extLst>
          </p:cNvPr>
          <p:cNvGrpSpPr/>
          <p:nvPr/>
        </p:nvGrpSpPr>
        <p:grpSpPr>
          <a:xfrm>
            <a:off x="10888931" y="5725504"/>
            <a:ext cx="668314" cy="716368"/>
            <a:chOff x="14705875" y="986978"/>
            <a:chExt cx="668314" cy="71636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E56F34B-4FED-4D50-8D33-430CBFDCB384}"/>
                </a:ext>
              </a:extLst>
            </p:cNvPr>
            <p:cNvSpPr/>
            <p:nvPr/>
          </p:nvSpPr>
          <p:spPr>
            <a:xfrm>
              <a:off x="14705875" y="986978"/>
              <a:ext cx="668314" cy="71636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BD3FC2-B216-45C1-BEA9-0B74F8A2D6C2}"/>
                </a:ext>
              </a:extLst>
            </p:cNvPr>
            <p:cNvSpPr txBox="1"/>
            <p:nvPr/>
          </p:nvSpPr>
          <p:spPr>
            <a:xfrm>
              <a:off x="14813972" y="1169582"/>
              <a:ext cx="45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09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8ECDD-D92A-4B63-AC57-27157A44083C}"/>
              </a:ext>
            </a:extLst>
          </p:cNvPr>
          <p:cNvSpPr/>
          <p:nvPr/>
        </p:nvSpPr>
        <p:spPr>
          <a:xfrm>
            <a:off x="6747332" y="5144105"/>
            <a:ext cx="2299930" cy="19247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7221A-0227-4FAE-9530-CD19AD2CA562}"/>
              </a:ext>
            </a:extLst>
          </p:cNvPr>
          <p:cNvCxnSpPr>
            <a:cxnSpLocks/>
          </p:cNvCxnSpPr>
          <p:nvPr/>
        </p:nvCxnSpPr>
        <p:spPr>
          <a:xfrm>
            <a:off x="5760491" y="6440864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D6402E-3E43-4207-8AA8-48D42ACB31B1}"/>
              </a:ext>
            </a:extLst>
          </p:cNvPr>
          <p:cNvSpPr/>
          <p:nvPr/>
        </p:nvSpPr>
        <p:spPr>
          <a:xfrm>
            <a:off x="4944904" y="5739474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19ED4-6370-4084-8CE2-0C0036C243CC}"/>
              </a:ext>
            </a:extLst>
          </p:cNvPr>
          <p:cNvSpPr/>
          <p:nvPr/>
        </p:nvSpPr>
        <p:spPr>
          <a:xfrm>
            <a:off x="5148799" y="5739474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0CC44B-5C9E-45B7-91EF-116BBADC0B94}"/>
              </a:ext>
            </a:extLst>
          </p:cNvPr>
          <p:cNvSpPr/>
          <p:nvPr/>
        </p:nvSpPr>
        <p:spPr>
          <a:xfrm>
            <a:off x="5352693" y="5739474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FC88FC-7706-4DE0-A3BF-78D1E9A0358B}"/>
              </a:ext>
            </a:extLst>
          </p:cNvPr>
          <p:cNvSpPr/>
          <p:nvPr/>
        </p:nvSpPr>
        <p:spPr>
          <a:xfrm>
            <a:off x="5556587" y="5739474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E0BB0F-500E-45D6-9D50-ACF36F102796}"/>
              </a:ext>
            </a:extLst>
          </p:cNvPr>
          <p:cNvCxnSpPr>
            <a:cxnSpLocks/>
          </p:cNvCxnSpPr>
          <p:nvPr/>
        </p:nvCxnSpPr>
        <p:spPr>
          <a:xfrm>
            <a:off x="5760491" y="5850930"/>
            <a:ext cx="9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46E00D-BB43-435A-80EB-5B8FE4909947}"/>
              </a:ext>
            </a:extLst>
          </p:cNvPr>
          <p:cNvSpPr/>
          <p:nvPr/>
        </p:nvSpPr>
        <p:spPr>
          <a:xfrm>
            <a:off x="3490457" y="342866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846891-853E-46D9-8303-F247588F7055}"/>
              </a:ext>
            </a:extLst>
          </p:cNvPr>
          <p:cNvSpPr/>
          <p:nvPr/>
        </p:nvSpPr>
        <p:spPr>
          <a:xfrm>
            <a:off x="3694351" y="342866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33F4F1-9CBF-493C-B609-9F12A5052590}"/>
              </a:ext>
            </a:extLst>
          </p:cNvPr>
          <p:cNvSpPr/>
          <p:nvPr/>
        </p:nvSpPr>
        <p:spPr>
          <a:xfrm>
            <a:off x="3898246" y="342866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2A9C17-2478-473B-BF50-FECFDEC744A5}"/>
              </a:ext>
            </a:extLst>
          </p:cNvPr>
          <p:cNvSpPr/>
          <p:nvPr/>
        </p:nvSpPr>
        <p:spPr>
          <a:xfrm>
            <a:off x="4102140" y="3428669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BCF90-33CC-41EB-9AFE-7A4EA998EDCE}"/>
              </a:ext>
            </a:extLst>
          </p:cNvPr>
          <p:cNvSpPr/>
          <p:nvPr/>
        </p:nvSpPr>
        <p:spPr>
          <a:xfrm>
            <a:off x="3490457" y="364072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673E71-93A6-4EE3-970F-3969C7FD739A}"/>
              </a:ext>
            </a:extLst>
          </p:cNvPr>
          <p:cNvSpPr/>
          <p:nvPr/>
        </p:nvSpPr>
        <p:spPr>
          <a:xfrm>
            <a:off x="3694351" y="364072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4E524-369D-4F1C-9990-7D03F8A03A51}"/>
              </a:ext>
            </a:extLst>
          </p:cNvPr>
          <p:cNvSpPr/>
          <p:nvPr/>
        </p:nvSpPr>
        <p:spPr>
          <a:xfrm>
            <a:off x="3898246" y="364072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F2C53-BD5F-44C8-9744-ABA67F281BC5}"/>
              </a:ext>
            </a:extLst>
          </p:cNvPr>
          <p:cNvSpPr/>
          <p:nvPr/>
        </p:nvSpPr>
        <p:spPr>
          <a:xfrm>
            <a:off x="4102140" y="3640720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A58625-0689-420D-8BCA-B9C856C33D69}"/>
              </a:ext>
            </a:extLst>
          </p:cNvPr>
          <p:cNvSpPr/>
          <p:nvPr/>
        </p:nvSpPr>
        <p:spPr>
          <a:xfrm>
            <a:off x="3490457" y="385277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2A481-60B2-4E0A-A489-996A9CAF3AD1}"/>
              </a:ext>
            </a:extLst>
          </p:cNvPr>
          <p:cNvSpPr/>
          <p:nvPr/>
        </p:nvSpPr>
        <p:spPr>
          <a:xfrm>
            <a:off x="3694351" y="385277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BC52A3-FBDB-4560-BB74-F4D9AC675532}"/>
              </a:ext>
            </a:extLst>
          </p:cNvPr>
          <p:cNvSpPr/>
          <p:nvPr/>
        </p:nvSpPr>
        <p:spPr>
          <a:xfrm>
            <a:off x="3898246" y="385277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539FB-6DF5-469B-862E-DF2904C8FD25}"/>
              </a:ext>
            </a:extLst>
          </p:cNvPr>
          <p:cNvSpPr/>
          <p:nvPr/>
        </p:nvSpPr>
        <p:spPr>
          <a:xfrm>
            <a:off x="4102140" y="3852771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194300-0C81-41C9-B7DD-0F3C91E47B71}"/>
              </a:ext>
            </a:extLst>
          </p:cNvPr>
          <p:cNvSpPr/>
          <p:nvPr/>
        </p:nvSpPr>
        <p:spPr>
          <a:xfrm>
            <a:off x="3490457" y="406482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E7705F-9333-4A75-A7C7-6F003146488F}"/>
              </a:ext>
            </a:extLst>
          </p:cNvPr>
          <p:cNvSpPr/>
          <p:nvPr/>
        </p:nvSpPr>
        <p:spPr>
          <a:xfrm>
            <a:off x="3694351" y="406482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870281-FBC1-4C71-804A-2D77670BA3D0}"/>
              </a:ext>
            </a:extLst>
          </p:cNvPr>
          <p:cNvSpPr/>
          <p:nvPr/>
        </p:nvSpPr>
        <p:spPr>
          <a:xfrm>
            <a:off x="3898246" y="406482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D55FF3-B04E-4DC5-AE77-B29459E6E50D}"/>
              </a:ext>
            </a:extLst>
          </p:cNvPr>
          <p:cNvSpPr/>
          <p:nvPr/>
        </p:nvSpPr>
        <p:spPr>
          <a:xfrm>
            <a:off x="4102140" y="4064822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48144-20AB-40BC-9516-100498016D7A}"/>
              </a:ext>
            </a:extLst>
          </p:cNvPr>
          <p:cNvSpPr/>
          <p:nvPr/>
        </p:nvSpPr>
        <p:spPr>
          <a:xfrm>
            <a:off x="3490457" y="427687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165B2-4500-45B3-BBA2-FFEED409C6EF}"/>
              </a:ext>
            </a:extLst>
          </p:cNvPr>
          <p:cNvSpPr/>
          <p:nvPr/>
        </p:nvSpPr>
        <p:spPr>
          <a:xfrm>
            <a:off x="3694351" y="427687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4CF460-1C88-4E3A-970E-D3239D0C5D89}"/>
              </a:ext>
            </a:extLst>
          </p:cNvPr>
          <p:cNvSpPr/>
          <p:nvPr/>
        </p:nvSpPr>
        <p:spPr>
          <a:xfrm>
            <a:off x="3898246" y="427687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4E1A90-6522-4088-9D44-EE862DA65DC3}"/>
              </a:ext>
            </a:extLst>
          </p:cNvPr>
          <p:cNvSpPr/>
          <p:nvPr/>
        </p:nvSpPr>
        <p:spPr>
          <a:xfrm>
            <a:off x="4102140" y="4276873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00277C-CD5C-4078-A9A9-556739AC8F4E}"/>
              </a:ext>
            </a:extLst>
          </p:cNvPr>
          <p:cNvSpPr/>
          <p:nvPr/>
        </p:nvSpPr>
        <p:spPr>
          <a:xfrm>
            <a:off x="3490457" y="448892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8C66D-5AA0-4FBD-B2B2-EB6DF038119E}"/>
              </a:ext>
            </a:extLst>
          </p:cNvPr>
          <p:cNvSpPr/>
          <p:nvPr/>
        </p:nvSpPr>
        <p:spPr>
          <a:xfrm>
            <a:off x="3694351" y="448892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1EE0CF-A3D2-4CF6-9571-23B49C2D44AB}"/>
              </a:ext>
            </a:extLst>
          </p:cNvPr>
          <p:cNvSpPr/>
          <p:nvPr/>
        </p:nvSpPr>
        <p:spPr>
          <a:xfrm>
            <a:off x="3898246" y="448892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028174-3D4D-425F-9548-23DF4A17224A}"/>
              </a:ext>
            </a:extLst>
          </p:cNvPr>
          <p:cNvSpPr/>
          <p:nvPr/>
        </p:nvSpPr>
        <p:spPr>
          <a:xfrm>
            <a:off x="4102140" y="4488924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1CF40B-DB23-46A4-A4BB-7C727508B133}"/>
              </a:ext>
            </a:extLst>
          </p:cNvPr>
          <p:cNvSpPr/>
          <p:nvPr/>
        </p:nvSpPr>
        <p:spPr>
          <a:xfrm>
            <a:off x="3490457" y="470097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D1823B-186C-41D6-9265-506A911A219A}"/>
              </a:ext>
            </a:extLst>
          </p:cNvPr>
          <p:cNvSpPr/>
          <p:nvPr/>
        </p:nvSpPr>
        <p:spPr>
          <a:xfrm>
            <a:off x="3694351" y="470097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D30BF0-D49B-43BF-99B2-0FE1E272C7F0}"/>
              </a:ext>
            </a:extLst>
          </p:cNvPr>
          <p:cNvSpPr/>
          <p:nvPr/>
        </p:nvSpPr>
        <p:spPr>
          <a:xfrm>
            <a:off x="3898246" y="470097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9B233-69FF-4350-8716-515BBBA3B5F5}"/>
              </a:ext>
            </a:extLst>
          </p:cNvPr>
          <p:cNvSpPr/>
          <p:nvPr/>
        </p:nvSpPr>
        <p:spPr>
          <a:xfrm>
            <a:off x="4102140" y="470097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0E7301-DE62-42EE-B6DE-F72DFD671A57}"/>
              </a:ext>
            </a:extLst>
          </p:cNvPr>
          <p:cNvSpPr/>
          <p:nvPr/>
        </p:nvSpPr>
        <p:spPr>
          <a:xfrm>
            <a:off x="3490457" y="491302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B907E7-5287-4F49-B0FD-6CCA1356065C}"/>
              </a:ext>
            </a:extLst>
          </p:cNvPr>
          <p:cNvSpPr/>
          <p:nvPr/>
        </p:nvSpPr>
        <p:spPr>
          <a:xfrm>
            <a:off x="3694351" y="491302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523618-4F7F-4719-801F-9E07E30D3A50}"/>
              </a:ext>
            </a:extLst>
          </p:cNvPr>
          <p:cNvSpPr/>
          <p:nvPr/>
        </p:nvSpPr>
        <p:spPr>
          <a:xfrm>
            <a:off x="3898246" y="491302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160E03-C002-437D-9BBC-28A1562CFD9E}"/>
              </a:ext>
            </a:extLst>
          </p:cNvPr>
          <p:cNvSpPr/>
          <p:nvPr/>
        </p:nvSpPr>
        <p:spPr>
          <a:xfrm>
            <a:off x="4102140" y="4913025"/>
            <a:ext cx="203894" cy="212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905835-1648-4AE9-B746-D1572898B14F}"/>
              </a:ext>
            </a:extLst>
          </p:cNvPr>
          <p:cNvSpPr/>
          <p:nvPr/>
        </p:nvSpPr>
        <p:spPr>
          <a:xfrm>
            <a:off x="7316921" y="4276873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2F8121-284B-4CDD-9517-EED759A6BD87}"/>
              </a:ext>
            </a:extLst>
          </p:cNvPr>
          <p:cNvSpPr/>
          <p:nvPr/>
        </p:nvSpPr>
        <p:spPr>
          <a:xfrm>
            <a:off x="7520815" y="4276873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F29BC81-B361-4511-8F91-0E24199AB40F}"/>
              </a:ext>
            </a:extLst>
          </p:cNvPr>
          <p:cNvSpPr/>
          <p:nvPr/>
        </p:nvSpPr>
        <p:spPr>
          <a:xfrm>
            <a:off x="7724710" y="4276873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DB2E2F-267C-4C12-9828-203B78E167A5}"/>
              </a:ext>
            </a:extLst>
          </p:cNvPr>
          <p:cNvSpPr/>
          <p:nvPr/>
        </p:nvSpPr>
        <p:spPr>
          <a:xfrm>
            <a:off x="7928604" y="4276873"/>
            <a:ext cx="203894" cy="21205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13214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3.54167E-6 0.00023 C 0.00013 0.01528 0.00013 0.03125 0.00065 0.04676 C 0.00078 0.05208 0.00169 0.05695 0.00208 0.06227 C 0.00494 0.09699 0.00208 0.06898 0.00494 0.09607 C 0.00599 0.11458 0.00534 0.10972 0.00872 0.1294 C 0.00989 0.13565 0.01132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0.00023 C 0.00013 0.01528 0.00013 0.03125 0.00065 0.04676 C 0.00078 0.05208 0.0017 0.05695 0.00209 0.06227 C 0.00495 0.09699 0.00209 0.06898 0.00495 0.09607 C 0.00599 0.11458 0.00534 0.10972 0.00873 0.1294 C 0.0099 0.13565 0.01133 0.1419 0.0125 0.14815 C 0.01315 0.15139 0.01315 0.15532 0.01394 0.15833 C 0.01511 0.16227 0.01719 0.16458 0.01849 0.16852 C 0.02201 0.17824 0.01901 0.17454 0.02292 0.18195 C 0.02448 0.18472 0.02631 0.18773 0.02813 0.19005 C 0.03086 0.19375 0.03203 0.19329 0.03477 0.19537 C 0.05052 0.20602 0.02982 0.19398 0.05417 0.20556 C 0.05834 0.20741 0.0625 0.20995 0.0668 0.21204 C 0.07266 0.21505 0.08203 0.21505 0.08685 0.21574 L 0.10847 0.21204 C 0.10886 0.21204 0.11706 0.20949 0.11797 0.2088 C 0.11836 0.20833 0.11849 0.20787 0.11888 0.20718 " pathEditMode="relative" rAng="0" ptsTypes="AAAAAAAAAAAAAAAA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2.08333E-7 0.00023 C 0.00013 0.01528 0.00013 0.03125 0.00065 0.04676 C 0.00078 0.05208 0.00169 0.05695 0.00208 0.06227 C 0.00495 0.09699 0.00208 0.06898 0.00495 0.09607 C 0.00599 0.11458 0.00534 0.10972 0.00872 0.1294 C 0.0099 0.13565 0.01133 0.1419 0.0125 0.14815 C 0.01315 0.15139 0.01315 0.15532 0.01393 0.15833 C 0.0151 0.16227 0.01719 0.16458 0.01849 0.16852 C 0.02201 0.17824 0.01901 0.17454 0.02292 0.18195 C 0.02448 0.18472 0.0263 0.18773 0.02813 0.19005 C 0.03086 0.19375 0.03203 0.19329 0.03477 0.19537 C 0.05052 0.20602 0.02982 0.19398 0.05417 0.20556 C 0.05833 0.20741 0.0625 0.20995 0.0668 0.21204 C 0.07266 0.21505 0.08203 0.21505 0.08685 0.21574 L 0.10846 0.21204 C 0.10885 0.21204 0.11706 0.20949 0.11797 0.2088 C 0.11836 0.20833 0.11849 0.20787 0.11888 0.20718 " pathEditMode="relative" rAng="0" ptsTypes="AAAAAAAAAAAAAAAA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3.125E-6 0.00023 C 0.00013 0.01528 0.00013 0.03125 0.00065 0.04676 C 0.00078 0.05208 0.00169 0.05695 0.00208 0.06227 C 0.00494 0.09699 0.00208 0.06898 0.00494 0.09607 C 0.00599 0.11458 0.00534 0.10972 0.00872 0.1294 C 0.00989 0.13565 0.01133 0.1419 0.0125 0.14815 C 0.01315 0.15139 0.01315 0.15532 0.01393 0.15833 C 0.0151 0.16227 0.01718 0.16458 0.01849 0.16852 C 0.022 0.17824 0.01901 0.17454 0.02291 0.18195 C 0.02448 0.18472 0.0263 0.18773 0.02812 0.19005 C 0.03086 0.19375 0.03203 0.19329 0.03476 0.19537 C 0.05052 0.20602 0.02981 0.19398 0.05416 0.20556 C 0.05833 0.20741 0.0625 0.20995 0.06679 0.21204 C 0.07265 0.21505 0.08203 0.21505 0.08685 0.21574 L 0.10846 0.21204 C 0.10885 0.21204 0.11705 0.20949 0.11797 0.2088 C 0.11836 0.20833 0.11849 0.20787 0.11888 0.20718 " pathEditMode="relative" rAng="0" ptsTypes="AAAAAAAAAAAAAAAA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8.33333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4 0.12939 -0.18307 0.15347 C -0.18372 0.15625 -0.18477 0.15902 -0.18555 0.16203 C -0.18841 0.17337 -0.18581 0.16481 -0.1888 0.17777 C -0.18919 0.17962 -0.18984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416 C -0.00378 -0.00301 -0.00743 -0.01042 -0.01133 -0.01737 C -0.01224 -0.01899 -0.01342 -0.02061 -0.01459 -0.02153 C -0.03034 -0.03565 -0.02722 -0.03311 -0.04115 -0.03866 C -0.05521 -0.03681 -0.06927 -0.03704 -0.08308 -0.03311 C -0.09454 -0.02987 -0.09727 -0.01968 -0.10573 -0.00857 C -0.10821 -0.00533 -0.1112 -0.00348 -0.11381 4.81481E-6 C -0.11563 0.00231 -0.11693 0.00578 -0.11862 0.00856 C -0.12097 0.0125 -0.12344 0.01597 -0.12592 0.0199 C -0.12813 0.02361 -0.12982 0.02824 -0.1323 0.03148 C -0.13334 0.03287 -0.13451 0.03425 -0.13555 0.03587 C -0.13555 0.03611 -0.14766 0.0574 -0.15 0.06157 L -0.15404 0.06875 C -0.15508 0.0706 -0.15638 0.07222 -0.1573 0.07453 L -0.16615 0.09606 C -0.16771 0.09976 -0.16993 0.103 -0.17097 0.1074 C -0.17175 0.11087 -0.1724 0.11435 -0.17344 0.11759 C -0.17904 0.13634 -0.17696 0.12592 -0.18073 0.1405 C -0.18829 0.17013 -0.17774 0.12939 -0.18308 0.15347 C -0.18373 0.15625 -0.18477 0.15902 -0.18555 0.16203 C -0.18842 0.17337 -0.18581 0.16481 -0.18881 0.17777 C -0.1892 0.17962 -0.18985 0.18148 -0.19037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4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-2.70833E-6 0.00416 C -0.00377 -0.00301 -0.00742 -0.01042 -0.01133 -0.01737 C -0.01224 -0.01899 -0.01341 -0.02061 -0.01458 -0.02153 C -0.03034 -0.03565 -0.02721 -0.03311 -0.04114 -0.03866 C -0.05521 -0.03681 -0.06927 -0.03704 -0.08307 -0.03311 C -0.09453 -0.02987 -0.09726 -0.01968 -0.10573 -0.00857 C -0.1082 -0.00533 -0.1112 -0.00348 -0.1138 4.81481E-6 C -0.11562 0.00231 -0.11692 0.00578 -0.11862 0.00856 C -0.12096 0.0125 -0.12343 0.01597 -0.12591 0.0199 C -0.12812 0.02361 -0.12981 0.02824 -0.13229 0.03148 C -0.13333 0.03287 -0.1345 0.03425 -0.13554 0.03587 C -0.13554 0.03611 -0.14765 0.0574 -0.15 0.06157 L -0.15403 0.06875 C -0.15508 0.0706 -0.15638 0.07222 -0.15729 0.07453 L -0.16614 0.09606 C -0.16771 0.09976 -0.16992 0.103 -0.17096 0.1074 C -0.17174 0.11087 -0.17239 0.11435 -0.17343 0.11759 C -0.17903 0.13634 -0.17695 0.12592 -0.18073 0.1405 C -0.18828 0.17013 -0.17773 0.12939 -0.18307 0.15347 C -0.18372 0.15625 -0.18476 0.15902 -0.18554 0.16203 C -0.18841 0.17337 -0.1858 0.16481 -0.1888 0.17777 C -0.18919 0.17962 -0.18984 0.18148 -0.19036 0.18356 C -0.19127 0.18726 -0.19153 0.19074 -0.19192 0.1949 C -0.19284 0.21458 -0.19271 0.20648 -0.19271 0.21944 " pathEditMode="relative" rAng="0" ptsTypes="AAAAAAAAAAAAAAAAAAAAAAA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4.16667E-7 0.00416 C -0.00378 -0.00301 -0.00742 -0.01042 -0.01133 -0.01737 C -0.01224 -0.01899 -0.01341 -0.02061 -0.01458 -0.02153 C -0.03034 -0.03565 -0.02721 -0.03311 -0.04115 -0.03866 C -0.05521 -0.03681 -0.06927 -0.03704 -0.08307 -0.03311 C -0.09453 -0.02987 -0.09727 -0.01968 -0.10573 -0.00857 C -0.1082 -0.00533 -0.1112 -0.00348 -0.1138 4.81481E-6 C -0.11563 0.00231 -0.11693 0.00578 -0.11862 0.00856 C -0.12096 0.0125 -0.12344 0.01597 -0.12591 0.0199 C -0.12813 0.02361 -0.12982 0.02824 -0.13229 0.03148 C -0.13333 0.03287 -0.13451 0.03425 -0.13555 0.03587 C -0.13555 0.03611 -0.14766 0.0574 -0.15 0.06157 L -0.15404 0.06875 C -0.15508 0.0706 -0.15638 0.07222 -0.15729 0.07453 L -0.16615 0.09606 C -0.16771 0.09976 -0.16992 0.103 -0.17096 0.1074 C -0.17175 0.11087 -0.1724 0.11435 -0.17344 0.11759 C -0.17904 0.13634 -0.17695 0.12592 -0.18073 0.1405 C -0.18828 0.17013 -0.17773 0.12939 -0.18307 0.15347 C -0.18372 0.15625 -0.18477 0.15902 -0.18555 0.16203 C -0.18841 0.17337 -0.18581 0.16481 -0.1888 0.17777 C -0.18919 0.17962 -0.18984 0.18148 -0.19036 0.18356 C -0.19128 0.18726 -0.19154 0.19074 -0.19193 0.1949 C -0.19284 0.21458 -0.19271 0.20648 -0.19271 0.21944 " pathEditMode="relative" rAng="0" ptsTypes="AAAAAAAAAAAAAAAAAAAAAAAAA">
                                      <p:cBhvr>
                                        <p:cTn id="5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3 0.0382 -0.00013 0.07639 0.00157 0.11459 C 0.0017 0.11806 0.01003 0.15116 0.01042 0.15324 C 0.01355 0.16783 0.00977 0.15949 0.01524 0.16922 C 0.01576 0.17107 0.01615 0.17315 0.01693 0.17477 C 0.02032 0.18357 0.02891 0.19792 0.03217 0.20209 C 0.03855 0.21019 0.03568 0.2081 0.04024 0.21065 C 0.04506 0.21644 0.06185 0.2382 0.06928 0.24375 C 0.0724 0.24607 0.07579 0.24676 0.07904 0.24792 C 0.08165 0.24908 0.08438 0.24977 0.08711 0.25093 C 0.08946 0.25185 0.0918 0.25324 0.09428 0.25371 C 0.10261 0.25556 0.10808 0.2551 0.11615 0.2551 " pathEditMode="relative" ptsTypes="AAAAAAAAAA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43 0.01667 -0.00274 0.03333 -0.00404 0.05 C -0.00534 0.06574 -0.00808 0.09722 -0.00808 0.09722 C -0.00834 0.11458 -0.00886 0.13171 -0.00886 0.14884 C -0.00886 0.17176 -0.00899 0.19491 -0.00808 0.21759 C -0.00755 0.23218 -0.00612 0.2463 -0.00495 0.26065 C -0.003 0.28194 -0.00052 0.30579 0.00312 0.32662 C 0.00599 0.34282 0.0082 0.35579 0.01614 0.36667 C 0.02357 0.37708 0.02838 0.37546 0.03711 0.37685 C 0.03815 0.37616 0.03919 0.37569 0.04023 0.37523 L 0.07018 0.36528 C 0.07656 0.36065 0.072 0.36505 0.07656 0.3581 C 0.07942 0.3537 0.0832 0.35069 0.08541 0.34514 C 0.08685 0.3419 0.08802 0.33843 0.08945 0.33519 C 0.09284 0.32801 0.09557 0.32593 0.0983 0.31806 C 0.1 0.31343 0.10078 0.3081 0.10234 0.3037 C 0.10351 0.30069 0.10364 0.29514 0.1056 0.29514 L 0.10729 0.29514 " pathEditMode="relative" ptsTypes="AAAAAAAAAAAAAAAAA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872 0.02778 -0.01211 0.03703 -0.01927 0.06435 C -0.02317 0.07916 -0.02747 0.09352 -0.0306 0.10879 C -0.03789 0.14421 -0.03906 0.1625 -0.0427 0.19768 C -0.0431 0.22199 -0.04479 0.28865 -0.04192 0.31389 C -0.03997 0.33125 -0.03645 0.34861 -0.03138 0.36412 C -0.02656 0.37916 -0.02005 0.39236 -0.01289 0.40416 C -0.00651 0.41458 0.00118 0.42268 0.00886 0.43009 C 0.01836 0.43889 0.03698 0.43657 0.04519 0.43727 C 0.05118 0.43472 0.0573 0.43379 0.06302 0.43009 C 0.06993 0.42523 0.07865 0.40856 0.08321 0.39977 C 0.0862 0.39398 0.08855 0.38634 0.09206 0.38125 C 0.10052 0.36875 0.09362 0.37963 0.10248 0.3625 C 0.10769 0.35254 0.10795 0.35416 0.11302 0.34259 C 0.11394 0.34028 0.11472 0.33773 0.1155 0.33541 C 0.1181 0.32639 0.11771 0.32754 0.1194 0.31805 " pathEditMode="relative" ptsTypes="AAAAAAAAAAAAAAA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1771 0.03936 -0.01719 0.03588 -0.03307 0.11737 C -0.03724 0.13889 -0.03737 0.16227 -0.03945 0.18473 C -0.04023 0.25093 -0.0418 0.272 -0.03633 0.3426 C -0.03542 0.35394 -0.03268 0.36459 -0.0306 0.37547 C -0.03008 0.37848 -0.0293 0.38149 -0.02826 0.38403 C -0.02552 0.39028 -0.02253 0.39584 -0.01927 0.40116 C -0.01406 0.41019 -0.00977 0.42153 -0.00313 0.42709 C 0.00299 0.43218 0.01029 0.42963 0.01693 0.43149 C 0.02461 0.43334 0.03203 0.43612 0.03958 0.43866 C 0.05352 0.43658 0.06771 0.43658 0.08151 0.43288 C 0.08229 0.43264 0.09219 0.42616 0.09531 0.4213 C 0.09635 0.41968 0.09753 0.4176 0.09844 0.41551 C 0.10039 0.41181 0.10247 0.40811 0.10417 0.40417 C 0.10482 0.40232 0.10508 0.40024 0.10573 0.39838 C 0.10755 0.39306 0.11029 0.38866 0.11146 0.38264 C 0.11172 0.38125 0.11185 0.37963 0.11224 0.37825 C 0.11641 0.36366 0.11315 0.37871 0.11628 0.36389 C 0.11654 0.3625 0.11693 0.36112 0.11706 0.35973 C 0.11719 0.35741 0.11706 0.35487 0.11706 0.35255 " pathEditMode="relative" ptsTypes="AAAAAAAAAAAAAAAAAAAAA">
                                      <p:cBhvr>
                                        <p:cTn id="1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1458 -0.00351 0.0294 -0.00598 0.04398 C -0.00846 0.05879 -0.0125 0.07292 -0.01471 0.08796 C -0.02526 0.15949 -0.02955 0.19838 -0.03684 0.26065 C -0.0375 0.28125 -0.03997 0.30185 -0.0388 0.32245 C -0.03684 0.35509 -0.0332 0.38773 -0.02747 0.41898 C -0.02526 0.43079 -0.02005 0.44051 -0.01536 0.44977 C -0.01028 0.45995 -0.00429 0.4662 0.00274 0.47014 C 0.01667 0.47801 0.03086 0.48518 0.04493 0.49282 C 0.05118 0.49028 0.05756 0.48935 0.06368 0.48565 C 0.06628 0.48403 0.06797 0.47986 0.07032 0.47731 C 0.07162 0.47592 0.07318 0.47523 0.07435 0.47361 C 0.08282 0.46296 0.09037 0.45185 0.09714 0.43796 C 0.0987 0.43472 0.09974 0.43055 0.10118 0.42731 C 0.10235 0.4243 0.10378 0.42176 0.10521 0.41898 C 0.1056 0.41643 0.10612 0.41412 0.10652 0.4118 C 0.10717 0.40787 0.10717 0.40463 0.10847 0.40116 C 0.10899 0.39954 0.1099 0.39861 0.11055 0.39745 C 0.11094 0.39514 0.11133 0.39259 0.11185 0.39028 C 0.11237 0.38819 0.11394 0.38449 0.11394 0.38449 " pathEditMode="relative" ptsTypes="AAAAAAAAAAAAAAAAAAA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186 -0.00404 0.00371 -0.00599 0.00579 C -0.00716 0.00718 -0.00807 0.00926 -0.00937 0.01065 C -0.01107 0.0125 -0.01302 0.01343 -0.01471 0.01528 C -0.01667 0.01783 -0.01836 0.02084 -0.02005 0.02362 C -0.02396 0.02987 -0.02773 0.03635 -0.03138 0.04283 C -0.03346 0.0463 -0.03568 0.04954 -0.0375 0.05348 C -0.0401 0.0595 -0.04271 0.06551 -0.04544 0.0713 C -0.04727 0.075 -0.04935 0.07825 -0.05091 0.08195 C -0.05195 0.08496 -0.05247 0.08843 -0.05352 0.09167 C -0.05404 0.09329 -0.05482 0.09468 -0.0556 0.0963 C -0.05859 0.1125 -0.05977 0.11899 -0.06497 0.14051 C -0.06914 0.15788 -0.0737 0.17524 -0.0776 0.19283 C -0.0793 0.20024 -0.08021 0.20788 -0.08164 0.21551 C -0.08607 0.2375 -0.0832 0.21829 -0.08503 0.23102 C -0.08685 0.2588 -0.08906 0.2801 -0.08841 0.30834 C -0.08776 0.33334 -0.08711 0.35857 -0.08503 0.38334 C -0.08398 0.39514 -0.08112 0.40649 -0.07904 0.41783 C -0.07565 0.43588 -0.07526 0.43936 -0.06966 0.45487 C -0.06667 0.46297 -0.06393 0.47153 -0.06029 0.47871 C -0.05625 0.48588 -0.05156 0.4919 -0.04687 0.49769 C -0.04062 0.5051 -0.03411 0.51204 -0.02747 0.51783 C -0.01575 0.52825 -0.00065 0.53658 0.01211 0.54167 C 0.01758 0.54399 0.02318 0.54491 0.02878 0.54653 C 0.05404 0.55394 0.02813 0.54676 0.04883 0.55255 C 0.05039 0.55232 0.07096 0.55163 0.075 0.54885 C 0.09206 0.53704 0.08151 0.54213 0.08776 0.53334 C 0.08893 0.53172 0.0905 0.53056 0.0918 0.52871 C 0.0974 0.51945 0.09544 0.52153 0.09844 0.51204 C 0.10313 0.49723 0.1026 0.50301 0.10781 0.48218 C 0.11029 0.47223 0.11328 0.46274 0.11523 0.45232 C 0.11589 0.44885 0.11654 0.44538 0.11719 0.44167 C 0.11914 0.4294 0.11732 0.43542 0.11992 0.42848 C 0.11914 0.40834 0.11914 0.41598 0.11914 0.40602 " pathEditMode="relative" ptsTypes="AAAAAAAAAAAAAAAAAAAAAAAAAAAAAAAAAAA"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547 0.00347 -0.01146 0.00717 -0.0168 0.0118 C -0.01797 0.01273 -0.01888 0.01458 -0.02019 0.01528 C -0.0392 0.02847 -0.01862 0.01042 -0.03685 0.02847 C -0.03815 0.02986 -0.03972 0.03032 -0.04089 0.03194 C -0.04623 0.03958 -0.04818 0.04537 -0.05157 0.05579 C -0.05391 0.06296 -0.05716 0.07384 -0.05899 0.08194 C -0.06003 0.0868 -0.06068 0.09167 -0.06172 0.0963 C -0.06315 0.10347 -0.06524 0.11042 -0.06641 0.11782 C -0.06849 0.1331 -0.0711 0.14977 -0.0724 0.16528 C -0.07435 0.18935 -0.07474 0.19977 -0.07565 0.22014 C -0.075 0.25833 -0.07448 0.2963 -0.0737 0.33449 C -0.0737 0.33773 -0.07344 0.34074 -0.07305 0.34398 C -0.07136 0.3581 -0.06901 0.37315 -0.06641 0.3868 C -0.06485 0.39444 -0.06341 0.40208 -0.06172 0.40949 C -0.05951 0.41852 -0.05222 0.44907 -0.04831 0.45949 C -0.0431 0.47292 -0.02461 0.49815 -0.02149 0.50231 C -0.01875 0.50602 -0.01576 0.5088 -0.01276 0.5118 C -0.00821 0.51643 -0.00339 0.5206 0.0013 0.525 C 0.00195 0.52546 0.0026 0.52592 0.00325 0.52616 C 0.00455 0.52662 0.00599 0.52685 0.00729 0.52731 C 0.01093 0.53079 0.01458 0.53426 0.01797 0.53796 C 0.01927 0.53935 0.02005 0.54167 0.02135 0.54282 C 0.0233 0.54444 0.02552 0.54467 0.02734 0.5463 C 0.03359 0.55208 0.03945 0.55903 0.04544 0.56551 C 0.047 0.56528 0.05781 0.56458 0.06159 0.56296 C 0.06276 0.5625 0.0638 0.56157 0.06484 0.56065 C 0.07304 0.55324 0.06914 0.55625 0.07695 0.5463 C 0.08086 0.54143 0.08086 0.54352 0.08502 0.5368 C 0.08633 0.53472 0.08711 0.53194 0.08828 0.52963 C 0.09062 0.52546 0.09349 0.52222 0.0957 0.51782 C 0.1039 0.50139 0.10508 0.49954 0.10911 0.48449 C 0.10976 0.48171 0.11041 0.47893 0.11106 0.47616 C 0.11133 0.46782 0.11146 0.45949 0.11172 0.45116 C 0.1125 0.43356 0.11237 0.45139 0.11237 0.44282 " pathEditMode="relative" ptsTypes="AAAAAAAAAAAAAAAAAAAAAAAAAAAAAAAAAA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2" grpId="1" animBg="1"/>
      <p:bldP spid="23" grpId="1" animBg="1"/>
      <p:bldP spid="24" grpId="1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FB84373-A9B7-45A9-B45D-C235238CC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8" y="1051152"/>
            <a:ext cx="6870247" cy="1403902"/>
          </a:xfrm>
          <a:prstGeom prst="rect">
            <a:avLst/>
          </a:prstGeom>
        </p:spPr>
      </p:pic>
      <p:pic>
        <p:nvPicPr>
          <p:cNvPr id="6" name="Graphic 5" descr="Line arrow: Counter-clockwise curve outline">
            <a:extLst>
              <a:ext uri="{FF2B5EF4-FFF2-40B4-BE49-F238E27FC236}">
                <a16:creationId xmlns:a16="http://schemas.microsoft.com/office/drawing/2014/main" id="{E38822C1-2B9E-436B-8258-26F0FC787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1207">
            <a:off x="4524894" y="741349"/>
            <a:ext cx="639024" cy="619606"/>
          </a:xfrm>
          <a:prstGeom prst="rect">
            <a:avLst/>
          </a:prstGeom>
        </p:spPr>
      </p:pic>
      <p:pic>
        <p:nvPicPr>
          <p:cNvPr id="7" name="Graphic 6" descr="Line arrow: Counter-clockwise curve outline">
            <a:extLst>
              <a:ext uri="{FF2B5EF4-FFF2-40B4-BE49-F238E27FC236}">
                <a16:creationId xmlns:a16="http://schemas.microsoft.com/office/drawing/2014/main" id="{5ED391CF-83D6-400C-8247-0485F14CF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36669" flipH="1" flipV="1">
            <a:off x="11091054" y="1609114"/>
            <a:ext cx="639024" cy="619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DF17EA-7FA8-42A4-AEAE-776FFD2A6C10}"/>
              </a:ext>
            </a:extLst>
          </p:cNvPr>
          <p:cNvSpPr txBox="1"/>
          <p:nvPr/>
        </p:nvSpPr>
        <p:spPr>
          <a:xfrm>
            <a:off x="1905050" y="881875"/>
            <a:ext cx="265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Raw attention 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3558A-6739-4D30-89B4-DDD61EC38AF0}"/>
              </a:ext>
            </a:extLst>
          </p:cNvPr>
          <p:cNvSpPr txBox="1"/>
          <p:nvPr/>
        </p:nvSpPr>
        <p:spPr>
          <a:xfrm>
            <a:off x="10523252" y="2235769"/>
            <a:ext cx="265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Normalized attention scores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10430E-181E-4692-BBF9-E4FEAD37CA0F}"/>
              </a:ext>
            </a:extLst>
          </p:cNvPr>
          <p:cNvCxnSpPr/>
          <p:nvPr/>
        </p:nvCxnSpPr>
        <p:spPr>
          <a:xfrm>
            <a:off x="11896708" y="1372361"/>
            <a:ext cx="100148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CD46F6-88EF-4F02-975B-5DF4442303A3}"/>
              </a:ext>
            </a:extLst>
          </p:cNvPr>
          <p:cNvGrpSpPr/>
          <p:nvPr/>
        </p:nvGrpSpPr>
        <p:grpSpPr>
          <a:xfrm>
            <a:off x="13026283" y="1014177"/>
            <a:ext cx="668314" cy="716368"/>
            <a:chOff x="14705875" y="986978"/>
            <a:chExt cx="668314" cy="7163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E6DA6-C4CE-48B7-A749-9ADCF4775DDD}"/>
                </a:ext>
              </a:extLst>
            </p:cNvPr>
            <p:cNvSpPr/>
            <p:nvPr/>
          </p:nvSpPr>
          <p:spPr>
            <a:xfrm>
              <a:off x="14705875" y="986978"/>
              <a:ext cx="668314" cy="71636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7F7A95-B0F9-40BB-9AC8-EFF7635DCFFD}"/>
                </a:ext>
              </a:extLst>
            </p:cNvPr>
            <p:cNvSpPr txBox="1"/>
            <p:nvPr/>
          </p:nvSpPr>
          <p:spPr>
            <a:xfrm>
              <a:off x="14813972" y="1169582"/>
              <a:ext cx="45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3F72B99-3938-4773-BCF1-A13D3E52D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5049" y="3528785"/>
            <a:ext cx="9662835" cy="130197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5CE9E9-76F4-42BB-81D7-B0E2A58FE237}"/>
              </a:ext>
            </a:extLst>
          </p:cNvPr>
          <p:cNvCxnSpPr/>
          <p:nvPr/>
        </p:nvCxnSpPr>
        <p:spPr>
          <a:xfrm>
            <a:off x="11939859" y="3706484"/>
            <a:ext cx="1001486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27410D-D21B-4473-85F7-9A40F27D991C}"/>
              </a:ext>
            </a:extLst>
          </p:cNvPr>
          <p:cNvGrpSpPr/>
          <p:nvPr/>
        </p:nvGrpSpPr>
        <p:grpSpPr>
          <a:xfrm>
            <a:off x="13069434" y="3348300"/>
            <a:ext cx="668314" cy="716368"/>
            <a:chOff x="14705875" y="986978"/>
            <a:chExt cx="668314" cy="71636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DEA7A5-C796-48E3-949D-7B0E7CE96006}"/>
                </a:ext>
              </a:extLst>
            </p:cNvPr>
            <p:cNvSpPr/>
            <p:nvPr/>
          </p:nvSpPr>
          <p:spPr>
            <a:xfrm>
              <a:off x="14705875" y="986978"/>
              <a:ext cx="668314" cy="71636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A368FC-3C82-4F5B-9701-C27691E4134C}"/>
                </a:ext>
              </a:extLst>
            </p:cNvPr>
            <p:cNvSpPr txBox="1"/>
            <p:nvPr/>
          </p:nvSpPr>
          <p:spPr>
            <a:xfrm>
              <a:off x="14813972" y="1169582"/>
              <a:ext cx="452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16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E7B5E8-BF79-4BA3-8640-DC00CAFA32BA}"/>
              </a:ext>
            </a:extLst>
          </p:cNvPr>
          <p:cNvSpPr/>
          <p:nvPr/>
        </p:nvSpPr>
        <p:spPr>
          <a:xfrm>
            <a:off x="7556862" y="4916269"/>
            <a:ext cx="2092088" cy="182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5A7C6-E9D7-4DAA-9BD5-4BDCC5EDC0EA}"/>
              </a:ext>
            </a:extLst>
          </p:cNvPr>
          <p:cNvGrpSpPr/>
          <p:nvPr/>
        </p:nvGrpSpPr>
        <p:grpSpPr>
          <a:xfrm>
            <a:off x="6034456" y="5191286"/>
            <a:ext cx="1021487" cy="216085"/>
            <a:chOff x="1858297" y="1976284"/>
            <a:chExt cx="1022552" cy="2163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8F57C5-1248-4178-BCB5-ED6BB6E8AED0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071E6A-BD8F-48BB-B94A-6CC85AAE8F3A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64DF3-416C-4771-9FEC-EC61CD4B6C1B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BB298C-5BDD-4D32-9BFD-DC3A0D51D2E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5D1860-B7AF-49B2-A024-D9F5A74E4C3D}"/>
              </a:ext>
            </a:extLst>
          </p:cNvPr>
          <p:cNvGrpSpPr/>
          <p:nvPr/>
        </p:nvGrpSpPr>
        <p:grpSpPr>
          <a:xfrm>
            <a:off x="3475821" y="3830937"/>
            <a:ext cx="1021487" cy="216085"/>
            <a:chOff x="1858297" y="1976284"/>
            <a:chExt cx="1022552" cy="2163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3A2874-7082-44CA-9B98-A6A70C5F37CB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04DB11-4A70-4FF3-B6A6-DB803E02A800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BB42-8E5C-4742-BA38-CD1071D58172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094953-A0F4-47BF-9871-149A718DBAE9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B4549-EF95-4B1B-9604-3E0A48D5DCDB}"/>
              </a:ext>
            </a:extLst>
          </p:cNvPr>
          <p:cNvGrpSpPr/>
          <p:nvPr/>
        </p:nvGrpSpPr>
        <p:grpSpPr>
          <a:xfrm>
            <a:off x="3475821" y="4047021"/>
            <a:ext cx="1021487" cy="216085"/>
            <a:chOff x="1858297" y="1976284"/>
            <a:chExt cx="1022552" cy="2163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158E70-23F5-4B70-8A01-64ABE81D91F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71706-29C8-4924-97EA-2B6276EFCF21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05E12F-5B77-415E-A684-28F79FF9984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AB2B2-444A-4713-85EF-5F6286E4FE8B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106B39-DA82-4598-BAFF-E98815253FA2}"/>
              </a:ext>
            </a:extLst>
          </p:cNvPr>
          <p:cNvGrpSpPr/>
          <p:nvPr/>
        </p:nvGrpSpPr>
        <p:grpSpPr>
          <a:xfrm>
            <a:off x="3475819" y="4263106"/>
            <a:ext cx="1021487" cy="216085"/>
            <a:chOff x="1858297" y="1976284"/>
            <a:chExt cx="1022552" cy="2163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C99D02-6E9F-4640-B6A0-2FE4484E9AE8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921C058-7806-431E-9CB0-660AEF3B932E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761130-D6ED-4270-B02B-0607A406D054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75637D-F9A1-427D-9AE8-85B9C8049C3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9D89F24-AE65-4485-97F2-CCC604707A0C}"/>
              </a:ext>
            </a:extLst>
          </p:cNvPr>
          <p:cNvSpPr/>
          <p:nvPr/>
        </p:nvSpPr>
        <p:spPr>
          <a:xfrm>
            <a:off x="6289818" y="6134199"/>
            <a:ext cx="255372" cy="21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7EF0D3-033E-4AE3-86BE-8B3C49A2A854}"/>
              </a:ext>
            </a:extLst>
          </p:cNvPr>
          <p:cNvGrpSpPr/>
          <p:nvPr/>
        </p:nvGrpSpPr>
        <p:grpSpPr>
          <a:xfrm>
            <a:off x="7979217" y="4047021"/>
            <a:ext cx="1021487" cy="216085"/>
            <a:chOff x="1858297" y="1976284"/>
            <a:chExt cx="1022552" cy="2163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7B127F0-B369-4C2D-B018-C3DE88C9EB86}"/>
                </a:ext>
              </a:extLst>
            </p:cNvPr>
            <p:cNvSpPr/>
            <p:nvPr/>
          </p:nvSpPr>
          <p:spPr>
            <a:xfrm>
              <a:off x="1858297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81D195-1268-4674-BE76-DF674C2615EF}"/>
                </a:ext>
              </a:extLst>
            </p:cNvPr>
            <p:cNvSpPr/>
            <p:nvPr/>
          </p:nvSpPr>
          <p:spPr>
            <a:xfrm>
              <a:off x="2113935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142E97-D4D3-4E91-97B8-B9B9F41BBA57}"/>
                </a:ext>
              </a:extLst>
            </p:cNvPr>
            <p:cNvSpPr/>
            <p:nvPr/>
          </p:nvSpPr>
          <p:spPr>
            <a:xfrm>
              <a:off x="2369573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40578E-CD16-4A41-871F-A5D342A3952E}"/>
                </a:ext>
              </a:extLst>
            </p:cNvPr>
            <p:cNvSpPr/>
            <p:nvPr/>
          </p:nvSpPr>
          <p:spPr>
            <a:xfrm>
              <a:off x="2625211" y="1976284"/>
              <a:ext cx="255638" cy="2163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</p:spTree>
    <p:extLst>
      <p:ext uri="{BB962C8B-B14F-4D97-AF65-F5344CB8AC3E}">
        <p14:creationId xmlns:p14="http://schemas.microsoft.com/office/powerpoint/2010/main" val="21993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504 L -0.0013 -0.01504 C -0.00156 -0.01041 -0.00169 -0.00555 -0.00208 -0.00092 C -0.00248 0.00394 -0.00495 0.01551 -0.00534 0.01783 C -0.00742 0.03079 -0.00456 0.01945 -0.00781 0.03079 C -0.00833 0.03866 -0.00899 0.04538 -0.00938 0.05371 C -0.00977 0.06135 -0.0099 0.06899 -0.01016 0.07663 C -0.01094 0.09514 -0.01081 0.09213 -0.01172 0.10811 C -0.01094 0.12778 -0.00964 0.20232 -0.00378 0.23426 C -0.00208 0.24352 0.0013 0.25139 0.00351 0.26019 C 0.00742 0.27477 0.01068 0.29005 0.01484 0.30463 C 0.01953 0.32107 0.02604 0.33612 0.03346 0.34908 C 0.03659 0.35487 0.03984 0.36088 0.04388 0.36482 C 0.05377 0.37477 0.06367 0.38519 0.07461 0.39051 C 0.11367 0.41042 0.09687 0.40371 0.12461 0.41366 C 0.1289 0.41274 0.14271 0.41019 0.14792 0.40788 C 0.15456 0.40487 0.1543 0.40301 0.16002 0.39769 C 0.17331 0.38612 0.16185 0.39954 0.17786 0.37917 C 0.17995 0.37639 0.18255 0.37431 0.18424 0.37061 C 0.19401 0.34954 0.18984 0.35926 0.19713 0.3419 C 0.19844 0.33473 0.20104 0.32084 0.20117 0.3132 C 0.2013 0.30741 0.20052 0.30163 0.20039 0.29607 C 0.20026 0.28936 0.20039 0.28264 0.20039 0.27593 " pathEditMode="relative" ptsTypes="AAAAAAAAAAAAAAAAAAAA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527 L -0.00065 -0.01527 C -0.00169 -0.04051 -0.00104 -0.0662 -0.00352 -0.0912 C -0.0043 -0.09838 -0.00768 -0.10393 -0.01016 -0.10972 C -0.01393 -0.11828 -0.02839 -0.12268 -0.03008 -0.12314 C -0.04271 -0.12685 -0.05547 -0.12777 -0.0681 -0.12986 C -0.07565 -0.12708 -0.08346 -0.12569 -0.09089 -0.12152 C -0.10091 -0.11597 -0.10547 -0.10416 -0.11276 -0.0912 C -0.11432 -0.08842 -0.11628 -0.08611 -0.11745 -0.08264 C -0.11875 -0.07939 -0.11979 -0.07569 -0.12122 -0.07268 C -0.12201 -0.07106 -0.12344 -0.07083 -0.12409 -0.06921 C -0.13138 -0.05277 -0.13802 -0.03541 -0.14492 -0.01852 L -0.14492 -0.01852 C -0.15612 0.03311 -0.14505 -0.02222 -0.15169 0.02014 C -0.15234 0.02477 -0.15365 0.02917 -0.15443 0.0338 C -0.15612 0.04375 -0.15898 0.06551 -0.15924 0.07593 C -0.15977 0.10186 -0.15924 0.12778 -0.15924 0.1537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2731 L -0.00326 -0.02731 C -0.00729 -0.02685 -0.01485 -0.02731 -0.01927 -0.02338 C -0.02201 -0.02083 -0.02552 -0.01551 -0.02774 -0.01111 C -0.03386 0.00162 -0.03659 0.00787 -0.04141 0.02292 C -0.04388 0.03033 -0.04636 0.03797 -0.04831 0.04607 C -0.05352 0.06644 -0.0582 0.09931 -0.05977 0.11806 C -0.06419 0.16644 -0.06211 0.14074 -0.06589 0.19561 C -0.06445 0.23588 -0.0638 0.27639 -0.06133 0.31667 C -0.06068 0.32824 -0.05534 0.35209 -0.05143 0.36297 C -0.04727 0.37431 -0.04271 0.38542 -0.03763 0.39561 C -0.0293 0.41204 -0.00612 0.44213 0.00208 0.45139 C 0.00989 0.45973 0.0444 0.48542 0.04961 0.48797 L 0.08242 0.5044 C 0.09375 0.50394 0.10508 0.50579 0.11614 0.50301 C 0.12005 0.50209 0.12318 0.4963 0.12682 0.49352 C 0.1306 0.49051 0.1345 0.48797 0.13828 0.48519 C 0.14687 0.47269 0.14388 0.47778 0.15521 0.45394 C 0.15807 0.44792 0.16094 0.44144 0.16354 0.43496 C 0.16614 0.42871 0.17135 0.41181 0.17278 0.40648 C 0.17474 0.39885 0.1763 0.39098 0.17812 0.38334 C 0.17877 0.38056 0.17969 0.37778 0.18047 0.37523 C 0.18307 0.36528 0.18542 0.3551 0.18802 0.34514 C 0.1888 0.34236 0.18971 0.33982 0.19036 0.33704 C 0.19388 0.31991 0.19167 0.32639 0.1957 0.31667 C 0.19687 0.31042 0.19648 0.31412 0.19648 0.30579 " pathEditMode="relative" ptsTypes="AAAAAAAAAAAAAAAAAAAAAAAA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3148 L 0.00143 -0.03148 C 0.00104 -0.04027 0.00091 -0.04907 0.00052 -0.05787 C 0.00026 -0.0625 0.00052 -0.06736 -0.00039 -0.07176 C -0.00299 -0.08402 -0.00638 -0.09583 -0.01003 -0.1074 C -0.01146 -0.11203 -0.01185 -0.11828 -0.01432 -0.12129 C -0.02513 -0.13495 -0.03646 -0.14236 -0.04831 -0.15069 C -0.06432 -0.15023 -0.08034 -0.15092 -0.09622 -0.1493 C -0.1026 -0.14861 -0.11198 -0.14514 -0.11719 -0.1368 C -0.12474 -0.125 -0.13477 -0.10324 -0.14167 -0.08889 C -0.14219 -0.08564 -0.14284 -0.08264 -0.14336 -0.07939 C -0.14948 -0.04375 -0.15247 -0.00648 -0.15469 0.03056 L -0.1582 0.08936 C -0.15911 0.14676 -0.15898 0.12662 -0.15898 0.15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801 L -0.00104 -0.02801 L -0.03451 -0.02014 C -0.03672 -0.01967 -0.03906 -0.01898 -0.04115 -0.01759 C -0.04805 -0.01319 -0.05443 -0.00625 -0.06055 0.00093 C -0.06185 0.00255 -0.06315 0.00417 -0.06419 0.00625 C -0.07031 0.01783 -0.07617 0.02986 -0.08203 0.0419 C -0.08659 0.05116 -0.08867 0.0588 -0.09245 0.07084 C -0.09479 0.07871 -0.09727 0.08634 -0.09909 0.09468 C -0.10222 0.1081 -0.10456 0.12199 -0.10729 0.13565 C -0.10938 0.18519 -0.11081 0.20278 -0.10651 0.26366 C -0.10469 0.29005 -0.09453 0.32685 -0.08724 0.34931 C -0.08229 0.36482 -0.07735 0.38079 -0.07083 0.39421 C -0.06563 0.40533 -0.03685 0.44167 -0.03151 0.44699 C -0.01875 0.46019 -0.00677 0.47847 0.00781 0.48264 C 0.07643 0.50232 0.04479 0.49607 0.10286 0.50371 C 0.10612 0.50301 0.10937 0.50278 0.1125 0.50116 C 0.11445 0.50023 0.11601 0.49792 0.11771 0.49584 C 0.13971 0.47014 0.12786 0.48565 0.14075 0.46412 C 0.15963 0.43264 0.13281 0.47986 0.1526 0.44306 C 0.15625 0.43634 0.16055 0.43079 0.16367 0.42338 C 0.16575 0.41852 0.17292 0.40232 0.17565 0.3956 C 0.17734 0.39121 0.17864 0.38611 0.18086 0.38241 C 0.18203 0.38009 0.18359 0.37824 0.1845 0.3757 C 0.18581 0.37246 0.18633 0.36852 0.1875 0.36528 C 0.18854 0.36227 0.18997 0.35996 0.19114 0.35741 C 0.19271 0.35394 0.1944 0.35046 0.1957 0.34676 C 0.19635 0.34468 0.19661 0.34236 0.19713 0.34005 C 0.19752 0.33866 0.19857 0.33611 0.19857 0.33611 " pathEditMode="relative" ptsTypes="AAAAAAAAAAAAAAAAAAAAAAA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00023 C -0.00052 -0.00926 -0.00052 -0.01852 -0.00156 -0.02755 C -0.00208 -0.03241 -0.00312 -0.03681 -0.00456 -0.04075 C -0.00781 -0.05047 -0.01159 -0.05973 -0.01562 -0.06852 C -0.01706 -0.07176 -0.01888 -0.07454 -0.02083 -0.07639 C -0.03737 -0.09237 -0.05013 -0.09445 -0.06979 -0.10163 C -0.07578 -0.10371 -0.08177 -0.1051 -0.08763 -0.10672 C -0.09479 -0.1051 -0.13242 -0.09792 -0.14336 -0.09098 C -0.1444 -0.09028 -0.15234 -0.07431 -0.15299 -0.07246 C -0.16224 -0.0463 -0.16094 -0.04121 -0.16641 -0.00649 C -0.16888 0.00995 -0.16745 -0.00278 -0.16927 0.02106 C -0.17109 0.07175 -0.17044 0.04837 -0.17148 0.0912 C -0.17031 0.1162 -0.16927 0.1412 -0.16784 0.16643 C -0.16771 0.16851 -0.16654 0.17291 -0.16562 0.1743 C -0.16497 0.17523 -0.16406 0.17523 -0.16341 0.17569 " pathEditMode="relative" rAng="0" ptsTypes="AAAAAAAAAAAAAAAA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8233228" y="4974521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CF1984-D260-45F9-BE1C-D51C24E8BB96}"/>
              </a:ext>
            </a:extLst>
          </p:cNvPr>
          <p:cNvGrpSpPr/>
          <p:nvPr/>
        </p:nvGrpSpPr>
        <p:grpSpPr>
          <a:xfrm>
            <a:off x="6510818" y="5488126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359438-764F-47EC-90B9-1981EC818DA5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1E790E-4A65-40F4-9340-CA3ED3423C9A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1D39D6-C4B3-4E10-B901-B2CFFE5DE89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871C62-43B3-4BA1-9F81-D3DCCFDB8071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7412BF1-6189-4076-BC07-90B3A2C968FB}"/>
              </a:ext>
            </a:extLst>
          </p:cNvPr>
          <p:cNvSpPr txBox="1"/>
          <p:nvPr/>
        </p:nvSpPr>
        <p:spPr>
          <a:xfrm>
            <a:off x="6001848" y="5872085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Initial hidden state</a:t>
            </a:r>
            <a:endParaRPr lang="en-GB" sz="1399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099C02-FFBE-4848-8916-E0FDC4C3BC22}"/>
              </a:ext>
            </a:extLst>
          </p:cNvPr>
          <p:cNvSpPr txBox="1"/>
          <p:nvPr/>
        </p:nvSpPr>
        <p:spPr>
          <a:xfrm>
            <a:off x="8695380" y="4343337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BA588-1B41-4B56-8840-703D0C7E7C5F}"/>
              </a:ext>
            </a:extLst>
          </p:cNvPr>
          <p:cNvSpPr txBox="1"/>
          <p:nvPr/>
        </p:nvSpPr>
        <p:spPr>
          <a:xfrm>
            <a:off x="8695380" y="4343335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D9A3F-8C6C-4C80-A303-ADECF1FE32C4}"/>
              </a:ext>
            </a:extLst>
          </p:cNvPr>
          <p:cNvSpPr txBox="1"/>
          <p:nvPr/>
        </p:nvSpPr>
        <p:spPr>
          <a:xfrm>
            <a:off x="8695380" y="4343333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43AF-2E22-4E24-9B96-B0F95C378CE7}"/>
              </a:ext>
            </a:extLst>
          </p:cNvPr>
          <p:cNvSpPr txBox="1"/>
          <p:nvPr/>
        </p:nvSpPr>
        <p:spPr>
          <a:xfrm>
            <a:off x="8695380" y="4343331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A93476-DA65-4836-B01D-98E82DBF8C4E}"/>
              </a:ext>
            </a:extLst>
          </p:cNvPr>
          <p:cNvSpPr txBox="1"/>
          <p:nvPr/>
        </p:nvSpPr>
        <p:spPr>
          <a:xfrm>
            <a:off x="8489957" y="4343331"/>
            <a:ext cx="2240121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h7: final hidden state</a:t>
            </a:r>
            <a:endParaRPr lang="en-GB" sz="1399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305F6-13C8-4E94-B5FD-2FEFDEF0C43D}"/>
              </a:ext>
            </a:extLst>
          </p:cNvPr>
          <p:cNvGrpSpPr/>
          <p:nvPr/>
        </p:nvGrpSpPr>
        <p:grpSpPr>
          <a:xfrm>
            <a:off x="9086859" y="4069257"/>
            <a:ext cx="782956" cy="184865"/>
            <a:chOff x="609600" y="348342"/>
            <a:chExt cx="783772" cy="185058"/>
          </a:xfrm>
          <a:solidFill>
            <a:schemeClr val="bg2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18EFE6-D4B8-4D48-8C7F-181CD0BA4D28}"/>
                </a:ext>
              </a:extLst>
            </p:cNvPr>
            <p:cNvSpPr/>
            <p:nvPr/>
          </p:nvSpPr>
          <p:spPr>
            <a:xfrm>
              <a:off x="609600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AD3303-895F-4DAD-B89E-2E35A88C5DA0}"/>
                </a:ext>
              </a:extLst>
            </p:cNvPr>
            <p:cNvSpPr/>
            <p:nvPr/>
          </p:nvSpPr>
          <p:spPr>
            <a:xfrm>
              <a:off x="805543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C96CF2-EEBE-4F43-A6BE-84986493DCB4}"/>
                </a:ext>
              </a:extLst>
            </p:cNvPr>
            <p:cNvSpPr/>
            <p:nvPr/>
          </p:nvSpPr>
          <p:spPr>
            <a:xfrm>
              <a:off x="1001486" y="348343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4D16FD8-3FA5-4F7E-BAE2-96C008C3076E}"/>
                </a:ext>
              </a:extLst>
            </p:cNvPr>
            <p:cNvSpPr/>
            <p:nvPr/>
          </p:nvSpPr>
          <p:spPr>
            <a:xfrm>
              <a:off x="1197429" y="348342"/>
              <a:ext cx="195943" cy="185057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2C0E0E8-1091-46CD-B966-3D2D3DE00760}"/>
              </a:ext>
            </a:extLst>
          </p:cNvPr>
          <p:cNvSpPr txBox="1"/>
          <p:nvPr/>
        </p:nvSpPr>
        <p:spPr>
          <a:xfrm>
            <a:off x="8695382" y="4343339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9764F2-12D2-4061-9D3E-DA71B3280E48}"/>
              </a:ext>
            </a:extLst>
          </p:cNvPr>
          <p:cNvSpPr txBox="1"/>
          <p:nvPr/>
        </p:nvSpPr>
        <p:spPr>
          <a:xfrm>
            <a:off x="8695382" y="4343338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AE57C-6F4E-4345-85AC-E5568B67AB4E}"/>
              </a:ext>
            </a:extLst>
          </p:cNvPr>
          <p:cNvSpPr txBox="1"/>
          <p:nvPr/>
        </p:nvSpPr>
        <p:spPr>
          <a:xfrm>
            <a:off x="5923600" y="5872094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h3</a:t>
            </a:r>
            <a:endParaRPr lang="en-GB" sz="1399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414F0D-366E-4425-87A8-053E509899AC}"/>
              </a:ext>
            </a:extLst>
          </p:cNvPr>
          <p:cNvSpPr txBox="1"/>
          <p:nvPr/>
        </p:nvSpPr>
        <p:spPr>
          <a:xfrm>
            <a:off x="5923600" y="5872092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h4</a:t>
            </a:r>
            <a:endParaRPr lang="en-GB" sz="1399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9EA2C-D081-42FF-B936-F79F45D0F690}"/>
              </a:ext>
            </a:extLst>
          </p:cNvPr>
          <p:cNvSpPr txBox="1"/>
          <p:nvPr/>
        </p:nvSpPr>
        <p:spPr>
          <a:xfrm>
            <a:off x="5923600" y="5872090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h5</a:t>
            </a:r>
            <a:endParaRPr lang="en-GB" sz="1399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03D017-E166-4931-96E9-CC41571A8EBB}"/>
              </a:ext>
            </a:extLst>
          </p:cNvPr>
          <p:cNvSpPr txBox="1"/>
          <p:nvPr/>
        </p:nvSpPr>
        <p:spPr>
          <a:xfrm>
            <a:off x="5923600" y="5872088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h6</a:t>
            </a:r>
            <a:endParaRPr lang="en-GB" sz="1399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93198F-D950-403D-87AC-D4B58570F460}"/>
              </a:ext>
            </a:extLst>
          </p:cNvPr>
          <p:cNvSpPr txBox="1"/>
          <p:nvPr/>
        </p:nvSpPr>
        <p:spPr>
          <a:xfrm>
            <a:off x="5923603" y="5872096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h1</a:t>
            </a:r>
            <a:endParaRPr lang="en-GB" sz="1399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1A1F35-0F22-4E03-9B4E-9214FF9CAE99}"/>
              </a:ext>
            </a:extLst>
          </p:cNvPr>
          <p:cNvSpPr txBox="1"/>
          <p:nvPr/>
        </p:nvSpPr>
        <p:spPr>
          <a:xfrm>
            <a:off x="5923601" y="5872095"/>
            <a:ext cx="156591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9" dirty="0"/>
              <a:t>h2</a:t>
            </a:r>
            <a:endParaRPr lang="en-GB" sz="1399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3009275" y="4362288"/>
            <a:ext cx="1559385" cy="261482"/>
            <a:chOff x="609600" y="1421728"/>
            <a:chExt cx="1561011" cy="2617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3009275" y="4181540"/>
            <a:ext cx="1559385" cy="261482"/>
            <a:chOff x="609600" y="1240790"/>
            <a:chExt cx="1561011" cy="26175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3009265" y="4010711"/>
            <a:ext cx="1559384" cy="261482"/>
            <a:chOff x="609600" y="1069784"/>
            <a:chExt cx="1561010" cy="2617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3009265" y="3808763"/>
            <a:ext cx="1559384" cy="261482"/>
            <a:chOff x="609600" y="867625"/>
            <a:chExt cx="1561010" cy="2617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3009266" y="3618349"/>
            <a:ext cx="1548510" cy="261482"/>
            <a:chOff x="609600" y="677013"/>
            <a:chExt cx="1550125" cy="2617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3009265" y="3435259"/>
            <a:ext cx="1559384" cy="261482"/>
            <a:chOff x="609600" y="493731"/>
            <a:chExt cx="1561010" cy="2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3009265" y="3251785"/>
            <a:ext cx="1559384" cy="261482"/>
            <a:chOff x="609600" y="310066"/>
            <a:chExt cx="1561010" cy="2617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3009271" y="3068694"/>
            <a:ext cx="1548509" cy="261482"/>
            <a:chOff x="609600" y="126784"/>
            <a:chExt cx="1550124" cy="26175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089E154-450F-4E80-86A4-91209AC90FEA}"/>
              </a:ext>
            </a:extLst>
          </p:cNvPr>
          <p:cNvSpPr/>
          <p:nvPr/>
        </p:nvSpPr>
        <p:spPr>
          <a:xfrm>
            <a:off x="6706561" y="6565376"/>
            <a:ext cx="276211" cy="30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</p:spTree>
    <p:extLst>
      <p:ext uri="{BB962C8B-B14F-4D97-AF65-F5344CB8AC3E}">
        <p14:creationId xmlns:p14="http://schemas.microsoft.com/office/powerpoint/2010/main" val="40268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296 L 0.00104 -0.01296 C 0.00208 -0.0294 0.00378 -0.0456 0.00404 -0.06181 C 0.0043 -0.08218 0.00469 -0.10278 0.00247 -0.12269 C 0.00052 -0.1412 -0.00768 -0.14792 -0.01602 -0.15417 C -0.03503 -0.16875 -0.03568 -0.16551 -0.05911 -0.1713 C -0.06979 -0.17107 -0.08047 -0.17199 -0.09102 -0.17014 C -0.09857 -0.16875 -0.10586 -0.16458 -0.11328 -0.16227 C -0.12096 -0.15972 -0.12865 -0.15787 -0.13633 -0.15556 C -0.14089 -0.14745 -0.13594 -0.15532 -0.14375 -0.14769 C -0.15156 -0.14005 -0.16055 -0.13495 -0.1668 -0.12384 C -0.1681 -0.12176 -0.16914 -0.11921 -0.17057 -0.11736 C -0.17956 -0.10509 -0.19076 -0.09699 -0.19805 -0.08171 C -0.20313 -0.0706 -0.20924 -0.06088 -0.21354 -0.04861 C -0.21875 -0.0338 -0.2237 -0.02176 -0.22695 -0.00509 C -0.22917 0.00602 -0.23047 0.01782 -0.23216 0.02917 C -0.23555 0.08032 -0.23529 0.06296 -0.23359 0.13356 C -0.23346 0.13866 -0.23281 0.15833 -0.2306 0.16643 C -0.23021 0.16852 -0.22904 0.16991 -0.22839 0.17176 C -0.22591 0.17986 -0.22526 0.18935 -0.22174 0.19676 C -0.22057 0.19954 -0.21953 0.20255 -0.2181 0.20463 C -0.21719 0.20579 -0.21602 0.20555 -0.2151 0.20602 C -0.21263 0.20718 -0.21328 0.20648 -0.21211 0.2088 " pathEditMode="relative" ptsTypes="AAAAAAAAAAAAAAAAAAAAA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296 L 0.00182 -0.01296 C 0.00013 -0.02708 -0.00026 -0.03357 -0.00339 -0.04861 C -0.00469 -0.05463 -0.00625 -0.06019 -0.00794 -0.06574 C -0.00938 -0.07083 -0.01263 -0.08079 -0.01536 -0.08565 C -0.01719 -0.08889 -0.01914 -0.09213 -0.02122 -0.09491 C -0.02852 -0.10463 -0.03307 -0.11181 -0.04128 -0.11597 C -0.04987 -0.12014 -0.05768 -0.12083 -0.06654 -0.12245 L -0.15052 -0.10532 C -0.15404 -0.10463 -0.15755 -0.10255 -0.16081 -0.10023 C -0.16901 -0.09421 -0.18464 -0.08032 -0.18464 -0.08032 C -0.19115 -0.06875 -0.18203 -0.08472 -0.19805 -0.05926 C -0.19935 -0.05718 -0.20052 -0.05486 -0.20169 -0.05255 C -0.20482 -0.02755 -0.20104 -0.05532 -0.20768 -0.02083 C -0.20911 -0.01366 -0.20938 -0.00556 -0.21133 0.00162 C -0.21445 0.01273 -0.21419 0.01018 -0.21576 0.0213 C -0.21732 0.03218 -0.22031 0.0544 -0.22031 0.0544 L -0.22174 0.08333 C -0.22266 0.1 -0.22201 0.09305 -0.22318 0.1044 C -0.22201 0.13518 -0.22096 0.1662 -0.21953 0.19676 C -0.2194 0.19861 -0.21771 0.20532 -0.21732 0.20602 C -0.2168 0.20718 -0.21576 0.20671 -0.2151 0.20741 C -0.21185 0.21042 -0.21393 0.20995 -0.21211 0.20995 " pathEditMode="relative" ptsTypes="AAAAAAAAAAAAAAAAAAAAAAA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1181 L 0.00182 -0.01181 C 0.00156 -0.01875 0.00221 -0.02616 0.00104 -0.03287 C -0.00221 -0.05139 -0.00938 -0.0713 -0.0168 -0.08565 C -0.02318 -0.09792 -0.04831 -0.12153 -0.04948 -0.12269 C -0.08346 -0.1537 -0.07656 -0.14769 -0.10807 -0.15949 L -0.14154 -0.15046 C -0.15508 -0.14699 -0.16888 -0.14491 -0.18242 -0.1412 C -0.1944 -0.13773 -0.2056 -0.13426 -0.21654 -0.12523 C -0.22031 -0.12222 -0.22422 -0.11898 -0.22773 -0.11482 C -0.23099 -0.11065 -0.23398 -0.10556 -0.23659 -0.10023 C -0.23893 -0.09537 -0.24089 -0.09005 -0.24258 -0.08426 C -0.24674 -0.06991 -0.24896 -0.05509 -0.25143 -0.03958 C -0.25482 -0.01829 -0.25599 -0.01111 -0.25742 0.01065 C -0.25859 0.02917 -0.26029 0.0662 -0.26029 0.0662 C -0.25938 0.08542 -0.25977 0.10532 -0.25742 0.1243 C -0.25651 0.13171 -0.25326 0.13773 -0.25065 0.14398 L -0.24036 0.16921 C -0.23802 0.17477 -0.23997 0.17176 -0.23659 0.17569 C -0.23268 0.18727 -0.2362 0.17731 -0.23138 0.18889 C -0.22669 0.2 -0.23542 0.1838 -0.22318 0.20741 C -0.22266 0.20856 -0.22188 0.20972 -0.22096 0.20995 C -0.21901 0.21065 -0.21706 0.20995 -0.2151 0.20995 " pathEditMode="relative" ptsTypes="AAAAAAAAAAAAAAAAAAAAAAA">
                                      <p:cBhvr>
                                        <p:cTn id="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2639 L -0.00117 -0.02639 C -0.00156 -0.02847 -0.00286 -0.04306 -0.00495 -0.04745 C -0.00651 -0.05093 -0.00833 -0.05394 -0.01016 -0.05671 C -0.0168 -0.06759 -0.02331 -0.07824 -0.03021 -0.08843 C -0.03086 -0.08935 -0.03164 -0.08958 -0.03242 -0.08982 C -0.05911 -0.09792 -0.05443 -0.09607 -0.08216 -0.10023 L -0.13346 -0.09769 C -0.14727 -0.09722 -0.16133 -0.09977 -0.175 -0.0963 C -0.1793 -0.09537 -0.18255 -0.08866 -0.1862 -0.08449 C -0.20404 -0.06458 -0.1862 -0.08403 -0.20846 -0.04884 C -0.22057 -0.02963 -0.21029 -0.04792 -0.22109 -0.02107 C -0.22865 -0.00232 -0.22461 -0.01921 -0.23151 0.00393 C -0.23242 0.00741 -0.23281 0.01111 -0.23372 0.01458 C -0.2375 0.0287 -0.24271 0.0419 -0.24557 0.05671 C -0.24609 0.05949 -0.24661 0.06204 -0.24701 0.06481 C -0.25039 0.08518 -0.25091 0.08958 -0.25378 0.10949 C -0.25443 0.12801 -0.2556 0.13032 -0.25221 0.14792 C -0.25182 0.15 -0.25078 0.15139 -0.25 0.15324 C -0.24974 0.15532 -0.24987 0.15787 -0.24935 0.15972 C -0.24779 0.16505 -0.24583 0.16713 -0.24336 0.17037 C -0.24258 0.17245 -0.24193 0.17477 -0.24115 0.17685 C -0.24049 0.1787 -0.23945 0.18032 -0.23893 0.18218 C -0.23828 0.18426 -0.23815 0.18704 -0.23737 0.18889 C -0.23646 0.1912 -0.23073 0.20116 -0.22852 0.20324 C -0.22682 0.20509 -0.22513 0.20625 -0.22331 0.20741 C -0.22005 0.20903 -0.21771 0.20856 -0.21432 0.20856 " pathEditMode="relative" ptsTypes="AAAAAAAAAAAAAAAAAAAAAAAAAAA">
                                      <p:cBhvr>
                                        <p:cTn id="1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21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39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639 L -0.0013 -0.02639 C -0.00026 -0.0338 0.0013 -0.0412 0.00169 -0.04884 C 0.00208 -0.05741 0.00039 -0.08079 -0.00208 -0.08843 C -0.00755 -0.10556 -0.02096 -0.12153 -0.02943 -0.13056 C -0.03073 -0.13195 -0.03242 -0.13195 -0.03398 -0.13195 C -0.05469 -0.13264 -0.07552 -0.13287 -0.09635 -0.1331 C -0.10638 -0.13148 -0.11667 -0.13148 -0.12669 -0.12801 C -0.13359 -0.12546 -0.15547 -0.11157 -0.16315 -0.10278 C -0.16849 -0.09676 -0.17292 -0.08843 -0.17799 -0.08171 C -0.18255 -0.0757 -0.18737 -0.07037 -0.19206 -0.06458 C -0.19531 -0.05579 -0.19935 -0.04769 -0.20169 -0.0382 C -0.20273 -0.03426 -0.20378 -0.03032 -0.20469 -0.02639 C -0.20573 -0.02199 -0.20651 -0.01736 -0.20768 -0.0132 C -0.20898 -0.00741 -0.21081 -0.00185 -0.21211 0.00393 C -0.21328 0.00972 -0.2138 0.01574 -0.2151 0.0213 C -0.21706 0.02986 -0.22174 0.0463 -0.22174 0.0463 C -0.2224 0.05301 -0.22305 0.06111 -0.22396 0.06736 C -0.22435 0.07014 -0.225 0.07268 -0.22539 0.07523 C -0.2263 0.08079 -0.2276 0.0993 -0.2276 0.10046 C -0.22747 0.12338 -0.22773 0.1463 -0.22695 0.16898 C -0.22669 0.17454 -0.22539 0.17963 -0.22474 0.18495 C -0.22435 0.18704 -0.22448 0.18935 -0.22396 0.19143 C -0.2237 0.19259 -0.21992 0.20069 -0.21875 0.20208 C -0.2181 0.20278 -0.21732 0.20278 -0.21654 0.20324 C -0.21406 0.20625 -0.21497 0.20486 -0.21354 0.20741 " pathEditMode="relative" ptsTypes="AAAAAAAAAAAAAAAAAAAAAAAAAA">
                                      <p:cBhvr>
                                        <p:cTn id="14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500"/>
                            </p:stCondLst>
                            <p:childTnLst>
                              <p:par>
                                <p:cTn id="149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1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8500"/>
                            </p:stCondLst>
                            <p:childTnLst>
                              <p:par>
                                <p:cTn id="1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1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1435 L 0.00104 -0.01435 C 0.00026 -0.03125 0.00039 -0.04815 -0.0013 -0.06458 C -0.00247 -0.07616 -0.01237 -0.09213 -0.01615 -0.09769 C -0.025 -0.11065 -0.03255 -0.11458 -0.04427 -0.11875 C -0.04974 -0.1206 -0.05521 -0.1206 -0.06068 -0.1213 C -0.07904 -0.1206 -0.09727 -0.12037 -0.11563 -0.11875 C -0.12005 -0.11829 -0.12891 -0.10556 -0.13047 -0.10417 C -0.14141 -0.09398 -0.15391 -0.08843 -0.16393 -0.07523 C -0.17148 -0.06505 -0.18073 -0.05787 -0.18685 -0.04491 C -0.19427 -0.02917 -0.20794 -0.00162 -0.21146 0.01319 C -0.22057 0.05255 -0.21745 0.0338 -0.22174 0.06875 C -0.22344 0.09954 -0.22253 0.08727 -0.22396 0.10579 C -0.22383 0.13218 -0.22422 0.15856 -0.22331 0.18495 C -0.22318 0.1875 -0.22174 0.18935 -0.22109 0.19167 C -0.21875 0.19977 -0.22266 0.1912 -0.2181 0.20208 C -0.21745 0.2037 -0.21589 0.20625 -0.21589 0.20625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20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56 C -0.01849 0.0294 0.01276 -0.06319 -0.02278 0.02384 C -0.03229 0.04722 -0.03776 0.0588 -0.04518 0.0838 C -0.04804 0.09306 -0.05039 0.10301 -0.05273 0.11273 C -0.05599 0.12593 -0.0612 0.15069 -0.06341 0.16366 C -0.06484 0.17292 -0.06601 0.18218 -0.06705 0.19144 C -0.0707 0.22014 -0.07135 0.22778 -0.07396 0.2537 C -0.07422 0.26597 -0.07487 0.27824 -0.07461 0.29028 C -0.07409 0.31088 -0.07291 0.32986 -0.06966 0.34931 C -0.06836 0.35671 -0.06719 0.36435 -0.06523 0.37153 C -0.06067 0.38819 -0.05403 0.4044 -0.04713 0.41806 C -0.04127 0.42963 -0.0358 0.44213 -0.02903 0.45139 C -0.02109 0.46227 -0.01211 0.46968 -0.00338 0.47824 C 0.0069 0.48796 0.01693 0.49884 0.02787 0.50579 C 0.04232 0.51528 0.07956 0.53079 0.09727 0.53356 C 0.10742 0.53542 0.11771 0.53449 0.12787 0.53472 C 0.13412 0.53634 0.14024 0.53935 0.14662 0.53912 C 0.15456 0.53912 0.1625 0.53681 0.17031 0.53356 C 0.1763 0.53148 0.18893 0.51829 0.19349 0.51366 C 0.19584 0.51134 0.19831 0.50903 0.20039 0.50579 C 0.20209 0.50347 0.20326 0.5 0.20469 0.49699 C 0.20586 0.49468 0.20729 0.49259 0.20847 0.49028 C 0.21042 0.48681 0.21211 0.48287 0.21406 0.47917 C 0.21576 0.47616 0.21745 0.47338 0.21914 0.47037 C 0.22084 0.46713 0.2224 0.46366 0.22409 0.46042 C 0.22904 0.45093 0.22865 0.45301 0.23281 0.44375 C 0.23399 0.4412 0.2349 0.43843 0.23594 0.43588 C 0.24167 0.42315 0.24024 0.42963 0.24597 0.4125 C 0.2487 0.40463 0.25352 0.38819 0.25352 0.38819 L 0.25222 0.37477 " pathEditMode="relative" ptsTypes="AAAAAAAAAAAAAAAAAAAAAAAAAAAAAAA">
                                      <p:cBhvr>
                                        <p:cTn id="2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2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22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22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22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23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5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7" grpId="0"/>
      <p:bldP spid="67" grpId="1"/>
      <p:bldP spid="68" grpId="0"/>
      <p:bldP spid="6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E8B76-57E3-42CD-BE8E-74BE83DEF45E}"/>
              </a:ext>
            </a:extLst>
          </p:cNvPr>
          <p:cNvSpPr/>
          <p:nvPr/>
        </p:nvSpPr>
        <p:spPr>
          <a:xfrm>
            <a:off x="8233228" y="4974521"/>
            <a:ext cx="2685971" cy="25231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41BBF0-EA3F-424D-9578-7FFE7B514059}"/>
              </a:ext>
            </a:extLst>
          </p:cNvPr>
          <p:cNvGrpSpPr/>
          <p:nvPr/>
        </p:nvGrpSpPr>
        <p:grpSpPr>
          <a:xfrm>
            <a:off x="3009275" y="4362288"/>
            <a:ext cx="1559385" cy="261482"/>
            <a:chOff x="609600" y="1421728"/>
            <a:chExt cx="1561011" cy="2617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C110D0-C114-4E1C-A17E-FC52E4FDA90C}"/>
                </a:ext>
              </a:extLst>
            </p:cNvPr>
            <p:cNvGrpSpPr/>
            <p:nvPr/>
          </p:nvGrpSpPr>
          <p:grpSpPr>
            <a:xfrm>
              <a:off x="609600" y="1464123"/>
              <a:ext cx="783772" cy="185058"/>
              <a:chOff x="609600" y="348342"/>
              <a:chExt cx="783772" cy="18505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56B3CC-E2B9-4D7A-A58F-22384683EEE0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E9D443-FE66-4ACE-9196-B41333E89A8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6674FDC-0EA5-483D-8176-72F0EE9CE543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D5AB6F-D966-4B24-87B6-AADB525DF96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4E1C30-99C1-4D61-88AA-526F689F8D71}"/>
                </a:ext>
              </a:extLst>
            </p:cNvPr>
            <p:cNvSpPr txBox="1"/>
            <p:nvPr/>
          </p:nvSpPr>
          <p:spPr>
            <a:xfrm>
              <a:off x="1368334" y="1421728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Economic</a:t>
              </a:r>
              <a:endParaRPr lang="en-GB" sz="1099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56DDD-BB30-4D28-8178-22C0126FEB95}"/>
              </a:ext>
            </a:extLst>
          </p:cNvPr>
          <p:cNvGrpSpPr/>
          <p:nvPr/>
        </p:nvGrpSpPr>
        <p:grpSpPr>
          <a:xfrm>
            <a:off x="3009275" y="4181540"/>
            <a:ext cx="1559385" cy="261482"/>
            <a:chOff x="609600" y="1240790"/>
            <a:chExt cx="1561011" cy="26175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627262-EF41-4347-AE1C-5C634EEA7077}"/>
                </a:ext>
              </a:extLst>
            </p:cNvPr>
            <p:cNvGrpSpPr/>
            <p:nvPr/>
          </p:nvGrpSpPr>
          <p:grpSpPr>
            <a:xfrm>
              <a:off x="609600" y="1279067"/>
              <a:ext cx="783772" cy="185058"/>
              <a:chOff x="609600" y="348342"/>
              <a:chExt cx="783772" cy="18505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7F6FE2F-ACEB-49E0-A7E4-729F36F1DDB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5F2B5F3-DEE2-414F-851D-4C4CD012F7C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CEF9649-2A58-4504-8420-10F7CAF2F092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DCCC00-CA05-4411-8FC1-FB9CDC4723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313594-4483-4A08-B325-DEF5C8D1DB1E}"/>
                </a:ext>
              </a:extLst>
            </p:cNvPr>
            <p:cNvSpPr txBox="1"/>
            <p:nvPr/>
          </p:nvSpPr>
          <p:spPr>
            <a:xfrm>
              <a:off x="1368334" y="1240790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growth</a:t>
              </a:r>
              <a:endParaRPr lang="en-GB" sz="1099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C45FF6A-AFC5-4590-A7E7-421369958889}"/>
              </a:ext>
            </a:extLst>
          </p:cNvPr>
          <p:cNvGrpSpPr/>
          <p:nvPr/>
        </p:nvGrpSpPr>
        <p:grpSpPr>
          <a:xfrm>
            <a:off x="3009265" y="4008332"/>
            <a:ext cx="1559384" cy="261482"/>
            <a:chOff x="609600" y="1069784"/>
            <a:chExt cx="1561010" cy="26175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995BA6-F1AD-4C9C-9E3E-386A7075CD9C}"/>
                </a:ext>
              </a:extLst>
            </p:cNvPr>
            <p:cNvGrpSpPr/>
            <p:nvPr/>
          </p:nvGrpSpPr>
          <p:grpSpPr>
            <a:xfrm>
              <a:off x="609600" y="1094010"/>
              <a:ext cx="783772" cy="185058"/>
              <a:chOff x="609600" y="348342"/>
              <a:chExt cx="783772" cy="18505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FFC0B7-F138-4A4D-AC27-1A7FB29452BB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A40379-D729-450B-A850-9770D52F19E3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999839-7F77-415B-BB66-26620D740831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A83EA2-BE96-45AC-BA13-6027DF3E78E5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574B05-1BF5-455D-A3ED-04D4BFF2E60F}"/>
                </a:ext>
              </a:extLst>
            </p:cNvPr>
            <p:cNvSpPr txBox="1"/>
            <p:nvPr/>
          </p:nvSpPr>
          <p:spPr>
            <a:xfrm>
              <a:off x="1368333" y="1069784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has</a:t>
              </a:r>
              <a:endParaRPr lang="en-GB" sz="1099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A6E0F9-86F0-4113-8829-ADC05AE00FFA}"/>
              </a:ext>
            </a:extLst>
          </p:cNvPr>
          <p:cNvGrpSpPr/>
          <p:nvPr/>
        </p:nvGrpSpPr>
        <p:grpSpPr>
          <a:xfrm>
            <a:off x="3009265" y="3808763"/>
            <a:ext cx="1559384" cy="261482"/>
            <a:chOff x="609600" y="867625"/>
            <a:chExt cx="1561010" cy="26175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59B9AD-6E3A-402A-A47E-2752363AF131}"/>
                </a:ext>
              </a:extLst>
            </p:cNvPr>
            <p:cNvGrpSpPr/>
            <p:nvPr/>
          </p:nvGrpSpPr>
          <p:grpSpPr>
            <a:xfrm>
              <a:off x="609600" y="903512"/>
              <a:ext cx="783772" cy="185058"/>
              <a:chOff x="609600" y="348342"/>
              <a:chExt cx="783772" cy="1850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9EF26E-C0C3-4033-B10B-D99AF047AAA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4D5032-D6F1-4CBA-80A9-98A6688948F0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8C017D-A89D-4342-ACB7-89897174A15F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65BDD2-CDFE-4BF5-99FC-E6FB530D189E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EA28A2-4355-41FA-9A52-D701A349B899}"/>
                </a:ext>
              </a:extLst>
            </p:cNvPr>
            <p:cNvSpPr txBox="1"/>
            <p:nvPr/>
          </p:nvSpPr>
          <p:spPr>
            <a:xfrm>
              <a:off x="1368333" y="867625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slowed</a:t>
              </a:r>
              <a:endParaRPr lang="en-GB" sz="1099" b="1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1E38BB-2656-4766-90C5-7FE6732AC00A}"/>
              </a:ext>
            </a:extLst>
          </p:cNvPr>
          <p:cNvGrpSpPr/>
          <p:nvPr/>
        </p:nvGrpSpPr>
        <p:grpSpPr>
          <a:xfrm>
            <a:off x="3009266" y="3618349"/>
            <a:ext cx="1548510" cy="261482"/>
            <a:chOff x="609600" y="677013"/>
            <a:chExt cx="1550125" cy="2617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3171E3-2A33-49E3-B363-67BBCE2216E2}"/>
                </a:ext>
              </a:extLst>
            </p:cNvPr>
            <p:cNvGrpSpPr/>
            <p:nvPr/>
          </p:nvGrpSpPr>
          <p:grpSpPr>
            <a:xfrm>
              <a:off x="609600" y="718456"/>
              <a:ext cx="783772" cy="185058"/>
              <a:chOff x="609600" y="348342"/>
              <a:chExt cx="783772" cy="18505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809880-3B78-47A5-8CED-2AFAA5C24863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FC30D9-25A5-473F-8AD9-7794ECF4657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C310B4-A656-4345-B19E-C78E853AF57E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2250BC-D5B9-4BEE-9A42-974DE149636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AE59AA-11AA-495A-8755-7C8932027A31}"/>
                </a:ext>
              </a:extLst>
            </p:cNvPr>
            <p:cNvSpPr txBox="1"/>
            <p:nvPr/>
          </p:nvSpPr>
          <p:spPr>
            <a:xfrm>
              <a:off x="1357448" y="677013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down</a:t>
              </a:r>
              <a:endParaRPr lang="en-GB" sz="1099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7C5D02B-C250-42EC-AF19-A8A8FEFABBAD}"/>
              </a:ext>
            </a:extLst>
          </p:cNvPr>
          <p:cNvGrpSpPr/>
          <p:nvPr/>
        </p:nvGrpSpPr>
        <p:grpSpPr>
          <a:xfrm>
            <a:off x="3009265" y="3435259"/>
            <a:ext cx="1559384" cy="261482"/>
            <a:chOff x="609600" y="493731"/>
            <a:chExt cx="1561010" cy="2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11D32D-D5C7-4701-88A2-E55A1BBAA50F}"/>
                </a:ext>
              </a:extLst>
            </p:cNvPr>
            <p:cNvGrpSpPr/>
            <p:nvPr/>
          </p:nvGrpSpPr>
          <p:grpSpPr>
            <a:xfrm>
              <a:off x="609600" y="533399"/>
              <a:ext cx="783772" cy="185058"/>
              <a:chOff x="609600" y="348342"/>
              <a:chExt cx="783772" cy="18505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097F348-70E2-46EE-B4EF-914A079FC2BF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FADED5-917B-4E4F-89B1-82F0DC4CC288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B2456D-2059-490A-914B-E303551E254A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3E317-E0F5-4EB2-B303-144AA9EF9FC8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0F4E3-5241-43D8-AF85-E844003E6420}"/>
                </a:ext>
              </a:extLst>
            </p:cNvPr>
            <p:cNvSpPr txBox="1"/>
            <p:nvPr/>
          </p:nvSpPr>
          <p:spPr>
            <a:xfrm>
              <a:off x="1368333" y="493731"/>
              <a:ext cx="802277" cy="26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in</a:t>
              </a:r>
              <a:endParaRPr lang="en-GB" sz="1099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38874DA-BFF9-4D68-B050-7B3D0EC5AE11}"/>
              </a:ext>
            </a:extLst>
          </p:cNvPr>
          <p:cNvGrpSpPr/>
          <p:nvPr/>
        </p:nvGrpSpPr>
        <p:grpSpPr>
          <a:xfrm>
            <a:off x="3009265" y="3251785"/>
            <a:ext cx="1559384" cy="261482"/>
            <a:chOff x="609600" y="310066"/>
            <a:chExt cx="1561010" cy="2617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AC3BE1-2CD6-4CBF-8F29-FD845CDFA090}"/>
                </a:ext>
              </a:extLst>
            </p:cNvPr>
            <p:cNvGrpSpPr/>
            <p:nvPr/>
          </p:nvGrpSpPr>
          <p:grpSpPr>
            <a:xfrm>
              <a:off x="609600" y="348342"/>
              <a:ext cx="783772" cy="185058"/>
              <a:chOff x="609600" y="348342"/>
              <a:chExt cx="783772" cy="18505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3CB39A-890C-4E3A-8638-FE77AC073BC5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A2F331-03DB-48B6-860C-E512951C3B11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CFF110-58C1-4954-BD6A-8B9A002ED2CB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2B3499-02F0-4420-AAF2-3ACF03125D9D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47EAF9-C651-4743-BA9F-B06939D1DFB9}"/>
                </a:ext>
              </a:extLst>
            </p:cNvPr>
            <p:cNvSpPr txBox="1"/>
            <p:nvPr/>
          </p:nvSpPr>
          <p:spPr>
            <a:xfrm>
              <a:off x="1368333" y="310066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recent</a:t>
              </a:r>
              <a:endParaRPr lang="en-GB" sz="1099" b="1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B44ADA7-22D2-4D39-BEFF-7E93A64CC088}"/>
              </a:ext>
            </a:extLst>
          </p:cNvPr>
          <p:cNvGrpSpPr/>
          <p:nvPr/>
        </p:nvGrpSpPr>
        <p:grpSpPr>
          <a:xfrm>
            <a:off x="3009271" y="3068694"/>
            <a:ext cx="1548509" cy="261482"/>
            <a:chOff x="609600" y="126784"/>
            <a:chExt cx="1550124" cy="26175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461768F-5BCD-4BEF-A18A-13FBACA23588}"/>
                </a:ext>
              </a:extLst>
            </p:cNvPr>
            <p:cNvGrpSpPr/>
            <p:nvPr/>
          </p:nvGrpSpPr>
          <p:grpSpPr>
            <a:xfrm>
              <a:off x="609600" y="165210"/>
              <a:ext cx="783772" cy="185058"/>
              <a:chOff x="609600" y="348342"/>
              <a:chExt cx="783772" cy="18505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31F0880-1D0A-4303-B245-01B450F030B1}"/>
                  </a:ext>
                </a:extLst>
              </p:cNvPr>
              <p:cNvSpPr/>
              <p:nvPr/>
            </p:nvSpPr>
            <p:spPr>
              <a:xfrm>
                <a:off x="609600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07ECAFC-D39B-47F9-8144-B057EF9E239E}"/>
                  </a:ext>
                </a:extLst>
              </p:cNvPr>
              <p:cNvSpPr/>
              <p:nvPr/>
            </p:nvSpPr>
            <p:spPr>
              <a:xfrm>
                <a:off x="805543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E45935D-DA6C-4417-BC38-0871F9E1B816}"/>
                  </a:ext>
                </a:extLst>
              </p:cNvPr>
              <p:cNvSpPr/>
              <p:nvPr/>
            </p:nvSpPr>
            <p:spPr>
              <a:xfrm>
                <a:off x="1001486" y="348343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1766955-C8A3-4DD9-8723-21D98259B1B4}"/>
                  </a:ext>
                </a:extLst>
              </p:cNvPr>
              <p:cNvSpPr/>
              <p:nvPr/>
            </p:nvSpPr>
            <p:spPr>
              <a:xfrm>
                <a:off x="1197429" y="348342"/>
                <a:ext cx="195943" cy="18505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8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A90F8-BEF4-4B44-874A-B943CD1C1ABC}"/>
                </a:ext>
              </a:extLst>
            </p:cNvPr>
            <p:cNvSpPr txBox="1"/>
            <p:nvPr/>
          </p:nvSpPr>
          <p:spPr>
            <a:xfrm>
              <a:off x="1357447" y="126784"/>
              <a:ext cx="802277" cy="26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99" b="1" dirty="0"/>
                <a:t>years</a:t>
              </a:r>
              <a:endParaRPr lang="en-GB" sz="1099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21B7BB-1682-4DE0-9A3C-06531879E653}"/>
              </a:ext>
            </a:extLst>
          </p:cNvPr>
          <p:cNvGrpSpPr/>
          <p:nvPr/>
        </p:nvGrpSpPr>
        <p:grpSpPr>
          <a:xfrm>
            <a:off x="6201439" y="5716115"/>
            <a:ext cx="1352230" cy="520127"/>
            <a:chOff x="3138350" y="2225040"/>
            <a:chExt cx="1353640" cy="5206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CF5032-BD94-463A-AE43-A2F5AB0E2E6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D9900F1-7663-43BC-927C-442796BBD1B5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91A2227-BF3A-4223-8BB3-081201BAC69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6EF1835-ABE3-4EB4-B245-E092F751E599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F87895-A385-407A-84CD-3F36D3D8634F}"/>
                </a:ext>
              </a:extLst>
            </p:cNvPr>
            <p:cNvSpPr txBox="1"/>
            <p:nvPr/>
          </p:nvSpPr>
          <p:spPr>
            <a:xfrm>
              <a:off x="3138350" y="2499360"/>
              <a:ext cx="135364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h0: Initial hidden state</a:t>
              </a:r>
              <a:endParaRPr lang="en-GB" sz="999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C6A92C-F165-424B-AFBD-D921422A08F7}"/>
              </a:ext>
            </a:extLst>
          </p:cNvPr>
          <p:cNvGrpSpPr/>
          <p:nvPr/>
        </p:nvGrpSpPr>
        <p:grpSpPr>
          <a:xfrm>
            <a:off x="8835217" y="4069504"/>
            <a:ext cx="1286439" cy="520127"/>
            <a:chOff x="3138350" y="2225040"/>
            <a:chExt cx="1287780" cy="52066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2C7523-9BAF-4D80-8E87-D553CEBC603B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5321CE9-327F-44E3-BC60-408FBF34F541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4942D29-8E72-4173-94AE-356CFCE904F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5EBE3E7-2ECA-478A-86FF-84630412EAEC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451FF5-7A4A-4CAF-B29C-BF983672A5A7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h1</a:t>
              </a:r>
              <a:endParaRPr lang="en-GB" sz="999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7CB89EC-F5DD-4BF0-BFF8-C42527623DF0}"/>
              </a:ext>
            </a:extLst>
          </p:cNvPr>
          <p:cNvGrpSpPr/>
          <p:nvPr/>
        </p:nvGrpSpPr>
        <p:grpSpPr>
          <a:xfrm>
            <a:off x="8835217" y="4069504"/>
            <a:ext cx="1286439" cy="520127"/>
            <a:chOff x="3138350" y="2225040"/>
            <a:chExt cx="1287780" cy="52066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292328-5BD5-4E97-993D-300EAB19858F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64239ED-F5D6-41FB-919A-13967189BDA0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19B1128-C146-4C87-855A-4EF6BEBD6781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050D9-84C7-4848-AAB0-651EEBC99614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C88EC8-E274-4BD0-AE07-F4DE57B23EDD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h2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098205-DFD5-40D4-AF64-618BB4913CD2}"/>
              </a:ext>
            </a:extLst>
          </p:cNvPr>
          <p:cNvGrpSpPr/>
          <p:nvPr/>
        </p:nvGrpSpPr>
        <p:grpSpPr>
          <a:xfrm>
            <a:off x="8835217" y="4069504"/>
            <a:ext cx="1286439" cy="520127"/>
            <a:chOff x="3138350" y="2225040"/>
            <a:chExt cx="1287780" cy="5206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51AF477-2383-41EA-864A-9157CED5A613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672F772-039E-499B-AFC4-EB5BFF03DEB8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87605A-00D3-42A3-A565-1034491BD1E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1462405-0FC9-4B4E-B2A1-96C307A69EBD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D23472B-87D0-4FE6-A7EC-D8282FBD5740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h3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9BEEBF-5195-454E-B040-F9F3B3F3B3EB}"/>
              </a:ext>
            </a:extLst>
          </p:cNvPr>
          <p:cNvGrpSpPr/>
          <p:nvPr/>
        </p:nvGrpSpPr>
        <p:grpSpPr>
          <a:xfrm>
            <a:off x="8835217" y="4069504"/>
            <a:ext cx="1286439" cy="520127"/>
            <a:chOff x="3138350" y="2225040"/>
            <a:chExt cx="1287780" cy="52066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57EAE3C-A1FF-4134-96FC-4585AC7265BE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070D19-05C7-46C5-8F49-2C208D87D45F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3E9952D-4BBA-4343-B9A7-F1F4A646E44C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ED63C46-DE1C-46A9-9BF9-E8D9BCBC6DA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DD0FE5A-3AB0-4785-B385-53126D1805A3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CE69A17-8B48-4341-A65E-898A91259815}"/>
              </a:ext>
            </a:extLst>
          </p:cNvPr>
          <p:cNvGrpSpPr/>
          <p:nvPr/>
        </p:nvGrpSpPr>
        <p:grpSpPr>
          <a:xfrm>
            <a:off x="8835217" y="4069504"/>
            <a:ext cx="1286439" cy="520127"/>
            <a:chOff x="3138350" y="2225040"/>
            <a:chExt cx="1287780" cy="52066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04FD668-129F-4BF0-8F81-6DA2F2402EE8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FBB7059-334B-40FE-AAF5-1BF02BBDAC5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387242-1DB9-426D-8281-9CF4C101758B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FDF8110-6E4E-46C0-86D7-575E6089125E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779662-5064-412A-878A-6CAE8ADC51FC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h5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8F19D-83C1-4510-8CF5-E608182A2602}"/>
              </a:ext>
            </a:extLst>
          </p:cNvPr>
          <p:cNvGrpSpPr/>
          <p:nvPr/>
        </p:nvGrpSpPr>
        <p:grpSpPr>
          <a:xfrm>
            <a:off x="8835216" y="4069504"/>
            <a:ext cx="1286439" cy="520127"/>
            <a:chOff x="3138350" y="2225040"/>
            <a:chExt cx="1287780" cy="52066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155E5CC-4646-445E-A482-54C5A1EA76D6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0D8B0C-3CD9-47E6-848F-CCF395BA347E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BEC28C1-895F-4E57-91DE-E02AF3DCF199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DA84BFB-59EE-4D10-84FE-C33FC05A712B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F8E9EA-8A9E-4C1B-81D6-87700DB4D7AA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E6763E8-C0CB-499C-8889-41C6A6EC51D4}"/>
              </a:ext>
            </a:extLst>
          </p:cNvPr>
          <p:cNvGrpSpPr/>
          <p:nvPr/>
        </p:nvGrpSpPr>
        <p:grpSpPr>
          <a:xfrm>
            <a:off x="8835216" y="4069504"/>
            <a:ext cx="1286439" cy="520127"/>
            <a:chOff x="3138350" y="2225040"/>
            <a:chExt cx="1287780" cy="520669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39A576F-CD93-473D-8539-4818A4E1077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1604A8-F73A-403B-8A4C-57955A7D441A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9076D39-0075-41DE-9D83-FB2511BD5C0A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16A147F-4316-46EE-B9BB-BB243A625FD6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CED9AEB-13EA-4A5F-A888-A9BD3D63F9D1}"/>
                </a:ext>
              </a:extLst>
            </p:cNvPr>
            <p:cNvSpPr txBox="1"/>
            <p:nvPr/>
          </p:nvSpPr>
          <p:spPr>
            <a:xfrm>
              <a:off x="3138350" y="2499360"/>
              <a:ext cx="1287780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h7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182272B-9035-4BD0-A15B-E79F5DCAB148}"/>
              </a:ext>
            </a:extLst>
          </p:cNvPr>
          <p:cNvGrpSpPr/>
          <p:nvPr/>
        </p:nvGrpSpPr>
        <p:grpSpPr>
          <a:xfrm>
            <a:off x="8835214" y="4069508"/>
            <a:ext cx="1379789" cy="520127"/>
            <a:chOff x="3138350" y="2225040"/>
            <a:chExt cx="1381228" cy="52066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DA17445-7C32-4F69-83FC-53690A9617C7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AF76FEF-4F61-4759-9853-FBF55B627544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BABAA0B-6351-4000-909B-64B39B56D918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816E30-E81A-4361-A1CF-B84AD8DBB1CA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A868A86-EB96-44C5-97BB-5B01C33A6EB4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final hidden state</a:t>
              </a:r>
            </a:p>
          </p:txBody>
        </p: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D43F608-AF6D-4B66-BC3F-22D93FA9D521}"/>
              </a:ext>
            </a:extLst>
          </p:cNvPr>
          <p:cNvSpPr/>
          <p:nvPr/>
        </p:nvSpPr>
        <p:spPr>
          <a:xfrm>
            <a:off x="7487880" y="6637696"/>
            <a:ext cx="683582" cy="16282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145" name="Arrow: Right 144">
            <a:extLst>
              <a:ext uri="{FF2B5EF4-FFF2-40B4-BE49-F238E27FC236}">
                <a16:creationId xmlns:a16="http://schemas.microsoft.com/office/drawing/2014/main" id="{FA9A5A3C-DC57-4238-AD4D-733C9618BBB3}"/>
              </a:ext>
            </a:extLst>
          </p:cNvPr>
          <p:cNvSpPr/>
          <p:nvPr/>
        </p:nvSpPr>
        <p:spPr>
          <a:xfrm>
            <a:off x="7487880" y="5751197"/>
            <a:ext cx="683582" cy="16282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4BAC0A-EE0F-41CD-8887-8D9788532A37}"/>
              </a:ext>
            </a:extLst>
          </p:cNvPr>
          <p:cNvCxnSpPr>
            <a:cxnSpLocks/>
          </p:cNvCxnSpPr>
          <p:nvPr/>
        </p:nvCxnSpPr>
        <p:spPr>
          <a:xfrm flipV="1">
            <a:off x="9540411" y="4555858"/>
            <a:ext cx="0" cy="395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15"/>
    </mc:Choice>
    <mc:Fallback xmlns="">
      <p:transition spd="slow" advTm="4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2755 L -0.00026 -0.02755 C -0.00247 -0.02685 -0.00495 -0.02685 -0.00716 -0.02546 C -0.01484 -0.0206 -0.01289 -0.02037 -0.01771 -0.01435 C -0.02409 -0.00625 -0.02982 -0.00185 -0.03528 0.01018 C -0.03789 0.01597 -0.04153 0.02106 -0.04336 0.02801 C -0.04674 0.04005 -0.05091 0.05162 -0.05338 0.06458 C -0.05534 0.075 -0.05703 0.08356 -0.05833 0.09467 C -0.05963 0.10532 -0.06041 0.11597 -0.06146 0.12685 C -0.06263 0.16597 -0.06315 0.17037 -0.06028 0.22685 C -0.05976 0.23588 -0.05794 0.24467 -0.05651 0.25347 C -0.05482 0.26389 -0.05234 0.27477 -0.04961 0.28472 C -0.04765 0.29167 -0.04583 0.29907 -0.04336 0.30579 C -0.0375 0.32106 -0.03216 0.33727 -0.02461 0.35023 C -0.00989 0.37523 -0.01094 0.37523 0.00482 0.39583 C 0.01094 0.4037 0.0168 0.4125 0.02357 0.41898 C 0.0431 0.43819 0.0392 0.43009 0.05664 0.43796 C 0.06302 0.44074 0.06901 0.44583 0.07539 0.44792 C 0.09232 0.45347 0.13151 0.46296 0.15417 0.4669 C 0.15977 0.46782 0.16537 0.46829 0.17097 0.46921 C 0.18542 0.46505 0.19388 0.46829 0.20417 0.45579 C 0.20508 0.45463 0.20586 0.45278 0.20664 0.45139 C 0.21198 0.44097 0.2125 0.44097 0.21602 0.42917 C 0.21654 0.42731 0.21667 0.42523 0.21732 0.42361 C 0.22058 0.41435 0.22435 0.40579 0.22787 0.39676 C 0.22917 0.39375 0.23021 0.39051 0.23164 0.38796 C 0.23334 0.38495 0.23516 0.38217 0.23659 0.37917 C 0.2375 0.37755 0.23776 0.37523 0.23854 0.37361 C 0.24115 0.36782 0.24284 0.36481 0.24545 0.36018 C 0.24558 0.35764 0.24584 0.35509 0.24597 0.35231 C 0.24623 0.34954 0.24636 0.34653 0.24662 0.34352 C 0.24675 0.34236 0.24714 0.34143 0.24727 0.34028 C 0.24753 0.33796 0.24766 0.33565 0.24792 0.33356 C 0.24922 0.32222 0.24909 0.32801 0.24909 0.32245 " pathEditMode="relative" ptsTypes="AAAAAAAAAAAAAAAAAAAAAAAAAAAAA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4838 L 0.00078 -0.04838 C -0.00156 -0.05764 -0.00352 -0.06713 -0.00612 -0.07616 C -0.0069 -0.07871 -0.00794 -0.08102 -0.00924 -0.08264 C -0.01081 -0.08473 -0.0125 -0.08611 -0.01432 -0.08727 C -0.0207 -0.09098 -0.02708 -0.09468 -0.03372 -0.09723 C -0.03776 -0.09885 -0.04206 -0.09861 -0.04622 -0.09931 L -0.11927 -0.09167 C -0.12292 -0.09121 -0.12656 -0.09074 -0.12995 -0.0882 C -0.13997 -0.08125 -0.15924 -0.06389 -0.15924 -0.06389 C -0.16901 -0.04653 -0.15794 -0.06574 -0.1849 -0.02824 C -0.19219 -0.01829 -0.20169 0.00139 -0.2056 0.0118 C -0.20833 0.01921 -0.20977 0.02801 -0.21185 0.03611 C -0.21198 0.03796 -0.21211 0.03981 -0.21237 0.04166 C -0.21471 0.05578 -0.21771 0.06944 -0.21927 0.08402 C -0.22057 0.09537 -0.22148 0.10694 -0.22305 0.11828 C -0.22448 0.12824 -0.22513 0.13287 -0.22617 0.14398 C -0.22734 0.15671 -0.22747 0.16365 -0.22799 0.17615 C -0.22747 0.19051 -0.22708 0.20509 -0.22617 0.21944 C -0.22604 0.22083 -0.22539 0.22176 -0.22487 0.22291 C -0.22409 0.22476 -0.22318 0.22639 -0.2224 0.22847 C -0.22201 0.22939 -0.22174 0.23078 -0.22122 0.23171 C -0.22044 0.2331 -0.21953 0.23402 -0.21862 0.23495 C -0.21849 0.23611 -0.21836 0.2375 -0.2181 0.23842 C -0.21758 0.23981 -0.2168 0.24051 -0.21615 0.24166 L -0.21367 0.24629 " pathEditMode="relative" ptsTypes="AAAAAAAAAAAAAAAAAAAAAAAAAA">
                                      <p:cBhvr>
                                        <p:cTn id="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3102 L 0.00091 -0.03102 C -0.0095 -0.02176 -0.00234 -0.02917 -0.01471 -0.01227 C -0.01875 -0.00671 -0.0237 -0.00255 -0.02721 0.0044 C -0.02995 0.00995 -0.03672 0.02338 -0.03971 0.03102 C -0.04453 0.04398 -0.05052 0.05579 -0.05403 0.06991 C -0.05677 0.08079 -0.05976 0.0912 -0.06211 0.10208 C -0.06953 0.13634 -0.07018 0.14722 -0.07461 0.18218 C -0.07526 0.19699 -0.07604 0.21181 -0.07656 0.22662 C -0.07695 0.23958 -0.07695 0.25255 -0.07721 0.26551 C -0.07734 0.27431 -0.0776 0.2831 -0.07773 0.29213 C -0.07513 0.3294 -0.07617 0.35903 -0.06653 0.39097 C -0.06041 0.41111 -0.05104 0.43287 -0.04153 0.44861 C -0.0375 0.45556 -0.0332 0.4625 -0.02838 0.46759 C -0.01211 0.48519 0.0224 0.50648 0.03659 0.51435 C 0.05326 0.52338 0.10117 0.54074 0.11654 0.54421 C 0.12878 0.54699 0.14115 0.54653 0.15352 0.54745 C 0.16537 0.54676 0.17735 0.54792 0.18906 0.54537 C 0.19089 0.54491 0.19167 0.54097 0.19284 0.53866 C 0.19688 0.53032 0.20156 0.52269 0.20469 0.51319 C 0.20742 0.50509 0.21016 0.49606 0.21341 0.48866 C 0.21654 0.48194 0.22005 0.47593 0.22279 0.46875 C 0.22435 0.46505 0.22565 0.46111 0.22722 0.45764 C 0.22839 0.45486 0.22982 0.45255 0.23099 0.44977 C 0.24271 0.42106 0.22982 0.45139 0.23789 0.4287 C 0.24388 0.41181 0.24545 0.4162 0.24844 0.39097 L 0.25104 0.36991 C 0.24948 0.3581 0.24974 0.36319 0.24974 0.3544 " pathEditMode="relative" ptsTypes="AAAAAAAAAAAAAAAAAAAAAAAAAA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792 L -0.00052 -0.04792 C -0.00091 -0.05348 -0.00052 -0.05926 -0.00156 -0.06436 C -0.00273 -0.07084 -0.00495 -0.07686 -0.00703 -0.08241 C -0.00951 -0.08889 -0.0125 -0.09468 -0.01536 -0.1007 C -0.01628 -0.10232 -0.01706 -0.1044 -0.01823 -0.10556 C -0.02917 -0.11713 -0.03984 -0.1294 -0.05156 -0.13843 C -0.05612 -0.14213 -0.06146 -0.14167 -0.06641 -0.14352 C -0.07865 -0.14283 -0.09128 -0.1463 -0.10339 -0.14167 C -0.12461 -0.13403 -0.16549 -0.10718 -0.16549 -0.10718 C -0.17409 -0.0919 -0.16419 -0.1088 -0.18216 -0.08426 C -0.18867 -0.075 -0.19674 -0.06829 -0.20156 -0.05625 C -0.2056 -0.0463 -0.21003 -0.03681 -0.21367 -0.02662 C -0.22031 -0.00741 -0.22435 0.01064 -0.2293 0.03101 C -0.2319 0.05347 -0.2276 0.01828 -0.2349 0.06064 C -0.23581 0.06597 -0.23607 0.07176 -0.23672 0.07708 C -0.23698 0.07893 -0.23737 0.08055 -0.23763 0.08217 C -0.23737 0.12338 -0.23789 0.16458 -0.23672 0.20555 C -0.23672 0.20764 -0.23203 0.21875 -0.23125 0.22037 C -0.22852 0.22592 -0.22578 0.23171 -0.22292 0.2368 C -0.22214 0.23819 -0.22109 0.23958 -0.22005 0.24027 C -0.21927 0.24074 -0.21823 0.24027 -0.21732 0.24027 " pathEditMode="relative" ptsTypes="AAAAAAAAAAAAAAAAAAAAAA">
                                      <p:cBhvr>
                                        <p:cTn id="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3056 L 0.00104 -0.03033 C -0.01849 0.0294 0.01276 -0.0632 -0.02278 0.02384 C -0.03229 0.04722 -0.03776 0.05879 -0.04518 0.08379 C -0.04804 0.09305 -0.05039 0.10301 -0.05273 0.11273 C -0.05599 0.12592 -0.0612 0.15069 -0.06341 0.16365 C -0.06484 0.17291 -0.06601 0.18217 -0.06705 0.19143 C -0.0707 0.22014 -0.07135 0.22777 -0.07396 0.2537 C -0.07422 0.26597 -0.07487 0.27801 -0.07461 0.29027 C -0.07409 0.31088 -0.07291 0.32986 -0.06966 0.3493 C -0.06836 0.35671 -0.06719 0.36435 -0.06523 0.37152 C -0.06067 0.38819 -0.05403 0.4044 -0.04713 0.41805 C -0.04127 0.42963 -0.0358 0.44213 -0.02903 0.45139 C -0.02109 0.46227 -0.01211 0.46967 -0.00338 0.47824 C 0.0069 0.48796 0.01693 0.49884 0.02787 0.50578 C 0.04232 0.51527 0.07956 0.53078 0.09727 0.53356 C 0.10742 0.53541 0.11771 0.53449 0.12787 0.53472 C 0.13412 0.53634 0.14024 0.53912 0.14662 0.53912 C 0.15456 0.53912 0.1625 0.5368 0.17031 0.53356 C 0.1763 0.53148 0.18893 0.51828 0.19349 0.51365 C 0.19584 0.51134 0.19831 0.50902 0.20039 0.50578 C 0.20209 0.50347 0.20326 0.5 0.20469 0.49699 C 0.20586 0.49467 0.20729 0.49259 0.20847 0.49027 C 0.21042 0.4868 0.21211 0.48287 0.21406 0.47916 C 0.21576 0.47615 0.21745 0.47338 0.21914 0.47037 C 0.22084 0.46713 0.2224 0.46365 0.22409 0.46041 C 0.22904 0.45092 0.22865 0.45301 0.23281 0.44375 C 0.23399 0.4412 0.2349 0.43842 0.23594 0.43588 C 0.24167 0.42315 0.24024 0.42963 0.24597 0.4125 C 0.2487 0.40463 0.25352 0.38819 0.25352 0.38842 L 0.25222 0.37477 " pathEditMode="relative" rAng="0" ptsTypes="AAAAAAAAAAAAAAAAAAAAAAAAAAAAAAA">
                                      <p:cBhvr>
                                        <p:cTn id="5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4792 L 0.00039 -0.04792 C -0.01654 -0.05949 -0.02331 -0.06505 -0.04141 -0.07269 C -0.05508 -0.07848 -0.06797 -0.07894 -0.08216 -0.08079 L -0.14049 -0.06945 C -0.14453 -0.06829 -0.14844 -0.06598 -0.15247 -0.06436 C -0.1556 -0.06181 -0.15859 -0.0588 -0.16172 -0.05625 C -0.16914 -0.05024 -0.18268 -0.04236 -0.19049 -0.03149 C -0.19596 -0.02385 -0.19701 -0.01829 -0.20156 -0.00834 C -0.20677 0.00277 -0.21328 0.01203 -0.21732 0.02453 C -0.22682 0.05416 -0.22747 0.05277 -0.23307 0.07893 C -0.23411 0.08379 -0.23516 0.08865 -0.23581 0.09375 C -0.23698 0.10231 -0.23763 0.11111 -0.23854 0.1199 C -0.23828 0.13912 -0.23841 0.15856 -0.23763 0.17754 C -0.2375 0.18101 -0.23633 0.18426 -0.23581 0.1875 C -0.2349 0.19351 -0.23464 0.19814 -0.23307 0.20393 C -0.23203 0.20764 -0.2306 0.21064 -0.2293 0.21389 C -0.2276 0.22639 -0.22969 0.21435 -0.22565 0.2287 C -0.22487 0.23125 -0.22461 0.23703 -0.22292 0.23865 C -0.22174 0.23958 -0.22044 0.23865 -0.21914 0.23865 " pathEditMode="relative" ptsTypes="AAAAAAAAAAAAAAAAAAAA">
                                      <p:cBhvr>
                                        <p:cTn id="6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662 L -0.00091 -0.02662 C -0.00247 -0.02569 -0.00429 -0.025 -0.00586 -0.02338 C -0.01107 -0.01829 -0.01484 -0.01088 -0.01966 -0.0044 C -0.02226 -0.00092 -0.025 0.00209 -0.02773 0.00556 C -0.04205 0.04167 -0.04219 0.0382 -0.05273 0.08658 C -0.05455 0.09514 -0.05534 0.1044 -0.05651 0.1132 C -0.06471 0.18125 -0.05547 0.11412 -0.06211 0.16111 C -0.06328 0.18102 -0.0651 0.20093 -0.06588 0.22107 C -0.06679 0.24769 -0.06614 0.23287 -0.06771 0.26551 C -0.06745 0.3044 -0.06888 0.34329 -0.06705 0.38218 C -0.06549 0.41574 -0.05534 0.44514 -0.04336 0.46991 C -0.03698 0.4831 -0.03164 0.49352 -0.0233 0.50209 C -0.01028 0.51597 0.00104 0.52222 0.01602 0.52986 C 0.02071 0.53241 0.02565 0.53357 0.03034 0.53542 C 0.03711 0.5382 0.04362 0.5419 0.05039 0.54445 C 0.0668 0.55046 0.06667 0.54977 0.08099 0.55093 C 0.0836 0.5507 0.09453 0.55 0.09857 0.54884 C 0.10026 0.54838 0.10183 0.54722 0.10352 0.54653 C 0.10664 0.54537 0.10977 0.54421 0.11289 0.54329 C 0.11459 0.54283 0.11628 0.54259 0.11784 0.54213 C 0.11953 0.54167 0.12123 0.54051 0.12292 0.54005 C 0.13021 0.53704 0.12279 0.54144 0.13659 0.53426 C 0.16771 0.51852 0.14727 0.52685 0.16224 0.52107 C 0.1724 0.51088 0.16055 0.52246 0.17162 0.51204 C 0.1763 0.50764 0.17852 0.50486 0.18347 0.50116 C 0.18906 0.49676 0.18581 0.50139 0.19167 0.49445 C 0.19362 0.4919 0.19531 0.48912 0.19727 0.48658 C 0.19844 0.48496 0.19987 0.4838 0.20104 0.48218 C 0.20586 0.47454 0.21068 0.46667 0.21537 0.4588 C 0.21693 0.45625 0.21862 0.45417 0.21979 0.45116 C 0.22018 0.45 0.22045 0.44884 0.22097 0.44769 C 0.22149 0.44653 0.22227 0.4456 0.22292 0.44445 C 0.22565 0.43843 0.228 0.43195 0.23099 0.42662 C 0.23242 0.42408 0.23412 0.42176 0.23542 0.41875 C 0.2362 0.4169 0.23711 0.41505 0.23789 0.4132 C 0.23828 0.41227 0.23854 0.41088 0.23906 0.40996 C 0.24024 0.40764 0.24128 0.40486 0.24284 0.40324 C 0.2444 0.40185 0.24792 0.40116 0.24792 0.40116 " pathEditMode="relative" ptsTypes="AAAAAAAAAAAAAAAAAAAAAAAAAAAAAAAAAAAAAAA">
                                      <p:cBhvr>
                                        <p:cTn id="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5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5024 L -0.00078 -0.05024 C -0.00299 -0.06551 -0.0026 -0.07431 -0.00794 -0.08519 C -0.01289 -0.09491 -0.03086 -0.10787 -0.03203 -0.10903 C -0.06211 -0.13172 -0.05703 -0.12338 -0.09727 -0.12477 C -0.10638 -0.11991 -0.13164 -0.10787 -0.14284 -0.09792 C -0.14375 -0.09699 -0.14362 -0.09399 -0.14453 -0.09306 C -0.14883 -0.08912 -0.15352 -0.08704 -0.15794 -0.08357 C -0.16979 -0.07431 -0.16341 -0.07871 -0.17135 -0.07084 C -0.17318 -0.06922 -0.175 -0.06783 -0.17669 -0.06621 C -0.18464 -0.05811 -0.18776 -0.0551 -0.19375 -0.04561 C -0.19557 -0.04236 -0.19753 -0.03959 -0.19909 -0.03588 C -0.20352 -0.02477 -0.20742 -0.01274 -0.21159 -0.00116 C -0.21302 0.00324 -0.2151 0.00694 -0.21602 0.01157 C -0.2181 0.02314 -0.21979 0.03518 -0.22227 0.04652 C -0.22318 0.05069 -0.22409 0.05486 -0.225 0.05926 C -0.22813 0.07615 -0.22565 0.06851 -0.22943 0.09097 C -0.23034 0.09699 -0.23177 0.10254 -0.23294 0.10833 C -0.23385 0.11944 -0.2349 0.13055 -0.23568 0.14166 C -0.23633 0.15115 -0.23737 0.17037 -0.23737 0.17037 C -0.23711 0.18889 -0.23737 0.2074 -0.23659 0.22569 C -0.23646 0.22777 -0.23529 0.22893 -0.23477 0.23055 C -0.23125 0.24143 -0.23503 0.23333 -0.23034 0.24004 C -0.22969 0.24097 -0.2293 0.24305 -0.22852 0.24328 C -0.22591 0.24421 -0.22318 0.24328 -0.22044 0.24328 " pathEditMode="relative" ptsTypes="AAAAAAAAAAAAAAAAAAAAAAAAA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5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0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754 L -0.00039 -0.02754 C -0.00677 -0.02037 -0.01875 -0.0074 -0.02291 0.00116 C -0.02851 0.01273 -0.03555 0.02246 -0.03984 0.03565 C -0.04166 0.04167 -0.04349 0.04769 -0.04544 0.05347 C -0.04778 0.06065 -0.05052 0.06736 -0.05286 0.07454 C -0.05742 0.08843 -0.06172 0.10278 -0.06601 0.11667 C -0.07396 0.1426 -0.07656 0.15 -0.08359 0.1801 C -0.08594 0.19028 -0.08763 0.20093 -0.08984 0.21111 C -0.09101 0.2169 -0.09258 0.22222 -0.09349 0.22778 C -0.09661 0.2463 -0.09713 0.25787 -0.09857 0.27685 C -0.0987 0.2838 -0.09883 0.29074 -0.09922 0.29792 C -0.09948 0.30301 -0.10039 0.3081 -0.10039 0.31343 C -0.10052 0.33195 -0.10013 0.35047 -0.09974 0.36898 C -0.09961 0.37709 -0.09883 0.39005 -0.09791 0.39792 C -0.097 0.40486 -0.09635 0.41227 -0.09479 0.41898 C -0.09193 0.43195 -0.08828 0.44422 -0.08476 0.45672 C -0.08398 0.45972 -0.0832 0.46273 -0.08229 0.46551 C -0.07747 0.48125 -0.07161 0.49699 -0.06484 0.50996 C -0.05573 0.52732 -0.04297 0.54653 -0.03099 0.55903 C -0.02122 0.56922 -0.01146 0.5794 -0.00104 0.58773 C 0.00755 0.59468 0.0168 0.59954 0.02578 0.6044 C 0.03959 0.61204 0.05404 0.61829 0.06836 0.62222 C 0.0737 0.62385 0.07917 0.62454 0.08464 0.6257 C 0.12826 0.6176 0.07813 0.62616 0.11953 0.62107 C 0.12018 0.62107 0.12084 0.62037 0.12149 0.62014 C 0.12604 0.61806 0.1306 0.61644 0.13516 0.61459 C 0.13789 0.61227 0.1405 0.60949 0.14336 0.60787 C 0.14987 0.60417 0.15664 0.60209 0.16328 0.59885 C 0.16524 0.59792 0.16732 0.59746 0.16888 0.5956 L 0.17774 0.58565 C 0.18034 0.58264 0.1836 0.58079 0.18581 0.57662 C 0.18724 0.57408 0.18854 0.5713 0.19024 0.56898 C 0.19427 0.56297 0.19896 0.5588 0.20274 0.55232 C 0.20352 0.5507 0.2043 0.54908 0.20521 0.54792 C 0.20807 0.54352 0.21133 0.54028 0.21393 0.53565 C 0.21797 0.52824 0.22357 0.51412 0.22774 0.5044 C 0.22917 0.50116 0.23112 0.49838 0.23203 0.49445 C 0.23347 0.48866 0.23438 0.48218 0.23646 0.47662 C 0.24011 0.4669 0.23425 0.48241 0.24024 0.46783 C 0.24662 0.45209 0.23893 0.46968 0.24518 0.45556 C 0.24597 0.45185 0.24649 0.44861 0.24701 0.44445 C 0.2474 0.44236 0.24753 0.44005 0.24766 0.43773 C 0.24779 0.43681 0.24766 0.43565 0.24766 0.43449 " pathEditMode="relative" ptsTypes="AAAAAAAAAAAAAAAAAAAAAAAAAAAAAAAAAAAAAAAAAAAA">
                                      <p:cBhvr>
                                        <p:cTn id="9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000"/>
                            </p:stCondLst>
                            <p:childTnLst>
                              <p:par>
                                <p:cTn id="98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55 C -0.00039 -0.06042 -0.00143 -0.06922 -0.00404 -0.07639 C -0.0099 -0.0926 -0.01823 -0.10139 -0.02695 -0.11158 C -0.02786 -0.11274 -0.02891 -0.11389 -0.03008 -0.11436 C -0.04167 -0.11852 -0.06484 -0.12547 -0.06484 -0.12547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ptsTypes="AAAAAAAAAAAAAAAAAAAAAAAAAA">
                                      <p:cBhvr>
                                        <p:cTn id="11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217 L -0.00026 -0.03217 C -0.00416 -0.02268 -0.00768 -0.0125 -0.01211 -0.00347 C -0.01328 -0.00069 -0.01471 0.00162 -0.01588 0.0044 C -0.02057 0.01597 -0.025 0.02801 -0.02955 0.04005 C -0.03164 0.04537 -0.03398 0.0507 -0.0358 0.05672 C -0.03958 0.06852 -0.04349 0.08009 -0.04713 0.09213 C -0.04896 0.09861 -0.05052 0.10533 -0.05208 0.11227 C -0.05403 0.12107 -0.05612 0.12986 -0.05768 0.13889 C -0.05976 0.15139 -0.06432 0.18449 -0.06588 0.20116 C -0.06679 0.21181 -0.06732 0.22269 -0.06836 0.23334 C -0.06966 0.24746 -0.07161 0.26134 -0.07265 0.27547 C -0.0737 0.28843 -0.07487 0.30139 -0.07578 0.31435 C -0.07747 0.33866 -0.0776 0.34468 -0.07825 0.36551 C -0.07773 0.38403 -0.0776 0.40278 -0.07643 0.42107 C -0.07604 0.42801 -0.07031 0.46019 -0.06901 0.46551 C -0.06705 0.47292 -0.06432 0.47963 -0.06211 0.48658 C -0.05963 0.49445 -0.05794 0.50278 -0.05521 0.50996 C -0.05052 0.52246 -0.04349 0.53611 -0.03711 0.54676 C -0.02799 0.56158 -0.02409 0.56829 -0.01328 0.57894 C -0.00117 0.59097 0.0112 0.60209 0.02357 0.61343 C 0.03933 0.62778 0.03321 0.62547 0.04349 0.62778 C 0.05183 0.63218 0.06055 0.63727 0.06914 0.64005 C 0.07305 0.64121 0.07709 0.64144 0.08099 0.64236 L 0.13789 0.64121 C 0.13998 0.64097 0.14857 0.63611 0.15104 0.63449 C 0.15456 0.63195 0.15821 0.6294 0.16159 0.62662 C 0.16289 0.6257 0.1642 0.62477 0.16537 0.62338 C 0.16797 0.62037 0.17031 0.61667 0.17292 0.61343 C 0.17474 0.61111 0.1767 0.60903 0.17852 0.60672 C 0.18112 0.60324 0.18347 0.59908 0.18607 0.5956 C 0.1918 0.58797 0.19779 0.58079 0.20352 0.57338 C 0.20482 0.57153 0.20612 0.56991 0.20729 0.56783 C 0.22058 0.5419 0.21133 0.55556 0.21914 0.54445 C 0.22552 0.52176 0.21862 0.54537 0.2267 0.52107 C 0.22735 0.51898 0.22787 0.51667 0.22852 0.51435 C 0.23216 0.50347 0.2349 0.49676 0.2392 0.48658 C 0.23998 0.48472 0.24089 0.4831 0.24167 0.48102 C 0.24271 0.47847 0.24362 0.4757 0.24479 0.47338 C 0.24883 0.46459 0.24727 0.4713 0.24974 0.46111 C 0.24987 0.46088 0.24974 0.46042 0.24974 0.45996 " pathEditMode="relative" ptsTypes="AAAAAAAAAAAAAAAAAAAAAAAAAAAAAAAAAAAAAAAAA">
                                      <p:cBhvr>
                                        <p:cTn id="1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0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3079 L -0.00026 -0.03079 C -0.01276 -0.00162 -0.04791 0.07894 -0.05273 0.09792 C -0.07278 0.17639 -0.06471 0.13773 -0.07773 0.21343 C -0.08008 0.24954 -0.07903 0.23866 -0.08711 0.29352 C -0.08932 0.30857 -0.09258 0.32292 -0.09466 0.33796 C -0.09609 0.34884 -0.09674 0.36019 -0.09765 0.3713 C -0.09713 0.39792 -0.09674 0.42454 -0.09583 0.45139 C -0.09544 0.46343 -0.08906 0.4963 -0.08841 0.49907 C -0.07916 0.53657 -0.07291 0.5537 -0.05716 0.58241 C -0.05299 0.58982 -0.04804 0.59607 -0.04336 0.60232 C -0.03867 0.60857 -0.03411 0.61528 -0.02903 0.62014 C -0.02304 0.62593 -0.0164 0.62963 -0.01028 0.63449 C -0.00325 0.64028 0.003 0.64884 0.01042 0.65232 C 0.0319 0.66273 0.05404 0.66852 0.07604 0.67569 C 0.12045 0.69005 0.11446 0.68657 0.15977 0.68912 C 0.17018 0.68866 0.18073 0.69028 0.19102 0.68796 C 0.19388 0.68727 0.1961 0.68287 0.19844 0.68009 C 0.20143 0.67685 0.20456 0.67407 0.20729 0.67014 C 0.21055 0.66528 0.21797 0.64722 0.21979 0.64236 C 0.22084 0.63935 0.22123 0.63565 0.22227 0.63241 C 0.22396 0.62708 0.2263 0.62245 0.22787 0.6169 C 0.22878 0.61366 0.22943 0.61019 0.23034 0.60671 C 0.23216 0.6 0.23425 0.59352 0.23594 0.58681 C 0.23737 0.58148 0.23841 0.57569 0.23972 0.57014 C 0.24128 0.56389 0.24323 0.55764 0.24479 0.55116 C 0.24623 0.54514 0.2474 0.5294 0.24792 0.52569 C 0.24831 0.52199 0.24935 0.51829 0.24974 0.51458 C 0.25183 0.49676 0.25156 0.49884 0.25156 0.48681 " pathEditMode="relative" ptsTypes="AAAAAAAAAAAAAAAAAAAAAAAAAAAAA">
                                      <p:cBhvr>
                                        <p:cTn id="14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2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50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5255 L 0.00156 -0.05232 C -0.00039 -0.06042 -0.00143 -0.06922 -0.00404 -0.07639 C -0.0099 -0.0926 -0.01823 -0.10139 -0.02695 -0.11158 C -0.02786 -0.11274 -0.02891 -0.11389 -0.03008 -0.11436 C -0.04167 -0.11852 -0.06484 -0.12547 -0.06484 -0.12524 L -0.09727 -0.12408 C -0.09883 -0.12408 -0.10039 -0.12315 -0.10195 -0.12269 C -0.11667 -0.11899 -0.11875 -0.11991 -0.1319 -0.11297 C -0.13307 -0.11227 -0.13411 -0.11111 -0.13516 -0.11019 C -0.15026 -0.09422 -0.14063 -0.1051 -0.15169 -0.08912 C -0.15638 -0.08241 -0.16081 -0.075 -0.16589 -0.06945 C -0.17292 -0.06181 -0.16719 -0.06875 -0.17227 -0.06111 C -0.17344 -0.05903 -0.175 -0.05764 -0.17617 -0.05533 C -0.17956 -0.04908 -0.1832 -0.04329 -0.18568 -0.03565 C -0.19518 -0.00649 -0.19076 -0.01713 -0.19753 -0.00209 C -0.19779 -0.00024 -0.19779 0.00185 -0.19831 0.00347 C -0.20026 0.01111 -0.20339 0.01805 -0.20456 0.02615 C -0.20638 0.03773 -0.20742 0.05 -0.21016 0.06111 C -0.21094 0.06435 -0.21185 0.06759 -0.2125 0.07106 C -0.21602 0.09004 -0.21484 0.08634 -0.21719 0.10185 C -0.21797 0.10648 -0.21875 0.11111 -0.21953 0.11597 C -0.21927 0.14814 -0.21927 0.18055 -0.21875 0.21273 C -0.21875 0.21412 -0.21758 0.22361 -0.21719 0.22546 C -0.21654 0.22963 -0.21484 0.23356 -0.21484 0.23796 L -0.21484 0.24236 " pathEditMode="relative" rAng="0" ptsTypes="AAAAAAAAAAAAAAAAAAAAAAAAAA">
                                      <p:cBhvr>
                                        <p:cTn id="1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287 L -0.00052 -0.0287 C -0.01393 -0.00278 -0.00534 -0.02083 -0.02305 0.02778 C -0.02383 0.03009 -0.03463 0.05949 -0.03555 0.06343 C -0.03672 0.06944 -0.03776 0.07546 -0.03919 0.08125 C -0.04088 0.08727 -0.04336 0.09282 -0.04492 0.09907 C -0.05 0.11968 -0.06653 0.19444 -0.06992 0.21782 C -0.07148 0.22986 -0.07331 0.24144 -0.07487 0.25347 C -0.07786 0.27778 -0.07903 0.29491 -0.08112 0.32014 C -0.08138 0.33056 -0.08151 0.34097 -0.08177 0.35116 C -0.08268 0.38889 -0.08398 0.39931 -0.08242 0.43796 C -0.0819 0.44769 -0.08112 0.45741 -0.07982 0.4669 C -0.07643 0.49329 -0.07422 0.5206 -0.06862 0.54583 C -0.06732 0.55139 -0.06653 0.55718 -0.06484 0.5625 C -0.05729 0.58657 -0.0526 0.61505 -0.04114 0.63356 C -0.03073 0.65023 -0.02656 0.65926 -0.01367 0.67014 C -0.00807 0.675 -0.00208 0.67801 0.00391 0.68125 C 0.03112 0.6963 0.02305 0.69329 0.04766 0.69468 C 0.07995 0.69421 0.11367 0.70162 0.1457 0.68912 C 0.15039 0.68727 0.15508 0.68542 0.15951 0.68241 C 0.16172 0.68102 0.17513 0.66644 0.17578 0.66574 C 0.17852 0.6625 0.18112 0.65903 0.18386 0.65579 C 0.18594 0.65347 0.18815 0.65162 0.19011 0.64907 C 0.19193 0.64676 0.19336 0.64375 0.19518 0.64144 C 0.20169 0.63287 0.20847 0.625 0.21511 0.6169 C 0.21758 0.61389 0.22044 0.61181 0.22266 0.6081 C 0.22448 0.60463 0.22656 0.60162 0.22826 0.59792 C 0.2319 0.59051 0.23893 0.57454 0.23893 0.57454 C 0.24076 0.56528 0.24245 0.55602 0.24453 0.54676 C 0.2457 0.5412 0.24701 0.53588 0.24831 0.53009 C 0.24883 0.52731 0.25013 0.5213 0.25013 0.5213 C 0.25078 0.51412 0.24987 0.5162 0.2513 0.51343 " pathEditMode="relative" ptsTypes="AAAAAAAAAAAAAAAAAAAAAAAAAAAAAAAA">
                                      <p:cBhvr>
                                        <p:cTn id="16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4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7046709" y="4123367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7505409" y="6649194"/>
            <a:ext cx="1379789" cy="520127"/>
            <a:chOff x="3138350" y="2225040"/>
            <a:chExt cx="1381228" cy="5206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63936"/>
              </p:ext>
            </p:extLst>
          </p:nvPr>
        </p:nvGraphicFramePr>
        <p:xfrm>
          <a:off x="4757478" y="8747247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7046710" y="7515605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10605657" y="4123365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10160371" y="6365170"/>
            <a:ext cx="1744708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F7E431-C033-4A6B-9CDA-B35F9EC81592}"/>
              </a:ext>
            </a:extLst>
          </p:cNvPr>
          <p:cNvSpPr/>
          <p:nvPr/>
        </p:nvSpPr>
        <p:spPr>
          <a:xfrm>
            <a:off x="6291017" y="4620863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3D4140-7AC6-426D-BAB1-BAC7EBEF2CD7}"/>
              </a:ext>
            </a:extLst>
          </p:cNvPr>
          <p:cNvSpPr/>
          <p:nvPr/>
        </p:nvSpPr>
        <p:spPr>
          <a:xfrm>
            <a:off x="6287838" y="5841281"/>
            <a:ext cx="180959" cy="1976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C0856-3DE3-4BCA-AF2A-70A00D06388A}"/>
              </a:ext>
            </a:extLst>
          </p:cNvPr>
          <p:cNvSpPr txBox="1"/>
          <p:nvPr/>
        </p:nvSpPr>
        <p:spPr>
          <a:xfrm>
            <a:off x="3973918" y="9657689"/>
            <a:ext cx="82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fr-FR" altLang="en-US" dirty="0">
                <a:solidFill>
                  <a:srgbClr val="202124"/>
                </a:solidFill>
                <a:latin typeface="inherit"/>
              </a:rPr>
              <a:t>économique s’est ralentie ces dernières années  </a:t>
            </a:r>
            <a:endParaRPr lang="fr-FR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2746535" y="4269772"/>
            <a:ext cx="1379789" cy="1135194"/>
            <a:chOff x="6932916" y="1927850"/>
            <a:chExt cx="1381228" cy="11363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2746535" y="5686339"/>
            <a:ext cx="1379789" cy="1135194"/>
            <a:chOff x="6932916" y="1927850"/>
            <a:chExt cx="1381228" cy="11363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9304450" y="4840497"/>
            <a:ext cx="1379789" cy="1135194"/>
            <a:chOff x="6932916" y="1927850"/>
            <a:chExt cx="1381228" cy="113637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11363371" y="4800261"/>
            <a:ext cx="1379789" cy="1135194"/>
            <a:chOff x="6932916" y="1927850"/>
            <a:chExt cx="1381228" cy="11363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9316216" y="4840497"/>
            <a:ext cx="1379789" cy="1135194"/>
            <a:chOff x="6932916" y="1927850"/>
            <a:chExt cx="1381228" cy="113637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11363371" y="4803632"/>
            <a:ext cx="1379789" cy="1135322"/>
            <a:chOff x="6932916" y="1927850"/>
            <a:chExt cx="1381228" cy="1136506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9316214" y="4836726"/>
            <a:ext cx="1379789" cy="1135194"/>
            <a:chOff x="6932916" y="1927850"/>
            <a:chExt cx="1381228" cy="1136378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11363371" y="4807832"/>
            <a:ext cx="1379789" cy="1135322"/>
            <a:chOff x="6932916" y="1927850"/>
            <a:chExt cx="1381228" cy="1136506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9313381" y="4842422"/>
            <a:ext cx="1379789" cy="1135194"/>
            <a:chOff x="6932916" y="1927850"/>
            <a:chExt cx="1381228" cy="113637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11351606" y="4807832"/>
            <a:ext cx="1379789" cy="1135322"/>
            <a:chOff x="6932916" y="1927850"/>
            <a:chExt cx="1381228" cy="113650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E077-916A-469D-85B2-424D12AA1389}"/>
              </a:ext>
            </a:extLst>
          </p:cNvPr>
          <p:cNvSpPr txBox="1"/>
          <p:nvPr/>
        </p:nvSpPr>
        <p:spPr>
          <a:xfrm>
            <a:off x="4346058" y="2183000"/>
            <a:ext cx="20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4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55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8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9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27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31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65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6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8" grpId="0" animBg="1"/>
      <p:bldP spid="28" grpId="0" animBg="1"/>
      <p:bldP spid="28" grpId="1" animBg="1"/>
      <p:bldP spid="28" grpId="2" animBg="1"/>
      <p:bldP spid="28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coder">
            <a:extLst>
              <a:ext uri="{FF2B5EF4-FFF2-40B4-BE49-F238E27FC236}">
                <a16:creationId xmlns:a16="http://schemas.microsoft.com/office/drawing/2014/main" id="{597AF46F-C0D0-422B-BBC2-A58B79A50413}"/>
              </a:ext>
            </a:extLst>
          </p:cNvPr>
          <p:cNvSpPr/>
          <p:nvPr/>
        </p:nvSpPr>
        <p:spPr>
          <a:xfrm>
            <a:off x="7046709" y="4123367"/>
            <a:ext cx="2297178" cy="2091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Decoder RNN</a:t>
            </a:r>
            <a:endParaRPr lang="en-GB" sz="1798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1BE4E7-42AF-4FEE-8D1A-4E9723A3EED1}"/>
              </a:ext>
            </a:extLst>
          </p:cNvPr>
          <p:cNvGrpSpPr/>
          <p:nvPr/>
        </p:nvGrpSpPr>
        <p:grpSpPr>
          <a:xfrm>
            <a:off x="7505409" y="6649194"/>
            <a:ext cx="1379789" cy="520127"/>
            <a:chOff x="3138350" y="2225040"/>
            <a:chExt cx="1381228" cy="5206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9B25E-4A06-4009-9339-A17FF9313D99}"/>
                </a:ext>
              </a:extLst>
            </p:cNvPr>
            <p:cNvSpPr/>
            <p:nvPr/>
          </p:nvSpPr>
          <p:spPr>
            <a:xfrm>
              <a:off x="3406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83AE33-B8DB-4CB1-AD43-C5A2907C11E9}"/>
                </a:ext>
              </a:extLst>
            </p:cNvPr>
            <p:cNvSpPr/>
            <p:nvPr/>
          </p:nvSpPr>
          <p:spPr>
            <a:xfrm>
              <a:off x="3596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142E5-37DB-4349-8D4D-91C4DCDF36EE}"/>
                </a:ext>
              </a:extLst>
            </p:cNvPr>
            <p:cNvSpPr/>
            <p:nvPr/>
          </p:nvSpPr>
          <p:spPr>
            <a:xfrm>
              <a:off x="37871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AD7F73-FFE1-4A54-9E99-39E7B9FE3392}"/>
                </a:ext>
              </a:extLst>
            </p:cNvPr>
            <p:cNvSpPr/>
            <p:nvPr/>
          </p:nvSpPr>
          <p:spPr>
            <a:xfrm>
              <a:off x="3977640" y="2225040"/>
              <a:ext cx="190500" cy="1981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943D00-CFEE-424D-9A54-DE2E33AEC3ED}"/>
                </a:ext>
              </a:extLst>
            </p:cNvPr>
            <p:cNvSpPr txBox="1"/>
            <p:nvPr/>
          </p:nvSpPr>
          <p:spPr>
            <a:xfrm>
              <a:off x="3138350" y="2499360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h8: context vector</a:t>
              </a:r>
            </a:p>
          </p:txBody>
        </p:sp>
      </p:grp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2FD19AE-F246-452B-B38A-3DED42F1EC68}"/>
              </a:ext>
            </a:extLst>
          </p:cNvPr>
          <p:cNvGraphicFramePr>
            <a:graphicFrameLocks noGrp="1"/>
          </p:cNvGraphicFramePr>
          <p:nvPr/>
        </p:nvGraphicFramePr>
        <p:xfrm>
          <a:off x="4757478" y="8747247"/>
          <a:ext cx="7464944" cy="387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33118">
                  <a:extLst>
                    <a:ext uri="{9D8B030D-6E8A-4147-A177-3AD203B41FA5}">
                      <a16:colId xmlns:a16="http://schemas.microsoft.com/office/drawing/2014/main" val="4216159157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76017387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4146438856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100228150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96264935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207254568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3208001471"/>
                    </a:ext>
                  </a:extLst>
                </a:gridCol>
                <a:gridCol w="933118">
                  <a:extLst>
                    <a:ext uri="{9D8B030D-6E8A-4147-A177-3AD203B41FA5}">
                      <a16:colId xmlns:a16="http://schemas.microsoft.com/office/drawing/2014/main" val="1043633400"/>
                    </a:ext>
                  </a:extLst>
                </a:gridCol>
              </a:tblGrid>
              <a:tr h="38727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Economic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growth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has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slowed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down 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345" marR="91345" marT="45672" marB="45672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064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8E530CC-449F-4DCD-B4C9-2FAE7F965F69}"/>
              </a:ext>
            </a:extLst>
          </p:cNvPr>
          <p:cNvSpPr/>
          <p:nvPr/>
        </p:nvSpPr>
        <p:spPr>
          <a:xfrm>
            <a:off x="7046710" y="7515605"/>
            <a:ext cx="2297178" cy="723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Encoding process</a:t>
            </a:r>
            <a:endParaRPr lang="en-GB" sz="1798" dirty="0">
              <a:solidFill>
                <a:schemeClr val="tx1"/>
              </a:solidFill>
            </a:endParaRPr>
          </a:p>
        </p:txBody>
      </p:sp>
      <p:sp>
        <p:nvSpPr>
          <p:cNvPr id="28" name="Mapping process">
            <a:extLst>
              <a:ext uri="{FF2B5EF4-FFF2-40B4-BE49-F238E27FC236}">
                <a16:creationId xmlns:a16="http://schemas.microsoft.com/office/drawing/2014/main" id="{8097D4B8-51BE-4A46-8493-48BA49A2672F}"/>
              </a:ext>
            </a:extLst>
          </p:cNvPr>
          <p:cNvSpPr/>
          <p:nvPr/>
        </p:nvSpPr>
        <p:spPr>
          <a:xfrm>
            <a:off x="10605657" y="4123365"/>
            <a:ext cx="854132" cy="2091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C1CE3-0AAA-4584-B7AB-B726D62FB376}"/>
              </a:ext>
            </a:extLst>
          </p:cNvPr>
          <p:cNvSpPr txBox="1"/>
          <p:nvPr/>
        </p:nvSpPr>
        <p:spPr>
          <a:xfrm>
            <a:off x="10160371" y="6365170"/>
            <a:ext cx="1744708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" dirty="0"/>
              <a:t>Mapping process to output</a:t>
            </a:r>
          </a:p>
        </p:txBody>
      </p:sp>
      <p:grpSp>
        <p:nvGrpSpPr>
          <p:cNvPr id="105" name="s_input">
            <a:extLst>
              <a:ext uri="{FF2B5EF4-FFF2-40B4-BE49-F238E27FC236}">
                <a16:creationId xmlns:a16="http://schemas.microsoft.com/office/drawing/2014/main" id="{3B793D13-CA52-48B3-8152-1E0873AFC316}"/>
              </a:ext>
            </a:extLst>
          </p:cNvPr>
          <p:cNvGrpSpPr/>
          <p:nvPr/>
        </p:nvGrpSpPr>
        <p:grpSpPr>
          <a:xfrm>
            <a:off x="5698147" y="4162504"/>
            <a:ext cx="1379789" cy="1135194"/>
            <a:chOff x="6932916" y="1927850"/>
            <a:chExt cx="1381228" cy="11363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DD981C1-A8BF-41BE-9EAC-7B190BE2FDC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2993C9-5285-46EE-953F-6984BEF1F5D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8C35FC-4CAB-4FC9-83DE-322723A49AB5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20AAD7-20ED-4E51-B9F4-6CC2F477EBE0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805570-655A-4909-9504-D90076BB8BFA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s0</a:t>
              </a:r>
            </a:p>
          </p:txBody>
        </p:sp>
      </p:grpSp>
      <p:grpSp>
        <p:nvGrpSpPr>
          <p:cNvPr id="111" name="op_input">
            <a:extLst>
              <a:ext uri="{FF2B5EF4-FFF2-40B4-BE49-F238E27FC236}">
                <a16:creationId xmlns:a16="http://schemas.microsoft.com/office/drawing/2014/main" id="{ECB80B20-AC28-43D5-AFB7-E113429E9908}"/>
              </a:ext>
            </a:extLst>
          </p:cNvPr>
          <p:cNvGrpSpPr/>
          <p:nvPr/>
        </p:nvGrpSpPr>
        <p:grpSpPr>
          <a:xfrm>
            <a:off x="5703137" y="5394655"/>
            <a:ext cx="1379789" cy="1135194"/>
            <a:chOff x="6932916" y="1927850"/>
            <a:chExt cx="1381228" cy="11363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E19A96-8C51-465C-817D-E7065928D601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0FF531-1C98-42E6-8412-B34BFE181A0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A7985CF-706B-43B5-8052-1452D60C3724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7792FC-4A07-47A9-BB23-08F927C50CE3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4C39894-47ED-4F1C-9882-B5EC9238E659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op0</a:t>
              </a:r>
            </a:p>
          </p:txBody>
        </p:sp>
      </p:grpSp>
      <p:grpSp>
        <p:nvGrpSpPr>
          <p:cNvPr id="117" name="s_input">
            <a:extLst>
              <a:ext uri="{FF2B5EF4-FFF2-40B4-BE49-F238E27FC236}">
                <a16:creationId xmlns:a16="http://schemas.microsoft.com/office/drawing/2014/main" id="{B3B7AF62-72F6-4591-A11E-E8F99DB64768}"/>
              </a:ext>
            </a:extLst>
          </p:cNvPr>
          <p:cNvGrpSpPr/>
          <p:nvPr/>
        </p:nvGrpSpPr>
        <p:grpSpPr>
          <a:xfrm>
            <a:off x="9304450" y="4840497"/>
            <a:ext cx="1379789" cy="1135194"/>
            <a:chOff x="6932916" y="1927850"/>
            <a:chExt cx="1381228" cy="113637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B5C229C-AC6C-400D-914E-DBC6B82F01C0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7B26E5-E4EB-4D65-A7C2-0095C309F1E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16D5509-83DE-4652-9BE9-D8769CE8C528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3D508EC-B87F-4301-92A1-01D5744A03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874DECF-33AB-4D1D-82CE-9150039848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/>
                <a:t>s1</a:t>
              </a:r>
              <a:endParaRPr lang="en-US" sz="999" dirty="0"/>
            </a:p>
          </p:txBody>
        </p:sp>
      </p:grpSp>
      <p:grpSp>
        <p:nvGrpSpPr>
          <p:cNvPr id="123" name="op_input">
            <a:extLst>
              <a:ext uri="{FF2B5EF4-FFF2-40B4-BE49-F238E27FC236}">
                <a16:creationId xmlns:a16="http://schemas.microsoft.com/office/drawing/2014/main" id="{1C3DED11-E929-4E92-89E3-B28AF363DE5F}"/>
              </a:ext>
            </a:extLst>
          </p:cNvPr>
          <p:cNvGrpSpPr/>
          <p:nvPr/>
        </p:nvGrpSpPr>
        <p:grpSpPr>
          <a:xfrm>
            <a:off x="11363371" y="4800261"/>
            <a:ext cx="1379789" cy="1135194"/>
            <a:chOff x="6932916" y="1927850"/>
            <a:chExt cx="1381228" cy="113637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FB3565-829E-463F-8BF3-29A6D552CB6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22E06EC-0FD4-42F7-BB40-D7A23BF91AEC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5CFA0CB-1EB5-4352-B7C8-E26F9E8978A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654884-FD5E-4327-9CA2-9AE5B4043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7FCC65-C8AF-419B-9365-9CF22398E65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op1 = La</a:t>
              </a:r>
            </a:p>
          </p:txBody>
        </p:sp>
      </p:grpSp>
      <p:grpSp>
        <p:nvGrpSpPr>
          <p:cNvPr id="153" name="s_input">
            <a:extLst>
              <a:ext uri="{FF2B5EF4-FFF2-40B4-BE49-F238E27FC236}">
                <a16:creationId xmlns:a16="http://schemas.microsoft.com/office/drawing/2014/main" id="{17FCE1E6-64F4-4E60-86AB-A4172530E510}"/>
              </a:ext>
            </a:extLst>
          </p:cNvPr>
          <p:cNvGrpSpPr/>
          <p:nvPr/>
        </p:nvGrpSpPr>
        <p:grpSpPr>
          <a:xfrm>
            <a:off x="9316216" y="4840497"/>
            <a:ext cx="1379789" cy="1135194"/>
            <a:chOff x="6932916" y="1927850"/>
            <a:chExt cx="1381228" cy="1136378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7755EB4-72DA-4208-8803-4A0490E1E2CE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1D1DD90-185B-4EA2-A758-D2BDC86D15D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76321A-2D04-445D-8799-923920213C4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3A52B38-AAF6-4AF3-91B1-FA5A43E42B4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106DBD5-138F-4D8D-B930-B87D4878C18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59" name="op_input">
            <a:extLst>
              <a:ext uri="{FF2B5EF4-FFF2-40B4-BE49-F238E27FC236}">
                <a16:creationId xmlns:a16="http://schemas.microsoft.com/office/drawing/2014/main" id="{AD5CA480-4C7B-40AC-B64A-99571B41E200}"/>
              </a:ext>
            </a:extLst>
          </p:cNvPr>
          <p:cNvGrpSpPr/>
          <p:nvPr/>
        </p:nvGrpSpPr>
        <p:grpSpPr>
          <a:xfrm>
            <a:off x="11363371" y="4803632"/>
            <a:ext cx="1379789" cy="1135322"/>
            <a:chOff x="6932916" y="1927850"/>
            <a:chExt cx="1381228" cy="1136506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51E117-18AC-48D4-B419-1BA03C9D5C8D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B7A05C1-B3D6-45F6-B6C4-5CA0A68EC78F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421744-5ECE-48CD-8F9E-763180D67B0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86C5834-80EB-4BD8-96A5-57CBFD16331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A38CA95-1ED2-46C4-9153-091ED89F763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op2 = </a:t>
              </a:r>
              <a:r>
                <a:rPr lang="en-US" sz="1000" dirty="0" err="1"/>
                <a:t>croissance</a:t>
              </a:r>
              <a:endParaRPr lang="en-US" sz="999" dirty="0"/>
            </a:p>
          </p:txBody>
        </p:sp>
      </p:grpSp>
      <p:grpSp>
        <p:nvGrpSpPr>
          <p:cNvPr id="165" name="s_input">
            <a:extLst>
              <a:ext uri="{FF2B5EF4-FFF2-40B4-BE49-F238E27FC236}">
                <a16:creationId xmlns:a16="http://schemas.microsoft.com/office/drawing/2014/main" id="{9199D681-B112-4BC6-AB47-B205F8FCC142}"/>
              </a:ext>
            </a:extLst>
          </p:cNvPr>
          <p:cNvGrpSpPr/>
          <p:nvPr/>
        </p:nvGrpSpPr>
        <p:grpSpPr>
          <a:xfrm>
            <a:off x="9316214" y="4836726"/>
            <a:ext cx="1379789" cy="1135194"/>
            <a:chOff x="6932916" y="1927850"/>
            <a:chExt cx="1381228" cy="1136378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91E93E6-7A91-4AF1-882C-BD9835F3B2A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5FF9E3C-7D44-4F26-A0B8-32FF0440C18E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F0FF66E-9155-4659-BD70-997B838F04D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52977B7-DEC1-40D9-B9FE-37C0CA3B49D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22D4002-84E4-4F8A-A9C5-FB70F19E191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s3</a:t>
              </a:r>
            </a:p>
          </p:txBody>
        </p:sp>
      </p:grpSp>
      <p:grpSp>
        <p:nvGrpSpPr>
          <p:cNvPr id="171" name="op_input">
            <a:extLst>
              <a:ext uri="{FF2B5EF4-FFF2-40B4-BE49-F238E27FC236}">
                <a16:creationId xmlns:a16="http://schemas.microsoft.com/office/drawing/2014/main" id="{D3E9C7B7-D704-46FD-A15A-945070B1F738}"/>
              </a:ext>
            </a:extLst>
          </p:cNvPr>
          <p:cNvGrpSpPr/>
          <p:nvPr/>
        </p:nvGrpSpPr>
        <p:grpSpPr>
          <a:xfrm>
            <a:off x="11363371" y="4807832"/>
            <a:ext cx="1379789" cy="1135322"/>
            <a:chOff x="6932916" y="1927850"/>
            <a:chExt cx="1381228" cy="1136506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06EC86C-47EF-40C9-86BC-DC4D609DD75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4F244B9-54B5-4BDB-84FA-173DD4CB317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BB5116C-13EB-45E5-A98B-153C1F9A022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76AFA7-454B-40EF-A82D-16B6B0A2512D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043F6B4-5A87-4D03-8412-558BE881188C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op3=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US" sz="999" dirty="0"/>
            </a:p>
          </p:txBody>
        </p:sp>
      </p:grpSp>
      <p:grpSp>
        <p:nvGrpSpPr>
          <p:cNvPr id="177" name="s_input">
            <a:extLst>
              <a:ext uri="{FF2B5EF4-FFF2-40B4-BE49-F238E27FC236}">
                <a16:creationId xmlns:a16="http://schemas.microsoft.com/office/drawing/2014/main" id="{5A98E7A5-9A50-4FBD-9312-45AA60120757}"/>
              </a:ext>
            </a:extLst>
          </p:cNvPr>
          <p:cNvGrpSpPr/>
          <p:nvPr/>
        </p:nvGrpSpPr>
        <p:grpSpPr>
          <a:xfrm>
            <a:off x="9313381" y="4842422"/>
            <a:ext cx="1379789" cy="1135194"/>
            <a:chOff x="6932916" y="1927850"/>
            <a:chExt cx="1381228" cy="1136378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5BFE53-4857-4192-B75C-044B83119A7A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FC5E880-732C-4E01-BD14-0B0FC01627EA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FA804AD-1A4C-4FA5-8F3D-BC6A5DB2578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6F7272-A35B-446F-A127-51B0FFC5081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9360129-D55F-46AC-A009-8A7C4219BB82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s4</a:t>
              </a:r>
            </a:p>
          </p:txBody>
        </p:sp>
      </p:grpSp>
      <p:grpSp>
        <p:nvGrpSpPr>
          <p:cNvPr id="183" name="op_input">
            <a:extLst>
              <a:ext uri="{FF2B5EF4-FFF2-40B4-BE49-F238E27FC236}">
                <a16:creationId xmlns:a16="http://schemas.microsoft.com/office/drawing/2014/main" id="{6B644BB0-0EDD-44F9-9DC2-54573B47DF97}"/>
              </a:ext>
            </a:extLst>
          </p:cNvPr>
          <p:cNvGrpSpPr/>
          <p:nvPr/>
        </p:nvGrpSpPr>
        <p:grpSpPr>
          <a:xfrm>
            <a:off x="11351606" y="4807832"/>
            <a:ext cx="1379789" cy="1135322"/>
            <a:chOff x="6932916" y="1927850"/>
            <a:chExt cx="1381228" cy="113650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2EA57A1-D8F3-4630-AEF9-CA595E6865E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7BB9C49-672A-40E2-907B-4E72C2835ADB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0E26FB-CE94-46F6-8C59-EA6CEDECF0FD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8903EC-35B7-460B-8F22-E58D39A20D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23E9F1-D0A4-4F5C-85ED-AFDD937594E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op4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s’est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76" name="s_input">
            <a:extLst>
              <a:ext uri="{FF2B5EF4-FFF2-40B4-BE49-F238E27FC236}">
                <a16:creationId xmlns:a16="http://schemas.microsoft.com/office/drawing/2014/main" id="{A8F9B11F-23B3-46EC-A4D5-2F9AB9A16B5E}"/>
              </a:ext>
            </a:extLst>
          </p:cNvPr>
          <p:cNvGrpSpPr/>
          <p:nvPr/>
        </p:nvGrpSpPr>
        <p:grpSpPr>
          <a:xfrm>
            <a:off x="9319264" y="4843868"/>
            <a:ext cx="1379789" cy="1135194"/>
            <a:chOff x="6932916" y="1927850"/>
            <a:chExt cx="1381228" cy="113637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479624-E0B0-43CF-96DF-936B0C4C08A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EDD875-FF74-4C2F-AEFB-1ACD50A8892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1638A6-F75B-4FEA-8F89-B084FE6A3C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780CB12-12DD-4824-AE78-F3C09EC38394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14BC876-C475-4398-9379-BF4B0BECA46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s5</a:t>
              </a:r>
            </a:p>
          </p:txBody>
        </p:sp>
      </p:grpSp>
      <p:grpSp>
        <p:nvGrpSpPr>
          <p:cNvPr id="82" name="op_input">
            <a:extLst>
              <a:ext uri="{FF2B5EF4-FFF2-40B4-BE49-F238E27FC236}">
                <a16:creationId xmlns:a16="http://schemas.microsoft.com/office/drawing/2014/main" id="{24884181-E6FD-4C1E-BA58-E1E5B1861BAC}"/>
              </a:ext>
            </a:extLst>
          </p:cNvPr>
          <p:cNvGrpSpPr/>
          <p:nvPr/>
        </p:nvGrpSpPr>
        <p:grpSpPr>
          <a:xfrm>
            <a:off x="11354439" y="4820709"/>
            <a:ext cx="1379789" cy="1135322"/>
            <a:chOff x="6932916" y="1927850"/>
            <a:chExt cx="1381228" cy="113650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C5D1CEA-0B37-407A-AA38-4CF3ECDC7468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B8FC724-7101-42E5-AE80-DF28CA7BCE82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FC51E3-5E0B-479C-B406-D7137259868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2134F26-C9E5-4415-829A-B47E0F5015E8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B647B77-446D-4CEA-BB5C-C7DFF4B33935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op5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ralentie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4E45B2CD-1FE5-45BA-8DDE-75494ABBC5A7}"/>
              </a:ext>
            </a:extLst>
          </p:cNvPr>
          <p:cNvGrpSpPr/>
          <p:nvPr/>
        </p:nvGrpSpPr>
        <p:grpSpPr>
          <a:xfrm>
            <a:off x="9312433" y="4842311"/>
            <a:ext cx="1379789" cy="1135194"/>
            <a:chOff x="6932916" y="1927850"/>
            <a:chExt cx="1381228" cy="11363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8B004-CD10-4E2D-8291-50F4AC7F9FB2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D928CD7-6571-4833-8B99-C912BBBCFDA0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620E471-1171-4B56-9EE6-34E34EC2100F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25AA9D6-DB42-42E9-800F-28A02BABCF8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264A-261C-47F2-AA7D-B818F0785BC7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s6</a:t>
              </a:r>
            </a:p>
          </p:txBody>
        </p:sp>
      </p:grpSp>
      <p:grpSp>
        <p:nvGrpSpPr>
          <p:cNvPr id="94" name="op_input">
            <a:extLst>
              <a:ext uri="{FF2B5EF4-FFF2-40B4-BE49-F238E27FC236}">
                <a16:creationId xmlns:a16="http://schemas.microsoft.com/office/drawing/2014/main" id="{CA60720E-4F23-42BD-954B-F26825216660}"/>
              </a:ext>
            </a:extLst>
          </p:cNvPr>
          <p:cNvGrpSpPr/>
          <p:nvPr/>
        </p:nvGrpSpPr>
        <p:grpSpPr>
          <a:xfrm>
            <a:off x="11351691" y="4812928"/>
            <a:ext cx="1379789" cy="1135322"/>
            <a:chOff x="6932916" y="1927850"/>
            <a:chExt cx="1381228" cy="113650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860C57A-10CC-4582-B7C6-E3F26E999B6B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ACA98A3-90F3-4C68-8E57-287D841D821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269D03F-3270-4074-A258-DF3B2E52CC0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012F5EF-0CA5-46CA-AB94-BB658B04FBF5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067197-9692-4FB9-9853-952161DACBC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op6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ces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9D549C-6C2A-4BB7-955D-1E345C7C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9" y="1907956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dirty="0">
              <a:latin typeface="Arial" panose="020B0604020202020204" pitchFamily="34" charset="0"/>
            </a:endParaRPr>
          </a:p>
        </p:txBody>
      </p:sp>
      <p:grpSp>
        <p:nvGrpSpPr>
          <p:cNvPr id="101" name="s_input">
            <a:extLst>
              <a:ext uri="{FF2B5EF4-FFF2-40B4-BE49-F238E27FC236}">
                <a16:creationId xmlns:a16="http://schemas.microsoft.com/office/drawing/2014/main" id="{776F6737-FC27-46B4-8BE6-B6DB977B75FC}"/>
              </a:ext>
            </a:extLst>
          </p:cNvPr>
          <p:cNvGrpSpPr/>
          <p:nvPr/>
        </p:nvGrpSpPr>
        <p:grpSpPr>
          <a:xfrm>
            <a:off x="9319220" y="4843868"/>
            <a:ext cx="1379789" cy="1135194"/>
            <a:chOff x="6932916" y="1927850"/>
            <a:chExt cx="1381228" cy="113637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E9883AB-DBDA-4C00-8AA1-F965E181864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1367CF9-6DEC-4364-99FC-E7A30E6B615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D56852-E213-4F82-8FE7-2607C0C384D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83D9D5C-0332-4AE0-B1A8-6129994514A9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394B1A-44B0-4FC0-B122-51897AD7289F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s7</a:t>
              </a:r>
            </a:p>
          </p:txBody>
        </p:sp>
      </p:grpSp>
      <p:grpSp>
        <p:nvGrpSpPr>
          <p:cNvPr id="131" name="op_input">
            <a:extLst>
              <a:ext uri="{FF2B5EF4-FFF2-40B4-BE49-F238E27FC236}">
                <a16:creationId xmlns:a16="http://schemas.microsoft.com/office/drawing/2014/main" id="{8F5D6418-E30C-4535-B17A-250040F9897C}"/>
              </a:ext>
            </a:extLst>
          </p:cNvPr>
          <p:cNvGrpSpPr/>
          <p:nvPr/>
        </p:nvGrpSpPr>
        <p:grpSpPr>
          <a:xfrm>
            <a:off x="11357445" y="4807832"/>
            <a:ext cx="1379789" cy="1135322"/>
            <a:chOff x="6932916" y="1927850"/>
            <a:chExt cx="1381228" cy="113650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367E720-B77D-4CAD-8CDB-AAC3E8230DE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2C37B08-E0C6-4897-90C6-33B8577878A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C0C1245-78D0-471F-BA67-E054D6837FD0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ABE8F1-758F-4002-9617-09CFAED882E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BF5842-B923-4FDF-BAE2-DE21C036FEB8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op7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dernières</a:t>
              </a:r>
              <a:r>
                <a:rPr lang="en-US" sz="999" dirty="0"/>
                <a:t> </a:t>
              </a:r>
            </a:p>
          </p:txBody>
        </p:sp>
      </p:grpSp>
      <p:grpSp>
        <p:nvGrpSpPr>
          <p:cNvPr id="143" name="s_input">
            <a:extLst>
              <a:ext uri="{FF2B5EF4-FFF2-40B4-BE49-F238E27FC236}">
                <a16:creationId xmlns:a16="http://schemas.microsoft.com/office/drawing/2014/main" id="{68A07489-DA88-4AB3-B5A2-70B5B814566B}"/>
              </a:ext>
            </a:extLst>
          </p:cNvPr>
          <p:cNvGrpSpPr/>
          <p:nvPr/>
        </p:nvGrpSpPr>
        <p:grpSpPr>
          <a:xfrm>
            <a:off x="9311238" y="4832956"/>
            <a:ext cx="1379789" cy="1135194"/>
            <a:chOff x="6932916" y="1927850"/>
            <a:chExt cx="1381228" cy="1136378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AACDA92-5EC9-42A0-A573-7AED0D036FAF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EDA2672-9558-463C-8071-5AF357F69C61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42B39C1-F420-4E2D-970C-5C9BB4F414B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ADC7D5C-57FF-4FB8-BF9D-06182D06658E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C05415-578E-4FDE-BBD3-A0BFB298D11E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s8</a:t>
              </a:r>
            </a:p>
          </p:txBody>
        </p:sp>
      </p:grpSp>
      <p:grpSp>
        <p:nvGrpSpPr>
          <p:cNvPr id="149" name="op_input">
            <a:extLst>
              <a:ext uri="{FF2B5EF4-FFF2-40B4-BE49-F238E27FC236}">
                <a16:creationId xmlns:a16="http://schemas.microsoft.com/office/drawing/2014/main" id="{EE8358BF-3E42-4755-86C4-A720E0018D8A}"/>
              </a:ext>
            </a:extLst>
          </p:cNvPr>
          <p:cNvGrpSpPr/>
          <p:nvPr/>
        </p:nvGrpSpPr>
        <p:grpSpPr>
          <a:xfrm>
            <a:off x="11369123" y="4825312"/>
            <a:ext cx="1379789" cy="1135322"/>
            <a:chOff x="6932916" y="1927850"/>
            <a:chExt cx="1381228" cy="113650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C36273-C196-4A4A-9F06-BC84319EBC0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3CBB5E-1329-4A74-962A-D494B4F591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6F74D02-4C07-4C99-8492-20C00DDAB91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740531-696E-4E16-8C6B-DF866AB21C66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7F24B73-F5F8-4FC8-AC1B-720539FA9F2B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op8 = </a:t>
              </a:r>
              <a:r>
                <a:rPr lang="fr-FR" altLang="en-US" sz="1000" dirty="0">
                  <a:solidFill>
                    <a:srgbClr val="202124"/>
                  </a:solidFill>
                  <a:latin typeface="inherit"/>
                </a:rPr>
                <a:t>années</a:t>
              </a:r>
              <a:r>
                <a:rPr lang="en-US" sz="999" dirty="0"/>
                <a:t>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D6B010-6D09-4C78-8A8D-F9B6E04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1" y="1992600"/>
            <a:ext cx="20840" cy="724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defTabSz="91437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700" dirty="0"/>
              <a:t> </a:t>
            </a:r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BD887-BE68-4A02-B194-74E39B1058D4}"/>
              </a:ext>
            </a:extLst>
          </p:cNvPr>
          <p:cNvSpPr txBox="1"/>
          <p:nvPr/>
        </p:nvSpPr>
        <p:spPr>
          <a:xfrm>
            <a:off x="9460106" y="7053518"/>
            <a:ext cx="44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La</a:t>
            </a:r>
            <a:endParaRPr lang="en-GB" sz="1200" i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1B2E05-601F-4202-A9FB-67B28CADF7A6}"/>
              </a:ext>
            </a:extLst>
          </p:cNvPr>
          <p:cNvSpPr txBox="1"/>
          <p:nvPr/>
        </p:nvSpPr>
        <p:spPr>
          <a:xfrm>
            <a:off x="9695817" y="7053519"/>
            <a:ext cx="98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croissance</a:t>
            </a:r>
            <a:endParaRPr lang="en-GB" sz="1200" i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AD3065C-EADD-45EE-8A3E-85113E74B931}"/>
              </a:ext>
            </a:extLst>
          </p:cNvPr>
          <p:cNvSpPr txBox="1"/>
          <p:nvPr/>
        </p:nvSpPr>
        <p:spPr>
          <a:xfrm>
            <a:off x="10425860" y="7049182"/>
            <a:ext cx="110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économique</a:t>
            </a:r>
            <a:endParaRPr lang="en-GB" sz="1200" i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8DEDF5-F178-4462-9FA1-A7F80D663F23}"/>
              </a:ext>
            </a:extLst>
          </p:cNvPr>
          <p:cNvSpPr txBox="1"/>
          <p:nvPr/>
        </p:nvSpPr>
        <p:spPr>
          <a:xfrm>
            <a:off x="11244250" y="7051633"/>
            <a:ext cx="67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s’est</a:t>
            </a:r>
            <a:endParaRPr lang="en-GB" sz="1200" i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E19D944-F3DE-4B6F-AF9E-90710036CD79}"/>
              </a:ext>
            </a:extLst>
          </p:cNvPr>
          <p:cNvSpPr txBox="1"/>
          <p:nvPr/>
        </p:nvSpPr>
        <p:spPr>
          <a:xfrm>
            <a:off x="11658804" y="7045144"/>
            <a:ext cx="770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ralentie</a:t>
            </a:r>
            <a:endParaRPr lang="en-GB" sz="1200" i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F9DAEB4-F3AE-459A-9F5F-F2DC87259A96}"/>
              </a:ext>
            </a:extLst>
          </p:cNvPr>
          <p:cNvSpPr txBox="1"/>
          <p:nvPr/>
        </p:nvSpPr>
        <p:spPr>
          <a:xfrm>
            <a:off x="12266420" y="7034566"/>
            <a:ext cx="44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ces</a:t>
            </a:r>
            <a:endParaRPr lang="en-GB" sz="12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339569-02E5-4407-8B63-1143947CDB9C}"/>
              </a:ext>
            </a:extLst>
          </p:cNvPr>
          <p:cNvSpPr txBox="1"/>
          <p:nvPr/>
        </p:nvSpPr>
        <p:spPr>
          <a:xfrm>
            <a:off x="12480029" y="7034511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dernières</a:t>
            </a:r>
            <a:endParaRPr lang="en-GB" sz="1200" i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84B3F78-B33C-4D51-A466-1B97E998C44C}"/>
              </a:ext>
            </a:extLst>
          </p:cNvPr>
          <p:cNvSpPr txBox="1"/>
          <p:nvPr/>
        </p:nvSpPr>
        <p:spPr>
          <a:xfrm>
            <a:off x="13061792" y="7030689"/>
            <a:ext cx="9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1200" i="1" dirty="0">
                <a:solidFill>
                  <a:srgbClr val="202124"/>
                </a:solidFill>
                <a:latin typeface="inherit"/>
              </a:rPr>
              <a:t>années</a:t>
            </a:r>
            <a:endParaRPr lang="en-GB" sz="12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638E0-712B-44DB-94F6-0E529F0E7798}"/>
              </a:ext>
            </a:extLst>
          </p:cNvPr>
          <p:cNvSpPr/>
          <p:nvPr/>
        </p:nvSpPr>
        <p:spPr>
          <a:xfrm>
            <a:off x="7486774" y="9614340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1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2D6659-18A2-4ED7-8857-1F7C5AF1AE51}"/>
              </a:ext>
            </a:extLst>
          </p:cNvPr>
          <p:cNvSpPr/>
          <p:nvPr/>
        </p:nvSpPr>
        <p:spPr>
          <a:xfrm>
            <a:off x="7505409" y="9614339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2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62F5412-95E7-43FA-B1A3-25B13BD6722F}"/>
              </a:ext>
            </a:extLst>
          </p:cNvPr>
          <p:cNvSpPr/>
          <p:nvPr/>
        </p:nvSpPr>
        <p:spPr>
          <a:xfrm>
            <a:off x="7505409" y="9614338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3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E0179DF-08A1-4260-8BDF-86A44B70E087}"/>
              </a:ext>
            </a:extLst>
          </p:cNvPr>
          <p:cNvSpPr/>
          <p:nvPr/>
        </p:nvSpPr>
        <p:spPr>
          <a:xfrm>
            <a:off x="7483417" y="9614337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4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6586E33-0738-4636-9E9E-A40C52D90C9E}"/>
              </a:ext>
            </a:extLst>
          </p:cNvPr>
          <p:cNvSpPr/>
          <p:nvPr/>
        </p:nvSpPr>
        <p:spPr>
          <a:xfrm>
            <a:off x="7516051" y="9614337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5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AEB4997-DEED-4BC2-94D4-2574510DB95E}"/>
              </a:ext>
            </a:extLst>
          </p:cNvPr>
          <p:cNvSpPr/>
          <p:nvPr/>
        </p:nvSpPr>
        <p:spPr>
          <a:xfrm>
            <a:off x="7505409" y="9614334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6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AE28F96-5C6B-486C-A263-C613BD209661}"/>
              </a:ext>
            </a:extLst>
          </p:cNvPr>
          <p:cNvSpPr/>
          <p:nvPr/>
        </p:nvSpPr>
        <p:spPr>
          <a:xfrm>
            <a:off x="7510729" y="9609196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7</a:t>
            </a:r>
            <a:endParaRPr lang="en-GB" sz="1600" b="1" i="1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0F075EB-B5D2-4C2B-99FC-3A6450081CEA}"/>
              </a:ext>
            </a:extLst>
          </p:cNvPr>
          <p:cNvSpPr/>
          <p:nvPr/>
        </p:nvSpPr>
        <p:spPr>
          <a:xfrm>
            <a:off x="7483417" y="9609195"/>
            <a:ext cx="1379789" cy="646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t = 8</a:t>
            </a:r>
            <a:endParaRPr lang="en-GB" sz="16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1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00"/>
                            </p:stCondLst>
                            <p:childTnLst>
                              <p:par>
                                <p:cTn id="5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52 C 0.00039 -0.0876 0.00039 -0.10984 -0.00196 -0.12479 C -0.00274 -0.13 -0.00404 -0.13504 -0.00535 -0.13991 C -0.00704 -0.14651 -0.01147 -0.16024 -0.01408 -0.16563 C -0.01695 -0.17136 -0.02008 -0.17692 -0.02373 -0.18196 C -0.03063 -0.19135 -0.03676 -0.20282 -0.04549 -0.20873 C -0.06048 -0.21863 -0.073 -0.22871 -0.09007 -0.23202 C -0.10689 -0.23515 -0.11327 -0.23654 -0.13374 -0.23897 C -0.13986 -0.23966 -0.14599 -0.23966 -0.15199 -0.24001 L -0.27777 -0.23775 C -0.28037 -0.23775 -0.28298 -0.2374 -0.28559 -0.23654 C -0.28898 -0.23567 -0.29888 -0.22785 -0.29953 -0.22732 C -0.30879 -0.2195 -0.3183 -0.21238 -0.32665 -0.20282 C -0.33447 -0.19396 -0.33108 -0.19865 -0.33707 -0.18892 C -0.34046 -0.17571 -0.33342 -0.20247 -0.34151 -0.17831 C -0.34411 -0.17049 -0.34841 -0.15398 -0.34841 -0.15398 C -0.34985 -0.13556 -0.34998 -0.14234 -0.34672 -0.11662 C -0.34633 -0.11384 -0.34581 -0.11106 -0.34502 -0.10845 C -0.34437 -0.10671 -0.34307 -0.1055 -0.34229 -0.10393 C -0.3372 -0.09316 -0.34085 -0.09802 -0.33447 -0.08881 C -0.33069 -0.08325 -0.33043 -0.08273 -0.32573 -0.07943 C -0.32352 -0.07786 -0.3213 -0.07526 -0.31883 -0.07473 C -0.31153 -0.07352 -0.30423 -0.07473 -0.29693 -0.07473 " pathEditMode="relative" ptsTypes="AAAAAAAAAAAAAAAAAAAAAAAA">
                                      <p:cBhvr>
                                        <p:cTn id="5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82 C -0.0013 -0.09367 0.00091 -0.11522 -0.00247 -0.13573 C -0.00469 -0.14894 -0.01838 -0.17171 -0.02698 -0.18213 C -0.03428 -0.19117 -0.04132 -0.20073 -0.04966 -0.20785 L -0.0855 -0.23809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1 C -0.41905 -0.29353 -0.42701 -0.29284 -0.43639 -0.28919 C -0.43965 -0.28797 -0.44278 -0.28606 -0.44604 -0.28467 C -0.47367 -0.27285 -0.44004 -0.29023 -0.48357 -0.26607 C -0.4927 -0.26086 -0.49544 -0.2593 -0.50365 -0.25443 C -0.50625 -0.25287 -0.50925 -0.252 -0.51147 -0.24974 C -0.51407 -0.24696 -0.51668 -0.24418 -0.51929 -0.24157 C -0.52163 -0.23948 -0.52424 -0.23809 -0.52633 -0.23566 C -0.53363 -0.22749 -0.53988 -0.21689 -0.54549 -0.20664 C -0.55266 -0.1936 -0.55539 -0.18648 -0.56035 -0.17049 C -0.56152 -0.16684 -0.56191 -0.16267 -0.56295 -0.15885 C -0.56465 -0.15311 -0.56686 -0.14737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1 -0.55357 0.0325 -0.53154 0.04588 C -0.5245 0.05023 -0.52163 0.05475 -0.51407 0.05631 C -0.49153 0.06135 -0.50717 0.05857 -0.46702 0.05979 C -0.46415 0.06239 -0.46428 0.06083 -0.46428 0.06344 " pathEditMode="relative" ptsTypes="AAAAAAAAAAAAAAAAAAAAAAAAAAAAAAAAAAAAA">
                                      <p:cBhvr>
                                        <p:cTn id="61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7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70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7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2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8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3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8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6 0.00039 -0.10984 -0.00196 -0.12479 C -0.00274 -0.13 -0.00404 -0.13504 -0.00535 -0.13991 C -0.00704 -0.14651 -0.01147 -0.16024 -0.01408 -0.16563 C -0.01695 -0.17136 -0.02007 -0.17692 -0.02372 -0.18196 C -0.03063 -0.19135 -0.03676 -0.20282 -0.04549 -0.20873 C -0.06048 -0.21863 -0.07299 -0.22871 -0.09007 -0.23202 C -0.10688 -0.23515 -0.11327 -0.23654 -0.13373 -0.23897 C -0.13986 -0.23966 -0.14599 -0.23966 -0.15198 -0.24001 L -0.27776 -0.23775 C -0.28037 -0.23775 -0.28298 -0.2374 -0.28559 -0.23654 C -0.28897 -0.23567 -0.29888 -0.22785 -0.29953 -0.22732 C -0.30879 -0.2195 -0.3183 -0.21238 -0.32664 -0.20282 C -0.33446 -0.19396 -0.33108 -0.19865 -0.33707 -0.18892 C -0.34046 -0.17571 -0.33342 -0.20247 -0.3415 -0.17831 C -0.34411 -0.17049 -0.34841 -0.15398 -0.34841 -0.15381 C -0.34984 -0.13556 -0.34998 -0.14234 -0.34672 -0.11662 C -0.34633 -0.11384 -0.3458 -0.11106 -0.34502 -0.10845 C -0.34437 -0.10671 -0.34307 -0.1055 -0.34229 -0.10393 C -0.3372 -0.09316 -0.34085 -0.09802 -0.33446 -0.08881 C -0.33068 -0.08325 -0.33042 -0.08273 -0.32573 -0.07943 C -0.32352 -0.07786 -0.3213 -0.07526 -0.31882 -0.07473 C -0.31152 -0.07352 -0.30422 -0.07473 -0.29693 -0.07473 " pathEditMode="relative" rAng="0" ptsTypes="AAAAAAAAAAAAAAAAAAAAAAAA">
                                      <p:cBhvr>
                                        <p:cTn id="10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800"/>
                            </p:stCondLst>
                            <p:childTnLst>
                              <p:par>
                                <p:cTn id="10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8 0.00091 -0.11523 -0.00247 -0.13573 C -0.00469 -0.14894 -0.01838 -0.17171 -0.02698 -0.18214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4 C -0.41853 -0.29649 -0.378 -0.3024 -0.40406 -0.29858 C -0.40589 -0.29788 -0.40758 -0.29684 -0.40941 -0.29632 C -0.41905 -0.29354 -0.42701 -0.29284 -0.43639 -0.28919 C -0.43965 -0.28798 -0.44278 -0.28606 -0.44604 -0.28467 C -0.47367 -0.27286 -0.44004 -0.29023 -0.48357 -0.26608 C -0.4927 -0.26086 -0.49544 -0.2593 -0.50365 -0.25443 C -0.50625 -0.25287 -0.50925 -0.252 -0.51147 -0.24974 C -0.51407 -0.24696 -0.51668 -0.24418 -0.51929 -0.24157 C -0.52163 -0.23949 -0.52424 -0.2381 -0.52633 -0.23566 C -0.53363 -0.2275 -0.53988 -0.21689 -0.54549 -0.20664 C -0.55266 -0.19361 -0.55539 -0.18648 -0.56035 -0.17049 C -0.56152 -0.16684 -0.56191 -0.16267 -0.56295 -0.15885 C -0.56465 -0.15311 -0.56686 -0.14738 -0.5683 -0.14147 C -0.57117 -0.12878 -0.57325 -0.11384 -0.57521 -0.1008 C -0.57547 -0.09628 -0.57703 -0.06517 -0.5769 -0.06239 C -0.57664 -0.04953 -0.5756 -0.03667 -0.57429 -0.02398 C -0.5739 -0.01912 -0.5726 -0.0146 -0.57169 -0.00991 C -0.56869 0.00486 -0.56999 0.00365 -0.56478 0.01338 C -0.56191 0.01842 -0.55996 0.02485 -0.55605 0.0285 C -0.53206 0.0497 -0.55357 0.0325 -0.53154 0.04588 C -0.5245 0.05022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0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800"/>
                            </p:stCondLst>
                            <p:childTnLst>
                              <p:par>
                                <p:cTn id="10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800"/>
                            </p:stCondLst>
                            <p:childTnLst>
                              <p:par>
                                <p:cTn id="11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3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28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3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38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4400"/>
                            </p:stCondLst>
                            <p:childTnLst>
                              <p:par>
                                <p:cTn id="1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49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4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2 L 0.00078 -0.07334 C 0.00039 -0.08759 0.00039 -0.10984 -0.00196 -0.12478 C -0.00274 -0.13 -0.00404 -0.13504 -0.00535 -0.1399 C -0.00704 -0.14651 -0.01147 -0.16024 -0.01408 -0.16563 C -0.01695 -0.17136 -0.02007 -0.17692 -0.02372 -0.18196 C -0.03063 -0.19135 -0.03676 -0.20282 -0.04549 -0.20873 C -0.06048 -0.21863 -0.07299 -0.22871 -0.09007 -0.23201 C -0.10688 -0.23514 -0.11327 -0.23653 -0.13373 -0.23897 C -0.13986 -0.23966 -0.14599 -0.23966 -0.15198 -0.24001 L -0.27776 -0.23775 C -0.28037 -0.23775 -0.28298 -0.2374 -0.28559 -0.23653 C -0.28897 -0.23566 -0.29888 -0.22784 -0.29953 -0.22732 C -0.30879 -0.2195 -0.3183 -0.21238 -0.32664 -0.20282 C -0.33446 -0.19395 -0.33108 -0.19865 -0.33707 -0.18891 C -0.34046 -0.17571 -0.33342 -0.20247 -0.3415 -0.17831 C -0.34411 -0.17049 -0.34841 -0.15398 -0.34841 -0.15381 C -0.34984 -0.13556 -0.34998 -0.14234 -0.34672 -0.11662 C -0.34633 -0.11384 -0.3458 -0.11106 -0.34502 -0.10845 C -0.34437 -0.10671 -0.34307 -0.10549 -0.34229 -0.10393 C -0.3372 -0.09315 -0.34085 -0.09802 -0.33446 -0.08881 C -0.33068 -0.08325 -0.33042 -0.08273 -0.32573 -0.07942 C -0.32352 -0.07786 -0.3213 -0.07525 -0.31882 -0.07473 C -0.31152 -0.07352 -0.30422 -0.07473 -0.29693 -0.07473 " pathEditMode="relative" rAng="0" ptsTypes="AAAAAAAAAAAAAAAAAAAAAAAA">
                                      <p:cBhvr>
                                        <p:cTn id="14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400"/>
                            </p:stCondLst>
                            <p:childTnLst>
                              <p:par>
                                <p:cTn id="1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7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 -0.28815 C -0.17818 -0.29041 -0.18378 -0.29249 -0.18939 -0.29388 C -0.19955 -0.29649 -0.21911 -0.29875 -0.22953 -0.29979 L -0.2775 -0.30431 L -0.37004 -0.30327 C -0.37539 -0.30309 -0.38047 -0.30153 -0.38582 -0.30083 C -0.41853 -0.29649 -0.378 -0.3024 -0.40406 -0.29857 C -0.40589 -0.29788 -0.40758 -0.29684 -0.40941 -0.29632 C -0.41905 -0.29354 -0.42701 -0.29284 -0.43639 -0.28919 C -0.43965 -0.28797 -0.44278 -0.28606 -0.44604 -0.28467 C -0.47367 -0.27285 -0.44004 -0.29023 -0.48357 -0.26608 C -0.4927 -0.26086 -0.49544 -0.2593 -0.50365 -0.25443 C -0.50625 -0.25287 -0.50925 -0.252 -0.51147 -0.24974 C -0.51407 -0.24696 -0.51668 -0.24418 -0.51929 -0.24157 C -0.52163 -0.23949 -0.52424 -0.2381 -0.52633 -0.23566 C -0.53363 -0.22749 -0.53988 -0.21689 -0.54549 -0.20664 C -0.55266 -0.1936 -0.55539 -0.18648 -0.56035 -0.17049 C -0.56152 -0.16684 -0.56191 -0.16267 -0.56295 -0.15885 C -0.56465 -0.15311 -0.56686 -0.14738 -0.5683 -0.14147 C -0.57117 -0.12878 -0.57325 -0.11383 -0.57521 -0.1008 C -0.57547 -0.09628 -0.57703 -0.06517 -0.5769 -0.06239 C -0.57664 -0.04953 -0.5756 -0.03667 -0.57429 -0.02398 C -0.5739 -0.01912 -0.5726 -0.0146 -0.57169 -0.00991 C -0.56869 0.00487 -0.56999 0.00365 -0.56478 0.01338 C -0.56191 0.01842 -0.55996 0.02485 -0.55605 0.0285 C -0.53206 0.0497 -0.55357 0.0325 -0.53154 0.04588 C -0.5245 0.05023 -0.52163 0.05474 -0.51407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14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47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99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400"/>
                            </p:stCondLst>
                            <p:childTnLst>
                              <p:par>
                                <p:cTn id="155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9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1400"/>
                            </p:stCondLst>
                            <p:childTnLst>
                              <p:par>
                                <p:cTn id="1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19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24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3000"/>
                            </p:stCondLst>
                            <p:childTnLst>
                              <p:par>
                                <p:cTn id="1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40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2 -0.18196 C -0.03063 -0.19135 -0.03676 -0.20282 -0.04549 -0.20872 C -0.06048 -0.21863 -0.07299 -0.22871 -0.09007 -0.23201 C -0.10688 -0.23514 -0.11327 -0.23653 -0.13374 -0.23896 C -0.13986 -0.23966 -0.14599 -0.23966 -0.15198 -0.24001 L -0.27777 -0.23775 C -0.28037 -0.23775 -0.28298 -0.2374 -0.28559 -0.23653 C -0.28897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18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1 -0.2381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9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1 -0.01912 -0.5726 -0.0146 -0.57169 -0.00991 C -0.56869 0.00487 -0.57 0.00365 -0.56478 0.01338 C -0.56191 0.01842 -0.55996 0.02485 -0.55605 0.0285 C -0.53206 0.0497 -0.55357 0.0325 -0.53154 0.04588 C -0.5245 0.05023 -0.52164 0.05474 -0.51408 0.05631 C -0.49153 0.06135 -0.50717 0.05857 -0.46702 0.05978 C -0.46416 0.06239 -0.46429 0.06083 -0.46429 0.06343 " pathEditMode="relative" rAng="0" ptsTypes="AAAAAAAAAAAAAAAAAAAAAAAAAAAAAAAAAAAAA">
                                      <p:cBhvr>
                                        <p:cTn id="187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8000"/>
                            </p:stCondLst>
                            <p:childTnLst>
                              <p:par>
                                <p:cTn id="189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8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97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9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40500"/>
                            </p:stCondLst>
                            <p:childTnLst>
                              <p:par>
                                <p:cTn id="2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1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16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21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42600"/>
                            </p:stCondLst>
                            <p:childTnLst>
                              <p:par>
                                <p:cTn id="2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relative" rAng="0" ptsTypes="AAAAAAAAAAAAAAAAAAAAAAAA">
                                      <p:cBhvr>
                                        <p:cTn id="2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46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6 L -0.08551 -0.23809 C -0.09033 -0.24209 -0.09515 -0.24644 -0.10036 -0.24974 C -0.10792 -0.25443 -0.11535 -0.2593 -0.12304 -0.26364 C -0.13465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3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09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9 0.06083 -0.46429 0.06343 " pathEditMode="relative" rAng="0" ptsTypes="AAAAAAAAAAAAAAAAAAAAAAAAAAAAAAAAAAAAA">
                                      <p:cBhvr>
                                        <p:cTn id="2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6600"/>
                            </p:stCondLst>
                            <p:childTnLst>
                              <p:par>
                                <p:cTn id="231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71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7600"/>
                            </p:stCondLst>
                            <p:childTnLst>
                              <p:par>
                                <p:cTn id="239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81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8600"/>
                            </p:stCondLst>
                            <p:childTnLst>
                              <p:par>
                                <p:cTn id="2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100"/>
                            </p:stCondLst>
                            <p:childTnLst>
                              <p:par>
                                <p:cTn id="2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496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200"/>
                            </p:stCondLst>
                            <p:childTnLst>
                              <p:par>
                                <p:cTn id="2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700"/>
                            </p:stCondLst>
                            <p:childTnLst>
                              <p:par>
                                <p:cTn id="2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1200"/>
                            </p:stCondLst>
                            <p:childTnLst>
                              <p:par>
                                <p:cTn id="2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4 -0.00196 -0.12478 C -0.00274 -0.13 -0.00404 -0.13504 -0.00535 -0.1399 C -0.00704 -0.14651 -0.01147 -0.16024 -0.01408 -0.16562 C -0.01695 -0.17136 -0.02008 -0.17692 -0.02373 -0.18196 C -0.03063 -0.19135 -0.03676 -0.20282 -0.04549 -0.20872 C -0.06048 -0.21863 -0.073 -0.22871 -0.09007 -0.23201 C -0.10688 -0.23514 -0.11327 -0.23653 -0.13374 -0.23896 C -0.13986 -0.23966 -0.14599 -0.23966 -0.15198 -0.24001 L -0.27777 -0.23775 C -0.28037 -0.23775 -0.28298 -0.2374 -0.28559 -0.23653 C -0.28898 -0.23566 -0.29888 -0.22784 -0.29953 -0.22732 C -0.30879 -0.2195 -0.3183 -0.21237 -0.32664 -0.20282 C -0.33447 -0.19395 -0.33108 -0.19864 -0.33707 -0.18891 C -0.34046 -0.1757 -0.33342 -0.20247 -0.3415 -0.17831 C -0.34411 -0.17049 -0.34841 -0.15398 -0.34841 -0.15381 C -0.34985 -0.13556 -0.34998 -0.14234 -0.34672 -0.11661 C -0.34633 -0.11383 -0.34581 -0.11105 -0.34502 -0.10845 C -0.34437 -0.10671 -0.34307 -0.10549 -0.34229 -0.10393 C -0.3372 -0.09315 -0.34085 -0.09802 -0.33447 -0.08881 C -0.33069 -0.08325 -0.33042 -0.08273 -0.32573 -0.07942 C -0.32352 -0.07786 -0.3213 -0.07525 -0.31882 -0.07473 C -0.31152 -0.07351 -0.30423 -0.07473 -0.29693 -0.07473 " pathEditMode="relative" rAng="0" ptsTypes="AAAAAAAAAAAAAAAAAAAAAAAA">
                                      <p:cBhvr>
                                        <p:cTn id="2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3200"/>
                            </p:stCondLst>
                            <p:childTnLst>
                              <p:par>
                                <p:cTn id="2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4 C -0.0013 -0.09367 0.00091 -0.11522 -0.00248 -0.13573 C -0.00469 -0.14894 -0.01838 -0.17171 -0.02698 -0.18213 C -0.03428 -0.19117 -0.04132 -0.20073 -0.04966 -0.20785 L -0.08551 -0.23809 C -0.09033 -0.24209 -0.09515 -0.24644 -0.10037 -0.24974 C -0.10793 -0.25443 -0.11535 -0.2593 -0.12305 -0.26364 C -0.13465 -0.27025 -0.15993 -0.28276 -0.17271 -0.28815 C -0.17818 -0.29041 -0.18379 -0.29249 -0.18939 -0.29388 C -0.19956 -0.29649 -0.21911 -0.29875 -0.22954 -0.29979 L -0.2775 -0.30431 L -0.37005 -0.30327 C -0.37539 -0.30309 -0.38047 -0.30153 -0.38582 -0.30083 C -0.41854 -0.29649 -0.378 -0.3024 -0.40407 -0.29857 C -0.40589 -0.29788 -0.40759 -0.29684 -0.40941 -0.29631 C -0.41906 -0.29353 -0.42701 -0.29284 -0.43639 -0.28919 C -0.43965 -0.28797 -0.44278 -0.28606 -0.44604 -0.28467 C -0.47367 -0.27285 -0.44004 -0.29023 -0.48358 -0.26607 C -0.4927 -0.26086 -0.49544 -0.2593 -0.50365 -0.25443 C -0.50626 -0.25287 -0.50925 -0.252 -0.51147 -0.24974 C -0.51408 -0.24696 -0.51668 -0.24418 -0.51929 -0.24157 C -0.52164 -0.23948 -0.52424 -0.23809 -0.52633 -0.23566 C -0.53363 -0.22749 -0.53989 -0.21689 -0.54549 -0.20664 C -0.55266 -0.1936 -0.5554 -0.18648 -0.56035 -0.17049 C -0.56152 -0.16684 -0.56191 -0.16267 -0.56296 -0.15884 C -0.56465 -0.15311 -0.56687 -0.14737 -0.5683 -0.14147 C -0.57117 -0.12878 -0.57325 -0.11383 -0.57521 -0.1008 C -0.57547 -0.09628 -0.57703 -0.06517 -0.5769 -0.06239 C -0.57664 -0.04953 -0.5756 -0.03667 -0.5743 -0.02398 C -0.57391 -0.01912 -0.5726 -0.0146 -0.57169 -0.0099 C -0.56869 0.00487 -0.57 0.00365 -0.56478 0.01338 C -0.56191 0.01842 -0.55996 0.02485 -0.55605 0.0285 C -0.53206 0.04971 -0.55357 0.0325 -0.53154 0.04588 C -0.5245 0.05023 -0.52164 0.05475 -0.51408 0.05631 C -0.49153 0.06135 -0.50717 0.05857 -0.46702 0.05979 C -0.46416 0.06239 -0.46429 0.06083 -0.46429 0.06344 " pathEditMode="relative" rAng="0" ptsTypes="AAAAAAAAAAAAAAAAAAAAAAAAAAAAAAAAAAAAA">
                                      <p:cBhvr>
                                        <p:cTn id="27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5200"/>
                            </p:stCondLst>
                            <p:childTnLst>
                              <p:par>
                                <p:cTn id="273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57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6200"/>
                            </p:stCondLst>
                            <p:childTnLst>
                              <p:par>
                                <p:cTn id="281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67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72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7700"/>
                            </p:stCondLst>
                            <p:childTnLst>
                              <p:par>
                                <p:cTn id="2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8200"/>
                            </p:stCondLst>
                            <p:childTnLst>
                              <p:par>
                                <p:cTn id="2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8800"/>
                            </p:stCondLst>
                            <p:childTnLst>
                              <p:par>
                                <p:cTn id="3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9300"/>
                            </p:stCondLst>
                            <p:childTnLst>
                              <p:par>
                                <p:cTn id="3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9800"/>
                            </p:stCondLst>
                            <p:childTnLst>
                              <p:par>
                                <p:cTn id="3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7351 L 0.00078 -0.07334 C 0.00039 -0.08759 0.00039 -0.10983 -0.00196 -0.12478 C -0.00274 -0.12999 -0.00404 -0.13503 -0.00534 -0.1399 C -0.00704 -0.1465 -0.01147 -0.16023 -0.01408 -0.16562 C -0.01695 -0.17136 -0.02007 -0.17692 -0.02372 -0.18196 C -0.03063 -0.19134 -0.03676 -0.20281 -0.04549 -0.20872 C -0.06048 -0.21863 -0.07299 -0.22871 -0.09007 -0.23201 C -0.10688 -0.23514 -0.11327 -0.23653 -0.13373 -0.23896 C -0.13986 -0.23966 -0.14599 -0.23966 -0.15198 -0.24 L -0.27776 -0.23774 C -0.28037 -0.23774 -0.28298 -0.2374 -0.28558 -0.23653 C -0.28897 -0.23566 -0.29888 -0.22784 -0.29953 -0.22732 C -0.30879 -0.2195 -0.3183 -0.21237 -0.32664 -0.20281 C -0.33446 -0.19395 -0.33107 -0.19864 -0.33707 -0.18891 C -0.34046 -0.1757 -0.33342 -0.20246 -0.3415 -0.17831 C -0.34411 -0.17049 -0.34841 -0.15398 -0.34841 -0.1538 C -0.34984 -0.13555 -0.34997 -0.14233 -0.34672 -0.11661 C -0.34632 -0.11383 -0.3458 -0.11105 -0.34502 -0.10844 C -0.34437 -0.10671 -0.34307 -0.10549 -0.34228 -0.10392 C -0.3372 -0.09315 -0.34085 -0.09802 -0.33446 -0.0888 C -0.33068 -0.08324 -0.33042 -0.08272 -0.32573 -0.07942 C -0.32351 -0.07786 -0.3213 -0.07525 -0.31882 -0.07473 C -0.31152 -0.07351 -0.30422 -0.07473 -0.29692 -0.07473 " pathEditMode="fixed" rAng="0" ptsTypes="AAAAAAAAAAAAAAAAAAAAAAAA">
                                      <p:cBhvr>
                                        <p:cTn id="31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8" y="-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61800"/>
                            </p:stCondLst>
                            <p:childTnLst>
                              <p:par>
                                <p:cTn id="3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7282 L -0.00078 -0.07265 C -0.0013 -0.09367 0.00091 -0.11522 -0.00248 -0.13573 C -0.00469 -0.14894 -0.01838 -0.17171 -0.02698 -0.18213 C -0.03428 -0.19117 -0.04132 -0.20073 -0.04966 -0.20786 L -0.0855 -0.2381 C -0.09033 -0.24209 -0.09515 -0.24644 -0.10036 -0.24974 C -0.10792 -0.25443 -0.11535 -0.2593 -0.12304 -0.26364 C -0.13464 -0.27025 -0.15993 -0.28276 -0.17271 -0.28815 C -0.17818 -0.29041 -0.18378 -0.29249 -0.18939 -0.29388 C -0.19956 -0.29649 -0.21911 -0.29875 -0.22954 -0.29979 L -0.2775 -0.30431 L -0.37005 -0.30327 C -0.37539 -0.30309 -0.38047 -0.30153 -0.38582 -0.30083 C -0.41853 -0.29649 -0.378 -0.3024 -0.40407 -0.29857 C -0.40589 -0.29788 -0.40759 -0.29684 -0.40941 -0.29632 C -0.41906 -0.29354 -0.42701 -0.29284 -0.43639 -0.28919 C -0.43965 -0.28797 -0.44278 -0.28606 -0.44604 -0.28467 C -0.47367 -0.27285 -0.44004 -0.29023 -0.48358 -0.26608 C -0.4927 -0.26086 -0.49544 -0.2593 -0.50365 -0.25443 C -0.50626 -0.25287 -0.50925 -0.252 -0.51147 -0.24974 C -0.51408 -0.24696 -0.51668 -0.24418 -0.51929 -0.24157 C -0.52164 -0.23949 -0.52424 -0.2381 -0.52633 -0.23566 C -0.53363 -0.22749 -0.53988 -0.21689 -0.54549 -0.20664 C -0.55266 -0.1936 -0.5554 -0.18648 -0.56035 -0.17049 C -0.56152 -0.16684 -0.56191 -0.16267 -0.56296 -0.15885 C -0.56465 -0.15311 -0.56687 -0.14738 -0.5683 -0.14147 C -0.57117 -0.12878 -0.57325 -0.11383 -0.57521 -0.1008 C -0.57547 -0.09628 -0.57703 -0.06517 -0.5769 -0.06239 C -0.57664 -0.04953 -0.5756 -0.03667 -0.5743 -0.02398 C -0.5739 -0.01912 -0.5726 -0.0146 -0.57169 -0.00991 C -0.56869 0.00487 -0.56999 0.00365 -0.56478 0.01338 C -0.56191 0.01842 -0.55996 0.02485 -0.55605 0.0285 C -0.53206 0.0497 -0.55357 0.0325 -0.53154 0.04588 C -0.5245 0.05023 -0.52164 0.05474 -0.51408 0.05631 C -0.49153 0.06135 -0.50717 0.05857 -0.46702 0.05978 C -0.46415 0.06239 -0.46428 0.06083 -0.46428 0.06343 " pathEditMode="relative" rAng="0" ptsTypes="AAAAAAAAAAAAAAAAAAAAAAAAAAAAAAAAAAAAA">
                                      <p:cBhvr>
                                        <p:cTn id="31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6" y="-4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63800"/>
                            </p:stCondLst>
                            <p:childTnLst>
                              <p:par>
                                <p:cTn id="315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643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64800"/>
                            </p:stCondLst>
                            <p:childTnLst>
                              <p:par>
                                <p:cTn id="323" presetID="26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653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65800"/>
                            </p:stCondLst>
                            <p:childTnLst>
                              <p:par>
                                <p:cTn id="3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18" grpId="0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5" grpId="0" build="allAtOnce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6" grpId="1" animBg="1" autoUpdateAnimBg="0"/>
      <p:bldP spid="6" grpId="2"/>
      <p:bldP spid="201" grpId="0" animBg="1" autoUpdateAnimBg="0"/>
      <p:bldP spid="201" grpId="1"/>
      <p:bldP spid="202" grpId="0" animBg="1" autoUpdateAnimBg="0"/>
      <p:bldP spid="202" grpId="1"/>
      <p:bldP spid="203" grpId="0" animBg="1" autoUpdateAnimBg="0"/>
      <p:bldP spid="203" grpId="1"/>
      <p:bldP spid="204" grpId="0" animBg="1" autoUpdateAnimBg="0"/>
      <p:bldP spid="204" grpId="1"/>
      <p:bldP spid="205" grpId="0" animBg="1" autoUpdateAnimBg="0"/>
      <p:bldP spid="205" grpId="1"/>
      <p:bldP spid="206" grpId="0" animBg="1" autoUpdateAnimBg="0"/>
      <p:bldP spid="206" grpId="1"/>
      <p:bldP spid="20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_input">
            <a:extLst>
              <a:ext uri="{FF2B5EF4-FFF2-40B4-BE49-F238E27FC236}">
                <a16:creationId xmlns:a16="http://schemas.microsoft.com/office/drawing/2014/main" id="{B8ECD33F-1D1E-4EB4-B878-4B513F0BE4DC}"/>
              </a:ext>
            </a:extLst>
          </p:cNvPr>
          <p:cNvGrpSpPr/>
          <p:nvPr/>
        </p:nvGrpSpPr>
        <p:grpSpPr>
          <a:xfrm rot="16200000">
            <a:off x="5222906" y="3892513"/>
            <a:ext cx="1379789" cy="1135131"/>
            <a:chOff x="6932915" y="1927850"/>
            <a:chExt cx="1381228" cy="11363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4AA9D-1932-46D5-A671-A041AEC046E9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BC7C7-2EE4-43BD-9BAB-DAB8278F96C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313BBF-25A0-4E79-9BBD-6A0A8D90640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19E9E-2718-4B17-AE7B-30BBE1931F4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2F50DE-6CD9-44FD-A0BB-E64657EC7044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3FADBE-2C7C-4841-8ACB-797AFE86B7AD}"/>
              </a:ext>
            </a:extLst>
          </p:cNvPr>
          <p:cNvGrpSpPr/>
          <p:nvPr/>
        </p:nvGrpSpPr>
        <p:grpSpPr>
          <a:xfrm>
            <a:off x="7386381" y="2865632"/>
            <a:ext cx="2433554" cy="338554"/>
            <a:chOff x="7876416" y="2095422"/>
            <a:chExt cx="2433554" cy="3385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E20003-D30C-4AAE-BDAF-0395948D5F91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29C3A0-EBA8-457B-BD04-8CA71984D949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2F6E27-1705-497D-9D85-8D5B91DD248C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72125-424F-4492-93BB-831825711130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3019D0-54D0-401C-B381-13CB12B80543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</a:t>
              </a:r>
              <a:endParaRPr lang="en-GB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2ACE0-D937-40D9-A514-EBCB5B1AC775}"/>
              </a:ext>
            </a:extLst>
          </p:cNvPr>
          <p:cNvGrpSpPr/>
          <p:nvPr/>
        </p:nvGrpSpPr>
        <p:grpSpPr>
          <a:xfrm>
            <a:off x="7386381" y="3584332"/>
            <a:ext cx="2433554" cy="338554"/>
            <a:chOff x="7876416" y="2095422"/>
            <a:chExt cx="2433554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4F5792-B972-444A-A430-F0D7E41982BC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FA5315-6B96-46F6-9206-53FC20C84BE6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F4990C-C0FD-4E8E-9CDC-822924BEFC7A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1D682D-8908-4AF1-AE6D-46648C04FCC9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A158B-AD8D-4668-8450-FBC705C87C2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croissance</a:t>
              </a:r>
              <a:endParaRPr lang="en-GB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ACFCA-C6C0-4314-8DAF-550658EB4245}"/>
              </a:ext>
            </a:extLst>
          </p:cNvPr>
          <p:cNvGrpSpPr/>
          <p:nvPr/>
        </p:nvGrpSpPr>
        <p:grpSpPr>
          <a:xfrm>
            <a:off x="7386381" y="5030424"/>
            <a:ext cx="2433554" cy="338554"/>
            <a:chOff x="7876416" y="2095422"/>
            <a:chExt cx="2433554" cy="33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E3CD3D-18F0-405B-9551-67E64C135F1F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4DA367F-8DD1-4175-ADAF-A0859CD1A3EC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C63CA1-FD79-43D4-B214-76ABD7BD8423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851950-EB16-4D2A-874E-9E19B581C06A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143691-D8D5-4B17-BBC0-EEAABEFEA082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s’est</a:t>
              </a:r>
              <a:endParaRPr lang="en-GB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F704B-AD3C-4006-84DD-A214C2DDB310}"/>
              </a:ext>
            </a:extLst>
          </p:cNvPr>
          <p:cNvGrpSpPr/>
          <p:nvPr/>
        </p:nvGrpSpPr>
        <p:grpSpPr>
          <a:xfrm>
            <a:off x="7380393" y="4300499"/>
            <a:ext cx="2433554" cy="307777"/>
            <a:chOff x="7876416" y="2095422"/>
            <a:chExt cx="2433554" cy="3077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DDEB6E-248B-4612-A0DA-50D4694E813B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644CD-AAD8-42CF-9AB4-06590DB37C18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E742C5-EDA8-4A70-9D72-9C5FD4A6742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C5DACA-D642-44F3-9950-3A17E4B5F364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19C40D-77E3-483C-AFC5-61040EC63569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400" dirty="0">
                  <a:solidFill>
                    <a:srgbClr val="202124"/>
                  </a:solidFill>
                  <a:latin typeface="inherit"/>
                </a:rPr>
                <a:t>économique</a:t>
              </a:r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F81C647-2396-41A3-B08F-A7D26BAB3F36}"/>
              </a:ext>
            </a:extLst>
          </p:cNvPr>
          <p:cNvGrpSpPr/>
          <p:nvPr/>
        </p:nvGrpSpPr>
        <p:grpSpPr>
          <a:xfrm>
            <a:off x="7380393" y="5739543"/>
            <a:ext cx="2433554" cy="338554"/>
            <a:chOff x="7876416" y="2095422"/>
            <a:chExt cx="2433554" cy="33855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E86D2E6-6D8E-4CA1-8AEA-1C1062B2944D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31B57E-E95F-4C55-A1E3-03FC42FBE98A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316805-BA91-439C-AEF1-514B8EC78C00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E904199-05E3-4FD8-A25F-00F30D65E476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6F9F56-DE67-4ABD-A6BC-6138C48D5E4F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ralentie</a:t>
              </a:r>
              <a:endParaRPr lang="en-GB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0C986E-01C5-4F14-9147-4E3AD59EE8CC}"/>
              </a:ext>
            </a:extLst>
          </p:cNvPr>
          <p:cNvGrpSpPr/>
          <p:nvPr/>
        </p:nvGrpSpPr>
        <p:grpSpPr>
          <a:xfrm>
            <a:off x="7380393" y="6471978"/>
            <a:ext cx="2433554" cy="338554"/>
            <a:chOff x="7876416" y="2095422"/>
            <a:chExt cx="2433554" cy="33855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F7E1DC-1F46-4B4D-9507-89A27AE9705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709D536-60C2-4602-A83A-E76C19F855D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9188FF-EE37-431C-9194-7961411306B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5DEB34C-7061-4353-886F-3B19C15FAEA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2308C-0E5F-4C8F-8AFF-66DF1AEBC101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ces</a:t>
              </a:r>
              <a:endParaRPr lang="en-GB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508001-1886-4F0A-AF0E-682EFE618E66}"/>
              </a:ext>
            </a:extLst>
          </p:cNvPr>
          <p:cNvGrpSpPr/>
          <p:nvPr/>
        </p:nvGrpSpPr>
        <p:grpSpPr>
          <a:xfrm>
            <a:off x="7380393" y="7181377"/>
            <a:ext cx="2433554" cy="338554"/>
            <a:chOff x="7876416" y="2095422"/>
            <a:chExt cx="2433554" cy="33855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FB5FE52-ACC1-41F0-B634-C7181AB09C82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0AD7075-797D-4EAA-9845-1463E280A5D4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716C5A-202A-4CC4-89F1-75CD42D94E57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3F9564-AC63-4B63-91E6-60DF13666463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80E3E3-40D9-4628-87F8-766EE6708F16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dernières</a:t>
              </a:r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A63014-E56D-4B64-8580-2DF24609484E}"/>
              </a:ext>
            </a:extLst>
          </p:cNvPr>
          <p:cNvGrpSpPr/>
          <p:nvPr/>
        </p:nvGrpSpPr>
        <p:grpSpPr>
          <a:xfrm>
            <a:off x="7380391" y="7902139"/>
            <a:ext cx="2433554" cy="338554"/>
            <a:chOff x="7876416" y="2095422"/>
            <a:chExt cx="2433554" cy="33855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F68FD2-AB89-4C06-8CAD-9EE6401A27AE}"/>
                </a:ext>
              </a:extLst>
            </p:cNvPr>
            <p:cNvSpPr/>
            <p:nvPr/>
          </p:nvSpPr>
          <p:spPr>
            <a:xfrm rot="10800000">
              <a:off x="8747359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3B618D-497A-450E-AC19-56DB192C96AE}"/>
                </a:ext>
              </a:extLst>
            </p:cNvPr>
            <p:cNvSpPr/>
            <p:nvPr/>
          </p:nvSpPr>
          <p:spPr>
            <a:xfrm rot="10800000">
              <a:off x="8457045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4659B-60ED-4A1D-A17A-E2F7AEFBDB12}"/>
                </a:ext>
              </a:extLst>
            </p:cNvPr>
            <p:cNvSpPr/>
            <p:nvPr/>
          </p:nvSpPr>
          <p:spPr>
            <a:xfrm rot="10800000">
              <a:off x="8166730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83AEDCE-C3C7-4012-A991-2A528D25CB32}"/>
                </a:ext>
              </a:extLst>
            </p:cNvPr>
            <p:cNvSpPr/>
            <p:nvPr/>
          </p:nvSpPr>
          <p:spPr>
            <a:xfrm rot="10800000">
              <a:off x="7876416" y="2165742"/>
              <a:ext cx="290314" cy="197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EF2732-B0C2-4F0A-BC06-65AEC0EBE57A}"/>
                </a:ext>
              </a:extLst>
            </p:cNvPr>
            <p:cNvSpPr txBox="1"/>
            <p:nvPr/>
          </p:nvSpPr>
          <p:spPr>
            <a:xfrm>
              <a:off x="9143322" y="2095422"/>
              <a:ext cx="1166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1600" dirty="0">
                  <a:solidFill>
                    <a:srgbClr val="202124"/>
                  </a:solidFill>
                  <a:latin typeface="inherit"/>
                </a:rPr>
                <a:t>années</a:t>
              </a:r>
              <a:endParaRPr lang="en-GB" dirty="0"/>
            </a:p>
          </p:txBody>
        </p:sp>
      </p:grpSp>
      <p:grpSp>
        <p:nvGrpSpPr>
          <p:cNvPr id="82" name="s_input">
            <a:extLst>
              <a:ext uri="{FF2B5EF4-FFF2-40B4-BE49-F238E27FC236}">
                <a16:creationId xmlns:a16="http://schemas.microsoft.com/office/drawing/2014/main" id="{BE6F05BF-D801-419D-BE10-9D5AE93E2528}"/>
              </a:ext>
            </a:extLst>
          </p:cNvPr>
          <p:cNvGrpSpPr/>
          <p:nvPr/>
        </p:nvGrpSpPr>
        <p:grpSpPr>
          <a:xfrm>
            <a:off x="3259508" y="4974122"/>
            <a:ext cx="1379789" cy="1135194"/>
            <a:chOff x="6932916" y="1927850"/>
            <a:chExt cx="1381228" cy="113637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DD2407-EFA4-46C9-A5EF-51D4934A56B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C21B27-7161-425F-8D8A-9141B96D9EC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1E7550-C1A9-4FD0-9480-343B13E43EB1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BC74E0-E303-4E08-BC04-2FD2E17335C1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3C94DFC-0BCA-4979-9032-BEFF619B2411}"/>
                </a:ext>
              </a:extLst>
            </p:cNvPr>
            <p:cNvSpPr txBox="1"/>
            <p:nvPr/>
          </p:nvSpPr>
          <p:spPr>
            <a:xfrm>
              <a:off x="6932916" y="2817878"/>
              <a:ext cx="1381228" cy="24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88" name="s_input">
            <a:extLst>
              <a:ext uri="{FF2B5EF4-FFF2-40B4-BE49-F238E27FC236}">
                <a16:creationId xmlns:a16="http://schemas.microsoft.com/office/drawing/2014/main" id="{75A99534-C843-411A-A71B-123793EBAACE}"/>
              </a:ext>
            </a:extLst>
          </p:cNvPr>
          <p:cNvGrpSpPr/>
          <p:nvPr/>
        </p:nvGrpSpPr>
        <p:grpSpPr>
          <a:xfrm rot="16200000">
            <a:off x="5226276" y="3182213"/>
            <a:ext cx="1379789" cy="1135131"/>
            <a:chOff x="6932915" y="1927850"/>
            <a:chExt cx="1381228" cy="113631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F431591-CE22-4DED-8350-E1579BB069A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B1A87EA-06D7-4D20-97AD-D55605253645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96D1952-11BB-4AB2-BE3E-541175230639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D416947-DD92-4ECB-9D0D-1DC709750922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A53C59-20B1-4D06-94DB-4B3FCA8AD01E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94" name="s_input">
            <a:extLst>
              <a:ext uri="{FF2B5EF4-FFF2-40B4-BE49-F238E27FC236}">
                <a16:creationId xmlns:a16="http://schemas.microsoft.com/office/drawing/2014/main" id="{556E0AD7-2F19-43CF-AEBC-0E0B4E596A91}"/>
              </a:ext>
            </a:extLst>
          </p:cNvPr>
          <p:cNvGrpSpPr/>
          <p:nvPr/>
        </p:nvGrpSpPr>
        <p:grpSpPr>
          <a:xfrm rot="16200000">
            <a:off x="5227166" y="4630004"/>
            <a:ext cx="1379789" cy="1135131"/>
            <a:chOff x="6932915" y="1927850"/>
            <a:chExt cx="1381228" cy="1136314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CA98046-106F-4B8E-BD80-ED1D2EE58F67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100C7CB-9F75-4FF0-8654-9639E283F1A9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E752933-C7C9-492C-B69F-09396CF96E27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4BAC3A-A27A-4B88-99C0-10F0F4DC5EA7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B3F40E-2C29-48A9-BADD-132257696F6C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0" name="s_input">
            <a:extLst>
              <a:ext uri="{FF2B5EF4-FFF2-40B4-BE49-F238E27FC236}">
                <a16:creationId xmlns:a16="http://schemas.microsoft.com/office/drawing/2014/main" id="{B3D671B6-3B36-46DF-A5E8-46EAAF17725F}"/>
              </a:ext>
            </a:extLst>
          </p:cNvPr>
          <p:cNvGrpSpPr/>
          <p:nvPr/>
        </p:nvGrpSpPr>
        <p:grpSpPr>
          <a:xfrm rot="16200000">
            <a:off x="5228217" y="5335493"/>
            <a:ext cx="1379789" cy="1135131"/>
            <a:chOff x="6932915" y="1927850"/>
            <a:chExt cx="1381228" cy="113631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D7728A-D12D-4372-BDEC-9A5C0B0C413C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8B06380-46F6-4708-A387-8AF54299D3DD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09CB550-3ECE-4EB7-ABE7-DB563B6B9D9B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5978C3-EAF8-4EC9-8FF1-66E8F1E01CCF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CAA8054-C060-464E-A94E-40E7716C36C6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06" name="s_input">
            <a:extLst>
              <a:ext uri="{FF2B5EF4-FFF2-40B4-BE49-F238E27FC236}">
                <a16:creationId xmlns:a16="http://schemas.microsoft.com/office/drawing/2014/main" id="{74A56AC0-8D61-4DA1-B8B0-D6B39E85611B}"/>
              </a:ext>
            </a:extLst>
          </p:cNvPr>
          <p:cNvGrpSpPr/>
          <p:nvPr/>
        </p:nvGrpSpPr>
        <p:grpSpPr>
          <a:xfrm rot="16200000">
            <a:off x="5222906" y="6073697"/>
            <a:ext cx="1379789" cy="1135131"/>
            <a:chOff x="6932915" y="1927850"/>
            <a:chExt cx="1381228" cy="113631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D7900EF-9972-471C-AEFB-8914DD3A3445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00D0E02-5AB3-496E-82BA-65BCADA26F63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ACB4590-CBEC-4574-8A9F-4FA39AF27946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8EBF5A-FE46-4B3D-9F1A-CD369A168C2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F7745F-AC40-4EEE-BB80-BDFA55568F90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2" name="s_input">
            <a:extLst>
              <a:ext uri="{FF2B5EF4-FFF2-40B4-BE49-F238E27FC236}">
                <a16:creationId xmlns:a16="http://schemas.microsoft.com/office/drawing/2014/main" id="{6F00BEC1-643A-4CC3-B10C-AD258430FA7A}"/>
              </a:ext>
            </a:extLst>
          </p:cNvPr>
          <p:cNvGrpSpPr/>
          <p:nvPr/>
        </p:nvGrpSpPr>
        <p:grpSpPr>
          <a:xfrm rot="16200000">
            <a:off x="5226276" y="6786933"/>
            <a:ext cx="1379789" cy="1135131"/>
            <a:chOff x="6932915" y="1927850"/>
            <a:chExt cx="1381228" cy="113631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4A5D20C-24F7-405F-873C-673B9D8A7613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57A2AC-33C2-4099-A9CE-19D5ADB161E4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02267CF-6E56-4CE9-87FA-86D07514AFF2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0ADBE7-2827-4B36-B13F-6B85693A48CB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A8F94BD-DA23-41F8-8150-9A0ACF82E9C6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118" name="s_input">
            <a:extLst>
              <a:ext uri="{FF2B5EF4-FFF2-40B4-BE49-F238E27FC236}">
                <a16:creationId xmlns:a16="http://schemas.microsoft.com/office/drawing/2014/main" id="{5DE2BDB7-9EB0-4DE3-B000-446CEA4EDA04}"/>
              </a:ext>
            </a:extLst>
          </p:cNvPr>
          <p:cNvGrpSpPr/>
          <p:nvPr/>
        </p:nvGrpSpPr>
        <p:grpSpPr>
          <a:xfrm rot="16200000">
            <a:off x="5222906" y="7503089"/>
            <a:ext cx="1379789" cy="1135131"/>
            <a:chOff x="6932915" y="1927850"/>
            <a:chExt cx="1381228" cy="113631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098C901-4485-4197-973D-B94DCAB5C574}"/>
                </a:ext>
              </a:extLst>
            </p:cNvPr>
            <p:cNvSpPr/>
            <p:nvPr/>
          </p:nvSpPr>
          <p:spPr>
            <a:xfrm rot="5400000">
              <a:off x="7528280" y="1924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D28165B-0321-4F73-ACAD-ED1D58A7F347}"/>
                </a:ext>
              </a:extLst>
            </p:cNvPr>
            <p:cNvSpPr/>
            <p:nvPr/>
          </p:nvSpPr>
          <p:spPr>
            <a:xfrm rot="5400000">
              <a:off x="7528280" y="2114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0FCD9A-BDA5-4331-8348-D5F00B3FA843}"/>
                </a:ext>
              </a:extLst>
            </p:cNvPr>
            <p:cNvSpPr/>
            <p:nvPr/>
          </p:nvSpPr>
          <p:spPr>
            <a:xfrm rot="5400000">
              <a:off x="7528280" y="23050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18A38F-C062-4F52-89DC-7302A95C170A}"/>
                </a:ext>
              </a:extLst>
            </p:cNvPr>
            <p:cNvSpPr/>
            <p:nvPr/>
          </p:nvSpPr>
          <p:spPr>
            <a:xfrm rot="5400000">
              <a:off x="7528280" y="2495540"/>
              <a:ext cx="190500" cy="19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8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5B340D2-41CB-4AE3-8F3E-FA30FC919050}"/>
                </a:ext>
              </a:extLst>
            </p:cNvPr>
            <p:cNvSpPr txBox="1"/>
            <p:nvPr/>
          </p:nvSpPr>
          <p:spPr>
            <a:xfrm>
              <a:off x="6932915" y="2817815"/>
              <a:ext cx="1381228" cy="24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99" dirty="0"/>
                <a:t>s2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28AAF84-3570-4A8D-A7E7-A89815EF1679}"/>
              </a:ext>
            </a:extLst>
          </p:cNvPr>
          <p:cNvGrpSpPr/>
          <p:nvPr/>
        </p:nvGrpSpPr>
        <p:grpSpPr>
          <a:xfrm>
            <a:off x="5254192" y="1977751"/>
            <a:ext cx="3235765" cy="6528300"/>
            <a:chOff x="2853885" y="177525"/>
            <a:chExt cx="3235765" cy="6528300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E59CE26-A669-4AD5-B2A5-B02EDE0387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5800" y="662152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6377931-D927-4F92-866D-B29DD1EB2AC0}"/>
                </a:ext>
              </a:extLst>
            </p:cNvPr>
            <p:cNvGrpSpPr/>
            <p:nvPr/>
          </p:nvGrpSpPr>
          <p:grpSpPr>
            <a:xfrm>
              <a:off x="4158995" y="1465004"/>
              <a:ext cx="714703" cy="923330"/>
              <a:chOff x="8954814" y="1388924"/>
              <a:chExt cx="714703" cy="92333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210037-D7F2-4AF1-B9E1-DF3469071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B9B0799-BD98-49FB-A9B0-67D65D9E4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B60F8A1-FCA5-4330-BA34-8ABA9FBFD1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D2F3C68-2EBA-4868-ADEF-5B5EAC0BC529}"/>
                </a:ext>
              </a:extLst>
            </p:cNvPr>
            <p:cNvGrpSpPr/>
            <p:nvPr/>
          </p:nvGrpSpPr>
          <p:grpSpPr>
            <a:xfrm>
              <a:off x="4163390" y="2177775"/>
              <a:ext cx="714703" cy="923330"/>
              <a:chOff x="8954814" y="1388924"/>
              <a:chExt cx="714703" cy="923330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DC4A6CA-31BA-4A84-9BB4-65BABA8F3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90ED835-6E34-49EE-9277-8C298DBA86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98E28DE-0A01-4F7A-A791-CD5F1C521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B4489A1-8120-4877-A2E5-A24C750DABBD}"/>
                </a:ext>
              </a:extLst>
            </p:cNvPr>
            <p:cNvGrpSpPr/>
            <p:nvPr/>
          </p:nvGrpSpPr>
          <p:grpSpPr>
            <a:xfrm>
              <a:off x="4185641" y="2935672"/>
              <a:ext cx="714703" cy="923330"/>
              <a:chOff x="8954814" y="1388924"/>
              <a:chExt cx="714703" cy="923330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314A63-3CD5-479D-A5FB-EEF79C75F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6184E6C2-71E3-4B28-87FB-E3EEE230C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8A62320-B4C0-4E02-8BAA-AB27E2502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49BE1A3-0B75-4D9E-8B09-4BA66C7FE493}"/>
                </a:ext>
              </a:extLst>
            </p:cNvPr>
            <p:cNvGrpSpPr/>
            <p:nvPr/>
          </p:nvGrpSpPr>
          <p:grpSpPr>
            <a:xfrm>
              <a:off x="4154053" y="3601327"/>
              <a:ext cx="714703" cy="923330"/>
              <a:chOff x="8954814" y="1388924"/>
              <a:chExt cx="714703" cy="923330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FD6957B-ABCC-4D4E-8324-EC83D84BD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E40FFC36-7835-46C4-AE02-9E53E62205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8B73F159-B6D4-4DB3-A8DB-890E7530A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4C69CEB-FBA1-4AA4-94FE-D13C7611F89E}"/>
                </a:ext>
              </a:extLst>
            </p:cNvPr>
            <p:cNvGrpSpPr/>
            <p:nvPr/>
          </p:nvGrpSpPr>
          <p:grpSpPr>
            <a:xfrm>
              <a:off x="4154053" y="4339589"/>
              <a:ext cx="714703" cy="923330"/>
              <a:chOff x="8954814" y="1388924"/>
              <a:chExt cx="714703" cy="92333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F70AFFF-49CE-4569-8FDD-399819B4E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55ED166C-A695-4C8F-8029-E8EB1FF5DC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3878F8E-E197-4B3E-94C6-6859E84A0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74A8C6A8-E43E-45CB-8C71-5ADEE4C8C7F7}"/>
                </a:ext>
              </a:extLst>
            </p:cNvPr>
            <p:cNvGrpSpPr/>
            <p:nvPr/>
          </p:nvGrpSpPr>
          <p:grpSpPr>
            <a:xfrm>
              <a:off x="4154053" y="5076605"/>
              <a:ext cx="714703" cy="923330"/>
              <a:chOff x="8954814" y="1388924"/>
              <a:chExt cx="714703" cy="923330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DA29444-A578-4E7C-A34A-DB5932743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5852101A-1618-4756-9797-6730BB4FA4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DC80DD4-9636-4E0C-B6F5-F555EBC4E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C72C353-FA28-4EE9-AA0E-2B10828A5EDA}"/>
                </a:ext>
              </a:extLst>
            </p:cNvPr>
            <p:cNvGrpSpPr/>
            <p:nvPr/>
          </p:nvGrpSpPr>
          <p:grpSpPr>
            <a:xfrm>
              <a:off x="4163390" y="5782495"/>
              <a:ext cx="714703" cy="923330"/>
              <a:chOff x="8954814" y="1388924"/>
              <a:chExt cx="714703" cy="92333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BC72656-0A3B-4E4F-9731-496530A4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57671D3B-8AE2-4B29-9CDB-94BCDDB17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7F6BE45-FEBF-4D7D-B947-E7706F6766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36EB750-BA70-47DC-BB28-B276D975FF07}"/>
                </a:ext>
              </a:extLst>
            </p:cNvPr>
            <p:cNvGrpSpPr/>
            <p:nvPr/>
          </p:nvGrpSpPr>
          <p:grpSpPr>
            <a:xfrm>
              <a:off x="4163390" y="765606"/>
              <a:ext cx="714703" cy="923330"/>
              <a:chOff x="8954814" y="1388924"/>
              <a:chExt cx="714703" cy="923330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29E84FF-D360-4E1C-AA8D-41E01033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814" y="1878400"/>
                <a:ext cx="25494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D5FEB49-7089-49BD-8FC9-D87143E844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7016" y="1388924"/>
                    <a:ext cx="599090" cy="9233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73535F7-5507-489A-BCE7-7D59435B0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3359" y="1878400"/>
                <a:ext cx="246158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1DFE2D7-B61C-44FA-BBED-EDF21771879B}"/>
                </a:ext>
              </a:extLst>
            </p:cNvPr>
            <p:cNvSpPr txBox="1"/>
            <p:nvPr/>
          </p:nvSpPr>
          <p:spPr>
            <a:xfrm>
              <a:off x="2853885" y="177525"/>
              <a:ext cx="32357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Dot product </a:t>
              </a:r>
              <a:r>
                <a:rPr lang="en-US" sz="1200" dirty="0" err="1">
                  <a:latin typeface="Avenir Next LT Pro" panose="020B0504020202020204" pitchFamily="34" charset="0"/>
                </a:rPr>
                <a:t>bw</a:t>
              </a:r>
              <a:r>
                <a:rPr lang="en-US" sz="1200" dirty="0">
                  <a:latin typeface="Avenir Next LT Pro" panose="020B0504020202020204" pitchFamily="34" charset="0"/>
                </a:rPr>
                <a:t> the hidden state and every o/p embedding – returns a set of scalars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E1757066-7519-47A5-8BDE-7030807D7E24}"/>
              </a:ext>
            </a:extLst>
          </p:cNvPr>
          <p:cNvSpPr txBox="1"/>
          <p:nvPr/>
        </p:nvSpPr>
        <p:spPr>
          <a:xfrm>
            <a:off x="9830868" y="2846067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0.9</a:t>
            </a:r>
            <a:endParaRPr lang="en-GB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7A3A90-DF76-4BDA-BF4C-8D47B84AA5CB}"/>
              </a:ext>
            </a:extLst>
          </p:cNvPr>
          <p:cNvSpPr txBox="1"/>
          <p:nvPr/>
        </p:nvSpPr>
        <p:spPr>
          <a:xfrm>
            <a:off x="9834265" y="3568582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3.7</a:t>
            </a:r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644F6DF-B9B5-4BE8-BBA0-8604DDD18CF6}"/>
              </a:ext>
            </a:extLst>
          </p:cNvPr>
          <p:cNvSpPr txBox="1"/>
          <p:nvPr/>
        </p:nvSpPr>
        <p:spPr>
          <a:xfrm>
            <a:off x="9830868" y="425500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0813FF-F368-4E9D-97CB-317B117023C4}"/>
              </a:ext>
            </a:extLst>
          </p:cNvPr>
          <p:cNvSpPr txBox="1"/>
          <p:nvPr/>
        </p:nvSpPr>
        <p:spPr>
          <a:xfrm>
            <a:off x="9830866" y="50141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1.3</a:t>
            </a:r>
            <a:endParaRPr lang="en-GB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00678F0-604C-4CA1-8DEB-EFD88ECF962D}"/>
              </a:ext>
            </a:extLst>
          </p:cNvPr>
          <p:cNvSpPr txBox="1"/>
          <p:nvPr/>
        </p:nvSpPr>
        <p:spPr>
          <a:xfrm>
            <a:off x="9831288" y="5723061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1.1</a:t>
            </a:r>
            <a:endParaRPr lang="en-GB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78596D3-B6B8-491B-AD0D-4B11E980B25F}"/>
              </a:ext>
            </a:extLst>
          </p:cNvPr>
          <p:cNvSpPr txBox="1"/>
          <p:nvPr/>
        </p:nvSpPr>
        <p:spPr>
          <a:xfrm>
            <a:off x="9830866" y="646132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</a:t>
            </a:r>
            <a:endParaRPr lang="en-GB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5CECF48-8F79-4F4F-A8AD-DD49A87B43EE}"/>
              </a:ext>
            </a:extLst>
          </p:cNvPr>
          <p:cNvSpPr txBox="1"/>
          <p:nvPr/>
        </p:nvSpPr>
        <p:spPr>
          <a:xfrm>
            <a:off x="9830866" y="71600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0.3</a:t>
            </a:r>
            <a:endParaRPr lang="en-GB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93DC301-EF4C-49E7-89F3-EB4709A74BE0}"/>
              </a:ext>
            </a:extLst>
          </p:cNvPr>
          <p:cNvSpPr txBox="1"/>
          <p:nvPr/>
        </p:nvSpPr>
        <p:spPr>
          <a:xfrm>
            <a:off x="9830866" y="7858781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0.2</a:t>
            </a:r>
            <a:endParaRPr lang="en-GB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9FE6079-1EA9-404E-9E7B-882070682897}"/>
              </a:ext>
            </a:extLst>
          </p:cNvPr>
          <p:cNvGrpSpPr/>
          <p:nvPr/>
        </p:nvGrpSpPr>
        <p:grpSpPr>
          <a:xfrm>
            <a:off x="9782157" y="2002196"/>
            <a:ext cx="2239356" cy="6103743"/>
            <a:chOff x="7381857" y="201964"/>
            <a:chExt cx="2239356" cy="6103743"/>
          </a:xfrm>
        </p:grpSpPr>
        <p:sp>
          <p:nvSpPr>
            <p:cNvPr id="214" name="Right Brace 213">
              <a:extLst>
                <a:ext uri="{FF2B5EF4-FFF2-40B4-BE49-F238E27FC236}">
                  <a16:creationId xmlns:a16="http://schemas.microsoft.com/office/drawing/2014/main" id="{2067634C-ABD4-4345-AB56-99BCB517CCF2}"/>
                </a:ext>
              </a:extLst>
            </p:cNvPr>
            <p:cNvSpPr/>
            <p:nvPr/>
          </p:nvSpPr>
          <p:spPr>
            <a:xfrm>
              <a:off x="8250367" y="1135726"/>
              <a:ext cx="978695" cy="5169981"/>
            </a:xfrm>
            <a:prstGeom prst="rightBrac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782294884">
                    <a:custGeom>
                      <a:avLst/>
                      <a:gdLst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735463 h 5169981"/>
                        <a:gd name="connsiteX3" fmla="*/ 489348 w 978695"/>
                        <a:gd name="connsiteY3" fmla="*/ 1389371 h 5169981"/>
                        <a:gd name="connsiteX4" fmla="*/ 489348 w 978695"/>
                        <a:gd name="connsiteY4" fmla="*/ 2503436 h 5169981"/>
                        <a:gd name="connsiteX5" fmla="*/ 978696 w 978695"/>
                        <a:gd name="connsiteY5" fmla="*/ 2584991 h 5169981"/>
                        <a:gd name="connsiteX6" fmla="*/ 489348 w 978695"/>
                        <a:gd name="connsiteY6" fmla="*/ 2666546 h 5169981"/>
                        <a:gd name="connsiteX7" fmla="*/ 489348 w 978695"/>
                        <a:gd name="connsiteY7" fmla="*/ 3247797 h 5169981"/>
                        <a:gd name="connsiteX8" fmla="*/ 489348 w 978695"/>
                        <a:gd name="connsiteY8" fmla="*/ 3877486 h 5169981"/>
                        <a:gd name="connsiteX9" fmla="*/ 489348 w 978695"/>
                        <a:gd name="connsiteY9" fmla="*/ 4531394 h 5169981"/>
                        <a:gd name="connsiteX10" fmla="*/ 489348 w 978695"/>
                        <a:gd name="connsiteY10" fmla="*/ 5088426 h 5169981"/>
                        <a:gd name="connsiteX11" fmla="*/ 0 w 978695"/>
                        <a:gd name="connsiteY11" fmla="*/ 5169981 h 5169981"/>
                        <a:gd name="connsiteX12" fmla="*/ 0 w 978695"/>
                        <a:gd name="connsiteY12" fmla="*/ 4523733 h 5169981"/>
                        <a:gd name="connsiteX13" fmla="*/ 0 w 978695"/>
                        <a:gd name="connsiteY13" fmla="*/ 3774086 h 5169981"/>
                        <a:gd name="connsiteX14" fmla="*/ 0 w 978695"/>
                        <a:gd name="connsiteY14" fmla="*/ 3231238 h 5169981"/>
                        <a:gd name="connsiteX15" fmla="*/ 0 w 978695"/>
                        <a:gd name="connsiteY15" fmla="*/ 2740090 h 5169981"/>
                        <a:gd name="connsiteX16" fmla="*/ 0 w 978695"/>
                        <a:gd name="connsiteY16" fmla="*/ 2197242 h 5169981"/>
                        <a:gd name="connsiteX17" fmla="*/ 0 w 978695"/>
                        <a:gd name="connsiteY17" fmla="*/ 1550994 h 5169981"/>
                        <a:gd name="connsiteX18" fmla="*/ 0 w 978695"/>
                        <a:gd name="connsiteY18" fmla="*/ 1008146 h 5169981"/>
                        <a:gd name="connsiteX19" fmla="*/ 0 w 978695"/>
                        <a:gd name="connsiteY19" fmla="*/ 0 h 5169981"/>
                        <a:gd name="connsiteX0" fmla="*/ 0 w 978695"/>
                        <a:gd name="connsiteY0" fmla="*/ 0 h 5169981"/>
                        <a:gd name="connsiteX1" fmla="*/ 489348 w 978695"/>
                        <a:gd name="connsiteY1" fmla="*/ 81555 h 5169981"/>
                        <a:gd name="connsiteX2" fmla="*/ 489348 w 978695"/>
                        <a:gd name="connsiteY2" fmla="*/ 662806 h 5169981"/>
                        <a:gd name="connsiteX3" fmla="*/ 489348 w 978695"/>
                        <a:gd name="connsiteY3" fmla="*/ 1219839 h 5169981"/>
                        <a:gd name="connsiteX4" fmla="*/ 489348 w 978695"/>
                        <a:gd name="connsiteY4" fmla="*/ 1825309 h 5169981"/>
                        <a:gd name="connsiteX5" fmla="*/ 489348 w 978695"/>
                        <a:gd name="connsiteY5" fmla="*/ 2503436 h 5169981"/>
                        <a:gd name="connsiteX6" fmla="*/ 978696 w 978695"/>
                        <a:gd name="connsiteY6" fmla="*/ 2584991 h 5169981"/>
                        <a:gd name="connsiteX7" fmla="*/ 489348 w 978695"/>
                        <a:gd name="connsiteY7" fmla="*/ 2666546 h 5169981"/>
                        <a:gd name="connsiteX8" fmla="*/ 489348 w 978695"/>
                        <a:gd name="connsiteY8" fmla="*/ 3247797 h 5169981"/>
                        <a:gd name="connsiteX9" fmla="*/ 489348 w 978695"/>
                        <a:gd name="connsiteY9" fmla="*/ 3901705 h 5169981"/>
                        <a:gd name="connsiteX10" fmla="*/ 489348 w 978695"/>
                        <a:gd name="connsiteY10" fmla="*/ 4458737 h 5169981"/>
                        <a:gd name="connsiteX11" fmla="*/ 489348 w 978695"/>
                        <a:gd name="connsiteY11" fmla="*/ 5088426 h 5169981"/>
                        <a:gd name="connsiteX12" fmla="*/ 0 w 978695"/>
                        <a:gd name="connsiteY12" fmla="*/ 5169981 h 51699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8695" h="5169981" stroke="0" extrusionOk="0">
                          <a:moveTo>
                            <a:pt x="0" y="0"/>
                          </a:moveTo>
                          <a:cubicBezTo>
                            <a:pt x="268056" y="-1266"/>
                            <a:pt x="489655" y="27114"/>
                            <a:pt x="489348" y="81555"/>
                          </a:cubicBezTo>
                          <a:cubicBezTo>
                            <a:pt x="501370" y="379549"/>
                            <a:pt x="464271" y="440038"/>
                            <a:pt x="489348" y="735463"/>
                          </a:cubicBezTo>
                          <a:cubicBezTo>
                            <a:pt x="514425" y="1030888"/>
                            <a:pt x="500615" y="1235137"/>
                            <a:pt x="489348" y="1389371"/>
                          </a:cubicBezTo>
                          <a:cubicBezTo>
                            <a:pt x="478081" y="1543605"/>
                            <a:pt x="531016" y="2120275"/>
                            <a:pt x="489348" y="2503436"/>
                          </a:cubicBezTo>
                          <a:cubicBezTo>
                            <a:pt x="480000" y="2535639"/>
                            <a:pt x="672114" y="2565633"/>
                            <a:pt x="978696" y="2584991"/>
                          </a:cubicBezTo>
                          <a:cubicBezTo>
                            <a:pt x="710828" y="2574658"/>
                            <a:pt x="487981" y="2622318"/>
                            <a:pt x="489348" y="2666546"/>
                          </a:cubicBezTo>
                          <a:cubicBezTo>
                            <a:pt x="502225" y="2864109"/>
                            <a:pt x="467930" y="3104819"/>
                            <a:pt x="489348" y="3247797"/>
                          </a:cubicBezTo>
                          <a:cubicBezTo>
                            <a:pt x="510766" y="3390775"/>
                            <a:pt x="479213" y="3746018"/>
                            <a:pt x="489348" y="3877486"/>
                          </a:cubicBezTo>
                          <a:cubicBezTo>
                            <a:pt x="499483" y="4008954"/>
                            <a:pt x="508704" y="4385160"/>
                            <a:pt x="489348" y="4531394"/>
                          </a:cubicBezTo>
                          <a:cubicBezTo>
                            <a:pt x="469992" y="4677628"/>
                            <a:pt x="470056" y="4813957"/>
                            <a:pt x="489348" y="5088426"/>
                          </a:cubicBezTo>
                          <a:cubicBezTo>
                            <a:pt x="502561" y="5107353"/>
                            <a:pt x="286429" y="5172565"/>
                            <a:pt x="0" y="5169981"/>
                          </a:cubicBezTo>
                          <a:cubicBezTo>
                            <a:pt x="-14084" y="4945965"/>
                            <a:pt x="20788" y="4681514"/>
                            <a:pt x="0" y="4523733"/>
                          </a:cubicBezTo>
                          <a:cubicBezTo>
                            <a:pt x="-20788" y="4365952"/>
                            <a:pt x="-18335" y="4118544"/>
                            <a:pt x="0" y="3774086"/>
                          </a:cubicBezTo>
                          <a:cubicBezTo>
                            <a:pt x="18335" y="3429628"/>
                            <a:pt x="19888" y="3371749"/>
                            <a:pt x="0" y="3231238"/>
                          </a:cubicBezTo>
                          <a:cubicBezTo>
                            <a:pt x="-19888" y="3090727"/>
                            <a:pt x="-3104" y="2884004"/>
                            <a:pt x="0" y="2740090"/>
                          </a:cubicBezTo>
                          <a:cubicBezTo>
                            <a:pt x="3104" y="2596176"/>
                            <a:pt x="17530" y="2399384"/>
                            <a:pt x="0" y="2197242"/>
                          </a:cubicBezTo>
                          <a:cubicBezTo>
                            <a:pt x="-17530" y="1995100"/>
                            <a:pt x="927" y="1870941"/>
                            <a:pt x="0" y="1550994"/>
                          </a:cubicBezTo>
                          <a:cubicBezTo>
                            <a:pt x="-927" y="1231047"/>
                            <a:pt x="-14799" y="1138270"/>
                            <a:pt x="0" y="1008146"/>
                          </a:cubicBezTo>
                          <a:cubicBezTo>
                            <a:pt x="14799" y="878022"/>
                            <a:pt x="-22752" y="482181"/>
                            <a:pt x="0" y="0"/>
                          </a:cubicBezTo>
                          <a:close/>
                        </a:path>
                        <a:path w="978695" h="5169981" fill="none" extrusionOk="0">
                          <a:moveTo>
                            <a:pt x="0" y="0"/>
                          </a:moveTo>
                          <a:cubicBezTo>
                            <a:pt x="269126" y="-1574"/>
                            <a:pt x="481631" y="34836"/>
                            <a:pt x="489348" y="81555"/>
                          </a:cubicBezTo>
                          <a:cubicBezTo>
                            <a:pt x="503062" y="367978"/>
                            <a:pt x="479560" y="406563"/>
                            <a:pt x="489348" y="662806"/>
                          </a:cubicBezTo>
                          <a:cubicBezTo>
                            <a:pt x="499136" y="919049"/>
                            <a:pt x="477033" y="1080146"/>
                            <a:pt x="489348" y="1219839"/>
                          </a:cubicBezTo>
                          <a:cubicBezTo>
                            <a:pt x="501663" y="1359532"/>
                            <a:pt x="497963" y="1577138"/>
                            <a:pt x="489348" y="1825309"/>
                          </a:cubicBezTo>
                          <a:cubicBezTo>
                            <a:pt x="480734" y="2073480"/>
                            <a:pt x="475082" y="2275821"/>
                            <a:pt x="489348" y="2503436"/>
                          </a:cubicBezTo>
                          <a:cubicBezTo>
                            <a:pt x="512961" y="2584085"/>
                            <a:pt x="713910" y="2588382"/>
                            <a:pt x="978696" y="2584991"/>
                          </a:cubicBezTo>
                          <a:cubicBezTo>
                            <a:pt x="717070" y="2585830"/>
                            <a:pt x="490089" y="2620193"/>
                            <a:pt x="489348" y="2666546"/>
                          </a:cubicBezTo>
                          <a:cubicBezTo>
                            <a:pt x="484885" y="2809078"/>
                            <a:pt x="466700" y="3060877"/>
                            <a:pt x="489348" y="3247797"/>
                          </a:cubicBezTo>
                          <a:cubicBezTo>
                            <a:pt x="511996" y="3434717"/>
                            <a:pt x="482804" y="3575527"/>
                            <a:pt x="489348" y="3901705"/>
                          </a:cubicBezTo>
                          <a:cubicBezTo>
                            <a:pt x="495892" y="4227883"/>
                            <a:pt x="474935" y="4223530"/>
                            <a:pt x="489348" y="4458737"/>
                          </a:cubicBezTo>
                          <a:cubicBezTo>
                            <a:pt x="503761" y="4693944"/>
                            <a:pt x="512480" y="4949287"/>
                            <a:pt x="489348" y="5088426"/>
                          </a:cubicBezTo>
                          <a:cubicBezTo>
                            <a:pt x="492562" y="5085701"/>
                            <a:pt x="244342" y="5210229"/>
                            <a:pt x="0" y="5169981"/>
                          </a:cubicBezTo>
                        </a:path>
                        <a:path w="978695" h="5169981" fill="none" stroke="0" extrusionOk="0">
                          <a:moveTo>
                            <a:pt x="0" y="0"/>
                          </a:moveTo>
                          <a:cubicBezTo>
                            <a:pt x="265808" y="7704"/>
                            <a:pt x="493342" y="37064"/>
                            <a:pt x="489348" y="81555"/>
                          </a:cubicBezTo>
                          <a:cubicBezTo>
                            <a:pt x="515075" y="378110"/>
                            <a:pt x="484824" y="485278"/>
                            <a:pt x="489348" y="687025"/>
                          </a:cubicBezTo>
                          <a:cubicBezTo>
                            <a:pt x="493873" y="888772"/>
                            <a:pt x="519078" y="1072514"/>
                            <a:pt x="489348" y="1292496"/>
                          </a:cubicBezTo>
                          <a:cubicBezTo>
                            <a:pt x="459618" y="1512478"/>
                            <a:pt x="491705" y="1662693"/>
                            <a:pt x="489348" y="1825309"/>
                          </a:cubicBezTo>
                          <a:cubicBezTo>
                            <a:pt x="486991" y="1987925"/>
                            <a:pt x="509110" y="2329890"/>
                            <a:pt x="489348" y="2503436"/>
                          </a:cubicBezTo>
                          <a:cubicBezTo>
                            <a:pt x="438209" y="2560339"/>
                            <a:pt x="723166" y="2606734"/>
                            <a:pt x="978696" y="2584991"/>
                          </a:cubicBezTo>
                          <a:cubicBezTo>
                            <a:pt x="714138" y="2585497"/>
                            <a:pt x="496149" y="2623773"/>
                            <a:pt x="489348" y="2666546"/>
                          </a:cubicBezTo>
                          <a:cubicBezTo>
                            <a:pt x="463037" y="2943096"/>
                            <a:pt x="510350" y="3076991"/>
                            <a:pt x="489348" y="3247797"/>
                          </a:cubicBezTo>
                          <a:cubicBezTo>
                            <a:pt x="468346" y="3418603"/>
                            <a:pt x="489375" y="3649720"/>
                            <a:pt x="489348" y="3829048"/>
                          </a:cubicBezTo>
                          <a:cubicBezTo>
                            <a:pt x="489321" y="4008376"/>
                            <a:pt x="511920" y="4241944"/>
                            <a:pt x="489348" y="4458737"/>
                          </a:cubicBezTo>
                          <a:cubicBezTo>
                            <a:pt x="466776" y="4675530"/>
                            <a:pt x="485203" y="4786419"/>
                            <a:pt x="489348" y="5088426"/>
                          </a:cubicBezTo>
                          <a:cubicBezTo>
                            <a:pt x="489600" y="5126230"/>
                            <a:pt x="237281" y="5165065"/>
                            <a:pt x="0" y="516998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8A491AC-BA06-4AF6-A66A-15D768BA9608}"/>
                </a:ext>
              </a:extLst>
            </p:cNvPr>
            <p:cNvSpPr txBox="1"/>
            <p:nvPr/>
          </p:nvSpPr>
          <p:spPr>
            <a:xfrm>
              <a:off x="7381857" y="201964"/>
              <a:ext cx="22393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venir Next LT Pro" panose="020B0504020202020204" pitchFamily="34" charset="0"/>
                </a:rPr>
                <a:t>SoftMax operation to normalize the scores</a:t>
              </a:r>
              <a:endParaRPr lang="en-GB" sz="1200" dirty="0">
                <a:latin typeface="Avenir Next LT Pro" panose="020B0504020202020204" pitchFamily="34" charset="0"/>
              </a:endParaRPr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11B2FDB5-EED6-4F57-9CBB-FA8DD4ABF050}"/>
                </a:ext>
              </a:extLst>
            </p:cNvPr>
            <p:cNvCxnSpPr>
              <a:cxnSpLocks/>
            </p:cNvCxnSpPr>
            <p:nvPr/>
          </p:nvCxnSpPr>
          <p:spPr>
            <a:xfrm>
              <a:off x="8492632" y="662151"/>
              <a:ext cx="0" cy="403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F3DBF7CD-34F0-4BA9-968A-8F42C7A48090}"/>
              </a:ext>
            </a:extLst>
          </p:cNvPr>
          <p:cNvSpPr txBox="1"/>
          <p:nvPr/>
        </p:nvSpPr>
        <p:spPr>
          <a:xfrm>
            <a:off x="11666854" y="2846067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245FD1A-6012-45D0-905F-A1D9A93CB375}"/>
              </a:ext>
            </a:extLst>
          </p:cNvPr>
          <p:cNvSpPr txBox="1"/>
          <p:nvPr/>
        </p:nvSpPr>
        <p:spPr>
          <a:xfrm>
            <a:off x="11670251" y="3568582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0.73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F40852-88B5-45F4-8BDD-A00D2C782988}"/>
              </a:ext>
            </a:extLst>
          </p:cNvPr>
          <p:cNvSpPr txBox="1"/>
          <p:nvPr/>
        </p:nvSpPr>
        <p:spPr>
          <a:xfrm>
            <a:off x="11666854" y="425500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DBB2950-6639-4D70-89B2-EA6525896D3D}"/>
              </a:ext>
            </a:extLst>
          </p:cNvPr>
          <p:cNvSpPr txBox="1"/>
          <p:nvPr/>
        </p:nvSpPr>
        <p:spPr>
          <a:xfrm>
            <a:off x="11666853" y="5014178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0.07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43558A3-B08F-45CD-88C1-0AAAD4CDF54D}"/>
              </a:ext>
            </a:extLst>
          </p:cNvPr>
          <p:cNvSpPr txBox="1"/>
          <p:nvPr/>
        </p:nvSpPr>
        <p:spPr>
          <a:xfrm>
            <a:off x="11667274" y="5723061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0.05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0D2F588-A2DB-47EE-AAC1-7838769CCF32}"/>
              </a:ext>
            </a:extLst>
          </p:cNvPr>
          <p:cNvSpPr txBox="1"/>
          <p:nvPr/>
        </p:nvSpPr>
        <p:spPr>
          <a:xfrm>
            <a:off x="11666853" y="6461324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0.04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C243D0A-939F-484F-B958-1373C728ED0A}"/>
              </a:ext>
            </a:extLst>
          </p:cNvPr>
          <p:cNvSpPr txBox="1"/>
          <p:nvPr/>
        </p:nvSpPr>
        <p:spPr>
          <a:xfrm>
            <a:off x="11666853" y="7160053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7846307-3623-49F9-8079-E01154F59C8C}"/>
              </a:ext>
            </a:extLst>
          </p:cNvPr>
          <p:cNvSpPr txBox="1"/>
          <p:nvPr/>
        </p:nvSpPr>
        <p:spPr>
          <a:xfrm>
            <a:off x="11666853" y="7858782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0.02</a:t>
            </a:r>
            <a:endParaRPr lang="en-GB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B42D445-647E-43C5-BF86-A0B19C5E8A32}"/>
              </a:ext>
            </a:extLst>
          </p:cNvPr>
          <p:cNvGrpSpPr/>
          <p:nvPr/>
        </p:nvGrpSpPr>
        <p:grpSpPr>
          <a:xfrm>
            <a:off x="12405972" y="3605356"/>
            <a:ext cx="2196840" cy="307777"/>
            <a:chOff x="10005672" y="1805126"/>
            <a:chExt cx="2196840" cy="307778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359EF5B-8A0B-4142-8BC5-AB80E9A6CE28}"/>
                </a:ext>
              </a:extLst>
            </p:cNvPr>
            <p:cNvSpPr txBox="1"/>
            <p:nvPr/>
          </p:nvSpPr>
          <p:spPr>
            <a:xfrm>
              <a:off x="10594430" y="1805126"/>
              <a:ext cx="160808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maximum</a:t>
              </a:r>
              <a:endParaRPr lang="en-GB" dirty="0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06A1364-6988-4D4D-B399-F54B32F4724B}"/>
                </a:ext>
              </a:extLst>
            </p:cNvPr>
            <p:cNvCxnSpPr>
              <a:cxnSpLocks/>
              <a:stCxn id="229" idx="1"/>
            </p:cNvCxnSpPr>
            <p:nvPr/>
          </p:nvCxnSpPr>
          <p:spPr>
            <a:xfrm flipH="1" flipV="1">
              <a:off x="10005672" y="1953019"/>
              <a:ext cx="588758" cy="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F300E791-B5B3-4000-9B9F-E4211A57F30D}"/>
              </a:ext>
            </a:extLst>
          </p:cNvPr>
          <p:cNvSpPr txBox="1"/>
          <p:nvPr/>
        </p:nvSpPr>
        <p:spPr>
          <a:xfrm>
            <a:off x="9711922" y="8869236"/>
            <a:ext cx="1954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Output op3 =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809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6452 -0.00104 L 0.06452 -0.00104 L 0.10153 -0.00226 C 0.1087 -0.00347 0.11561 -0.00643 0.12226 -0.01025 C 0.13412 -0.0172 0.14624 -0.02433 0.1568 -0.03441 C 0.16631 -0.04362 0.17961 -0.05596 0.18613 -0.06552 C 0.1916 -0.07351 0.19734 -0.08133 0.20242 -0.08967 C 0.20607 -0.09558 0.21897 -0.11748 0.22314 -0.12999 C 0.2251 -0.13573 0.2264 -0.14337 0.22745 -0.14946 C 0.22888 -0.17466 0.22888 -0.16666 0.22745 -0.20351 C 0.22732 -0.20698 0.22523 -0.2188 0.22484 -0.22089 C 0.22458 -0.2228 0.22445 -0.22471 0.22406 -0.22662 C 0.22354 -0.22871 0.21897 -0.23896 0.21884 -0.23913 C 0.21689 -0.24348 0.21454 -0.24748 0.21285 -0.25182 C 0.21259 -0.25269 0.21024 -0.25912 0.20933 -0.25999 C 0.20281 -0.26572 0.19955 -0.26764 0.19304 -0.27024 C 0.17792 -0.27633 0.18287 -0.27493 0.17309 -0.27719 C 0.16866 -0.27911 0.17153 -0.27824 0.16449 -0.2782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3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9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2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8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7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1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8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72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9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9100"/>
                            </p:stCondLst>
                            <p:childTnLst>
                              <p:par>
                                <p:cTn id="1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1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6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12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2677 L -0.00026 0.02677 C -0.00052 0.03546 -0.00065 0.04432 -0.00104 0.05318 C -0.00221 0.07665 -0.00312 0.08273 -0.00534 0.10602 C -0.00482 0.13139 -0.00482 0.15676 -0.00365 0.18196 C -0.00338 0.18787 -0.00182 0.19343 -0.00104 0.19934 C 0.006 0.25548 -0.00743 0.16389 0.00587 0.24297 C 0.00717 0.25131 0.00769 0.26 0.00926 0.26834 C 0.01082 0.27651 0.01343 0.28433 0.01525 0.2925 C 0.01695 0.29962 0.01799 0.3071 0.01969 0.31439 C 0.02086 0.31978 0.02255 0.325 0.02399 0.33038 C 0.02972 0.3535 0.02816 0.35176 0.03598 0.37418 C 0.04119 0.38878 0.05162 0.41102 0.05762 0.42249 C 0.06518 0.43709 0.08134 0.46212 0.09046 0.47185 C 0.09959 0.48193 0.10832 0.49288 0.1181 0.50192 C 0.13009 0.51304 0.1323 0.51547 0.14651 0.52607 C 0.15107 0.52938 0.15577 0.53216 0.16033 0.53528 C 0.16619 0.54293 0.15942 0.53511 0.16645 0.5398 C 0.16997 0.54224 0.17297 0.54623 0.17675 0.5478 C 0.17766 0.54832 0.17858 0.54849 0.17936 0.54901 C 0.18027 0.54971 0.18092 0.55093 0.18196 0.55127 C 0.18848 0.55405 0.19513 0.55597 0.20178 0.55822 C 0.20491 0.55927 0.20816 0.56031 0.21129 0.5617 C 0.21572 0.56361 0.2242 0.56761 0.2285 0.56865 C 0.23749 0.57056 0.24649 0.57091 0.25535 0.57317 C 0.25678 0.57352 0.25822 0.57421 0.25965 0.57439 C 0.26682 0.57473 0.27399 0.57439 0.28129 0.57439 " pathEditMode="relative" ptsTypes="AAAAAAAAAAAAAAAAAAAAAAAAAAA">
                                      <p:cBhvr>
                                        <p:cTn id="1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7" grpId="0"/>
      <p:bldP spid="218" grpId="0"/>
      <p:bldP spid="218" grpId="1"/>
      <p:bldP spid="219" grpId="0"/>
      <p:bldP spid="220" grpId="0"/>
      <p:bldP spid="221" grpId="0"/>
      <p:bldP spid="222" grpId="0"/>
      <p:bldP spid="223" grpId="0"/>
      <p:bldP spid="224" grpId="0"/>
      <p:bldP spid="2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3BD75306-BCEB-43BD-980A-C38ED828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086" y="2804031"/>
            <a:ext cx="6318228" cy="14374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E15C88-6E6B-4D64-B972-26FF8D84A2B9}"/>
              </a:ext>
            </a:extLst>
          </p:cNvPr>
          <p:cNvSpPr txBox="1"/>
          <p:nvPr/>
        </p:nvSpPr>
        <p:spPr>
          <a:xfrm>
            <a:off x="3645212" y="2053622"/>
            <a:ext cx="880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baseline="-25000" dirty="0"/>
              <a:t>2</a:t>
            </a:r>
            <a:r>
              <a:rPr lang="en-US" sz="1600" dirty="0"/>
              <a:t>: each hidden state vector (query vector): shape: N</a:t>
            </a:r>
            <a:r>
              <a:rPr lang="en-US" sz="1600" baseline="-25000" dirty="0"/>
              <a:t>Q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(Here N</a:t>
            </a:r>
            <a:r>
              <a:rPr lang="en-US" sz="1600" baseline="-25000" dirty="0"/>
              <a:t>Q</a:t>
            </a:r>
            <a:r>
              <a:rPr lang="en-US" sz="1600" dirty="0"/>
              <a:t>=1 and D</a:t>
            </a:r>
            <a:r>
              <a:rPr lang="en-US" sz="1600" baseline="-25000" dirty="0"/>
              <a:t>Q</a:t>
            </a:r>
            <a:r>
              <a:rPr lang="en-US" sz="1600" dirty="0"/>
              <a:t>=3)</a:t>
            </a:r>
          </a:p>
          <a:p>
            <a:r>
              <a:rPr lang="en-US" sz="1600" b="1" dirty="0"/>
              <a:t>X</a:t>
            </a:r>
            <a:r>
              <a:rPr lang="en-US" sz="1600" dirty="0"/>
              <a:t>: grid of input features (database of keys) : shape: N</a:t>
            </a:r>
            <a:r>
              <a:rPr lang="en-US" sz="1600" baseline="-25000" dirty="0"/>
              <a:t>X</a:t>
            </a:r>
            <a:r>
              <a:rPr lang="en-US" sz="1600" dirty="0"/>
              <a:t> x D</a:t>
            </a:r>
            <a:r>
              <a:rPr lang="en-US" sz="1600" baseline="-25000" dirty="0"/>
              <a:t>Q</a:t>
            </a:r>
            <a:r>
              <a:rPr lang="en-US" sz="1600" dirty="0"/>
              <a:t> (N</a:t>
            </a:r>
            <a:r>
              <a:rPr lang="en-US" sz="1600" baseline="-25000" dirty="0"/>
              <a:t>X</a:t>
            </a:r>
            <a:r>
              <a:rPr lang="en-US" sz="1600" dirty="0"/>
              <a:t> = 4) </a:t>
            </a:r>
            <a:endParaRPr lang="en-GB" sz="1600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95DC70E-76D1-4057-9569-58DC7AB7F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6086" y="4499361"/>
            <a:ext cx="3696212" cy="58389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6457F59-A3F6-4BA5-9C66-D361FDFD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5216" y="5341182"/>
            <a:ext cx="6209867" cy="29259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62082A-0657-4B01-8D8F-D6F4BD192F0D}"/>
              </a:ext>
            </a:extLst>
          </p:cNvPr>
          <p:cNvSpPr txBox="1"/>
          <p:nvPr/>
        </p:nvSpPr>
        <p:spPr>
          <a:xfrm>
            <a:off x="7330356" y="7293167"/>
            <a:ext cx="5827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e_xy</a:t>
            </a:r>
            <a:r>
              <a:rPr lang="en-US" dirty="0"/>
              <a:t>: the </a:t>
            </a:r>
            <a:r>
              <a:rPr lang="en-US" dirty="0" err="1"/>
              <a:t>wt</a:t>
            </a:r>
            <a:r>
              <a:rPr lang="en-US" dirty="0"/>
              <a:t> which is obtained when the </a:t>
            </a:r>
            <a:r>
              <a:rPr lang="en-US" dirty="0" err="1"/>
              <a:t>xth</a:t>
            </a:r>
            <a:r>
              <a:rPr lang="en-US" dirty="0"/>
              <a:t> query vector is applied to the </a:t>
            </a:r>
            <a:r>
              <a:rPr lang="en-US" dirty="0" err="1"/>
              <a:t>yth</a:t>
            </a:r>
            <a:r>
              <a:rPr lang="en-US" dirty="0"/>
              <a:t> input feature (key)</a:t>
            </a:r>
          </a:p>
          <a:p>
            <a:endParaRPr lang="en-US" dirty="0"/>
          </a:p>
          <a:p>
            <a:r>
              <a:rPr lang="en-US" dirty="0"/>
              <a:t>Attn </a:t>
            </a:r>
            <a:r>
              <a:rPr lang="en-US" dirty="0" err="1"/>
              <a:t>wt</a:t>
            </a:r>
            <a:r>
              <a:rPr lang="en-US" dirty="0"/>
              <a:t> : query x key – just like a </a:t>
            </a:r>
            <a:r>
              <a:rPr lang="en-US" dirty="0" err="1"/>
              <a:t>wt</a:t>
            </a:r>
            <a:r>
              <a:rPr lang="en-US" dirty="0"/>
              <a:t> avg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45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1605</Words>
  <Application>Microsoft Office PowerPoint</Application>
  <PresentationFormat>Custom</PresentationFormat>
  <Paragraphs>360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Avenir Next LT Pro</vt:lpstr>
      <vt:lpstr>Calibri</vt:lpstr>
      <vt:lpstr>Calibri Light</vt:lpstr>
      <vt:lpstr>Cambria Math</vt:lpstr>
      <vt:lpstr>Consolas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shaunak sen</dc:creator>
  <cp:lastModifiedBy>shaunak sen</cp:lastModifiedBy>
  <cp:revision>45</cp:revision>
  <dcterms:created xsi:type="dcterms:W3CDTF">2021-07-02T21:28:32Z</dcterms:created>
  <dcterms:modified xsi:type="dcterms:W3CDTF">2021-08-19T09:29:36Z</dcterms:modified>
</cp:coreProperties>
</file>