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16524288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29" userDrawn="1">
          <p15:clr>
            <a:srgbClr val="A4A3A4"/>
          </p15:clr>
        </p15:guide>
        <p15:guide id="2" pos="52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843C0C"/>
    <a:srgbClr val="385723"/>
    <a:srgbClr val="BF9000"/>
    <a:srgbClr val="9DC3E6"/>
    <a:srgbClr val="CC99FF"/>
    <a:srgbClr val="FF0000"/>
    <a:srgbClr val="FFCCCC"/>
    <a:srgbClr val="FF7C8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8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956" y="66"/>
      </p:cViewPr>
      <p:guideLst>
        <p:guide orient="horz" pos="5629"/>
        <p:guide pos="52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9322" y="2062083"/>
            <a:ext cx="14045645" cy="4386662"/>
          </a:xfrm>
        </p:spPr>
        <p:txBody>
          <a:bodyPr anchor="b"/>
          <a:lstStyle>
            <a:lvl1pPr algn="ctr">
              <a:defRPr sz="108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5536" y="6617911"/>
            <a:ext cx="12393216" cy="3042080"/>
          </a:xfrm>
        </p:spPr>
        <p:txBody>
          <a:bodyPr/>
          <a:lstStyle>
            <a:lvl1pPr marL="0" indent="0" algn="ctr">
              <a:buNone/>
              <a:defRPr sz="4337"/>
            </a:lvl1pPr>
            <a:lvl2pPr marL="826206" indent="0" algn="ctr">
              <a:buNone/>
              <a:defRPr sz="3614"/>
            </a:lvl2pPr>
            <a:lvl3pPr marL="1652412" indent="0" algn="ctr">
              <a:buNone/>
              <a:defRPr sz="3253"/>
            </a:lvl3pPr>
            <a:lvl4pPr marL="2478618" indent="0" algn="ctr">
              <a:buNone/>
              <a:defRPr sz="2891"/>
            </a:lvl4pPr>
            <a:lvl5pPr marL="3304824" indent="0" algn="ctr">
              <a:buNone/>
              <a:defRPr sz="2891"/>
            </a:lvl5pPr>
            <a:lvl6pPr marL="4131031" indent="0" algn="ctr">
              <a:buNone/>
              <a:defRPr sz="2891"/>
            </a:lvl6pPr>
            <a:lvl7pPr marL="4957237" indent="0" algn="ctr">
              <a:buNone/>
              <a:defRPr sz="2891"/>
            </a:lvl7pPr>
            <a:lvl8pPr marL="5783443" indent="0" algn="ctr">
              <a:buNone/>
              <a:defRPr sz="2891"/>
            </a:lvl8pPr>
            <a:lvl9pPr marL="6609649" indent="0" algn="ctr">
              <a:buNone/>
              <a:defRPr sz="28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26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73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25194" y="670833"/>
            <a:ext cx="3563050" cy="106779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6046" y="670833"/>
            <a:ext cx="10482595" cy="106779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27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25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0" y="3141251"/>
            <a:ext cx="14252198" cy="5241244"/>
          </a:xfrm>
        </p:spPr>
        <p:txBody>
          <a:bodyPr anchor="b"/>
          <a:lstStyle>
            <a:lvl1pPr>
              <a:defRPr sz="108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7440" y="8432079"/>
            <a:ext cx="14252198" cy="2756246"/>
          </a:xfrm>
        </p:spPr>
        <p:txBody>
          <a:bodyPr/>
          <a:lstStyle>
            <a:lvl1pPr marL="0" indent="0">
              <a:buNone/>
              <a:defRPr sz="4337">
                <a:solidFill>
                  <a:schemeClr val="tx1"/>
                </a:solidFill>
              </a:defRPr>
            </a:lvl1pPr>
            <a:lvl2pPr marL="826206" indent="0">
              <a:buNone/>
              <a:defRPr sz="3614">
                <a:solidFill>
                  <a:schemeClr val="tx1">
                    <a:tint val="75000"/>
                  </a:schemeClr>
                </a:solidFill>
              </a:defRPr>
            </a:lvl2pPr>
            <a:lvl3pPr marL="1652412" indent="0">
              <a:buNone/>
              <a:defRPr sz="3253">
                <a:solidFill>
                  <a:schemeClr val="tx1">
                    <a:tint val="75000"/>
                  </a:schemeClr>
                </a:solidFill>
              </a:defRPr>
            </a:lvl3pPr>
            <a:lvl4pPr marL="2478618" indent="0">
              <a:buNone/>
              <a:defRPr sz="2891">
                <a:solidFill>
                  <a:schemeClr val="tx1">
                    <a:tint val="75000"/>
                  </a:schemeClr>
                </a:solidFill>
              </a:defRPr>
            </a:lvl4pPr>
            <a:lvl5pPr marL="3304824" indent="0">
              <a:buNone/>
              <a:defRPr sz="2891">
                <a:solidFill>
                  <a:schemeClr val="tx1">
                    <a:tint val="75000"/>
                  </a:schemeClr>
                </a:solidFill>
              </a:defRPr>
            </a:lvl5pPr>
            <a:lvl6pPr marL="4131031" indent="0">
              <a:buNone/>
              <a:defRPr sz="2891">
                <a:solidFill>
                  <a:schemeClr val="tx1">
                    <a:tint val="75000"/>
                  </a:schemeClr>
                </a:solidFill>
              </a:defRPr>
            </a:lvl6pPr>
            <a:lvl7pPr marL="4957237" indent="0">
              <a:buNone/>
              <a:defRPr sz="2891">
                <a:solidFill>
                  <a:schemeClr val="tx1">
                    <a:tint val="75000"/>
                  </a:schemeClr>
                </a:solidFill>
              </a:defRPr>
            </a:lvl7pPr>
            <a:lvl8pPr marL="5783443" indent="0">
              <a:buNone/>
              <a:defRPr sz="2891">
                <a:solidFill>
                  <a:schemeClr val="tx1">
                    <a:tint val="75000"/>
                  </a:schemeClr>
                </a:solidFill>
              </a:defRPr>
            </a:lvl8pPr>
            <a:lvl9pPr marL="6609649" indent="0">
              <a:buNone/>
              <a:defRPr sz="28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45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6045" y="3354163"/>
            <a:ext cx="7022822" cy="7994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65421" y="3354163"/>
            <a:ext cx="7022822" cy="7994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99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197" y="670836"/>
            <a:ext cx="14252198" cy="24354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199" y="3088748"/>
            <a:ext cx="6990547" cy="1513748"/>
          </a:xfrm>
        </p:spPr>
        <p:txBody>
          <a:bodyPr anchor="b"/>
          <a:lstStyle>
            <a:lvl1pPr marL="0" indent="0">
              <a:buNone/>
              <a:defRPr sz="4337" b="1"/>
            </a:lvl1pPr>
            <a:lvl2pPr marL="826206" indent="0">
              <a:buNone/>
              <a:defRPr sz="3614" b="1"/>
            </a:lvl2pPr>
            <a:lvl3pPr marL="1652412" indent="0">
              <a:buNone/>
              <a:defRPr sz="3253" b="1"/>
            </a:lvl3pPr>
            <a:lvl4pPr marL="2478618" indent="0">
              <a:buNone/>
              <a:defRPr sz="2891" b="1"/>
            </a:lvl4pPr>
            <a:lvl5pPr marL="3304824" indent="0">
              <a:buNone/>
              <a:defRPr sz="2891" b="1"/>
            </a:lvl5pPr>
            <a:lvl6pPr marL="4131031" indent="0">
              <a:buNone/>
              <a:defRPr sz="2891" b="1"/>
            </a:lvl6pPr>
            <a:lvl7pPr marL="4957237" indent="0">
              <a:buNone/>
              <a:defRPr sz="2891" b="1"/>
            </a:lvl7pPr>
            <a:lvl8pPr marL="5783443" indent="0">
              <a:buNone/>
              <a:defRPr sz="2891" b="1"/>
            </a:lvl8pPr>
            <a:lvl9pPr marL="6609649" indent="0">
              <a:buNone/>
              <a:defRPr sz="28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8199" y="4602496"/>
            <a:ext cx="6990547" cy="6769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65422" y="3088748"/>
            <a:ext cx="7024975" cy="1513748"/>
          </a:xfrm>
        </p:spPr>
        <p:txBody>
          <a:bodyPr anchor="b"/>
          <a:lstStyle>
            <a:lvl1pPr marL="0" indent="0">
              <a:buNone/>
              <a:defRPr sz="4337" b="1"/>
            </a:lvl1pPr>
            <a:lvl2pPr marL="826206" indent="0">
              <a:buNone/>
              <a:defRPr sz="3614" b="1"/>
            </a:lvl2pPr>
            <a:lvl3pPr marL="1652412" indent="0">
              <a:buNone/>
              <a:defRPr sz="3253" b="1"/>
            </a:lvl3pPr>
            <a:lvl4pPr marL="2478618" indent="0">
              <a:buNone/>
              <a:defRPr sz="2891" b="1"/>
            </a:lvl4pPr>
            <a:lvl5pPr marL="3304824" indent="0">
              <a:buNone/>
              <a:defRPr sz="2891" b="1"/>
            </a:lvl5pPr>
            <a:lvl6pPr marL="4131031" indent="0">
              <a:buNone/>
              <a:defRPr sz="2891" b="1"/>
            </a:lvl6pPr>
            <a:lvl7pPr marL="4957237" indent="0">
              <a:buNone/>
              <a:defRPr sz="2891" b="1"/>
            </a:lvl7pPr>
            <a:lvl8pPr marL="5783443" indent="0">
              <a:buNone/>
              <a:defRPr sz="2891" b="1"/>
            </a:lvl8pPr>
            <a:lvl9pPr marL="6609649" indent="0">
              <a:buNone/>
              <a:defRPr sz="28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65422" y="4602496"/>
            <a:ext cx="7024975" cy="6769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46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1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66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197" y="839999"/>
            <a:ext cx="5329513" cy="2939997"/>
          </a:xfrm>
        </p:spPr>
        <p:txBody>
          <a:bodyPr anchor="b"/>
          <a:lstStyle>
            <a:lvl1pPr>
              <a:defRPr sz="57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4975" y="1814168"/>
            <a:ext cx="8365421" cy="8954158"/>
          </a:xfrm>
        </p:spPr>
        <p:txBody>
          <a:bodyPr/>
          <a:lstStyle>
            <a:lvl1pPr>
              <a:defRPr sz="5783"/>
            </a:lvl1pPr>
            <a:lvl2pPr>
              <a:defRPr sz="5060"/>
            </a:lvl2pPr>
            <a:lvl3pPr>
              <a:defRPr sz="4337"/>
            </a:lvl3pPr>
            <a:lvl4pPr>
              <a:defRPr sz="3614"/>
            </a:lvl4pPr>
            <a:lvl5pPr>
              <a:defRPr sz="3614"/>
            </a:lvl5pPr>
            <a:lvl6pPr>
              <a:defRPr sz="3614"/>
            </a:lvl6pPr>
            <a:lvl7pPr>
              <a:defRPr sz="3614"/>
            </a:lvl7pPr>
            <a:lvl8pPr>
              <a:defRPr sz="3614"/>
            </a:lvl8pPr>
            <a:lvl9pPr>
              <a:defRPr sz="36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8197" y="3779996"/>
            <a:ext cx="5329513" cy="7002911"/>
          </a:xfrm>
        </p:spPr>
        <p:txBody>
          <a:bodyPr/>
          <a:lstStyle>
            <a:lvl1pPr marL="0" indent="0">
              <a:buNone/>
              <a:defRPr sz="2891"/>
            </a:lvl1pPr>
            <a:lvl2pPr marL="826206" indent="0">
              <a:buNone/>
              <a:defRPr sz="2530"/>
            </a:lvl2pPr>
            <a:lvl3pPr marL="1652412" indent="0">
              <a:buNone/>
              <a:defRPr sz="2169"/>
            </a:lvl3pPr>
            <a:lvl4pPr marL="2478618" indent="0">
              <a:buNone/>
              <a:defRPr sz="1807"/>
            </a:lvl4pPr>
            <a:lvl5pPr marL="3304824" indent="0">
              <a:buNone/>
              <a:defRPr sz="1807"/>
            </a:lvl5pPr>
            <a:lvl6pPr marL="4131031" indent="0">
              <a:buNone/>
              <a:defRPr sz="1807"/>
            </a:lvl6pPr>
            <a:lvl7pPr marL="4957237" indent="0">
              <a:buNone/>
              <a:defRPr sz="1807"/>
            </a:lvl7pPr>
            <a:lvl8pPr marL="5783443" indent="0">
              <a:buNone/>
              <a:defRPr sz="1807"/>
            </a:lvl8pPr>
            <a:lvl9pPr marL="6609649" indent="0">
              <a:buNone/>
              <a:defRPr sz="18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3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197" y="839999"/>
            <a:ext cx="5329513" cy="2939997"/>
          </a:xfrm>
        </p:spPr>
        <p:txBody>
          <a:bodyPr anchor="b"/>
          <a:lstStyle>
            <a:lvl1pPr>
              <a:defRPr sz="57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024975" y="1814168"/>
            <a:ext cx="8365421" cy="8954158"/>
          </a:xfrm>
        </p:spPr>
        <p:txBody>
          <a:bodyPr anchor="t"/>
          <a:lstStyle>
            <a:lvl1pPr marL="0" indent="0">
              <a:buNone/>
              <a:defRPr sz="5783"/>
            </a:lvl1pPr>
            <a:lvl2pPr marL="826206" indent="0">
              <a:buNone/>
              <a:defRPr sz="5060"/>
            </a:lvl2pPr>
            <a:lvl3pPr marL="1652412" indent="0">
              <a:buNone/>
              <a:defRPr sz="4337"/>
            </a:lvl3pPr>
            <a:lvl4pPr marL="2478618" indent="0">
              <a:buNone/>
              <a:defRPr sz="3614"/>
            </a:lvl4pPr>
            <a:lvl5pPr marL="3304824" indent="0">
              <a:buNone/>
              <a:defRPr sz="3614"/>
            </a:lvl5pPr>
            <a:lvl6pPr marL="4131031" indent="0">
              <a:buNone/>
              <a:defRPr sz="3614"/>
            </a:lvl6pPr>
            <a:lvl7pPr marL="4957237" indent="0">
              <a:buNone/>
              <a:defRPr sz="3614"/>
            </a:lvl7pPr>
            <a:lvl8pPr marL="5783443" indent="0">
              <a:buNone/>
              <a:defRPr sz="3614"/>
            </a:lvl8pPr>
            <a:lvl9pPr marL="6609649" indent="0">
              <a:buNone/>
              <a:defRPr sz="361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8197" y="3779996"/>
            <a:ext cx="5329513" cy="7002911"/>
          </a:xfrm>
        </p:spPr>
        <p:txBody>
          <a:bodyPr/>
          <a:lstStyle>
            <a:lvl1pPr marL="0" indent="0">
              <a:buNone/>
              <a:defRPr sz="2891"/>
            </a:lvl1pPr>
            <a:lvl2pPr marL="826206" indent="0">
              <a:buNone/>
              <a:defRPr sz="2530"/>
            </a:lvl2pPr>
            <a:lvl3pPr marL="1652412" indent="0">
              <a:buNone/>
              <a:defRPr sz="2169"/>
            </a:lvl3pPr>
            <a:lvl4pPr marL="2478618" indent="0">
              <a:buNone/>
              <a:defRPr sz="1807"/>
            </a:lvl4pPr>
            <a:lvl5pPr marL="3304824" indent="0">
              <a:buNone/>
              <a:defRPr sz="1807"/>
            </a:lvl5pPr>
            <a:lvl6pPr marL="4131031" indent="0">
              <a:buNone/>
              <a:defRPr sz="1807"/>
            </a:lvl6pPr>
            <a:lvl7pPr marL="4957237" indent="0">
              <a:buNone/>
              <a:defRPr sz="1807"/>
            </a:lvl7pPr>
            <a:lvl8pPr marL="5783443" indent="0">
              <a:buNone/>
              <a:defRPr sz="1807"/>
            </a:lvl8pPr>
            <a:lvl9pPr marL="6609649" indent="0">
              <a:buNone/>
              <a:defRPr sz="18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04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6045" y="670836"/>
            <a:ext cx="14252198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6045" y="3354163"/>
            <a:ext cx="14252198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6045" y="11678325"/>
            <a:ext cx="3717965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2FDD8-7731-4E46-9433-FCBAA3DC8EDF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73671" y="11678325"/>
            <a:ext cx="5576947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0278" y="11678325"/>
            <a:ext cx="3717965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85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652412" rtl="0" eaLnBrk="1" latinLnBrk="0" hangingPunct="1">
        <a:lnSpc>
          <a:spcPct val="90000"/>
        </a:lnSpc>
        <a:spcBef>
          <a:spcPct val="0"/>
        </a:spcBef>
        <a:buNone/>
        <a:defRPr sz="79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3103" indent="-413103" algn="l" defTabSz="1652412" rtl="0" eaLnBrk="1" latinLnBrk="0" hangingPunct="1">
        <a:lnSpc>
          <a:spcPct val="90000"/>
        </a:lnSpc>
        <a:spcBef>
          <a:spcPts val="1807"/>
        </a:spcBef>
        <a:buFont typeface="Arial" panose="020B0604020202020204" pitchFamily="34" charset="0"/>
        <a:buChar char="•"/>
        <a:defRPr sz="5060" kern="1200">
          <a:solidFill>
            <a:schemeClr val="tx1"/>
          </a:solidFill>
          <a:latin typeface="+mn-lt"/>
          <a:ea typeface="+mn-ea"/>
          <a:cs typeface="+mn-cs"/>
        </a:defRPr>
      </a:lvl1pPr>
      <a:lvl2pPr marL="1239309" indent="-413103" algn="l" defTabSz="1652412" rtl="0" eaLnBrk="1" latinLnBrk="0" hangingPunct="1">
        <a:lnSpc>
          <a:spcPct val="90000"/>
        </a:lnSpc>
        <a:spcBef>
          <a:spcPts val="904"/>
        </a:spcBef>
        <a:buFont typeface="Arial" panose="020B0604020202020204" pitchFamily="34" charset="0"/>
        <a:buChar char="•"/>
        <a:defRPr sz="4337" kern="1200">
          <a:solidFill>
            <a:schemeClr val="tx1"/>
          </a:solidFill>
          <a:latin typeface="+mn-lt"/>
          <a:ea typeface="+mn-ea"/>
          <a:cs typeface="+mn-cs"/>
        </a:defRPr>
      </a:lvl2pPr>
      <a:lvl3pPr marL="2065515" indent="-413103" algn="l" defTabSz="1652412" rtl="0" eaLnBrk="1" latinLnBrk="0" hangingPunct="1">
        <a:lnSpc>
          <a:spcPct val="90000"/>
        </a:lnSpc>
        <a:spcBef>
          <a:spcPts val="904"/>
        </a:spcBef>
        <a:buFont typeface="Arial" panose="020B0604020202020204" pitchFamily="34" charset="0"/>
        <a:buChar char="•"/>
        <a:defRPr sz="3614" kern="1200">
          <a:solidFill>
            <a:schemeClr val="tx1"/>
          </a:solidFill>
          <a:latin typeface="+mn-lt"/>
          <a:ea typeface="+mn-ea"/>
          <a:cs typeface="+mn-cs"/>
        </a:defRPr>
      </a:lvl3pPr>
      <a:lvl4pPr marL="2891721" indent="-413103" algn="l" defTabSz="1652412" rtl="0" eaLnBrk="1" latinLnBrk="0" hangingPunct="1">
        <a:lnSpc>
          <a:spcPct val="90000"/>
        </a:lnSpc>
        <a:spcBef>
          <a:spcPts val="904"/>
        </a:spcBef>
        <a:buFont typeface="Arial" panose="020B0604020202020204" pitchFamily="34" charset="0"/>
        <a:buChar char="•"/>
        <a:defRPr sz="3253" kern="1200">
          <a:solidFill>
            <a:schemeClr val="tx1"/>
          </a:solidFill>
          <a:latin typeface="+mn-lt"/>
          <a:ea typeface="+mn-ea"/>
          <a:cs typeface="+mn-cs"/>
        </a:defRPr>
      </a:lvl4pPr>
      <a:lvl5pPr marL="3717928" indent="-413103" algn="l" defTabSz="1652412" rtl="0" eaLnBrk="1" latinLnBrk="0" hangingPunct="1">
        <a:lnSpc>
          <a:spcPct val="90000"/>
        </a:lnSpc>
        <a:spcBef>
          <a:spcPts val="904"/>
        </a:spcBef>
        <a:buFont typeface="Arial" panose="020B0604020202020204" pitchFamily="34" charset="0"/>
        <a:buChar char="•"/>
        <a:defRPr sz="3253" kern="1200">
          <a:solidFill>
            <a:schemeClr val="tx1"/>
          </a:solidFill>
          <a:latin typeface="+mn-lt"/>
          <a:ea typeface="+mn-ea"/>
          <a:cs typeface="+mn-cs"/>
        </a:defRPr>
      </a:lvl5pPr>
      <a:lvl6pPr marL="4544134" indent="-413103" algn="l" defTabSz="1652412" rtl="0" eaLnBrk="1" latinLnBrk="0" hangingPunct="1">
        <a:lnSpc>
          <a:spcPct val="90000"/>
        </a:lnSpc>
        <a:spcBef>
          <a:spcPts val="904"/>
        </a:spcBef>
        <a:buFont typeface="Arial" panose="020B0604020202020204" pitchFamily="34" charset="0"/>
        <a:buChar char="•"/>
        <a:defRPr sz="3253" kern="1200">
          <a:solidFill>
            <a:schemeClr val="tx1"/>
          </a:solidFill>
          <a:latin typeface="+mn-lt"/>
          <a:ea typeface="+mn-ea"/>
          <a:cs typeface="+mn-cs"/>
        </a:defRPr>
      </a:lvl6pPr>
      <a:lvl7pPr marL="5370340" indent="-413103" algn="l" defTabSz="1652412" rtl="0" eaLnBrk="1" latinLnBrk="0" hangingPunct="1">
        <a:lnSpc>
          <a:spcPct val="90000"/>
        </a:lnSpc>
        <a:spcBef>
          <a:spcPts val="904"/>
        </a:spcBef>
        <a:buFont typeface="Arial" panose="020B0604020202020204" pitchFamily="34" charset="0"/>
        <a:buChar char="•"/>
        <a:defRPr sz="3253" kern="1200">
          <a:solidFill>
            <a:schemeClr val="tx1"/>
          </a:solidFill>
          <a:latin typeface="+mn-lt"/>
          <a:ea typeface="+mn-ea"/>
          <a:cs typeface="+mn-cs"/>
        </a:defRPr>
      </a:lvl7pPr>
      <a:lvl8pPr marL="6196546" indent="-413103" algn="l" defTabSz="1652412" rtl="0" eaLnBrk="1" latinLnBrk="0" hangingPunct="1">
        <a:lnSpc>
          <a:spcPct val="90000"/>
        </a:lnSpc>
        <a:spcBef>
          <a:spcPts val="904"/>
        </a:spcBef>
        <a:buFont typeface="Arial" panose="020B0604020202020204" pitchFamily="34" charset="0"/>
        <a:buChar char="•"/>
        <a:defRPr sz="3253" kern="1200">
          <a:solidFill>
            <a:schemeClr val="tx1"/>
          </a:solidFill>
          <a:latin typeface="+mn-lt"/>
          <a:ea typeface="+mn-ea"/>
          <a:cs typeface="+mn-cs"/>
        </a:defRPr>
      </a:lvl8pPr>
      <a:lvl9pPr marL="7022752" indent="-413103" algn="l" defTabSz="1652412" rtl="0" eaLnBrk="1" latinLnBrk="0" hangingPunct="1">
        <a:lnSpc>
          <a:spcPct val="90000"/>
        </a:lnSpc>
        <a:spcBef>
          <a:spcPts val="904"/>
        </a:spcBef>
        <a:buFont typeface="Arial" panose="020B0604020202020204" pitchFamily="34" charset="0"/>
        <a:buChar char="•"/>
        <a:defRPr sz="32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52412" rtl="0" eaLnBrk="1" latinLnBrk="0" hangingPunct="1">
        <a:defRPr sz="3253" kern="1200">
          <a:solidFill>
            <a:schemeClr val="tx1"/>
          </a:solidFill>
          <a:latin typeface="+mn-lt"/>
          <a:ea typeface="+mn-ea"/>
          <a:cs typeface="+mn-cs"/>
        </a:defRPr>
      </a:lvl1pPr>
      <a:lvl2pPr marL="826206" algn="l" defTabSz="1652412" rtl="0" eaLnBrk="1" latinLnBrk="0" hangingPunct="1">
        <a:defRPr sz="3253" kern="1200">
          <a:solidFill>
            <a:schemeClr val="tx1"/>
          </a:solidFill>
          <a:latin typeface="+mn-lt"/>
          <a:ea typeface="+mn-ea"/>
          <a:cs typeface="+mn-cs"/>
        </a:defRPr>
      </a:lvl2pPr>
      <a:lvl3pPr marL="1652412" algn="l" defTabSz="1652412" rtl="0" eaLnBrk="1" latinLnBrk="0" hangingPunct="1">
        <a:defRPr sz="3253" kern="1200">
          <a:solidFill>
            <a:schemeClr val="tx1"/>
          </a:solidFill>
          <a:latin typeface="+mn-lt"/>
          <a:ea typeface="+mn-ea"/>
          <a:cs typeface="+mn-cs"/>
        </a:defRPr>
      </a:lvl3pPr>
      <a:lvl4pPr marL="2478618" algn="l" defTabSz="1652412" rtl="0" eaLnBrk="1" latinLnBrk="0" hangingPunct="1">
        <a:defRPr sz="3253" kern="1200">
          <a:solidFill>
            <a:schemeClr val="tx1"/>
          </a:solidFill>
          <a:latin typeface="+mn-lt"/>
          <a:ea typeface="+mn-ea"/>
          <a:cs typeface="+mn-cs"/>
        </a:defRPr>
      </a:lvl4pPr>
      <a:lvl5pPr marL="3304824" algn="l" defTabSz="1652412" rtl="0" eaLnBrk="1" latinLnBrk="0" hangingPunct="1">
        <a:defRPr sz="3253" kern="1200">
          <a:solidFill>
            <a:schemeClr val="tx1"/>
          </a:solidFill>
          <a:latin typeface="+mn-lt"/>
          <a:ea typeface="+mn-ea"/>
          <a:cs typeface="+mn-cs"/>
        </a:defRPr>
      </a:lvl5pPr>
      <a:lvl6pPr marL="4131031" algn="l" defTabSz="1652412" rtl="0" eaLnBrk="1" latinLnBrk="0" hangingPunct="1">
        <a:defRPr sz="3253" kern="1200">
          <a:solidFill>
            <a:schemeClr val="tx1"/>
          </a:solidFill>
          <a:latin typeface="+mn-lt"/>
          <a:ea typeface="+mn-ea"/>
          <a:cs typeface="+mn-cs"/>
        </a:defRPr>
      </a:lvl6pPr>
      <a:lvl7pPr marL="4957237" algn="l" defTabSz="1652412" rtl="0" eaLnBrk="1" latinLnBrk="0" hangingPunct="1">
        <a:defRPr sz="3253" kern="1200">
          <a:solidFill>
            <a:schemeClr val="tx1"/>
          </a:solidFill>
          <a:latin typeface="+mn-lt"/>
          <a:ea typeface="+mn-ea"/>
          <a:cs typeface="+mn-cs"/>
        </a:defRPr>
      </a:lvl7pPr>
      <a:lvl8pPr marL="5783443" algn="l" defTabSz="1652412" rtl="0" eaLnBrk="1" latinLnBrk="0" hangingPunct="1">
        <a:defRPr sz="3253" kern="1200">
          <a:solidFill>
            <a:schemeClr val="tx1"/>
          </a:solidFill>
          <a:latin typeface="+mn-lt"/>
          <a:ea typeface="+mn-ea"/>
          <a:cs typeface="+mn-cs"/>
        </a:defRPr>
      </a:lvl8pPr>
      <a:lvl9pPr marL="6609649" algn="l" defTabSz="1652412" rtl="0" eaLnBrk="1" latinLnBrk="0" hangingPunct="1">
        <a:defRPr sz="32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116C7E8-F845-4DD8-AA12-1B267571C191}"/>
              </a:ext>
            </a:extLst>
          </p:cNvPr>
          <p:cNvGrpSpPr>
            <a:grpSpLocks noChangeAspect="1"/>
          </p:cNvGrpSpPr>
          <p:nvPr/>
        </p:nvGrpSpPr>
        <p:grpSpPr>
          <a:xfrm>
            <a:off x="209862" y="2432120"/>
            <a:ext cx="15889573" cy="7101398"/>
            <a:chOff x="2599068" y="3805999"/>
            <a:chExt cx="10227758" cy="372689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76BA866-7BAE-4181-8268-66CC1B139316}"/>
                </a:ext>
              </a:extLst>
            </p:cNvPr>
            <p:cNvSpPr/>
            <p:nvPr/>
          </p:nvSpPr>
          <p:spPr>
            <a:xfrm>
              <a:off x="4523675" y="5041361"/>
              <a:ext cx="392623" cy="195509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5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F06D641-F079-4A4E-B6DB-435D1D824E2E}"/>
                </a:ext>
              </a:extLst>
            </p:cNvPr>
            <p:cNvSpPr/>
            <p:nvPr/>
          </p:nvSpPr>
          <p:spPr>
            <a:xfrm>
              <a:off x="5172703" y="5041360"/>
              <a:ext cx="392623" cy="195509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5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47239B4-0900-4C69-8B64-20ABDAC1C0E8}"/>
                </a:ext>
              </a:extLst>
            </p:cNvPr>
            <p:cNvSpPr/>
            <p:nvPr/>
          </p:nvSpPr>
          <p:spPr>
            <a:xfrm>
              <a:off x="6126215" y="5037354"/>
              <a:ext cx="392623" cy="195509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5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2DF8DF0-CECB-4588-B5C1-97E95FC93903}"/>
                </a:ext>
              </a:extLst>
            </p:cNvPr>
            <p:cNvSpPr txBox="1"/>
            <p:nvPr/>
          </p:nvSpPr>
          <p:spPr>
            <a:xfrm>
              <a:off x="5665480" y="5784316"/>
              <a:ext cx="312495" cy="249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34" dirty="0"/>
                <a:t>…</a:t>
              </a:r>
              <a:endParaRPr lang="en-GB" sz="1750" dirty="0"/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A53FB335-0F48-4325-B19F-456976972269}"/>
                </a:ext>
              </a:extLst>
            </p:cNvPr>
            <p:cNvCxnSpPr>
              <a:stCxn id="4" idx="2"/>
              <a:endCxn id="6" idx="2"/>
            </p:cNvCxnSpPr>
            <p:nvPr/>
          </p:nvCxnSpPr>
          <p:spPr>
            <a:xfrm rot="5400000" flipH="1" flipV="1">
              <a:off x="5519242" y="6193185"/>
              <a:ext cx="4008" cy="1602540"/>
            </a:xfrm>
            <a:prstGeom prst="bentConnector3">
              <a:avLst>
                <a:gd name="adj1" fmla="val -6497657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52538B-C302-4DED-BE6D-0E82204ECCBE}"/>
                </a:ext>
              </a:extLst>
            </p:cNvPr>
            <p:cNvSpPr txBox="1"/>
            <p:nvPr/>
          </p:nvSpPr>
          <p:spPr>
            <a:xfrm>
              <a:off x="4389461" y="7365720"/>
              <a:ext cx="2351728" cy="167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62" dirty="0"/>
                <a:t>Stack of encoder NNs</a:t>
              </a:r>
              <a:endParaRPr lang="en-GB" sz="1362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FDABA3-F617-4480-915C-7A007B0B7F78}"/>
                </a:ext>
              </a:extLst>
            </p:cNvPr>
            <p:cNvSpPr/>
            <p:nvPr/>
          </p:nvSpPr>
          <p:spPr>
            <a:xfrm>
              <a:off x="3141479" y="5321810"/>
              <a:ext cx="208330" cy="18429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5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E20378-B578-4E31-A570-256AD8D25EDD}"/>
                </a:ext>
              </a:extLst>
            </p:cNvPr>
            <p:cNvSpPr/>
            <p:nvPr/>
          </p:nvSpPr>
          <p:spPr>
            <a:xfrm>
              <a:off x="3349808" y="5321810"/>
              <a:ext cx="208330" cy="18429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5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B47D113-4C37-4D90-B663-95E6F53D2730}"/>
                </a:ext>
              </a:extLst>
            </p:cNvPr>
            <p:cNvSpPr/>
            <p:nvPr/>
          </p:nvSpPr>
          <p:spPr>
            <a:xfrm>
              <a:off x="3558138" y="5321810"/>
              <a:ext cx="208330" cy="18429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5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67C674-4E14-4342-B842-299B56E84D49}"/>
                </a:ext>
              </a:extLst>
            </p:cNvPr>
            <p:cNvSpPr/>
            <p:nvPr/>
          </p:nvSpPr>
          <p:spPr>
            <a:xfrm>
              <a:off x="3141479" y="5736237"/>
              <a:ext cx="208330" cy="18429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5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B65B4C7-093E-4E16-9056-0B4916F6F581}"/>
                </a:ext>
              </a:extLst>
            </p:cNvPr>
            <p:cNvSpPr/>
            <p:nvPr/>
          </p:nvSpPr>
          <p:spPr>
            <a:xfrm>
              <a:off x="3349808" y="5736237"/>
              <a:ext cx="208330" cy="18429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5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4450C45-3852-4BE1-B524-5C275FED5041}"/>
                </a:ext>
              </a:extLst>
            </p:cNvPr>
            <p:cNvSpPr/>
            <p:nvPr/>
          </p:nvSpPr>
          <p:spPr>
            <a:xfrm>
              <a:off x="3558138" y="5736237"/>
              <a:ext cx="208330" cy="18429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5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7D411A8-27F0-4B45-88B2-B301E947C72C}"/>
                </a:ext>
              </a:extLst>
            </p:cNvPr>
            <p:cNvSpPr/>
            <p:nvPr/>
          </p:nvSpPr>
          <p:spPr>
            <a:xfrm>
              <a:off x="3141479" y="6317157"/>
              <a:ext cx="208330" cy="18429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5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6B44BDE-4FBF-450F-BF41-C84825019710}"/>
                </a:ext>
              </a:extLst>
            </p:cNvPr>
            <p:cNvSpPr/>
            <p:nvPr/>
          </p:nvSpPr>
          <p:spPr>
            <a:xfrm>
              <a:off x="3349808" y="6317157"/>
              <a:ext cx="208330" cy="18429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5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21D096-6AC4-479D-BCF0-B6BEEEB1C0F5}"/>
                </a:ext>
              </a:extLst>
            </p:cNvPr>
            <p:cNvSpPr/>
            <p:nvPr/>
          </p:nvSpPr>
          <p:spPr>
            <a:xfrm>
              <a:off x="3558138" y="6317157"/>
              <a:ext cx="208330" cy="18429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5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5E67C72-3E02-4622-B1E2-CD247E0AA683}"/>
                </a:ext>
              </a:extLst>
            </p:cNvPr>
            <p:cNvSpPr txBox="1"/>
            <p:nvPr/>
          </p:nvSpPr>
          <p:spPr>
            <a:xfrm rot="5400000">
              <a:off x="3388099" y="5932549"/>
              <a:ext cx="312495" cy="313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34" dirty="0"/>
                <a:t>…</a:t>
              </a:r>
              <a:endParaRPr lang="en-GB" sz="175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5BBE91-4AE3-4415-8B5A-41712BAECD02}"/>
                </a:ext>
              </a:extLst>
            </p:cNvPr>
            <p:cNvSpPr txBox="1"/>
            <p:nvPr/>
          </p:nvSpPr>
          <p:spPr>
            <a:xfrm>
              <a:off x="2599068" y="6631789"/>
              <a:ext cx="2351728" cy="150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67" dirty="0"/>
                <a:t>Sequence of </a:t>
              </a:r>
              <a:r>
                <a:rPr lang="en-US" sz="1167" dirty="0" err="1"/>
                <a:t>i</a:t>
              </a:r>
              <a:r>
                <a:rPr lang="en-US" sz="1167" dirty="0"/>
                <a:t>/p features</a:t>
              </a:r>
              <a:endParaRPr lang="en-GB" sz="1167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77D03B7-E2D5-42C3-9C28-74FD377667A9}"/>
                </a:ext>
              </a:extLst>
            </p:cNvPr>
            <p:cNvSpPr/>
            <p:nvPr/>
          </p:nvSpPr>
          <p:spPr>
            <a:xfrm>
              <a:off x="7280043" y="4789621"/>
              <a:ext cx="392623" cy="35479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5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75F47CF-69A0-4FC3-91DA-05FBA3D0BDF1}"/>
                </a:ext>
              </a:extLst>
            </p:cNvPr>
            <p:cNvSpPr/>
            <p:nvPr/>
          </p:nvSpPr>
          <p:spPr>
            <a:xfrm>
              <a:off x="7280043" y="5144411"/>
              <a:ext cx="392623" cy="35479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5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FAE32BF-3454-4CD0-B44B-6B75DD4E9AC5}"/>
                </a:ext>
              </a:extLst>
            </p:cNvPr>
            <p:cNvSpPr/>
            <p:nvPr/>
          </p:nvSpPr>
          <p:spPr>
            <a:xfrm>
              <a:off x="7280043" y="5506756"/>
              <a:ext cx="392623" cy="35479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5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A3FB096-28D2-434B-9351-4EAC3419162C}"/>
                </a:ext>
              </a:extLst>
            </p:cNvPr>
            <p:cNvSpPr/>
            <p:nvPr/>
          </p:nvSpPr>
          <p:spPr>
            <a:xfrm>
              <a:off x="7280043" y="5861546"/>
              <a:ext cx="392623" cy="35479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5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812FC05-8979-4DDF-B68F-DD63056AF72E}"/>
                </a:ext>
              </a:extLst>
            </p:cNvPr>
            <p:cNvSpPr/>
            <p:nvPr/>
          </p:nvSpPr>
          <p:spPr>
            <a:xfrm>
              <a:off x="7280043" y="6205637"/>
              <a:ext cx="392623" cy="35479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5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783346B-CFD5-4BCF-A167-65B2D589B29B}"/>
                </a:ext>
              </a:extLst>
            </p:cNvPr>
            <p:cNvSpPr/>
            <p:nvPr/>
          </p:nvSpPr>
          <p:spPr>
            <a:xfrm>
              <a:off x="7280043" y="6571126"/>
              <a:ext cx="392623" cy="35479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5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DCFBEFF-4DA3-4F08-A07D-C8A4193090FF}"/>
                </a:ext>
              </a:extLst>
            </p:cNvPr>
            <p:cNvSpPr/>
            <p:nvPr/>
          </p:nvSpPr>
          <p:spPr>
            <a:xfrm>
              <a:off x="7280043" y="6892291"/>
              <a:ext cx="392623" cy="35479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5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4F3B1B9-8213-4697-B775-16C576A003AF}"/>
                </a:ext>
              </a:extLst>
            </p:cNvPr>
            <p:cNvSpPr txBox="1"/>
            <p:nvPr/>
          </p:nvSpPr>
          <p:spPr>
            <a:xfrm>
              <a:off x="6300486" y="7364931"/>
              <a:ext cx="2351728" cy="167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62" dirty="0"/>
                <a:t>Hidden state</a:t>
              </a:r>
              <a:endParaRPr lang="en-GB" sz="1362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595109F-ED19-483F-A75D-DE9A2FDF0427}"/>
                </a:ext>
              </a:extLst>
            </p:cNvPr>
            <p:cNvSpPr/>
            <p:nvPr/>
          </p:nvSpPr>
          <p:spPr>
            <a:xfrm>
              <a:off x="8233555" y="5041360"/>
              <a:ext cx="392623" cy="195509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5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8A484DE-030D-42B5-B01C-862453C0717B}"/>
                </a:ext>
              </a:extLst>
            </p:cNvPr>
            <p:cNvSpPr/>
            <p:nvPr/>
          </p:nvSpPr>
          <p:spPr>
            <a:xfrm>
              <a:off x="8882583" y="5037353"/>
              <a:ext cx="392623" cy="195509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5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34ED69-ECED-4624-82A5-093047407A87}"/>
                </a:ext>
              </a:extLst>
            </p:cNvPr>
            <p:cNvSpPr/>
            <p:nvPr/>
          </p:nvSpPr>
          <p:spPr>
            <a:xfrm>
              <a:off x="9836095" y="5033346"/>
              <a:ext cx="392623" cy="195509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5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0D931D6-0356-46C9-ACF0-A62009B9D9B8}"/>
                </a:ext>
              </a:extLst>
            </p:cNvPr>
            <p:cNvSpPr txBox="1"/>
            <p:nvPr/>
          </p:nvSpPr>
          <p:spPr>
            <a:xfrm>
              <a:off x="9375360" y="5780308"/>
              <a:ext cx="312495" cy="249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34" dirty="0"/>
                <a:t>…</a:t>
              </a:r>
              <a:endParaRPr lang="en-GB" sz="1750" dirty="0"/>
            </a:p>
          </p:txBody>
        </p: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B0218AEB-FCE0-446E-8628-2DA966FBA8CE}"/>
                </a:ext>
              </a:extLst>
            </p:cNvPr>
            <p:cNvCxnSpPr>
              <a:stCxn id="42" idx="2"/>
              <a:endCxn id="44" idx="2"/>
            </p:cNvCxnSpPr>
            <p:nvPr/>
          </p:nvCxnSpPr>
          <p:spPr>
            <a:xfrm rot="5400000" flipH="1" flipV="1">
              <a:off x="9227125" y="6191181"/>
              <a:ext cx="8015" cy="1602540"/>
            </a:xfrm>
            <a:prstGeom prst="bentConnector3">
              <a:avLst>
                <a:gd name="adj1" fmla="val -2849308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A2B68EA-7EEE-4B62-BFE6-EE7341298C59}"/>
                </a:ext>
              </a:extLst>
            </p:cNvPr>
            <p:cNvSpPr txBox="1"/>
            <p:nvPr/>
          </p:nvSpPr>
          <p:spPr>
            <a:xfrm>
              <a:off x="8355737" y="7322395"/>
              <a:ext cx="2351728" cy="167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62" dirty="0"/>
                <a:t>Stack of decoder NNs</a:t>
              </a:r>
              <a:endParaRPr lang="en-GB" sz="1362" dirty="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5240B72-C6EC-45EE-8C54-0257FA62F4B8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>
              <a:off x="3701048" y="6089251"/>
              <a:ext cx="735594" cy="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A16B911-01B2-406C-BED7-C2A4932D7007}"/>
                </a:ext>
              </a:extLst>
            </p:cNvPr>
            <p:cNvCxnSpPr>
              <a:cxnSpLocks/>
            </p:cNvCxnSpPr>
            <p:nvPr/>
          </p:nvCxnSpPr>
          <p:spPr>
            <a:xfrm>
              <a:off x="6574586" y="6089246"/>
              <a:ext cx="66170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3AD4011-854D-49B0-900B-EFC398397869}"/>
                </a:ext>
              </a:extLst>
            </p:cNvPr>
            <p:cNvSpPr/>
            <p:nvPr/>
          </p:nvSpPr>
          <p:spPr>
            <a:xfrm>
              <a:off x="10853703" y="5409279"/>
              <a:ext cx="540859" cy="178510"/>
            </a:xfrm>
            <a:prstGeom prst="rect">
              <a:avLst/>
            </a:prstGeom>
            <a:solidFill>
              <a:schemeClr val="tx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5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9BF80E5-1DBD-49CC-8BF3-8F0BDE9AC70D}"/>
                </a:ext>
              </a:extLst>
            </p:cNvPr>
            <p:cNvSpPr/>
            <p:nvPr/>
          </p:nvSpPr>
          <p:spPr>
            <a:xfrm>
              <a:off x="10853703" y="5736234"/>
              <a:ext cx="540859" cy="178510"/>
            </a:xfrm>
            <a:prstGeom prst="rect">
              <a:avLst/>
            </a:prstGeom>
            <a:solidFill>
              <a:schemeClr val="tx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5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E6F5813-5CE0-4F01-8D08-D2B4714447A8}"/>
                </a:ext>
              </a:extLst>
            </p:cNvPr>
            <p:cNvSpPr/>
            <p:nvPr/>
          </p:nvSpPr>
          <p:spPr>
            <a:xfrm>
              <a:off x="10853703" y="6317154"/>
              <a:ext cx="540859" cy="178510"/>
            </a:xfrm>
            <a:prstGeom prst="rect">
              <a:avLst/>
            </a:prstGeom>
            <a:solidFill>
              <a:schemeClr val="tx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5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2540BC7-42D5-4EDA-A4E5-85C9E2582722}"/>
                </a:ext>
              </a:extLst>
            </p:cNvPr>
            <p:cNvSpPr txBox="1"/>
            <p:nvPr/>
          </p:nvSpPr>
          <p:spPr>
            <a:xfrm rot="5400000">
              <a:off x="11051793" y="5928541"/>
              <a:ext cx="312495" cy="313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34" dirty="0"/>
                <a:t>…</a:t>
              </a:r>
              <a:endParaRPr lang="en-GB" sz="175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A44714F-F6EE-40F9-BAC2-0D6AE6E81B6D}"/>
                </a:ext>
              </a:extLst>
            </p:cNvPr>
            <p:cNvSpPr txBox="1"/>
            <p:nvPr/>
          </p:nvSpPr>
          <p:spPr>
            <a:xfrm>
              <a:off x="10475098" y="6636376"/>
              <a:ext cx="2351728" cy="150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67" dirty="0"/>
                <a:t>Sequence of o/p tokens</a:t>
              </a:r>
              <a:endParaRPr lang="en-GB" sz="1167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57769DB-337A-4CB7-A127-12D3C1616A4C}"/>
                </a:ext>
              </a:extLst>
            </p:cNvPr>
            <p:cNvSpPr txBox="1"/>
            <p:nvPr/>
          </p:nvSpPr>
          <p:spPr>
            <a:xfrm>
              <a:off x="5296896" y="3805999"/>
              <a:ext cx="4358907" cy="198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17" dirty="0"/>
                <a:t>Simplified encoder-decoder architecture</a:t>
              </a:r>
              <a:endParaRPr lang="en-GB" sz="1717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7E86DDA-CCE4-4915-94C4-7EC8DB842C01}"/>
                </a:ext>
              </a:extLst>
            </p:cNvPr>
            <p:cNvCxnSpPr>
              <a:cxnSpLocks/>
            </p:cNvCxnSpPr>
            <p:nvPr/>
          </p:nvCxnSpPr>
          <p:spPr>
            <a:xfrm>
              <a:off x="10328205" y="6089246"/>
              <a:ext cx="37926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91BFE49-C92B-4F43-9B63-AA4C9E9DE367}"/>
              </a:ext>
            </a:extLst>
          </p:cNvPr>
          <p:cNvCxnSpPr>
            <a:stCxn id="33" idx="0"/>
            <a:endCxn id="44" idx="0"/>
          </p:cNvCxnSpPr>
          <p:nvPr/>
        </p:nvCxnSpPr>
        <p:spPr>
          <a:xfrm rot="16200000" flipH="1">
            <a:off x="9540389" y="2553057"/>
            <a:ext cx="464406" cy="3971015"/>
          </a:xfrm>
          <a:prstGeom prst="bentConnector3">
            <a:avLst>
              <a:gd name="adj1" fmla="val -492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517DBD-A0EF-4D76-A1F3-6D38B3F95CA1}"/>
              </a:ext>
            </a:extLst>
          </p:cNvPr>
          <p:cNvCxnSpPr/>
          <p:nvPr/>
        </p:nvCxnSpPr>
        <p:spPr>
          <a:xfrm>
            <a:off x="10360865" y="4360526"/>
            <a:ext cx="0" cy="683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2D94A7C-559F-4E16-86AB-27DEEEE1620E}"/>
              </a:ext>
            </a:extLst>
          </p:cNvPr>
          <p:cNvCxnSpPr/>
          <p:nvPr/>
        </p:nvCxnSpPr>
        <p:spPr>
          <a:xfrm>
            <a:off x="9414115" y="4342697"/>
            <a:ext cx="0" cy="683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70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shaunak sen</dc:creator>
  <cp:lastModifiedBy>shaunak sen</cp:lastModifiedBy>
  <cp:revision>45</cp:revision>
  <dcterms:created xsi:type="dcterms:W3CDTF">2021-07-02T21:28:32Z</dcterms:created>
  <dcterms:modified xsi:type="dcterms:W3CDTF">2021-08-17T15:36:26Z</dcterms:modified>
</cp:coreProperties>
</file>