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79300" cy="9134475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7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87" autoAdjust="0"/>
    <p:restoredTop sz="94660"/>
  </p:normalViewPr>
  <p:slideViewPr>
    <p:cSldViewPr snapToGrid="0">
      <p:cViewPr>
        <p:scale>
          <a:sx n="91" d="100"/>
          <a:sy n="91" d="100"/>
        </p:scale>
        <p:origin x="342" y="66"/>
      </p:cViewPr>
      <p:guideLst>
        <p:guide orient="horz" pos="2877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82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43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52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68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5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18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59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06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1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73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07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FDD8-7731-4E46-9433-FCBAA3DC8EDF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00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6E5827C-9FB1-4382-8A57-D1DBCDA390F2}"/>
              </a:ext>
            </a:extLst>
          </p:cNvPr>
          <p:cNvSpPr/>
          <p:nvPr/>
        </p:nvSpPr>
        <p:spPr>
          <a:xfrm>
            <a:off x="3698193" y="3336787"/>
            <a:ext cx="1337455" cy="1134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ED0272-227F-4BD9-BBB3-B9F89660CFB7}"/>
              </a:ext>
            </a:extLst>
          </p:cNvPr>
          <p:cNvSpPr/>
          <p:nvPr/>
        </p:nvSpPr>
        <p:spPr>
          <a:xfrm>
            <a:off x="6150078" y="3336787"/>
            <a:ext cx="1337455" cy="1134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 dirty="0"/>
          </a:p>
        </p:txBody>
      </p:sp>
    </p:spTree>
    <p:extLst>
      <p:ext uri="{BB962C8B-B14F-4D97-AF65-F5344CB8AC3E}">
        <p14:creationId xmlns:p14="http://schemas.microsoft.com/office/powerpoint/2010/main" val="1139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coder">
            <a:extLst>
              <a:ext uri="{FF2B5EF4-FFF2-40B4-BE49-F238E27FC236}">
                <a16:creationId xmlns:a16="http://schemas.microsoft.com/office/drawing/2014/main" id="{597AF46F-C0D0-422B-BBC2-A58B79A50413}"/>
              </a:ext>
            </a:extLst>
          </p:cNvPr>
          <p:cNvSpPr/>
          <p:nvPr/>
        </p:nvSpPr>
        <p:spPr>
          <a:xfrm>
            <a:off x="4646409" y="2323136"/>
            <a:ext cx="2297178" cy="2091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Decoder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1BE4E7-42AF-4FEE-8D1A-4E9723A3EED1}"/>
              </a:ext>
            </a:extLst>
          </p:cNvPr>
          <p:cNvGrpSpPr/>
          <p:nvPr/>
        </p:nvGrpSpPr>
        <p:grpSpPr>
          <a:xfrm>
            <a:off x="5105103" y="4848959"/>
            <a:ext cx="1379789" cy="519999"/>
            <a:chOff x="3138350" y="2225040"/>
            <a:chExt cx="1381228" cy="5205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B9B25E-4A06-4009-9339-A17FF9313D99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83AE33-B8DB-4CB1-AD43-C5A2907C11E9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142E5-37DB-4349-8D4D-91C4DCDF36EE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AD7F73-FFE1-4A54-9E99-39E7B9FE3392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943D00-CFEE-424D-9A54-DE2E33AEC3ED}"/>
                </a:ext>
              </a:extLst>
            </p:cNvPr>
            <p:cNvSpPr txBox="1"/>
            <p:nvPr/>
          </p:nvSpPr>
          <p:spPr>
            <a:xfrm>
              <a:off x="3138350" y="2499360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h8: context vector</a:t>
              </a:r>
            </a:p>
          </p:txBody>
        </p:sp>
      </p:grp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42FD19AE-F246-452B-B38A-3DED42F1E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63936"/>
              </p:ext>
            </p:extLst>
          </p:nvPr>
        </p:nvGraphicFramePr>
        <p:xfrm>
          <a:off x="2357178" y="6947012"/>
          <a:ext cx="7464944" cy="38727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33118">
                  <a:extLst>
                    <a:ext uri="{9D8B030D-6E8A-4147-A177-3AD203B41FA5}">
                      <a16:colId xmlns:a16="http://schemas.microsoft.com/office/drawing/2014/main" val="4216159157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76017387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414643885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100228150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96264935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07254568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08001471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1043633400"/>
                    </a:ext>
                  </a:extLst>
                </a:gridCol>
              </a:tblGrid>
              <a:tr h="3872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Economic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growth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has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slowed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down 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recent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years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6064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8E530CC-449F-4DCD-B4C9-2FAE7F965F69}"/>
              </a:ext>
            </a:extLst>
          </p:cNvPr>
          <p:cNvSpPr/>
          <p:nvPr/>
        </p:nvSpPr>
        <p:spPr>
          <a:xfrm>
            <a:off x="4646410" y="5715380"/>
            <a:ext cx="2297178" cy="723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Encoding process</a:t>
            </a:r>
            <a:endParaRPr lang="en-GB" sz="1798" dirty="0">
              <a:solidFill>
                <a:schemeClr val="tx1"/>
              </a:solidFill>
            </a:endParaRPr>
          </a:p>
        </p:txBody>
      </p:sp>
      <p:sp>
        <p:nvSpPr>
          <p:cNvPr id="28" name="Mapping process">
            <a:extLst>
              <a:ext uri="{FF2B5EF4-FFF2-40B4-BE49-F238E27FC236}">
                <a16:creationId xmlns:a16="http://schemas.microsoft.com/office/drawing/2014/main" id="{8097D4B8-51BE-4A46-8493-48BA49A2672F}"/>
              </a:ext>
            </a:extLst>
          </p:cNvPr>
          <p:cNvSpPr/>
          <p:nvPr/>
        </p:nvSpPr>
        <p:spPr>
          <a:xfrm>
            <a:off x="8205357" y="2323136"/>
            <a:ext cx="854132" cy="2091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4C1CE3-0AAA-4584-B7AB-B726D62FB376}"/>
              </a:ext>
            </a:extLst>
          </p:cNvPr>
          <p:cNvSpPr txBox="1"/>
          <p:nvPr/>
        </p:nvSpPr>
        <p:spPr>
          <a:xfrm>
            <a:off x="7760068" y="4564935"/>
            <a:ext cx="1744708" cy="24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9" dirty="0"/>
              <a:t>Mapping process to output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F7E431-C033-4A6B-9CDA-B35F9EC81592}"/>
              </a:ext>
            </a:extLst>
          </p:cNvPr>
          <p:cNvSpPr/>
          <p:nvPr/>
        </p:nvSpPr>
        <p:spPr>
          <a:xfrm>
            <a:off x="3890707" y="2820628"/>
            <a:ext cx="180959" cy="1976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3D4140-7AC6-426D-BAB1-BAC7EBEF2CD7}"/>
              </a:ext>
            </a:extLst>
          </p:cNvPr>
          <p:cNvSpPr/>
          <p:nvPr/>
        </p:nvSpPr>
        <p:spPr>
          <a:xfrm>
            <a:off x="3887528" y="4041046"/>
            <a:ext cx="180959" cy="1976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EC0856-3DE3-4BCA-AF2A-70A00D06388A}"/>
              </a:ext>
            </a:extLst>
          </p:cNvPr>
          <p:cNvSpPr txBox="1"/>
          <p:nvPr/>
        </p:nvSpPr>
        <p:spPr>
          <a:xfrm>
            <a:off x="1573618" y="7857460"/>
            <a:ext cx="824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croissance</a:t>
            </a:r>
            <a:r>
              <a:rPr lang="en-US" dirty="0"/>
              <a:t> </a:t>
            </a:r>
            <a:r>
              <a:rPr lang="fr-FR" altLang="en-US" dirty="0">
                <a:solidFill>
                  <a:srgbClr val="202124"/>
                </a:solidFill>
                <a:latin typeface="inherit"/>
              </a:rPr>
              <a:t>économique s’est ralentie ces dernières années  </a:t>
            </a:r>
            <a:endParaRPr lang="fr-FR" altLang="en-US" sz="1400" dirty="0">
              <a:latin typeface="Arial" panose="020B0604020202020204" pitchFamily="34" charset="0"/>
            </a:endParaRPr>
          </a:p>
        </p:txBody>
      </p:sp>
      <p:grpSp>
        <p:nvGrpSpPr>
          <p:cNvPr id="105" name="s_input">
            <a:extLst>
              <a:ext uri="{FF2B5EF4-FFF2-40B4-BE49-F238E27FC236}">
                <a16:creationId xmlns:a16="http://schemas.microsoft.com/office/drawing/2014/main" id="{3B793D13-CA52-48B3-8152-1E0873AFC316}"/>
              </a:ext>
            </a:extLst>
          </p:cNvPr>
          <p:cNvGrpSpPr/>
          <p:nvPr/>
        </p:nvGrpSpPr>
        <p:grpSpPr>
          <a:xfrm>
            <a:off x="346229" y="2469540"/>
            <a:ext cx="1379789" cy="1135065"/>
            <a:chOff x="6932916" y="1927850"/>
            <a:chExt cx="1381228" cy="113624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DD981C1-A8BF-41BE-9EAC-7B190BE2FDC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32993C9-5285-46EE-953F-6984BEF1F5D7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8C35FC-4CAB-4FC9-83DE-322723A49AB5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A20AAD7-20ED-4E51-B9F4-6CC2F477EBE0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805570-655A-4909-9504-D90076BB8BFA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s0</a:t>
              </a:r>
            </a:p>
          </p:txBody>
        </p:sp>
      </p:grpSp>
      <p:grpSp>
        <p:nvGrpSpPr>
          <p:cNvPr id="111" name="op_input">
            <a:extLst>
              <a:ext uri="{FF2B5EF4-FFF2-40B4-BE49-F238E27FC236}">
                <a16:creationId xmlns:a16="http://schemas.microsoft.com/office/drawing/2014/main" id="{ECB80B20-AC28-43D5-AFB7-E113429E9908}"/>
              </a:ext>
            </a:extLst>
          </p:cNvPr>
          <p:cNvGrpSpPr/>
          <p:nvPr/>
        </p:nvGrpSpPr>
        <p:grpSpPr>
          <a:xfrm>
            <a:off x="346229" y="3886107"/>
            <a:ext cx="1379789" cy="1135065"/>
            <a:chOff x="6932916" y="1927850"/>
            <a:chExt cx="1381228" cy="113624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5E19A96-8C51-465C-817D-E7065928D601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20FF531-1C98-42E6-8412-B34BFE181A05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A7985CF-706B-43B5-8052-1452D60C3724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17792FC-4A07-47A9-BB23-08F927C50CE3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4C39894-47ED-4F1C-9882-B5EC9238E659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op0</a:t>
              </a:r>
            </a:p>
          </p:txBody>
        </p:sp>
      </p:grpSp>
      <p:grpSp>
        <p:nvGrpSpPr>
          <p:cNvPr id="117" name="s_input">
            <a:extLst>
              <a:ext uri="{FF2B5EF4-FFF2-40B4-BE49-F238E27FC236}">
                <a16:creationId xmlns:a16="http://schemas.microsoft.com/office/drawing/2014/main" id="{B3B7AF62-72F6-4591-A11E-E8F99DB64768}"/>
              </a:ext>
            </a:extLst>
          </p:cNvPr>
          <p:cNvGrpSpPr/>
          <p:nvPr/>
        </p:nvGrpSpPr>
        <p:grpSpPr>
          <a:xfrm>
            <a:off x="6904144" y="3040265"/>
            <a:ext cx="1379789" cy="1135065"/>
            <a:chOff x="6932916" y="1927850"/>
            <a:chExt cx="1381228" cy="1136249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B5C229C-AC6C-400D-914E-DBC6B82F01C0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B7B26E5-E4EB-4D65-A7C2-0095C309F1E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16D5509-83DE-4652-9BE9-D8769CE8C528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3D508EC-B87F-4301-92A1-01D5744A03C1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874DECF-33AB-4D1D-82CE-9150039848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/>
                <a:t>s1</a:t>
              </a:r>
              <a:endParaRPr lang="en-US" sz="999" dirty="0"/>
            </a:p>
          </p:txBody>
        </p:sp>
      </p:grpSp>
      <p:grpSp>
        <p:nvGrpSpPr>
          <p:cNvPr id="123" name="op_input">
            <a:extLst>
              <a:ext uri="{FF2B5EF4-FFF2-40B4-BE49-F238E27FC236}">
                <a16:creationId xmlns:a16="http://schemas.microsoft.com/office/drawing/2014/main" id="{1C3DED11-E929-4E92-89E3-B28AF363DE5F}"/>
              </a:ext>
            </a:extLst>
          </p:cNvPr>
          <p:cNvGrpSpPr/>
          <p:nvPr/>
        </p:nvGrpSpPr>
        <p:grpSpPr>
          <a:xfrm>
            <a:off x="8963064" y="3000029"/>
            <a:ext cx="1379789" cy="1135065"/>
            <a:chOff x="6932916" y="1927850"/>
            <a:chExt cx="1381228" cy="1136249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CFB3565-829E-463F-8BF3-29A6D552CB6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22E06EC-0FD4-42F7-BB40-D7A23BF91AEC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5CFA0CB-1EB5-4352-B7C8-E26F9E8978A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C654884-FD5E-4327-9CA2-9AE5B404358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A7FCC65-C8AF-419B-9365-9CF22398E65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op1 = La</a:t>
              </a:r>
            </a:p>
          </p:txBody>
        </p:sp>
      </p:grpSp>
      <p:grpSp>
        <p:nvGrpSpPr>
          <p:cNvPr id="153" name="s_input">
            <a:extLst>
              <a:ext uri="{FF2B5EF4-FFF2-40B4-BE49-F238E27FC236}">
                <a16:creationId xmlns:a16="http://schemas.microsoft.com/office/drawing/2014/main" id="{17FCE1E6-64F4-4E60-86AB-A4172530E510}"/>
              </a:ext>
            </a:extLst>
          </p:cNvPr>
          <p:cNvGrpSpPr/>
          <p:nvPr/>
        </p:nvGrpSpPr>
        <p:grpSpPr>
          <a:xfrm>
            <a:off x="6915909" y="3040265"/>
            <a:ext cx="1379789" cy="1135065"/>
            <a:chOff x="6932916" y="1927850"/>
            <a:chExt cx="1381228" cy="1136249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7755EB4-72DA-4208-8803-4A0490E1E2CE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1D1DD90-185B-4EA2-A758-D2BDC86D15D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E76321A-2D04-445D-8799-923920213C4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3A52B38-AAF6-4AF3-91B1-FA5A43E42B4F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106DBD5-138F-4D8D-B930-B87D4878C18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59" name="op_input">
            <a:extLst>
              <a:ext uri="{FF2B5EF4-FFF2-40B4-BE49-F238E27FC236}">
                <a16:creationId xmlns:a16="http://schemas.microsoft.com/office/drawing/2014/main" id="{AD5CA480-4C7B-40AC-B64A-99571B41E200}"/>
              </a:ext>
            </a:extLst>
          </p:cNvPr>
          <p:cNvGrpSpPr/>
          <p:nvPr/>
        </p:nvGrpSpPr>
        <p:grpSpPr>
          <a:xfrm>
            <a:off x="8963064" y="3003400"/>
            <a:ext cx="1379789" cy="1135065"/>
            <a:chOff x="6932916" y="1927850"/>
            <a:chExt cx="1381228" cy="1136249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F51E117-18AC-48D4-B419-1BA03C9D5C8D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B7A05C1-B3D6-45F6-B6C4-5CA0A68EC78F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3421744-5ECE-48CD-8F9E-763180D67B03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86C5834-80EB-4BD8-96A5-57CBFD16331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A38CA95-1ED2-46C4-9153-091ED89F763E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op2 = </a:t>
              </a:r>
              <a:r>
                <a:rPr lang="en-US" sz="1000" dirty="0" err="1"/>
                <a:t>croissance</a:t>
              </a:r>
              <a:endParaRPr lang="en-US" sz="999" dirty="0"/>
            </a:p>
          </p:txBody>
        </p:sp>
      </p:grpSp>
      <p:grpSp>
        <p:nvGrpSpPr>
          <p:cNvPr id="165" name="s_input">
            <a:extLst>
              <a:ext uri="{FF2B5EF4-FFF2-40B4-BE49-F238E27FC236}">
                <a16:creationId xmlns:a16="http://schemas.microsoft.com/office/drawing/2014/main" id="{9199D681-B112-4BC6-AB47-B205F8FCC142}"/>
              </a:ext>
            </a:extLst>
          </p:cNvPr>
          <p:cNvGrpSpPr/>
          <p:nvPr/>
        </p:nvGrpSpPr>
        <p:grpSpPr>
          <a:xfrm>
            <a:off x="6915908" y="3036494"/>
            <a:ext cx="1379789" cy="1135065"/>
            <a:chOff x="6932916" y="1927850"/>
            <a:chExt cx="1381228" cy="1136249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91E93E6-7A91-4AF1-882C-BD9835F3B2A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5FF9E3C-7D44-4F26-A0B8-32FF0440C18E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F0FF66E-9155-4659-BD70-997B838F04D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52977B7-DEC1-40D9-B9FE-37C0CA3B49D8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22D4002-84E4-4F8A-A9C5-FB70F19E191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s3</a:t>
              </a:r>
            </a:p>
          </p:txBody>
        </p:sp>
      </p:grpSp>
      <p:grpSp>
        <p:nvGrpSpPr>
          <p:cNvPr id="171" name="op_input">
            <a:extLst>
              <a:ext uri="{FF2B5EF4-FFF2-40B4-BE49-F238E27FC236}">
                <a16:creationId xmlns:a16="http://schemas.microsoft.com/office/drawing/2014/main" id="{D3E9C7B7-D704-46FD-A15A-945070B1F738}"/>
              </a:ext>
            </a:extLst>
          </p:cNvPr>
          <p:cNvGrpSpPr/>
          <p:nvPr/>
        </p:nvGrpSpPr>
        <p:grpSpPr>
          <a:xfrm>
            <a:off x="8963064" y="3007600"/>
            <a:ext cx="1379789" cy="1135065"/>
            <a:chOff x="6932916" y="1927850"/>
            <a:chExt cx="1381228" cy="1136249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06EC86C-47EF-40C9-86BC-DC4D609DD75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4F244B9-54B5-4BDB-84FA-173DD4CB3179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BB5116C-13EB-45E5-A98B-153C1F9A0220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76AFA7-454B-40EF-A82D-16B6B0A2512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043F6B4-5A87-4D03-8412-558BE881188C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op3= </a:t>
              </a:r>
              <a:r>
                <a:rPr kumimoji="0" lang="fr-FR" altLang="en-US" sz="1000" b="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inherit"/>
                </a:rPr>
                <a:t>économique</a:t>
              </a:r>
              <a:endParaRPr lang="en-US" sz="999" dirty="0"/>
            </a:p>
          </p:txBody>
        </p:sp>
      </p:grpSp>
      <p:grpSp>
        <p:nvGrpSpPr>
          <p:cNvPr id="177" name="s_input">
            <a:extLst>
              <a:ext uri="{FF2B5EF4-FFF2-40B4-BE49-F238E27FC236}">
                <a16:creationId xmlns:a16="http://schemas.microsoft.com/office/drawing/2014/main" id="{5A98E7A5-9A50-4FBD-9312-45AA60120757}"/>
              </a:ext>
            </a:extLst>
          </p:cNvPr>
          <p:cNvGrpSpPr/>
          <p:nvPr/>
        </p:nvGrpSpPr>
        <p:grpSpPr>
          <a:xfrm>
            <a:off x="6913075" y="3042190"/>
            <a:ext cx="1379789" cy="1135065"/>
            <a:chOff x="6932916" y="1927850"/>
            <a:chExt cx="1381228" cy="1136249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05BFE53-4857-4192-B75C-044B83119A7A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FC5E880-732C-4E01-BD14-0B0FC01627E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FA804AD-1A4C-4FA5-8F3D-BC6A5DB25781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E6F7272-A35B-446F-A127-51B0FFC5081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9360129-D55F-46AC-A009-8A7C4219BB82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s4</a:t>
              </a:r>
            </a:p>
          </p:txBody>
        </p:sp>
      </p:grpSp>
      <p:grpSp>
        <p:nvGrpSpPr>
          <p:cNvPr id="183" name="op_input">
            <a:extLst>
              <a:ext uri="{FF2B5EF4-FFF2-40B4-BE49-F238E27FC236}">
                <a16:creationId xmlns:a16="http://schemas.microsoft.com/office/drawing/2014/main" id="{6B644BB0-0EDD-44F9-9DC2-54573B47DF97}"/>
              </a:ext>
            </a:extLst>
          </p:cNvPr>
          <p:cNvGrpSpPr/>
          <p:nvPr/>
        </p:nvGrpSpPr>
        <p:grpSpPr>
          <a:xfrm>
            <a:off x="8951299" y="3007600"/>
            <a:ext cx="1379789" cy="1135065"/>
            <a:chOff x="6932916" y="1927850"/>
            <a:chExt cx="1381228" cy="1136249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2EA57A1-D8F3-4630-AEF9-CA595E6865E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7BB9C49-672A-40E2-907B-4E72C2835ADB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30E26FB-CE94-46F6-8C59-EA6CEDECF0FD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98903EC-35B7-460B-8F22-E58D39A20D8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823E9F1-D0A4-4F5C-85ED-AFDD937594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op4 = </a:t>
              </a:r>
              <a:r>
                <a:rPr kumimoji="0" lang="fr-FR" altLang="en-US" sz="1000" b="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inherit"/>
                </a:rPr>
                <a:t>s’est</a:t>
              </a:r>
              <a:r>
                <a:rPr lang="en-US" sz="999" dirty="0"/>
                <a:t> 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516E077-916A-469D-85B2-424D12AA1389}"/>
              </a:ext>
            </a:extLst>
          </p:cNvPr>
          <p:cNvSpPr txBox="1"/>
          <p:nvPr/>
        </p:nvSpPr>
        <p:spPr>
          <a:xfrm>
            <a:off x="1945758" y="382772"/>
            <a:ext cx="202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47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52 C 0.00039 -0.0876 0.00039 -0.10984 -0.00196 -0.12479 C -0.00274 -0.13 -0.00404 -0.13504 -0.00535 -0.13991 C -0.00704 -0.14651 -0.01147 -0.16024 -0.01408 -0.16563 C -0.01695 -0.17136 -0.02008 -0.17692 -0.02373 -0.18196 C -0.03063 -0.19135 -0.03676 -0.20282 -0.04549 -0.20873 C -0.06048 -0.21863 -0.073 -0.22871 -0.09007 -0.23202 C -0.10689 -0.23515 -0.11327 -0.23654 -0.13374 -0.23897 C -0.13986 -0.23966 -0.14599 -0.23966 -0.15199 -0.24001 L -0.27777 -0.23775 C -0.28037 -0.23775 -0.28298 -0.2374 -0.28559 -0.23654 C -0.28898 -0.23567 -0.29888 -0.22785 -0.29953 -0.22732 C -0.30879 -0.2195 -0.3183 -0.21238 -0.32665 -0.20282 C -0.33447 -0.19396 -0.33108 -0.19865 -0.33707 -0.18892 C -0.34046 -0.17571 -0.33342 -0.20247 -0.34151 -0.17831 C -0.34411 -0.17049 -0.34841 -0.15398 -0.34841 -0.15398 C -0.34985 -0.13556 -0.34998 -0.14234 -0.34672 -0.11662 C -0.34633 -0.11384 -0.34581 -0.11106 -0.34502 -0.10845 C -0.34437 -0.10671 -0.34307 -0.1055 -0.34229 -0.10393 C -0.3372 -0.09316 -0.34085 -0.09802 -0.33447 -0.08881 C -0.33069 -0.08325 -0.33043 -0.08273 -0.32573 -0.07943 C -0.32352 -0.07786 -0.3213 -0.07526 -0.31883 -0.07473 C -0.31153 -0.07352 -0.30423 -0.07473 -0.29693 -0.07473 " pathEditMode="relative" ptsTypes="AAAAAAAAAAAAAAAAAAAAAAAA">
                                      <p:cBhvr>
                                        <p:cTn id="51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82 C -0.0013 -0.09367 0.00091 -0.11522 -0.00247 -0.13573 C -0.00469 -0.14894 -0.01838 -0.17171 -0.02698 -0.18213 C -0.03428 -0.19117 -0.04132 -0.20073 -0.04966 -0.20785 L -0.0855 -0.23809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1 C -0.41905 -0.29353 -0.42701 -0.29284 -0.43639 -0.28919 C -0.43965 -0.28797 -0.44278 -0.28606 -0.44604 -0.28467 C -0.47367 -0.27285 -0.44004 -0.29023 -0.48357 -0.26607 C -0.4927 -0.26086 -0.49544 -0.2593 -0.50365 -0.25443 C -0.50625 -0.25287 -0.50925 -0.252 -0.51147 -0.24974 C -0.51407 -0.24696 -0.51668 -0.24418 -0.51929 -0.24157 C -0.52163 -0.23948 -0.52424 -0.23809 -0.52633 -0.23566 C -0.53363 -0.22749 -0.53988 -0.21689 -0.54549 -0.20664 C -0.55266 -0.1936 -0.55539 -0.18648 -0.56035 -0.17049 C -0.56152 -0.16684 -0.56191 -0.16267 -0.56295 -0.15885 C -0.56465 -0.15311 -0.56686 -0.14737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1 -0.55357 0.0325 -0.53154 0.04588 C -0.5245 0.05023 -0.52163 0.05475 -0.51407 0.05631 C -0.49153 0.06135 -0.50717 0.05857 -0.46702 0.05979 C -0.46415 0.06239 -0.46428 0.06083 -0.46428 0.06344 " pathEditMode="relative" ptsTypes="AAAAAAAAAAAAAAAAAAAAAAAAAAAAAAAAAAAAA">
                                      <p:cBhvr>
                                        <p:cTn id="55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6 0.00039 -0.10984 -0.00196 -0.12479 C -0.00274 -0.13 -0.00404 -0.13504 -0.00535 -0.13991 C -0.00704 -0.14651 -0.01147 -0.16024 -0.01408 -0.16563 C -0.01695 -0.17136 -0.02007 -0.17692 -0.02372 -0.18196 C -0.03063 -0.19135 -0.03676 -0.20282 -0.04549 -0.20873 C -0.06048 -0.21863 -0.07299 -0.22871 -0.09007 -0.23202 C -0.10688 -0.23515 -0.11327 -0.23654 -0.13373 -0.23897 C -0.13986 -0.23966 -0.14599 -0.23966 -0.15198 -0.24001 L -0.27776 -0.23775 C -0.28037 -0.23775 -0.28298 -0.2374 -0.28559 -0.23654 C -0.28897 -0.23567 -0.29888 -0.22785 -0.29953 -0.22732 C -0.30879 -0.2195 -0.3183 -0.21238 -0.32664 -0.20282 C -0.33446 -0.19396 -0.33108 -0.19865 -0.33707 -0.18892 C -0.34046 -0.17571 -0.33342 -0.20247 -0.3415 -0.17831 C -0.34411 -0.17049 -0.34841 -0.15398 -0.34841 -0.15381 C -0.34984 -0.13556 -0.34998 -0.14234 -0.34672 -0.11662 C -0.34633 -0.11384 -0.3458 -0.11106 -0.34502 -0.10845 C -0.34437 -0.10671 -0.34307 -0.1055 -0.34229 -0.10393 C -0.3372 -0.09316 -0.34085 -0.09802 -0.33446 -0.08881 C -0.33068 -0.08325 -0.33042 -0.08273 -0.32573 -0.07943 C -0.32352 -0.07786 -0.3213 -0.07526 -0.31882 -0.07473 C -0.31152 -0.07352 -0.30422 -0.07473 -0.29693 -0.07473 " pathEditMode="relative" rAng="0" ptsTypes="AAAAAAAAAAAAAAAAAAAAAAAA">
                                      <p:cBhvr>
                                        <p:cTn id="89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8 0.00091 -0.11523 -0.00247 -0.13573 C -0.00469 -0.14894 -0.01838 -0.17171 -0.02698 -0.18214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4 C -0.41853 -0.29649 -0.378 -0.3024 -0.40406 -0.29858 C -0.40589 -0.29788 -0.40758 -0.29684 -0.40941 -0.29632 C -0.41905 -0.29354 -0.42701 -0.29284 -0.43639 -0.28919 C -0.43965 -0.28798 -0.44278 -0.28606 -0.44604 -0.28467 C -0.47367 -0.27286 -0.44004 -0.29023 -0.48357 -0.26608 C -0.4927 -0.26086 -0.49544 -0.2593 -0.50365 -0.25443 C -0.50625 -0.25287 -0.50925 -0.252 -0.51147 -0.24974 C -0.51407 -0.24696 -0.51668 -0.24418 -0.51929 -0.24157 C -0.52163 -0.23949 -0.52424 -0.2381 -0.52633 -0.23566 C -0.53363 -0.2275 -0.53988 -0.21689 -0.54549 -0.20664 C -0.55266 -0.19361 -0.55539 -0.18648 -0.56035 -0.17049 C -0.56152 -0.16684 -0.56191 -0.16267 -0.56295 -0.15885 C -0.56465 -0.15311 -0.56686 -0.14738 -0.5683 -0.14147 C -0.57117 -0.12878 -0.57325 -0.11384 -0.57521 -0.1008 C -0.57547 -0.09628 -0.57703 -0.06517 -0.5769 -0.06239 C -0.57664 -0.04953 -0.5756 -0.03667 -0.57429 -0.02398 C -0.5739 -0.01912 -0.5726 -0.0146 -0.57169 -0.00991 C -0.56869 0.00486 -0.56999 0.00365 -0.56478 0.01338 C -0.56191 0.01842 -0.55996 0.02485 -0.55605 0.0285 C -0.53206 0.0497 -0.55357 0.0325 -0.53154 0.04588 C -0.5245 0.05022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93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59 0.00039 -0.10984 -0.00196 -0.12478 C -0.00274 -0.13 -0.00404 -0.13504 -0.00535 -0.1399 C -0.00704 -0.14651 -0.01147 -0.16024 -0.01408 -0.16563 C -0.01695 -0.17136 -0.02007 -0.17692 -0.02372 -0.18196 C -0.03063 -0.19135 -0.03676 -0.20282 -0.04549 -0.20873 C -0.06048 -0.21863 -0.07299 -0.22871 -0.09007 -0.23201 C -0.10688 -0.23514 -0.11327 -0.23653 -0.13373 -0.23897 C -0.13986 -0.23966 -0.14599 -0.23966 -0.15198 -0.24001 L -0.27776 -0.23775 C -0.28037 -0.23775 -0.28298 -0.2374 -0.28559 -0.23653 C -0.28897 -0.23566 -0.29888 -0.22784 -0.29953 -0.22732 C -0.30879 -0.2195 -0.3183 -0.21238 -0.32664 -0.20282 C -0.33446 -0.19395 -0.33108 -0.19865 -0.33707 -0.18891 C -0.34046 -0.17571 -0.33342 -0.20247 -0.3415 -0.17831 C -0.34411 -0.17049 -0.34841 -0.15398 -0.34841 -0.15381 C -0.34984 -0.13556 -0.34998 -0.14234 -0.34672 -0.11662 C -0.34633 -0.11384 -0.3458 -0.11106 -0.34502 -0.10845 C -0.34437 -0.10671 -0.34307 -0.10549 -0.34229 -0.10393 C -0.3372 -0.09315 -0.34085 -0.09802 -0.33446 -0.08881 C -0.33068 -0.08325 -0.33042 -0.08273 -0.32573 -0.07942 C -0.32352 -0.07786 -0.3213 -0.07525 -0.31882 -0.07473 C -0.31152 -0.07352 -0.30422 -0.07473 -0.29693 -0.07473 " pathEditMode="relative" rAng="0" ptsTypes="AAAAAAAAAAAAAAAAAAAAAAAA">
                                      <p:cBhvr>
                                        <p:cTn id="127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7 -0.13573 C -0.00469 -0.14894 -0.01838 -0.17171 -0.02698 -0.18213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2 C -0.41905 -0.29354 -0.42701 -0.29284 -0.43639 -0.28919 C -0.43965 -0.28797 -0.44278 -0.28606 -0.44604 -0.28467 C -0.47367 -0.27285 -0.44004 -0.29023 -0.48357 -0.26608 C -0.4927 -0.26086 -0.49544 -0.2593 -0.50365 -0.25443 C -0.50625 -0.25287 -0.50925 -0.252 -0.51147 -0.24974 C -0.51407 -0.24696 -0.51668 -0.24418 -0.51929 -0.24157 C -0.52163 -0.23949 -0.52424 -0.2381 -0.52633 -0.23566 C -0.53363 -0.22749 -0.53988 -0.21689 -0.54549 -0.20664 C -0.55266 -0.1936 -0.55539 -0.18648 -0.56035 -0.17049 C -0.56152 -0.16684 -0.56191 -0.16267 -0.56295 -0.15885 C -0.56465 -0.15311 -0.56686 -0.14738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 -0.55357 0.0325 -0.53154 0.04588 C -0.5245 0.05023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131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4 -0.00196 -0.12478 C -0.00274 -0.13 -0.00404 -0.13504 -0.00535 -0.1399 C -0.00704 -0.14651 -0.01147 -0.16024 -0.01408 -0.16562 C -0.01695 -0.17136 -0.02008 -0.17692 -0.02372 -0.18196 C -0.03063 -0.19135 -0.03676 -0.20282 -0.04549 -0.20872 C -0.06048 -0.21863 -0.07299 -0.22871 -0.09007 -0.23201 C -0.10688 -0.23514 -0.11327 -0.23653 -0.13374 -0.23896 C -0.13986 -0.23966 -0.14599 -0.23966 -0.15198 -0.24001 L -0.27777 -0.23775 C -0.28037 -0.23775 -0.28298 -0.2374 -0.28559 -0.23653 C -0.28897 -0.23566 -0.29888 -0.22784 -0.29953 -0.22732 C -0.30879 -0.2195 -0.3183 -0.21237 -0.32664 -0.20282 C -0.33447 -0.19395 -0.33108 -0.19864 -0.33707 -0.18891 C -0.34046 -0.1757 -0.33342 -0.20247 -0.3415 -0.17831 C -0.34411 -0.17049 -0.34841 -0.15398 -0.34841 -0.15381 C -0.34985 -0.13556 -0.34998 -0.14234 -0.34672 -0.11661 C -0.34633 -0.11383 -0.3458 -0.11105 -0.34502 -0.10845 C -0.34437 -0.10671 -0.34307 -0.10549 -0.34229 -0.10393 C -0.3372 -0.09315 -0.34085 -0.09802 -0.33447 -0.08881 C -0.33069 -0.08325 -0.33042 -0.08273 -0.32573 -0.07942 C -0.32352 -0.07786 -0.3213 -0.07525 -0.31882 -0.07473 C -0.31152 -0.07351 -0.30423 -0.07473 -0.29693 -0.07473 " pathEditMode="relative" rAng="0" ptsTypes="AAAAAAAAAAAAAAAAAAAAAAAA">
                                      <p:cBhvr>
                                        <p:cTn id="165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8 -0.13573 C -0.00469 -0.14894 -0.01838 -0.17171 -0.02698 -0.18213 C -0.03428 -0.19117 -0.04132 -0.20073 -0.04966 -0.20786 L -0.08551 -0.2381 C -0.09033 -0.24209 -0.09515 -0.24644 -0.10037 -0.24974 C -0.10793 -0.25443 -0.11535 -0.2593 -0.12305 -0.26364 C -0.13465 -0.27025 -0.15993 -0.28276 -0.17271 -0.28815 C -0.17818 -0.29041 -0.18379 -0.29249 -0.18939 -0.29388 C -0.19956 -0.29649 -0.21911 -0.29875 -0.22954 -0.29979 L -0.2775 -0.30431 L -0.37005 -0.30327 C -0.37539 -0.30309 -0.38047 -0.30153 -0.38582 -0.30083 C -0.41854 -0.29649 -0.378 -0.3024 -0.40407 -0.29857 C -0.40589 -0.29788 -0.40759 -0.29684 -0.40941 -0.29632 C -0.41906 -0.29354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1 -0.52633 -0.23566 C -0.53363 -0.22749 -0.53989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1 -0.01912 -0.5726 -0.0146 -0.57169 -0.00991 C -0.56869 0.00487 -0.57 0.00365 -0.56478 0.01338 C -0.56191 0.01842 -0.55996 0.02485 -0.55605 0.0285 C -0.53206 0.0497 -0.55357 0.0325 -0.53154 0.04588 C -0.5245 0.05023 -0.52164 0.05474 -0.51408 0.05631 C -0.49153 0.06135 -0.50717 0.05857 -0.46702 0.05978 C -0.46416 0.06239 -0.46429 0.06083 -0.46429 0.06343 " pathEditMode="relative" rAng="0" ptsTypes="AAAAAAAAAAAAAAAAAAAAAAAAAAAAAAAAAAAAA">
                                      <p:cBhvr>
                                        <p:cTn id="169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18" grpId="0" animBg="1"/>
      <p:bldP spid="28" grpId="0" animBg="1"/>
      <p:bldP spid="28" grpId="1" animBg="1"/>
      <p:bldP spid="28" grpId="2" animBg="1"/>
      <p:bldP spid="28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coder">
            <a:extLst>
              <a:ext uri="{FF2B5EF4-FFF2-40B4-BE49-F238E27FC236}">
                <a16:creationId xmlns:a16="http://schemas.microsoft.com/office/drawing/2014/main" id="{597AF46F-C0D0-422B-BBC2-A58B79A50413}"/>
              </a:ext>
            </a:extLst>
          </p:cNvPr>
          <p:cNvSpPr/>
          <p:nvPr/>
        </p:nvSpPr>
        <p:spPr>
          <a:xfrm>
            <a:off x="4646409" y="2323136"/>
            <a:ext cx="2297178" cy="2091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Decoder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1BE4E7-42AF-4FEE-8D1A-4E9723A3EED1}"/>
              </a:ext>
            </a:extLst>
          </p:cNvPr>
          <p:cNvGrpSpPr/>
          <p:nvPr/>
        </p:nvGrpSpPr>
        <p:grpSpPr>
          <a:xfrm>
            <a:off x="5105103" y="4848959"/>
            <a:ext cx="1379789" cy="519999"/>
            <a:chOff x="3138350" y="2225040"/>
            <a:chExt cx="1381228" cy="5205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B9B25E-4A06-4009-9339-A17FF9313D99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83AE33-B8DB-4CB1-AD43-C5A2907C11E9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142E5-37DB-4349-8D4D-91C4DCDF36EE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AD7F73-FFE1-4A54-9E99-39E7B9FE3392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943D00-CFEE-424D-9A54-DE2E33AEC3ED}"/>
                </a:ext>
              </a:extLst>
            </p:cNvPr>
            <p:cNvSpPr txBox="1"/>
            <p:nvPr/>
          </p:nvSpPr>
          <p:spPr>
            <a:xfrm>
              <a:off x="3138350" y="2499360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h8: context vector</a:t>
              </a:r>
            </a:p>
          </p:txBody>
        </p:sp>
      </p:grp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42FD19AE-F246-452B-B38A-3DED42F1EC68}"/>
              </a:ext>
            </a:extLst>
          </p:cNvPr>
          <p:cNvGraphicFramePr>
            <a:graphicFrameLocks noGrp="1"/>
          </p:cNvGraphicFramePr>
          <p:nvPr/>
        </p:nvGraphicFramePr>
        <p:xfrm>
          <a:off x="2357178" y="6947012"/>
          <a:ext cx="7464944" cy="38727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33118">
                  <a:extLst>
                    <a:ext uri="{9D8B030D-6E8A-4147-A177-3AD203B41FA5}">
                      <a16:colId xmlns:a16="http://schemas.microsoft.com/office/drawing/2014/main" val="4216159157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76017387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414643885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100228150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96264935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07254568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08001471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1043633400"/>
                    </a:ext>
                  </a:extLst>
                </a:gridCol>
              </a:tblGrid>
              <a:tr h="3872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Economic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growth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has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slowed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down 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recent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years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6064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8E530CC-449F-4DCD-B4C9-2FAE7F965F69}"/>
              </a:ext>
            </a:extLst>
          </p:cNvPr>
          <p:cNvSpPr/>
          <p:nvPr/>
        </p:nvSpPr>
        <p:spPr>
          <a:xfrm>
            <a:off x="4646410" y="5715380"/>
            <a:ext cx="2297178" cy="723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Encoding process</a:t>
            </a:r>
            <a:endParaRPr lang="en-GB" sz="1798" dirty="0">
              <a:solidFill>
                <a:schemeClr val="tx1"/>
              </a:solidFill>
            </a:endParaRPr>
          </a:p>
        </p:txBody>
      </p:sp>
      <p:sp>
        <p:nvSpPr>
          <p:cNvPr id="28" name="Mapping process">
            <a:extLst>
              <a:ext uri="{FF2B5EF4-FFF2-40B4-BE49-F238E27FC236}">
                <a16:creationId xmlns:a16="http://schemas.microsoft.com/office/drawing/2014/main" id="{8097D4B8-51BE-4A46-8493-48BA49A2672F}"/>
              </a:ext>
            </a:extLst>
          </p:cNvPr>
          <p:cNvSpPr/>
          <p:nvPr/>
        </p:nvSpPr>
        <p:spPr>
          <a:xfrm>
            <a:off x="8205357" y="2323136"/>
            <a:ext cx="854132" cy="2091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4C1CE3-0AAA-4584-B7AB-B726D62FB376}"/>
              </a:ext>
            </a:extLst>
          </p:cNvPr>
          <p:cNvSpPr txBox="1"/>
          <p:nvPr/>
        </p:nvSpPr>
        <p:spPr>
          <a:xfrm>
            <a:off x="7760068" y="4564935"/>
            <a:ext cx="1744708" cy="24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9" dirty="0"/>
              <a:t>Mapping process to output</a:t>
            </a:r>
          </a:p>
        </p:txBody>
      </p:sp>
      <p:grpSp>
        <p:nvGrpSpPr>
          <p:cNvPr id="105" name="s_input">
            <a:extLst>
              <a:ext uri="{FF2B5EF4-FFF2-40B4-BE49-F238E27FC236}">
                <a16:creationId xmlns:a16="http://schemas.microsoft.com/office/drawing/2014/main" id="{3B793D13-CA52-48B3-8152-1E0873AFC316}"/>
              </a:ext>
            </a:extLst>
          </p:cNvPr>
          <p:cNvGrpSpPr/>
          <p:nvPr/>
        </p:nvGrpSpPr>
        <p:grpSpPr>
          <a:xfrm>
            <a:off x="3297840" y="2362272"/>
            <a:ext cx="1379789" cy="1135065"/>
            <a:chOff x="6932916" y="1927850"/>
            <a:chExt cx="1381228" cy="113624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DD981C1-A8BF-41BE-9EAC-7B190BE2FDC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32993C9-5285-46EE-953F-6984BEF1F5D7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8C35FC-4CAB-4FC9-83DE-322723A49AB5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A20AAD7-20ED-4E51-B9F4-6CC2F477EBE0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805570-655A-4909-9504-D90076BB8BFA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s0</a:t>
              </a:r>
            </a:p>
          </p:txBody>
        </p:sp>
      </p:grpSp>
      <p:grpSp>
        <p:nvGrpSpPr>
          <p:cNvPr id="111" name="op_input">
            <a:extLst>
              <a:ext uri="{FF2B5EF4-FFF2-40B4-BE49-F238E27FC236}">
                <a16:creationId xmlns:a16="http://schemas.microsoft.com/office/drawing/2014/main" id="{ECB80B20-AC28-43D5-AFB7-E113429E9908}"/>
              </a:ext>
            </a:extLst>
          </p:cNvPr>
          <p:cNvGrpSpPr/>
          <p:nvPr/>
        </p:nvGrpSpPr>
        <p:grpSpPr>
          <a:xfrm>
            <a:off x="3302831" y="3594423"/>
            <a:ext cx="1379789" cy="1135065"/>
            <a:chOff x="6932916" y="1927850"/>
            <a:chExt cx="1381228" cy="113624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5E19A96-8C51-465C-817D-E7065928D601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20FF531-1C98-42E6-8412-B34BFE181A05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A7985CF-706B-43B5-8052-1452D60C3724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17792FC-4A07-47A9-BB23-08F927C50CE3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4C39894-47ED-4F1C-9882-B5EC9238E659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op0</a:t>
              </a:r>
            </a:p>
          </p:txBody>
        </p:sp>
      </p:grpSp>
      <p:grpSp>
        <p:nvGrpSpPr>
          <p:cNvPr id="117" name="s_input">
            <a:extLst>
              <a:ext uri="{FF2B5EF4-FFF2-40B4-BE49-F238E27FC236}">
                <a16:creationId xmlns:a16="http://schemas.microsoft.com/office/drawing/2014/main" id="{B3B7AF62-72F6-4591-A11E-E8F99DB64768}"/>
              </a:ext>
            </a:extLst>
          </p:cNvPr>
          <p:cNvGrpSpPr/>
          <p:nvPr/>
        </p:nvGrpSpPr>
        <p:grpSpPr>
          <a:xfrm>
            <a:off x="6904144" y="3040265"/>
            <a:ext cx="1379789" cy="1135065"/>
            <a:chOff x="6932916" y="1927850"/>
            <a:chExt cx="1381228" cy="1136249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B5C229C-AC6C-400D-914E-DBC6B82F01C0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B7B26E5-E4EB-4D65-A7C2-0095C309F1E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16D5509-83DE-4652-9BE9-D8769CE8C528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3D508EC-B87F-4301-92A1-01D5744A03C1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874DECF-33AB-4D1D-82CE-9150039848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/>
                <a:t>s1</a:t>
              </a:r>
              <a:endParaRPr lang="en-US" sz="999" dirty="0"/>
            </a:p>
          </p:txBody>
        </p:sp>
      </p:grpSp>
      <p:grpSp>
        <p:nvGrpSpPr>
          <p:cNvPr id="123" name="op_input">
            <a:extLst>
              <a:ext uri="{FF2B5EF4-FFF2-40B4-BE49-F238E27FC236}">
                <a16:creationId xmlns:a16="http://schemas.microsoft.com/office/drawing/2014/main" id="{1C3DED11-E929-4E92-89E3-B28AF363DE5F}"/>
              </a:ext>
            </a:extLst>
          </p:cNvPr>
          <p:cNvGrpSpPr/>
          <p:nvPr/>
        </p:nvGrpSpPr>
        <p:grpSpPr>
          <a:xfrm>
            <a:off x="8963064" y="3000029"/>
            <a:ext cx="1379789" cy="1135065"/>
            <a:chOff x="6932916" y="1927850"/>
            <a:chExt cx="1381228" cy="1136249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CFB3565-829E-463F-8BF3-29A6D552CB6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22E06EC-0FD4-42F7-BB40-D7A23BF91AEC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5CFA0CB-1EB5-4352-B7C8-E26F9E8978A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C654884-FD5E-4327-9CA2-9AE5B404358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A7FCC65-C8AF-419B-9365-9CF22398E65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op1 = La</a:t>
              </a:r>
            </a:p>
          </p:txBody>
        </p:sp>
      </p:grpSp>
      <p:grpSp>
        <p:nvGrpSpPr>
          <p:cNvPr id="153" name="s_input">
            <a:extLst>
              <a:ext uri="{FF2B5EF4-FFF2-40B4-BE49-F238E27FC236}">
                <a16:creationId xmlns:a16="http://schemas.microsoft.com/office/drawing/2014/main" id="{17FCE1E6-64F4-4E60-86AB-A4172530E510}"/>
              </a:ext>
            </a:extLst>
          </p:cNvPr>
          <p:cNvGrpSpPr/>
          <p:nvPr/>
        </p:nvGrpSpPr>
        <p:grpSpPr>
          <a:xfrm>
            <a:off x="6915909" y="3040265"/>
            <a:ext cx="1379789" cy="1135065"/>
            <a:chOff x="6932916" y="1927850"/>
            <a:chExt cx="1381228" cy="1136249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7755EB4-72DA-4208-8803-4A0490E1E2CE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1D1DD90-185B-4EA2-A758-D2BDC86D15D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E76321A-2D04-445D-8799-923920213C4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3A52B38-AAF6-4AF3-91B1-FA5A43E42B4F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106DBD5-138F-4D8D-B930-B87D4878C18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59" name="op_input">
            <a:extLst>
              <a:ext uri="{FF2B5EF4-FFF2-40B4-BE49-F238E27FC236}">
                <a16:creationId xmlns:a16="http://schemas.microsoft.com/office/drawing/2014/main" id="{AD5CA480-4C7B-40AC-B64A-99571B41E200}"/>
              </a:ext>
            </a:extLst>
          </p:cNvPr>
          <p:cNvGrpSpPr/>
          <p:nvPr/>
        </p:nvGrpSpPr>
        <p:grpSpPr>
          <a:xfrm>
            <a:off x="8963064" y="3003400"/>
            <a:ext cx="1379789" cy="1135065"/>
            <a:chOff x="6932916" y="1927850"/>
            <a:chExt cx="1381228" cy="1136249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F51E117-18AC-48D4-B419-1BA03C9D5C8D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B7A05C1-B3D6-45F6-B6C4-5CA0A68EC78F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3421744-5ECE-48CD-8F9E-763180D67B03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86C5834-80EB-4BD8-96A5-57CBFD16331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A38CA95-1ED2-46C4-9153-091ED89F763E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op2 = </a:t>
              </a:r>
              <a:r>
                <a:rPr lang="en-US" sz="1000" dirty="0" err="1"/>
                <a:t>croissance</a:t>
              </a:r>
              <a:endParaRPr lang="en-US" sz="999" dirty="0"/>
            </a:p>
          </p:txBody>
        </p:sp>
      </p:grpSp>
      <p:grpSp>
        <p:nvGrpSpPr>
          <p:cNvPr id="165" name="s_input">
            <a:extLst>
              <a:ext uri="{FF2B5EF4-FFF2-40B4-BE49-F238E27FC236}">
                <a16:creationId xmlns:a16="http://schemas.microsoft.com/office/drawing/2014/main" id="{9199D681-B112-4BC6-AB47-B205F8FCC142}"/>
              </a:ext>
            </a:extLst>
          </p:cNvPr>
          <p:cNvGrpSpPr/>
          <p:nvPr/>
        </p:nvGrpSpPr>
        <p:grpSpPr>
          <a:xfrm>
            <a:off x="6915908" y="3036494"/>
            <a:ext cx="1379789" cy="1135065"/>
            <a:chOff x="6932916" y="1927850"/>
            <a:chExt cx="1381228" cy="1136249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91E93E6-7A91-4AF1-882C-BD9835F3B2A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5FF9E3C-7D44-4F26-A0B8-32FF0440C18E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F0FF66E-9155-4659-BD70-997B838F04D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52977B7-DEC1-40D9-B9FE-37C0CA3B49D8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22D4002-84E4-4F8A-A9C5-FB70F19E191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s3</a:t>
              </a:r>
            </a:p>
          </p:txBody>
        </p:sp>
      </p:grpSp>
      <p:grpSp>
        <p:nvGrpSpPr>
          <p:cNvPr id="171" name="op_input">
            <a:extLst>
              <a:ext uri="{FF2B5EF4-FFF2-40B4-BE49-F238E27FC236}">
                <a16:creationId xmlns:a16="http://schemas.microsoft.com/office/drawing/2014/main" id="{D3E9C7B7-D704-46FD-A15A-945070B1F738}"/>
              </a:ext>
            </a:extLst>
          </p:cNvPr>
          <p:cNvGrpSpPr/>
          <p:nvPr/>
        </p:nvGrpSpPr>
        <p:grpSpPr>
          <a:xfrm>
            <a:off x="8963064" y="3007600"/>
            <a:ext cx="1379789" cy="1135065"/>
            <a:chOff x="6932916" y="1927850"/>
            <a:chExt cx="1381228" cy="1136249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06EC86C-47EF-40C9-86BC-DC4D609DD75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4F244B9-54B5-4BDB-84FA-173DD4CB3179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BB5116C-13EB-45E5-A98B-153C1F9A0220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76AFA7-454B-40EF-A82D-16B6B0A2512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043F6B4-5A87-4D03-8412-558BE881188C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op3= </a:t>
              </a:r>
              <a:r>
                <a:rPr kumimoji="0" lang="fr-FR" altLang="en-US" sz="1000" b="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inherit"/>
                </a:rPr>
                <a:t>économique</a:t>
              </a:r>
              <a:endParaRPr lang="en-US" sz="999" dirty="0"/>
            </a:p>
          </p:txBody>
        </p:sp>
      </p:grpSp>
      <p:grpSp>
        <p:nvGrpSpPr>
          <p:cNvPr id="177" name="s_input">
            <a:extLst>
              <a:ext uri="{FF2B5EF4-FFF2-40B4-BE49-F238E27FC236}">
                <a16:creationId xmlns:a16="http://schemas.microsoft.com/office/drawing/2014/main" id="{5A98E7A5-9A50-4FBD-9312-45AA60120757}"/>
              </a:ext>
            </a:extLst>
          </p:cNvPr>
          <p:cNvGrpSpPr/>
          <p:nvPr/>
        </p:nvGrpSpPr>
        <p:grpSpPr>
          <a:xfrm>
            <a:off x="6913075" y="3042190"/>
            <a:ext cx="1379789" cy="1135065"/>
            <a:chOff x="6932916" y="1927850"/>
            <a:chExt cx="1381228" cy="1136249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05BFE53-4857-4192-B75C-044B83119A7A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FC5E880-732C-4E01-BD14-0B0FC01627E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FA804AD-1A4C-4FA5-8F3D-BC6A5DB25781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E6F7272-A35B-446F-A127-51B0FFC5081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9360129-D55F-46AC-A009-8A7C4219BB82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s4</a:t>
              </a:r>
            </a:p>
          </p:txBody>
        </p:sp>
      </p:grpSp>
      <p:grpSp>
        <p:nvGrpSpPr>
          <p:cNvPr id="183" name="op_input">
            <a:extLst>
              <a:ext uri="{FF2B5EF4-FFF2-40B4-BE49-F238E27FC236}">
                <a16:creationId xmlns:a16="http://schemas.microsoft.com/office/drawing/2014/main" id="{6B644BB0-0EDD-44F9-9DC2-54573B47DF97}"/>
              </a:ext>
            </a:extLst>
          </p:cNvPr>
          <p:cNvGrpSpPr/>
          <p:nvPr/>
        </p:nvGrpSpPr>
        <p:grpSpPr>
          <a:xfrm>
            <a:off x="8951299" y="3007600"/>
            <a:ext cx="1379789" cy="1135065"/>
            <a:chOff x="6932916" y="1927850"/>
            <a:chExt cx="1381228" cy="1136249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2EA57A1-D8F3-4630-AEF9-CA595E6865E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7BB9C49-672A-40E2-907B-4E72C2835ADB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30E26FB-CE94-46F6-8C59-EA6CEDECF0FD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98903EC-35B7-460B-8F22-E58D39A20D8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823E9F1-D0A4-4F5C-85ED-AFDD937594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op4 = </a:t>
              </a:r>
              <a:r>
                <a:rPr kumimoji="0" lang="fr-FR" altLang="en-US" sz="1000" b="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inherit"/>
                </a:rPr>
                <a:t>s’est</a:t>
              </a:r>
              <a:r>
                <a:rPr lang="en-US" sz="999" dirty="0"/>
                <a:t> </a:t>
              </a:r>
            </a:p>
          </p:txBody>
        </p:sp>
      </p:grpSp>
      <p:grpSp>
        <p:nvGrpSpPr>
          <p:cNvPr id="76" name="s_input">
            <a:extLst>
              <a:ext uri="{FF2B5EF4-FFF2-40B4-BE49-F238E27FC236}">
                <a16:creationId xmlns:a16="http://schemas.microsoft.com/office/drawing/2014/main" id="{A8F9B11F-23B3-46EC-A4D5-2F9AB9A16B5E}"/>
              </a:ext>
            </a:extLst>
          </p:cNvPr>
          <p:cNvGrpSpPr/>
          <p:nvPr/>
        </p:nvGrpSpPr>
        <p:grpSpPr>
          <a:xfrm>
            <a:off x="6918957" y="3043636"/>
            <a:ext cx="1379789" cy="1135065"/>
            <a:chOff x="6932916" y="1927850"/>
            <a:chExt cx="1381228" cy="113624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479624-E0B0-43CF-96DF-936B0C4C08A7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EEDD875-FF74-4C2F-AEFB-1ACD50A8892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D1638A6-F75B-4FEA-8F89-B084FE6A3C8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780CB12-12DD-4824-AE78-F3C09EC38394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14BC876-C475-4398-9379-BF4B0BECA461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s5</a:t>
              </a:r>
            </a:p>
          </p:txBody>
        </p:sp>
      </p:grpSp>
      <p:grpSp>
        <p:nvGrpSpPr>
          <p:cNvPr id="82" name="op_input">
            <a:extLst>
              <a:ext uri="{FF2B5EF4-FFF2-40B4-BE49-F238E27FC236}">
                <a16:creationId xmlns:a16="http://schemas.microsoft.com/office/drawing/2014/main" id="{24884181-E6FD-4C1E-BA58-E1E5B1861BAC}"/>
              </a:ext>
            </a:extLst>
          </p:cNvPr>
          <p:cNvGrpSpPr/>
          <p:nvPr/>
        </p:nvGrpSpPr>
        <p:grpSpPr>
          <a:xfrm>
            <a:off x="8954132" y="3020477"/>
            <a:ext cx="1379789" cy="1135065"/>
            <a:chOff x="6932916" y="1927850"/>
            <a:chExt cx="1381228" cy="113624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C5D1CEA-0B37-407A-AA38-4CF3ECDC7468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B8FC724-7101-42E5-AE80-DF28CA7BCE82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DFC51E3-5E0B-479C-B406-D7137259868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2134F26-C9E5-4415-829A-B47E0F5015E8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B647B77-446D-4CEA-BB5C-C7DFF4B33935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op5 = </a:t>
              </a:r>
              <a:r>
                <a:rPr kumimoji="0" lang="fr-FR" altLang="en-US" sz="1000" b="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inherit"/>
                </a:rPr>
                <a:t>ralentie</a:t>
              </a:r>
              <a:r>
                <a:rPr lang="en-US" sz="999" dirty="0"/>
                <a:t> </a:t>
              </a:r>
            </a:p>
          </p:txBody>
        </p:sp>
      </p:grpSp>
      <p:grpSp>
        <p:nvGrpSpPr>
          <p:cNvPr id="88" name="s_input">
            <a:extLst>
              <a:ext uri="{FF2B5EF4-FFF2-40B4-BE49-F238E27FC236}">
                <a16:creationId xmlns:a16="http://schemas.microsoft.com/office/drawing/2014/main" id="{4E45B2CD-1FE5-45BA-8DDE-75494ABBC5A7}"/>
              </a:ext>
            </a:extLst>
          </p:cNvPr>
          <p:cNvGrpSpPr/>
          <p:nvPr/>
        </p:nvGrpSpPr>
        <p:grpSpPr>
          <a:xfrm>
            <a:off x="6912127" y="3042079"/>
            <a:ext cx="1379789" cy="1135065"/>
            <a:chOff x="6932916" y="1927850"/>
            <a:chExt cx="1381228" cy="113624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4E8B004-CD10-4E2D-8291-50F4AC7F9FB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D928CD7-6571-4833-8B99-C912BBBCFDA0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620E471-1171-4B56-9EE6-34E34EC2100F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25AA9D6-DB42-42E9-800F-28A02BABCF8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9D2264A-261C-47F2-AA7D-B818F0785BC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s6</a:t>
              </a:r>
            </a:p>
          </p:txBody>
        </p:sp>
      </p:grpSp>
      <p:grpSp>
        <p:nvGrpSpPr>
          <p:cNvPr id="94" name="op_input">
            <a:extLst>
              <a:ext uri="{FF2B5EF4-FFF2-40B4-BE49-F238E27FC236}">
                <a16:creationId xmlns:a16="http://schemas.microsoft.com/office/drawing/2014/main" id="{CA60720E-4F23-42BD-954B-F26825216660}"/>
              </a:ext>
            </a:extLst>
          </p:cNvPr>
          <p:cNvGrpSpPr/>
          <p:nvPr/>
        </p:nvGrpSpPr>
        <p:grpSpPr>
          <a:xfrm>
            <a:off x="8951385" y="3012696"/>
            <a:ext cx="1379789" cy="1135065"/>
            <a:chOff x="6932916" y="1927850"/>
            <a:chExt cx="1381228" cy="113624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860C57A-10CC-4582-B7C6-E3F26E999B6B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ACA98A3-90F3-4C68-8E57-287D841D821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269D03F-3270-4074-A258-DF3B2E52CC0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012F5EF-0CA5-46CA-AB94-BB658B04FBF5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F067197-9692-4FB9-9853-952161DACBC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op6 = </a:t>
              </a:r>
              <a:r>
                <a:rPr kumimoji="0" lang="fr-FR" altLang="en-US" sz="1000" b="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inherit"/>
                </a:rPr>
                <a:t>ces</a:t>
              </a:r>
              <a:r>
                <a:rPr lang="en-US" sz="999" dirty="0"/>
                <a:t> 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D9D549C-6C2A-4BB7-955D-1E345C7C7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1" name="s_input">
            <a:extLst>
              <a:ext uri="{FF2B5EF4-FFF2-40B4-BE49-F238E27FC236}">
                <a16:creationId xmlns:a16="http://schemas.microsoft.com/office/drawing/2014/main" id="{776F6737-FC27-46B4-8BE6-B6DB977B75FC}"/>
              </a:ext>
            </a:extLst>
          </p:cNvPr>
          <p:cNvGrpSpPr/>
          <p:nvPr/>
        </p:nvGrpSpPr>
        <p:grpSpPr>
          <a:xfrm>
            <a:off x="6918914" y="3043636"/>
            <a:ext cx="1379789" cy="1135065"/>
            <a:chOff x="6932916" y="1927850"/>
            <a:chExt cx="1381228" cy="1136249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E9883AB-DBDA-4C00-8AA1-F965E181864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1367CF9-6DEC-4364-99FC-E7A30E6B615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9D56852-E213-4F82-8FE7-2607C0C384D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83D9D5C-0332-4AE0-B1A8-6129994514A9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A394B1A-44B0-4FC0-B122-51897AD7289F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s7</a:t>
              </a:r>
            </a:p>
          </p:txBody>
        </p:sp>
      </p:grpSp>
      <p:grpSp>
        <p:nvGrpSpPr>
          <p:cNvPr id="131" name="op_input">
            <a:extLst>
              <a:ext uri="{FF2B5EF4-FFF2-40B4-BE49-F238E27FC236}">
                <a16:creationId xmlns:a16="http://schemas.microsoft.com/office/drawing/2014/main" id="{8F5D6418-E30C-4535-B17A-250040F9897C}"/>
              </a:ext>
            </a:extLst>
          </p:cNvPr>
          <p:cNvGrpSpPr/>
          <p:nvPr/>
        </p:nvGrpSpPr>
        <p:grpSpPr>
          <a:xfrm>
            <a:off x="8957138" y="3007600"/>
            <a:ext cx="1379789" cy="1135065"/>
            <a:chOff x="6932916" y="1927850"/>
            <a:chExt cx="1381228" cy="1136249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367E720-B77D-4CAD-8CDB-AAC3E8230DE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2C37B08-E0C6-4897-90C6-33B8577878A4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C0C1245-78D0-471F-BA67-E054D6837FD0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7ABE8F1-758F-4002-9617-09CFAED882E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7BF5842-B923-4FDF-BAE2-DE21C036FEB8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op7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dernières</a:t>
              </a:r>
              <a:r>
                <a:rPr lang="en-US" sz="999" dirty="0"/>
                <a:t> </a:t>
              </a:r>
            </a:p>
          </p:txBody>
        </p:sp>
      </p:grpSp>
      <p:grpSp>
        <p:nvGrpSpPr>
          <p:cNvPr id="143" name="s_input">
            <a:extLst>
              <a:ext uri="{FF2B5EF4-FFF2-40B4-BE49-F238E27FC236}">
                <a16:creationId xmlns:a16="http://schemas.microsoft.com/office/drawing/2014/main" id="{68A07489-DA88-4AB3-B5A2-70B5B814566B}"/>
              </a:ext>
            </a:extLst>
          </p:cNvPr>
          <p:cNvGrpSpPr/>
          <p:nvPr/>
        </p:nvGrpSpPr>
        <p:grpSpPr>
          <a:xfrm>
            <a:off x="6910931" y="3032724"/>
            <a:ext cx="1379789" cy="1135065"/>
            <a:chOff x="6932916" y="1927850"/>
            <a:chExt cx="1381228" cy="1136249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AACDA92-5EC9-42A0-A573-7AED0D036FA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EDA2672-9558-463C-8071-5AF357F69C61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42B39C1-F420-4E2D-970C-5C9BB4F414B2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ADC7D5C-57FF-4FB8-BF9D-06182D06658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EC05415-578E-4FDE-BBD3-A0BFB298D11E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s8</a:t>
              </a:r>
            </a:p>
          </p:txBody>
        </p:sp>
      </p:grpSp>
      <p:grpSp>
        <p:nvGrpSpPr>
          <p:cNvPr id="149" name="op_input">
            <a:extLst>
              <a:ext uri="{FF2B5EF4-FFF2-40B4-BE49-F238E27FC236}">
                <a16:creationId xmlns:a16="http://schemas.microsoft.com/office/drawing/2014/main" id="{EE8358BF-3E42-4755-86C4-A720E0018D8A}"/>
              </a:ext>
            </a:extLst>
          </p:cNvPr>
          <p:cNvGrpSpPr/>
          <p:nvPr/>
        </p:nvGrpSpPr>
        <p:grpSpPr>
          <a:xfrm>
            <a:off x="8968817" y="3025078"/>
            <a:ext cx="1379789" cy="1135321"/>
            <a:chOff x="6932916" y="1927850"/>
            <a:chExt cx="1381228" cy="1136506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2C36273-C196-4A4A-9F06-BC84319EBC0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13CBB5E-1329-4A74-962A-D494B4F5916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6F74D02-4C07-4C99-8492-20C00DDAB91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E740531-696E-4E16-8C6B-DF866AB21C6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A7F24B73-F5F8-4FC8-AC1B-720539FA9F2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op8 = </a:t>
              </a:r>
              <a:r>
                <a:rPr kumimoji="0" lang="fr-FR" altLang="en-US" sz="1000" b="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inherit"/>
                </a:rPr>
                <a:t>années</a:t>
              </a:r>
              <a:r>
                <a:rPr lang="en-US" sz="999" dirty="0"/>
                <a:t> 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7D6B010-6D09-4C78-8A8D-F9B6E04EA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2366"/>
            <a:ext cx="20840" cy="7246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BD887-BE68-4A02-B194-74E39B1058D4}"/>
              </a:ext>
            </a:extLst>
          </p:cNvPr>
          <p:cNvSpPr txBox="1"/>
          <p:nvPr/>
        </p:nvSpPr>
        <p:spPr>
          <a:xfrm>
            <a:off x="7059796" y="5253287"/>
            <a:ext cx="44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La</a:t>
            </a:r>
            <a:endParaRPr lang="en-GB" sz="1200" i="1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81B2E05-601F-4202-A9FB-67B28CADF7A6}"/>
              </a:ext>
            </a:extLst>
          </p:cNvPr>
          <p:cNvSpPr txBox="1"/>
          <p:nvPr/>
        </p:nvSpPr>
        <p:spPr>
          <a:xfrm>
            <a:off x="7295513" y="5253287"/>
            <a:ext cx="988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croissance</a:t>
            </a:r>
            <a:endParaRPr lang="en-GB" sz="1200" i="1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AD3065C-EADD-45EE-8A3E-85113E74B931}"/>
              </a:ext>
            </a:extLst>
          </p:cNvPr>
          <p:cNvSpPr txBox="1"/>
          <p:nvPr/>
        </p:nvSpPr>
        <p:spPr>
          <a:xfrm>
            <a:off x="8025560" y="5248950"/>
            <a:ext cx="110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FR" altLang="en-US" sz="1200" b="0" i="1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économique</a:t>
            </a:r>
            <a:endParaRPr lang="en-GB" sz="1200" i="1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38DEDF5-F178-4462-9FA1-A7F80D663F23}"/>
              </a:ext>
            </a:extLst>
          </p:cNvPr>
          <p:cNvSpPr txBox="1"/>
          <p:nvPr/>
        </p:nvSpPr>
        <p:spPr>
          <a:xfrm>
            <a:off x="8843950" y="5251401"/>
            <a:ext cx="67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FR" altLang="en-US" sz="1200" b="0" i="1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s’est</a:t>
            </a:r>
            <a:endParaRPr lang="en-GB" sz="1200" i="1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E19D944-F3DE-4B6F-AF9E-90710036CD79}"/>
              </a:ext>
            </a:extLst>
          </p:cNvPr>
          <p:cNvSpPr txBox="1"/>
          <p:nvPr/>
        </p:nvSpPr>
        <p:spPr>
          <a:xfrm>
            <a:off x="9258494" y="5244912"/>
            <a:ext cx="770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ralentie</a:t>
            </a:r>
            <a:endParaRPr lang="en-GB" sz="1200" i="1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F9DAEB4-F3AE-459A-9F5F-F2DC87259A96}"/>
              </a:ext>
            </a:extLst>
          </p:cNvPr>
          <p:cNvSpPr txBox="1"/>
          <p:nvPr/>
        </p:nvSpPr>
        <p:spPr>
          <a:xfrm>
            <a:off x="9866120" y="5234335"/>
            <a:ext cx="44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ces</a:t>
            </a:r>
            <a:endParaRPr lang="en-GB" sz="1200" i="1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8339569-02E5-4407-8B63-1143947CDB9C}"/>
              </a:ext>
            </a:extLst>
          </p:cNvPr>
          <p:cNvSpPr txBox="1"/>
          <p:nvPr/>
        </p:nvSpPr>
        <p:spPr>
          <a:xfrm>
            <a:off x="10079719" y="5234279"/>
            <a:ext cx="919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dernières</a:t>
            </a:r>
            <a:endParaRPr lang="en-GB" sz="1200" i="1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84B3F78-B33C-4D51-A466-1B97E998C44C}"/>
              </a:ext>
            </a:extLst>
          </p:cNvPr>
          <p:cNvSpPr txBox="1"/>
          <p:nvPr/>
        </p:nvSpPr>
        <p:spPr>
          <a:xfrm>
            <a:off x="10661482" y="5230458"/>
            <a:ext cx="919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années</a:t>
            </a:r>
            <a:endParaRPr lang="en-GB" sz="12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9638E0-712B-44DB-94F6-0E529F0E7798}"/>
              </a:ext>
            </a:extLst>
          </p:cNvPr>
          <p:cNvSpPr/>
          <p:nvPr/>
        </p:nvSpPr>
        <p:spPr>
          <a:xfrm>
            <a:off x="5086468" y="7814105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1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22D6659-18A2-4ED7-8857-1F7C5AF1AE51}"/>
              </a:ext>
            </a:extLst>
          </p:cNvPr>
          <p:cNvSpPr/>
          <p:nvPr/>
        </p:nvSpPr>
        <p:spPr>
          <a:xfrm>
            <a:off x="5105102" y="7814104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2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F62F5412-95E7-43FA-B1A3-25B13BD6722F}"/>
              </a:ext>
            </a:extLst>
          </p:cNvPr>
          <p:cNvSpPr/>
          <p:nvPr/>
        </p:nvSpPr>
        <p:spPr>
          <a:xfrm>
            <a:off x="5105102" y="7814103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3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E0179DF-08A1-4260-8BDF-86A44B70E087}"/>
              </a:ext>
            </a:extLst>
          </p:cNvPr>
          <p:cNvSpPr/>
          <p:nvPr/>
        </p:nvSpPr>
        <p:spPr>
          <a:xfrm>
            <a:off x="5083111" y="7814102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4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6586E33-0738-4636-9E9E-A40C52D90C9E}"/>
              </a:ext>
            </a:extLst>
          </p:cNvPr>
          <p:cNvSpPr/>
          <p:nvPr/>
        </p:nvSpPr>
        <p:spPr>
          <a:xfrm>
            <a:off x="5115744" y="7814102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5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AEB4997-DEED-4BC2-94D4-2574510DB95E}"/>
              </a:ext>
            </a:extLst>
          </p:cNvPr>
          <p:cNvSpPr/>
          <p:nvPr/>
        </p:nvSpPr>
        <p:spPr>
          <a:xfrm>
            <a:off x="5105102" y="7814099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6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AE28F96-5C6B-486C-A263-C613BD209661}"/>
              </a:ext>
            </a:extLst>
          </p:cNvPr>
          <p:cNvSpPr/>
          <p:nvPr/>
        </p:nvSpPr>
        <p:spPr>
          <a:xfrm>
            <a:off x="5110423" y="7808961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7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A0F075EB-B5D2-4C2B-99FC-3A6450081CEA}"/>
              </a:ext>
            </a:extLst>
          </p:cNvPr>
          <p:cNvSpPr/>
          <p:nvPr/>
        </p:nvSpPr>
        <p:spPr>
          <a:xfrm>
            <a:off x="5083111" y="7808960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8</a:t>
            </a:r>
            <a:endParaRPr lang="en-GB" sz="16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75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1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600"/>
                            </p:stCondLst>
                            <p:childTnLst>
                              <p:par>
                                <p:cTn id="4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1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7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2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700"/>
                            </p:stCondLst>
                            <p:childTnLst>
                              <p:par>
                                <p:cTn id="5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52 C 0.00039 -0.0876 0.00039 -0.10984 -0.00196 -0.12479 C -0.00274 -0.13 -0.00404 -0.13504 -0.00535 -0.13991 C -0.00704 -0.14651 -0.01147 -0.16024 -0.01408 -0.16563 C -0.01695 -0.17136 -0.02008 -0.17692 -0.02373 -0.18196 C -0.03063 -0.19135 -0.03676 -0.20282 -0.04549 -0.20873 C -0.06048 -0.21863 -0.073 -0.22871 -0.09007 -0.23202 C -0.10689 -0.23515 -0.11327 -0.23654 -0.13374 -0.23897 C -0.13986 -0.23966 -0.14599 -0.23966 -0.15199 -0.24001 L -0.27777 -0.23775 C -0.28037 -0.23775 -0.28298 -0.2374 -0.28559 -0.23654 C -0.28898 -0.23567 -0.29888 -0.22785 -0.29953 -0.22732 C -0.30879 -0.2195 -0.3183 -0.21238 -0.32665 -0.20282 C -0.33447 -0.19396 -0.33108 -0.19865 -0.33707 -0.18892 C -0.34046 -0.17571 -0.33342 -0.20247 -0.34151 -0.17831 C -0.34411 -0.17049 -0.34841 -0.15398 -0.34841 -0.15398 C -0.34985 -0.13556 -0.34998 -0.14234 -0.34672 -0.11662 C -0.34633 -0.11384 -0.34581 -0.11106 -0.34502 -0.10845 C -0.34437 -0.10671 -0.34307 -0.1055 -0.34229 -0.10393 C -0.3372 -0.09316 -0.34085 -0.09802 -0.33447 -0.08881 C -0.33069 -0.08325 -0.33043 -0.08273 -0.32573 -0.07943 C -0.32352 -0.07786 -0.3213 -0.07526 -0.31883 -0.07473 C -0.31153 -0.07352 -0.30423 -0.07473 -0.29693 -0.07473 " pathEditMode="relative" ptsTypes="AAAAAAAAAAAAAAAAAAAAAAAA">
                                      <p:cBhvr>
                                        <p:cTn id="5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70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82 C -0.0013 -0.09367 0.00091 -0.11522 -0.00247 -0.13573 C -0.00469 -0.14894 -0.01838 -0.17171 -0.02698 -0.18213 C -0.03428 -0.19117 -0.04132 -0.20073 -0.04966 -0.20785 L -0.0855 -0.23809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1 C -0.41905 -0.29353 -0.42701 -0.29284 -0.43639 -0.28919 C -0.43965 -0.28797 -0.44278 -0.28606 -0.44604 -0.28467 C -0.47367 -0.27285 -0.44004 -0.29023 -0.48357 -0.26607 C -0.4927 -0.26086 -0.49544 -0.2593 -0.50365 -0.25443 C -0.50625 -0.25287 -0.50925 -0.252 -0.51147 -0.24974 C -0.51407 -0.24696 -0.51668 -0.24418 -0.51929 -0.24157 C -0.52163 -0.23948 -0.52424 -0.23809 -0.52633 -0.23566 C -0.53363 -0.22749 -0.53988 -0.21689 -0.54549 -0.20664 C -0.55266 -0.1936 -0.55539 -0.18648 -0.56035 -0.17049 C -0.56152 -0.16684 -0.56191 -0.16267 -0.56295 -0.15885 C -0.56465 -0.15311 -0.56686 -0.14737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1 -0.55357 0.0325 -0.53154 0.04588 C -0.5245 0.05023 -0.52163 0.05475 -0.51407 0.05631 C -0.49153 0.06135 -0.50717 0.05857 -0.46702 0.05979 C -0.46415 0.06239 -0.46428 0.06083 -0.46428 0.06344 " pathEditMode="relative" ptsTypes="AAAAAAAAAAAAAAAAAAAAAAAAAAAAAAAAAAAAA">
                                      <p:cBhvr>
                                        <p:cTn id="61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700"/>
                            </p:stCondLst>
                            <p:childTnLst>
                              <p:par>
                                <p:cTn id="6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2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700"/>
                            </p:stCondLst>
                            <p:childTnLst>
                              <p:par>
                                <p:cTn id="7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2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700"/>
                            </p:stCondLst>
                            <p:childTnLst>
                              <p:par>
                                <p:cTn id="7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7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2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800"/>
                            </p:stCondLst>
                            <p:childTnLst>
                              <p:par>
                                <p:cTn id="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6300"/>
                            </p:stCondLst>
                            <p:childTnLst>
                              <p:par>
                                <p:cTn id="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6800"/>
                            </p:stCondLst>
                            <p:childTnLst>
                              <p:par>
                                <p:cTn id="9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6 0.00039 -0.10984 -0.00196 -0.12479 C -0.00274 -0.13 -0.00404 -0.13504 -0.00535 -0.13991 C -0.00704 -0.14651 -0.01147 -0.16024 -0.01408 -0.16563 C -0.01695 -0.17136 -0.02007 -0.17692 -0.02372 -0.18196 C -0.03063 -0.19135 -0.03676 -0.20282 -0.04549 -0.20873 C -0.06048 -0.21863 -0.07299 -0.22871 -0.09007 -0.23202 C -0.10688 -0.23515 -0.11327 -0.23654 -0.13373 -0.23897 C -0.13986 -0.23966 -0.14599 -0.23966 -0.15198 -0.24001 L -0.27776 -0.23775 C -0.28037 -0.23775 -0.28298 -0.2374 -0.28559 -0.23654 C -0.28897 -0.23567 -0.29888 -0.22785 -0.29953 -0.22732 C -0.30879 -0.2195 -0.3183 -0.21238 -0.32664 -0.20282 C -0.33446 -0.19396 -0.33108 -0.19865 -0.33707 -0.18892 C -0.34046 -0.17571 -0.33342 -0.20247 -0.3415 -0.17831 C -0.34411 -0.17049 -0.34841 -0.15398 -0.34841 -0.15381 C -0.34984 -0.13556 -0.34998 -0.14234 -0.34672 -0.11662 C -0.34633 -0.11384 -0.3458 -0.11106 -0.34502 -0.10845 C -0.34437 -0.10671 -0.34307 -0.1055 -0.34229 -0.10393 C -0.3372 -0.09316 -0.34085 -0.09802 -0.33446 -0.08881 C -0.33068 -0.08325 -0.33042 -0.08273 -0.32573 -0.07943 C -0.32352 -0.07786 -0.3213 -0.07526 -0.31882 -0.07473 C -0.31152 -0.07352 -0.30422 -0.07473 -0.29693 -0.07473 " pathEditMode="relative" rAng="0" ptsTypes="AAAAAAAAAAAAAAAAAAAAAAAA">
                                      <p:cBhvr>
                                        <p:cTn id="100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8800"/>
                            </p:stCondLst>
                            <p:childTnLst>
                              <p:par>
                                <p:cTn id="10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8 0.00091 -0.11523 -0.00247 -0.13573 C -0.00469 -0.14894 -0.01838 -0.17171 -0.02698 -0.18214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4 C -0.41853 -0.29649 -0.378 -0.3024 -0.40406 -0.29858 C -0.40589 -0.29788 -0.40758 -0.29684 -0.40941 -0.29632 C -0.41905 -0.29354 -0.42701 -0.29284 -0.43639 -0.28919 C -0.43965 -0.28798 -0.44278 -0.28606 -0.44604 -0.28467 C -0.47367 -0.27286 -0.44004 -0.29023 -0.48357 -0.26608 C -0.4927 -0.26086 -0.49544 -0.2593 -0.50365 -0.25443 C -0.50625 -0.25287 -0.50925 -0.252 -0.51147 -0.24974 C -0.51407 -0.24696 -0.51668 -0.24418 -0.51929 -0.24157 C -0.52163 -0.23949 -0.52424 -0.2381 -0.52633 -0.23566 C -0.53363 -0.2275 -0.53988 -0.21689 -0.54549 -0.20664 C -0.55266 -0.19361 -0.55539 -0.18648 -0.56035 -0.17049 C -0.56152 -0.16684 -0.56191 -0.16267 -0.56295 -0.15885 C -0.56465 -0.15311 -0.56686 -0.14738 -0.5683 -0.14147 C -0.57117 -0.12878 -0.57325 -0.11384 -0.57521 -0.1008 C -0.57547 -0.09628 -0.57703 -0.06517 -0.5769 -0.06239 C -0.57664 -0.04953 -0.5756 -0.03667 -0.57429 -0.02398 C -0.5739 -0.01912 -0.5726 -0.0146 -0.57169 -0.00991 C -0.56869 0.00486 -0.56999 0.00365 -0.56478 0.01338 C -0.56191 0.01842 -0.55996 0.02485 -0.55605 0.0285 C -0.53206 0.0497 -0.55357 0.0325 -0.53154 0.04588 C -0.5245 0.05022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103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800"/>
                            </p:stCondLst>
                            <p:childTnLst>
                              <p:par>
                                <p:cTn id="10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13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1800"/>
                            </p:stCondLst>
                            <p:childTnLst>
                              <p:par>
                                <p:cTn id="11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23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28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3300"/>
                            </p:stCondLst>
                            <p:childTnLst>
                              <p:par>
                                <p:cTn id="1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38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4400"/>
                            </p:stCondLst>
                            <p:childTnLst>
                              <p:par>
                                <p:cTn id="1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4900"/>
                            </p:stCondLst>
                            <p:childTnLst>
                              <p:par>
                                <p:cTn id="1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400"/>
                            </p:stCondLst>
                            <p:childTnLst>
                              <p:par>
                                <p:cTn id="1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59 0.00039 -0.10984 -0.00196 -0.12478 C -0.00274 -0.13 -0.00404 -0.13504 -0.00535 -0.1399 C -0.00704 -0.14651 -0.01147 -0.16024 -0.01408 -0.16563 C -0.01695 -0.17136 -0.02007 -0.17692 -0.02372 -0.18196 C -0.03063 -0.19135 -0.03676 -0.20282 -0.04549 -0.20873 C -0.06048 -0.21863 -0.07299 -0.22871 -0.09007 -0.23201 C -0.10688 -0.23514 -0.11327 -0.23653 -0.13373 -0.23897 C -0.13986 -0.23966 -0.14599 -0.23966 -0.15198 -0.24001 L -0.27776 -0.23775 C -0.28037 -0.23775 -0.28298 -0.2374 -0.28559 -0.23653 C -0.28897 -0.23566 -0.29888 -0.22784 -0.29953 -0.22732 C -0.30879 -0.2195 -0.3183 -0.21238 -0.32664 -0.20282 C -0.33446 -0.19395 -0.33108 -0.19865 -0.33707 -0.18891 C -0.34046 -0.17571 -0.33342 -0.20247 -0.3415 -0.17831 C -0.34411 -0.17049 -0.34841 -0.15398 -0.34841 -0.15381 C -0.34984 -0.13556 -0.34998 -0.14234 -0.34672 -0.11662 C -0.34633 -0.11384 -0.3458 -0.11106 -0.34502 -0.10845 C -0.34437 -0.10671 -0.34307 -0.10549 -0.34229 -0.10393 C -0.3372 -0.09315 -0.34085 -0.09802 -0.33446 -0.08881 C -0.33068 -0.08325 -0.33042 -0.08273 -0.32573 -0.07942 C -0.32352 -0.07786 -0.3213 -0.07525 -0.31882 -0.07473 C -0.31152 -0.07352 -0.30422 -0.07473 -0.29693 -0.07473 " pathEditMode="relative" rAng="0" ptsTypes="AAAAAAAAAAAAAAAAAAAAAAAA">
                                      <p:cBhvr>
                                        <p:cTn id="142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7400"/>
                            </p:stCondLst>
                            <p:childTnLst>
                              <p:par>
                                <p:cTn id="1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7 -0.13573 C -0.00469 -0.14894 -0.01838 -0.17171 -0.02698 -0.18213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2 C -0.41905 -0.29354 -0.42701 -0.29284 -0.43639 -0.28919 C -0.43965 -0.28797 -0.44278 -0.28606 -0.44604 -0.28467 C -0.47367 -0.27285 -0.44004 -0.29023 -0.48357 -0.26608 C -0.4927 -0.26086 -0.49544 -0.2593 -0.50365 -0.25443 C -0.50625 -0.25287 -0.50925 -0.252 -0.51147 -0.24974 C -0.51407 -0.24696 -0.51668 -0.24418 -0.51929 -0.24157 C -0.52163 -0.23949 -0.52424 -0.2381 -0.52633 -0.23566 C -0.53363 -0.22749 -0.53988 -0.21689 -0.54549 -0.20664 C -0.55266 -0.1936 -0.55539 -0.18648 -0.56035 -0.17049 C -0.56152 -0.16684 -0.56191 -0.16267 -0.56295 -0.15885 C -0.56465 -0.15311 -0.56686 -0.14738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 -0.55357 0.0325 -0.53154 0.04588 C -0.5245 0.05023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145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9400"/>
                            </p:stCondLst>
                            <p:childTnLst>
                              <p:par>
                                <p:cTn id="147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99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400"/>
                            </p:stCondLst>
                            <p:childTnLst>
                              <p:par>
                                <p:cTn id="155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09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1400"/>
                            </p:stCondLst>
                            <p:childTnLst>
                              <p:par>
                                <p:cTn id="1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1900"/>
                            </p:stCondLst>
                            <p:childTnLst>
                              <p:par>
                                <p:cTn id="1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24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3000"/>
                            </p:stCondLst>
                            <p:childTnLst>
                              <p:par>
                                <p:cTn id="1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3500"/>
                            </p:stCondLst>
                            <p:childTnLst>
                              <p:par>
                                <p:cTn id="1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4000"/>
                            </p:stCondLst>
                            <p:childTnLst>
                              <p:par>
                                <p:cTn id="1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4 -0.00196 -0.12478 C -0.00274 -0.13 -0.00404 -0.13504 -0.00535 -0.1399 C -0.00704 -0.14651 -0.01147 -0.16024 -0.01408 -0.16562 C -0.01695 -0.17136 -0.02008 -0.17692 -0.02372 -0.18196 C -0.03063 -0.19135 -0.03676 -0.20282 -0.04549 -0.20872 C -0.06048 -0.21863 -0.07299 -0.22871 -0.09007 -0.23201 C -0.10688 -0.23514 -0.11327 -0.23653 -0.13374 -0.23896 C -0.13986 -0.23966 -0.14599 -0.23966 -0.15198 -0.24001 L -0.27777 -0.23775 C -0.28037 -0.23775 -0.28298 -0.2374 -0.28559 -0.23653 C -0.28897 -0.23566 -0.29888 -0.22784 -0.29953 -0.22732 C -0.30879 -0.2195 -0.3183 -0.21237 -0.32664 -0.20282 C -0.33447 -0.19395 -0.33108 -0.19864 -0.33707 -0.18891 C -0.34046 -0.1757 -0.33342 -0.20247 -0.3415 -0.17831 C -0.34411 -0.17049 -0.34841 -0.15398 -0.34841 -0.15381 C -0.34985 -0.13556 -0.34998 -0.14234 -0.34672 -0.11661 C -0.34633 -0.11383 -0.3458 -0.11105 -0.34502 -0.10845 C -0.34437 -0.10671 -0.34307 -0.10549 -0.34229 -0.10393 C -0.3372 -0.09315 -0.34085 -0.09802 -0.33447 -0.08881 C -0.33069 -0.08325 -0.33042 -0.08273 -0.32573 -0.07942 C -0.32352 -0.07786 -0.3213 -0.07525 -0.31882 -0.07473 C -0.31152 -0.07351 -0.30423 -0.07473 -0.29693 -0.07473 " pathEditMode="relative" rAng="0" ptsTypes="AAAAAAAAAAAAAAAAAAAAAAAA">
                                      <p:cBhvr>
                                        <p:cTn id="184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6000"/>
                            </p:stCondLst>
                            <p:childTnLst>
                              <p:par>
                                <p:cTn id="1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8 -0.13573 C -0.00469 -0.14894 -0.01838 -0.17171 -0.02698 -0.18213 C -0.03428 -0.19117 -0.04132 -0.20073 -0.04966 -0.20786 L -0.08551 -0.2381 C -0.09033 -0.24209 -0.09515 -0.24644 -0.10037 -0.24974 C -0.10793 -0.25443 -0.11535 -0.2593 -0.12305 -0.26364 C -0.13465 -0.27025 -0.15993 -0.28276 -0.17271 -0.28815 C -0.17818 -0.29041 -0.18379 -0.29249 -0.18939 -0.29388 C -0.19956 -0.29649 -0.21911 -0.29875 -0.22954 -0.29979 L -0.2775 -0.30431 L -0.37005 -0.30327 C -0.37539 -0.30309 -0.38047 -0.30153 -0.38582 -0.30083 C -0.41854 -0.29649 -0.378 -0.3024 -0.40407 -0.29857 C -0.40589 -0.29788 -0.40759 -0.29684 -0.40941 -0.29632 C -0.41906 -0.29354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1 -0.52633 -0.23566 C -0.53363 -0.22749 -0.53989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1 -0.01912 -0.5726 -0.0146 -0.57169 -0.00991 C -0.56869 0.00487 -0.57 0.00365 -0.56478 0.01338 C -0.56191 0.01842 -0.55996 0.02485 -0.55605 0.0285 C -0.53206 0.0497 -0.55357 0.0325 -0.53154 0.04588 C -0.5245 0.05023 -0.52164 0.05474 -0.51408 0.05631 C -0.49153 0.06135 -0.50717 0.05857 -0.46702 0.05978 C -0.46416 0.06239 -0.46429 0.06083 -0.46429 0.06343 " pathEditMode="relative" rAng="0" ptsTypes="AAAAAAAAAAAAAAAAAAAAAAAAAAAAAAAAAAAAA">
                                      <p:cBhvr>
                                        <p:cTn id="187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8000"/>
                            </p:stCondLst>
                            <p:childTnLst>
                              <p:par>
                                <p:cTn id="189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8500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9000"/>
                            </p:stCondLst>
                            <p:childTnLst>
                              <p:par>
                                <p:cTn id="197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95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40000"/>
                            </p:stCondLst>
                            <p:childTnLst>
                              <p:par>
                                <p:cTn id="2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40500"/>
                            </p:stCondLst>
                            <p:childTnLst>
                              <p:par>
                                <p:cTn id="2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41000"/>
                            </p:stCondLst>
                            <p:childTnLst>
                              <p:par>
                                <p:cTn id="2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41600"/>
                            </p:stCondLst>
                            <p:childTnLst>
                              <p:par>
                                <p:cTn id="2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42100"/>
                            </p:stCondLst>
                            <p:childTnLst>
                              <p:par>
                                <p:cTn id="2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42600"/>
                            </p:stCondLst>
                            <p:childTnLst>
                              <p:par>
                                <p:cTn id="2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3 -0.00196 -0.12478 C -0.00274 -0.12999 -0.00404 -0.13503 -0.00534 -0.1399 C -0.00704 -0.1465 -0.01147 -0.16023 -0.01408 -0.16562 C -0.01695 -0.17136 -0.02007 -0.17692 -0.02372 -0.18196 C -0.03063 -0.19134 -0.03676 -0.20281 -0.04549 -0.20872 C -0.06048 -0.21863 -0.07299 -0.22871 -0.09007 -0.23201 C -0.10688 -0.23514 -0.11327 -0.23653 -0.13373 -0.23896 C -0.13986 -0.23966 -0.14599 -0.23966 -0.15198 -0.24 L -0.27776 -0.23774 C -0.28037 -0.23774 -0.28298 -0.2374 -0.28558 -0.23653 C -0.28897 -0.23566 -0.29888 -0.22784 -0.29953 -0.22732 C -0.30879 -0.2195 -0.3183 -0.21237 -0.32664 -0.20281 C -0.33446 -0.19395 -0.33107 -0.19864 -0.33707 -0.18891 C -0.34046 -0.1757 -0.33342 -0.20246 -0.3415 -0.17831 C -0.34411 -0.17049 -0.34841 -0.15398 -0.34841 -0.1538 C -0.34984 -0.13555 -0.34997 -0.14233 -0.34672 -0.11661 C -0.34632 -0.11383 -0.3458 -0.11105 -0.34502 -0.10844 C -0.34437 -0.10671 -0.34307 -0.10549 -0.34228 -0.10392 C -0.3372 -0.09315 -0.34085 -0.09802 -0.33446 -0.0888 C -0.33068 -0.08324 -0.33042 -0.08272 -0.32573 -0.07942 C -0.32351 -0.07786 -0.3213 -0.07525 -0.31882 -0.07473 C -0.31152 -0.07351 -0.30422 -0.07473 -0.29692 -0.07473 " pathEditMode="relative" rAng="0" ptsTypes="AAAAAAAAAAAAAAAAAAAAAAAA">
                                      <p:cBhvr>
                                        <p:cTn id="22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44600"/>
                            </p:stCondLst>
                            <p:childTnLst>
                              <p:par>
                                <p:cTn id="2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4 C -0.0013 -0.09367 0.00091 -0.11522 -0.00248 -0.13573 C -0.00469 -0.14894 -0.01838 -0.17171 -0.02698 -0.18213 C -0.03428 -0.19117 -0.04132 -0.20073 -0.04966 -0.20786 L -0.08551 -0.23809 C -0.09033 -0.24209 -0.09515 -0.24644 -0.10036 -0.24974 C -0.10792 -0.25443 -0.11535 -0.2593 -0.12304 -0.26364 C -0.13465 -0.27025 -0.15993 -0.28276 -0.17271 -0.28815 C -0.17818 -0.29041 -0.18378 -0.29249 -0.18939 -0.29388 C -0.19956 -0.29649 -0.21911 -0.29875 -0.22954 -0.29979 L -0.2775 -0.30431 L -0.37005 -0.30327 C -0.37539 -0.30309 -0.38047 -0.30153 -0.38582 -0.30083 C -0.41853 -0.29649 -0.378 -0.3024 -0.40407 -0.29857 C -0.40589 -0.29788 -0.40759 -0.29684 -0.40941 -0.29632 C -0.41906 -0.29353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09 -0.52633 -0.23566 C -0.53363 -0.22749 -0.53988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 -0.01912 -0.5726 -0.0146 -0.57169 -0.00991 C -0.56869 0.00487 -0.56999 0.00365 -0.56478 0.01338 C -0.56191 0.01842 -0.55996 0.02485 -0.55605 0.0285 C -0.53206 0.0497 -0.55357 0.0325 -0.53154 0.04588 C -0.5245 0.05023 -0.52164 0.05474 -0.51408 0.05631 C -0.49153 0.06135 -0.50717 0.05857 -0.46702 0.05978 C -0.46415 0.06239 -0.46429 0.06083 -0.46429 0.06343 " pathEditMode="relative" rAng="0" ptsTypes="AAAAAAAAAAAAAAAAAAAAAAAAAAAAAAAAAAAAA">
                                      <p:cBhvr>
                                        <p:cTn id="22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46600"/>
                            </p:stCondLst>
                            <p:childTnLst>
                              <p:par>
                                <p:cTn id="231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47100"/>
                            </p:stCondLst>
                            <p:childTnLst>
                              <p:par>
                                <p:cTn id="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47600"/>
                            </p:stCondLst>
                            <p:childTnLst>
                              <p:par>
                                <p:cTn id="239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48100"/>
                            </p:stCondLst>
                            <p:childTnLst>
                              <p:par>
                                <p:cTn id="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8600"/>
                            </p:stCondLst>
                            <p:childTnLst>
                              <p:par>
                                <p:cTn id="2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49100"/>
                            </p:stCondLst>
                            <p:childTnLst>
                              <p:par>
                                <p:cTn id="2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496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200"/>
                            </p:stCondLst>
                            <p:childTnLst>
                              <p:par>
                                <p:cTn id="2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700"/>
                            </p:stCondLst>
                            <p:childTnLst>
                              <p:par>
                                <p:cTn id="2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1200"/>
                            </p:stCondLst>
                            <p:childTnLst>
                              <p:par>
                                <p:cTn id="26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4 -0.00196 -0.12478 C -0.00274 -0.13 -0.00404 -0.13504 -0.00535 -0.1399 C -0.00704 -0.14651 -0.01147 -0.16024 -0.01408 -0.16562 C -0.01695 -0.17136 -0.02008 -0.17692 -0.02373 -0.18196 C -0.03063 -0.19135 -0.03676 -0.20282 -0.04549 -0.20872 C -0.06048 -0.21863 -0.073 -0.22871 -0.09007 -0.23201 C -0.10688 -0.23514 -0.11327 -0.23653 -0.13374 -0.23896 C -0.13986 -0.23966 -0.14599 -0.23966 -0.15198 -0.24001 L -0.27777 -0.23775 C -0.28037 -0.23775 -0.28298 -0.2374 -0.28559 -0.23653 C -0.28898 -0.23566 -0.29888 -0.22784 -0.29953 -0.22732 C -0.30879 -0.2195 -0.3183 -0.21237 -0.32664 -0.20282 C -0.33447 -0.19395 -0.33108 -0.19864 -0.33707 -0.18891 C -0.34046 -0.1757 -0.33342 -0.20247 -0.3415 -0.17831 C -0.34411 -0.17049 -0.34841 -0.15398 -0.34841 -0.15381 C -0.34985 -0.13556 -0.34998 -0.14234 -0.34672 -0.11661 C -0.34633 -0.11383 -0.34581 -0.11105 -0.34502 -0.10845 C -0.34437 -0.10671 -0.34307 -0.10549 -0.34229 -0.10393 C -0.3372 -0.09315 -0.34085 -0.09802 -0.33447 -0.08881 C -0.33069 -0.08325 -0.33042 -0.08273 -0.32573 -0.07942 C -0.32352 -0.07786 -0.3213 -0.07525 -0.31882 -0.07473 C -0.31152 -0.07351 -0.30423 -0.07473 -0.29693 -0.07473 " pathEditMode="relative" rAng="0" ptsTypes="AAAAAAAAAAAAAAAAAAAAAAAA">
                                      <p:cBhvr>
                                        <p:cTn id="26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3200"/>
                            </p:stCondLst>
                            <p:childTnLst>
                              <p:par>
                                <p:cTn id="27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4 C -0.0013 -0.09367 0.00091 -0.11522 -0.00248 -0.13573 C -0.00469 -0.14894 -0.01838 -0.17171 -0.02698 -0.18213 C -0.03428 -0.19117 -0.04132 -0.20073 -0.04966 -0.20785 L -0.08551 -0.23809 C -0.09033 -0.24209 -0.09515 -0.24644 -0.10037 -0.24974 C -0.10793 -0.25443 -0.11535 -0.2593 -0.12305 -0.26364 C -0.13465 -0.27025 -0.15993 -0.28276 -0.17271 -0.28815 C -0.17818 -0.29041 -0.18379 -0.29249 -0.18939 -0.29388 C -0.19956 -0.29649 -0.21911 -0.29875 -0.22954 -0.29979 L -0.2775 -0.30431 L -0.37005 -0.30327 C -0.37539 -0.30309 -0.38047 -0.30153 -0.38582 -0.30083 C -0.41854 -0.29649 -0.378 -0.3024 -0.40407 -0.29857 C -0.40589 -0.29788 -0.40759 -0.29684 -0.40941 -0.29631 C -0.41906 -0.29353 -0.42701 -0.29284 -0.43639 -0.28919 C -0.43965 -0.28797 -0.44278 -0.28606 -0.44604 -0.28467 C -0.47367 -0.27285 -0.44004 -0.29023 -0.48358 -0.26607 C -0.4927 -0.26086 -0.49544 -0.2593 -0.50365 -0.25443 C -0.50626 -0.25287 -0.50925 -0.252 -0.51147 -0.24974 C -0.51408 -0.24696 -0.51668 -0.24418 -0.51929 -0.24157 C -0.52164 -0.23948 -0.52424 -0.23809 -0.52633 -0.23566 C -0.53363 -0.22749 -0.53989 -0.21689 -0.54549 -0.20664 C -0.55266 -0.1936 -0.5554 -0.18648 -0.56035 -0.17049 C -0.56152 -0.16684 -0.56191 -0.16267 -0.56296 -0.15884 C -0.56465 -0.15311 -0.56687 -0.14737 -0.5683 -0.14147 C -0.57117 -0.12878 -0.57325 -0.11383 -0.57521 -0.1008 C -0.57547 -0.09628 -0.57703 -0.06517 -0.5769 -0.06239 C -0.57664 -0.04953 -0.5756 -0.03667 -0.5743 -0.02398 C -0.57391 -0.01912 -0.5726 -0.0146 -0.57169 -0.0099 C -0.56869 0.00487 -0.57 0.00365 -0.56478 0.01338 C -0.56191 0.01842 -0.55996 0.02485 -0.55605 0.0285 C -0.53206 0.04971 -0.55357 0.0325 -0.53154 0.04588 C -0.5245 0.05023 -0.52164 0.05475 -0.51408 0.05631 C -0.49153 0.06135 -0.50717 0.05857 -0.46702 0.05979 C -0.46416 0.06239 -0.46429 0.06083 -0.46429 0.06344 " pathEditMode="relative" rAng="0" ptsTypes="AAAAAAAAAAAAAAAAAAAAAAAAAAAAAAAAAAAAA">
                                      <p:cBhvr>
                                        <p:cTn id="27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5200"/>
                            </p:stCondLst>
                            <p:childTnLst>
                              <p:par>
                                <p:cTn id="273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5700"/>
                            </p:stCondLst>
                            <p:childTnLst>
                              <p:par>
                                <p:cTn id="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6200"/>
                            </p:stCondLst>
                            <p:childTnLst>
                              <p:par>
                                <p:cTn id="281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67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7200"/>
                            </p:stCondLst>
                            <p:childTnLst>
                              <p:par>
                                <p:cTn id="2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7700"/>
                            </p:stCondLst>
                            <p:childTnLst>
                              <p:par>
                                <p:cTn id="2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8200"/>
                            </p:stCondLst>
                            <p:childTnLst>
                              <p:par>
                                <p:cTn id="2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8800"/>
                            </p:stCondLst>
                            <p:childTnLst>
                              <p:par>
                                <p:cTn id="30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9300"/>
                            </p:stCondLst>
                            <p:childTnLst>
                              <p:par>
                                <p:cTn id="3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9800"/>
                            </p:stCondLst>
                            <p:childTnLst>
                              <p:par>
                                <p:cTn id="30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3 -0.00196 -0.12478 C -0.00274 -0.12999 -0.00404 -0.13503 -0.00534 -0.1399 C -0.00704 -0.1465 -0.01147 -0.16023 -0.01408 -0.16562 C -0.01695 -0.17136 -0.02007 -0.17692 -0.02372 -0.18196 C -0.03063 -0.19134 -0.03676 -0.20281 -0.04549 -0.20872 C -0.06048 -0.21863 -0.07299 -0.22871 -0.09007 -0.23201 C -0.10688 -0.23514 -0.11327 -0.23653 -0.13373 -0.23896 C -0.13986 -0.23966 -0.14599 -0.23966 -0.15198 -0.24 L -0.27776 -0.23774 C -0.28037 -0.23774 -0.28298 -0.2374 -0.28558 -0.23653 C -0.28897 -0.23566 -0.29888 -0.22784 -0.29953 -0.22732 C -0.30879 -0.2195 -0.3183 -0.21237 -0.32664 -0.20281 C -0.33446 -0.19395 -0.33107 -0.19864 -0.33707 -0.18891 C -0.34046 -0.1757 -0.33342 -0.20246 -0.3415 -0.17831 C -0.34411 -0.17049 -0.34841 -0.15398 -0.34841 -0.1538 C -0.34984 -0.13555 -0.34997 -0.14233 -0.34672 -0.11661 C -0.34632 -0.11383 -0.3458 -0.11105 -0.34502 -0.10844 C -0.34437 -0.10671 -0.34307 -0.10549 -0.34228 -0.10392 C -0.3372 -0.09315 -0.34085 -0.09802 -0.33446 -0.0888 C -0.33068 -0.08324 -0.33042 -0.08272 -0.32573 -0.07942 C -0.32351 -0.07786 -0.3213 -0.07525 -0.31882 -0.07473 C -0.31152 -0.07351 -0.30422 -0.07473 -0.29692 -0.07473 " pathEditMode="relative" rAng="0" ptsTypes="AAAAAAAAAAAAAAAAAAAAAAAA">
                                      <p:cBhvr>
                                        <p:cTn id="31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61800"/>
                            </p:stCondLst>
                            <p:childTnLst>
                              <p:par>
                                <p:cTn id="3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8 -0.13573 C -0.00469 -0.14894 -0.01838 -0.17171 -0.02698 -0.18213 C -0.03428 -0.19117 -0.04132 -0.20073 -0.04966 -0.20786 L -0.0855 -0.2381 C -0.09033 -0.24209 -0.09515 -0.24644 -0.10036 -0.24974 C -0.10792 -0.25443 -0.11535 -0.2593 -0.12304 -0.26364 C -0.13464 -0.27025 -0.15993 -0.28276 -0.17271 -0.28815 C -0.17818 -0.29041 -0.18378 -0.29249 -0.18939 -0.29388 C -0.19956 -0.29649 -0.21911 -0.29875 -0.22954 -0.29979 L -0.2775 -0.30431 L -0.37005 -0.30327 C -0.37539 -0.30309 -0.38047 -0.30153 -0.38582 -0.30083 C -0.41853 -0.29649 -0.378 -0.3024 -0.40407 -0.29857 C -0.40589 -0.29788 -0.40759 -0.29684 -0.40941 -0.29632 C -0.41906 -0.29354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1 -0.52633 -0.23566 C -0.53363 -0.22749 -0.53988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 -0.01912 -0.5726 -0.0146 -0.57169 -0.00991 C -0.56869 0.00487 -0.56999 0.00365 -0.56478 0.01338 C -0.56191 0.01842 -0.55996 0.02485 -0.55605 0.0285 C -0.53206 0.0497 -0.55357 0.0325 -0.53154 0.04588 C -0.5245 0.05023 -0.52164 0.05474 -0.51408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313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63800"/>
                            </p:stCondLst>
                            <p:childTnLst>
                              <p:par>
                                <p:cTn id="315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64300"/>
                            </p:stCondLst>
                            <p:childTnLst>
                              <p:par>
                                <p:cTn id="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64800"/>
                            </p:stCondLst>
                            <p:childTnLst>
                              <p:par>
                                <p:cTn id="323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65300"/>
                            </p:stCondLst>
                            <p:childTnLst>
                              <p:par>
                                <p:cTn id="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65800"/>
                            </p:stCondLst>
                            <p:childTnLst>
                              <p:par>
                                <p:cTn id="3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18" grpId="0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5" grpId="0" build="allAtOnce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6" grpId="1" animBg="1" autoUpdateAnimBg="0"/>
      <p:bldP spid="6" grpId="2"/>
      <p:bldP spid="201" grpId="0" animBg="1" autoUpdateAnimBg="0"/>
      <p:bldP spid="201" grpId="1"/>
      <p:bldP spid="202" grpId="0" animBg="1" autoUpdateAnimBg="0"/>
      <p:bldP spid="202" grpId="1"/>
      <p:bldP spid="203" grpId="0" animBg="1" autoUpdateAnimBg="0"/>
      <p:bldP spid="203" grpId="1"/>
      <p:bldP spid="204" grpId="0" animBg="1" autoUpdateAnimBg="0"/>
      <p:bldP spid="204" grpId="1"/>
      <p:bldP spid="205" grpId="0" animBg="1" autoUpdateAnimBg="0"/>
      <p:bldP spid="205" grpId="1"/>
      <p:bldP spid="206" grpId="0" animBg="1" autoUpdateAnimBg="0"/>
      <p:bldP spid="206" grpId="1"/>
      <p:bldP spid="20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_input">
            <a:extLst>
              <a:ext uri="{FF2B5EF4-FFF2-40B4-BE49-F238E27FC236}">
                <a16:creationId xmlns:a16="http://schemas.microsoft.com/office/drawing/2014/main" id="{B8ECD33F-1D1E-4EB4-B878-4B513F0BE4DC}"/>
              </a:ext>
            </a:extLst>
          </p:cNvPr>
          <p:cNvGrpSpPr/>
          <p:nvPr/>
        </p:nvGrpSpPr>
        <p:grpSpPr>
          <a:xfrm rot="16200000">
            <a:off x="2822565" y="2092313"/>
            <a:ext cx="1379789" cy="1135065"/>
            <a:chOff x="6932916" y="1927850"/>
            <a:chExt cx="1381228" cy="11362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44AA9D-1932-46D5-A671-A041AEC046E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2BC7C7-2EE4-43BD-9BAB-DAB8278F96C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313BBF-25A0-4E79-9BBD-6A0A8D906409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F19E9E-2718-4B17-AE7B-30BBE1931F42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2F50DE-6CD9-44FD-A0BB-E64657EC7044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3FADBE-2C7C-4841-8ACB-797AFE86B7AD}"/>
              </a:ext>
            </a:extLst>
          </p:cNvPr>
          <p:cNvGrpSpPr/>
          <p:nvPr/>
        </p:nvGrpSpPr>
        <p:grpSpPr>
          <a:xfrm>
            <a:off x="4986078" y="1065407"/>
            <a:ext cx="2433554" cy="338554"/>
            <a:chOff x="7876416" y="2095422"/>
            <a:chExt cx="2433554" cy="33855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E20003-D30C-4AAE-BDAF-0395948D5F91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D29C3A0-EBA8-457B-BD04-8CA71984D949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2F6E27-1705-497D-9D85-8D5B91DD248C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A72125-424F-4492-93BB-831825711130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3019D0-54D0-401C-B381-13CB12B80543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La</a:t>
              </a:r>
              <a:endParaRPr lang="en-GB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62ACE0-D937-40D9-A514-EBCB5B1AC775}"/>
              </a:ext>
            </a:extLst>
          </p:cNvPr>
          <p:cNvGrpSpPr/>
          <p:nvPr/>
        </p:nvGrpSpPr>
        <p:grpSpPr>
          <a:xfrm>
            <a:off x="4986078" y="1784106"/>
            <a:ext cx="2433554" cy="338554"/>
            <a:chOff x="7876416" y="2095422"/>
            <a:chExt cx="2433554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B4F5792-B972-444A-A430-F0D7E41982BC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FA5315-6B96-46F6-9206-53FC20C84BE6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F4990C-C0FD-4E8E-9CDC-822924BEFC7A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1D682D-8908-4AF1-AE6D-46648C04FCC9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7A158B-AD8D-4668-8450-FBC705C87C2A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croissance</a:t>
              </a:r>
              <a:endParaRPr lang="en-GB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E6ACFCA-C6C0-4314-8DAF-550658EB4245}"/>
              </a:ext>
            </a:extLst>
          </p:cNvPr>
          <p:cNvGrpSpPr/>
          <p:nvPr/>
        </p:nvGrpSpPr>
        <p:grpSpPr>
          <a:xfrm>
            <a:off x="4986078" y="3230199"/>
            <a:ext cx="2433554" cy="338554"/>
            <a:chOff x="7876416" y="2095422"/>
            <a:chExt cx="2433554" cy="3385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9E3CD3D-18F0-405B-9551-67E64C135F1F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4DA367F-8DD1-4175-ADAF-A0859CD1A3EC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3C63CA1-FD79-43D4-B214-76ABD7BD8423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B851950-EB16-4D2A-874E-9E19B581C06A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143691-D8D5-4B17-BBC0-EEAABEFEA082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600" dirty="0">
                  <a:solidFill>
                    <a:srgbClr val="202124"/>
                  </a:solidFill>
                  <a:latin typeface="inherit"/>
                </a:rPr>
                <a:t>s’est</a:t>
              </a:r>
              <a:endParaRPr lang="en-GB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4F704B-AD3C-4006-84DD-A214C2DDB310}"/>
              </a:ext>
            </a:extLst>
          </p:cNvPr>
          <p:cNvGrpSpPr/>
          <p:nvPr/>
        </p:nvGrpSpPr>
        <p:grpSpPr>
          <a:xfrm>
            <a:off x="4980090" y="2500264"/>
            <a:ext cx="2433554" cy="307777"/>
            <a:chOff x="7876416" y="2095422"/>
            <a:chExt cx="2433554" cy="3077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DDEB6E-248B-4612-A0DA-50D4694E813B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3644CD-AAD8-42CF-9AB4-06590DB37C18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6E742C5-EDA8-4A70-9D72-9C5FD4A67420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C5DACA-D642-44F3-9950-3A17E4B5F364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19C40D-77E3-483C-AFC5-61040EC63569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400" dirty="0">
                  <a:solidFill>
                    <a:srgbClr val="202124"/>
                  </a:solidFill>
                  <a:latin typeface="inherit"/>
                </a:rPr>
                <a:t>économique</a:t>
              </a:r>
              <a:endParaRPr lang="en-GB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F81C647-2396-41A3-B08F-A7D26BAB3F36}"/>
              </a:ext>
            </a:extLst>
          </p:cNvPr>
          <p:cNvGrpSpPr/>
          <p:nvPr/>
        </p:nvGrpSpPr>
        <p:grpSpPr>
          <a:xfrm>
            <a:off x="4980090" y="3939318"/>
            <a:ext cx="2433554" cy="338554"/>
            <a:chOff x="7876416" y="2095422"/>
            <a:chExt cx="2433554" cy="33855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E86D2E6-6D8E-4CA1-8AEA-1C1062B2944D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D31B57E-E95F-4C55-A1E3-03FC42FBE98A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16805-BA91-439C-AEF1-514B8EC78C00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904199-05E3-4FD8-A25F-00F30D65E476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6F9F56-DE67-4ABD-A6BC-6138C48D5E4F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600" dirty="0">
                  <a:solidFill>
                    <a:srgbClr val="202124"/>
                  </a:solidFill>
                  <a:latin typeface="inherit"/>
                </a:rPr>
                <a:t>ralentie</a:t>
              </a:r>
              <a:endParaRPr lang="en-GB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40C986E-01C5-4F14-9147-4E3AD59EE8CC}"/>
              </a:ext>
            </a:extLst>
          </p:cNvPr>
          <p:cNvGrpSpPr/>
          <p:nvPr/>
        </p:nvGrpSpPr>
        <p:grpSpPr>
          <a:xfrm>
            <a:off x="4980089" y="4671753"/>
            <a:ext cx="2433554" cy="338554"/>
            <a:chOff x="7876416" y="2095422"/>
            <a:chExt cx="2433554" cy="33855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1F7E1DC-1F46-4B4D-9507-89A27AE9705E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709D536-60C2-4602-A83A-E76C19F855DE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B9188FF-EE37-431C-9194-7961411306B7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5DEB34C-7061-4353-886F-3B19C15FAEA3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42308C-0E5F-4C8F-8AFF-66DF1AEBC101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600" dirty="0">
                  <a:solidFill>
                    <a:srgbClr val="202124"/>
                  </a:solidFill>
                  <a:latin typeface="inherit"/>
                </a:rPr>
                <a:t>ces</a:t>
              </a:r>
              <a:endParaRPr lang="en-GB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B508001-1886-4F0A-AF0E-682EFE618E66}"/>
              </a:ext>
            </a:extLst>
          </p:cNvPr>
          <p:cNvGrpSpPr/>
          <p:nvPr/>
        </p:nvGrpSpPr>
        <p:grpSpPr>
          <a:xfrm>
            <a:off x="4980089" y="5381151"/>
            <a:ext cx="2433554" cy="338554"/>
            <a:chOff x="7876416" y="2095422"/>
            <a:chExt cx="2433554" cy="33855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FB5FE52-ACC1-41F0-B634-C7181AB09C82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0AD7075-797D-4EAA-9845-1463E280A5D4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B716C5A-202A-4CC4-89F1-75CD42D94E57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F3F9564-AC63-4B63-91E6-60DF13666463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80E3E3-40D9-4628-87F8-766EE6708F16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600" dirty="0">
                  <a:solidFill>
                    <a:srgbClr val="202124"/>
                  </a:solidFill>
                  <a:latin typeface="inherit"/>
                </a:rPr>
                <a:t>dernières</a:t>
              </a:r>
              <a:endParaRPr lang="en-GB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4A63014-E56D-4B64-8580-2DF24609484E}"/>
              </a:ext>
            </a:extLst>
          </p:cNvPr>
          <p:cNvGrpSpPr/>
          <p:nvPr/>
        </p:nvGrpSpPr>
        <p:grpSpPr>
          <a:xfrm>
            <a:off x="4980088" y="6101914"/>
            <a:ext cx="2433554" cy="338554"/>
            <a:chOff x="7876416" y="2095422"/>
            <a:chExt cx="2433554" cy="33855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3F68FD2-AB89-4C06-8CAD-9EE6401A27AE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23B618D-497A-450E-AC19-56DB192C96AE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E54659B-60ED-4A1D-A17A-E2F7AEFBDB12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83AEDCE-C3C7-4012-A991-2A528D25CB32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2EF2732-B0C2-4F0A-BC06-65AEC0EBE57A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600" dirty="0">
                  <a:solidFill>
                    <a:srgbClr val="202124"/>
                  </a:solidFill>
                  <a:latin typeface="inherit"/>
                </a:rPr>
                <a:t>années</a:t>
              </a:r>
              <a:endParaRPr lang="en-GB" dirty="0"/>
            </a:p>
          </p:txBody>
        </p:sp>
      </p:grpSp>
      <p:grpSp>
        <p:nvGrpSpPr>
          <p:cNvPr id="82" name="s_input">
            <a:extLst>
              <a:ext uri="{FF2B5EF4-FFF2-40B4-BE49-F238E27FC236}">
                <a16:creationId xmlns:a16="http://schemas.microsoft.com/office/drawing/2014/main" id="{BE6F05BF-D801-419D-BE10-9D5AE93E2528}"/>
              </a:ext>
            </a:extLst>
          </p:cNvPr>
          <p:cNvGrpSpPr/>
          <p:nvPr/>
        </p:nvGrpSpPr>
        <p:grpSpPr>
          <a:xfrm>
            <a:off x="859201" y="3173891"/>
            <a:ext cx="1379789" cy="1135065"/>
            <a:chOff x="6932916" y="1927850"/>
            <a:chExt cx="1381228" cy="113624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DD2407-EFA4-46C9-A5EF-51D4934A56B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5C21B27-7161-425F-8D8A-9141B96D9EC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81E7550-C1A9-4FD0-9480-343B13E43EB1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1BC74E0-E303-4E08-BC04-2FD2E17335C1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3C94DFC-0BCA-4979-9032-BEFF619B2411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88" name="s_input">
            <a:extLst>
              <a:ext uri="{FF2B5EF4-FFF2-40B4-BE49-F238E27FC236}">
                <a16:creationId xmlns:a16="http://schemas.microsoft.com/office/drawing/2014/main" id="{75A99534-C843-411A-A71B-123793EBAACE}"/>
              </a:ext>
            </a:extLst>
          </p:cNvPr>
          <p:cNvGrpSpPr/>
          <p:nvPr/>
        </p:nvGrpSpPr>
        <p:grpSpPr>
          <a:xfrm rot="16200000">
            <a:off x="2825936" y="1382013"/>
            <a:ext cx="1379789" cy="1135065"/>
            <a:chOff x="6932916" y="1927850"/>
            <a:chExt cx="1381228" cy="113624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F431591-CE22-4DED-8350-E1579BB069A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B1A87EA-06D7-4D20-97AD-D55605253645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96D1952-11BB-4AB2-BE3E-541175230639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D416947-DD92-4ECB-9D0D-1DC709750922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AA53C59-20B1-4D06-94DB-4B3FCA8AD01E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94" name="s_input">
            <a:extLst>
              <a:ext uri="{FF2B5EF4-FFF2-40B4-BE49-F238E27FC236}">
                <a16:creationId xmlns:a16="http://schemas.microsoft.com/office/drawing/2014/main" id="{556E0AD7-2F19-43CF-AEBC-0E0B4E596A91}"/>
              </a:ext>
            </a:extLst>
          </p:cNvPr>
          <p:cNvGrpSpPr/>
          <p:nvPr/>
        </p:nvGrpSpPr>
        <p:grpSpPr>
          <a:xfrm rot="16200000">
            <a:off x="2826825" y="2829805"/>
            <a:ext cx="1379789" cy="1135065"/>
            <a:chOff x="6932916" y="1927850"/>
            <a:chExt cx="1381228" cy="113624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CA98046-106F-4B8E-BD80-ED1D2EE58F67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100C7CB-9F75-4FF0-8654-9639E283F1A9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E752933-C7C9-492C-B69F-09396CF96E2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4BAC3A-A27A-4B88-99C0-10F0F4DC5EA7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6B3F40E-2C29-48A9-BADD-132257696F6C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00" name="s_input">
            <a:extLst>
              <a:ext uri="{FF2B5EF4-FFF2-40B4-BE49-F238E27FC236}">
                <a16:creationId xmlns:a16="http://schemas.microsoft.com/office/drawing/2014/main" id="{B3D671B6-3B36-46DF-A5E8-46EAAF17725F}"/>
              </a:ext>
            </a:extLst>
          </p:cNvPr>
          <p:cNvGrpSpPr/>
          <p:nvPr/>
        </p:nvGrpSpPr>
        <p:grpSpPr>
          <a:xfrm rot="16200000">
            <a:off x="2827876" y="3535293"/>
            <a:ext cx="1379789" cy="1135065"/>
            <a:chOff x="6932916" y="1927850"/>
            <a:chExt cx="1381228" cy="1136249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2D7728A-D12D-4372-BDEC-9A5C0B0C413C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8B06380-46F6-4708-A387-8AF54299D3D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09CB550-3ECE-4EB7-ABE7-DB563B6B9D9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F5978C3-EAF8-4EC9-8FF1-66E8F1E01CCF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CAA8054-C060-464E-A94E-40E7716C36C6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06" name="s_input">
            <a:extLst>
              <a:ext uri="{FF2B5EF4-FFF2-40B4-BE49-F238E27FC236}">
                <a16:creationId xmlns:a16="http://schemas.microsoft.com/office/drawing/2014/main" id="{74A56AC0-8D61-4DA1-B8B0-D6B39E85611B}"/>
              </a:ext>
            </a:extLst>
          </p:cNvPr>
          <p:cNvGrpSpPr/>
          <p:nvPr/>
        </p:nvGrpSpPr>
        <p:grpSpPr>
          <a:xfrm rot="16200000">
            <a:off x="2822565" y="4273497"/>
            <a:ext cx="1379789" cy="1135065"/>
            <a:chOff x="6932916" y="1927850"/>
            <a:chExt cx="1381228" cy="1136249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D7900EF-9972-471C-AEFB-8914DD3A344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00D0E02-5AB3-496E-82BA-65BCADA26F6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ACB4590-CBEC-4574-8A9F-4FA39AF27946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F8EBF5A-FE46-4B3D-9F1A-CD369A168C2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0F7745F-AC40-4EEE-BB80-BDFA55568F90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12" name="s_input">
            <a:extLst>
              <a:ext uri="{FF2B5EF4-FFF2-40B4-BE49-F238E27FC236}">
                <a16:creationId xmlns:a16="http://schemas.microsoft.com/office/drawing/2014/main" id="{6F00BEC1-643A-4CC3-B10C-AD258430FA7A}"/>
              </a:ext>
            </a:extLst>
          </p:cNvPr>
          <p:cNvGrpSpPr/>
          <p:nvPr/>
        </p:nvGrpSpPr>
        <p:grpSpPr>
          <a:xfrm rot="16200000">
            <a:off x="2825936" y="4986733"/>
            <a:ext cx="1379789" cy="1135065"/>
            <a:chOff x="6932916" y="1927850"/>
            <a:chExt cx="1381228" cy="1136249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4A5D20C-24F7-405F-873C-673B9D8A7613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957A2AC-33C2-4099-A9CE-19D5ADB161E4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02267CF-6E56-4CE9-87FA-86D07514AFF2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0ADBE7-2827-4B36-B13F-6B85693A48CB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A8F94BD-DA23-41F8-8150-9A0ACF82E9C6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18" name="s_input">
            <a:extLst>
              <a:ext uri="{FF2B5EF4-FFF2-40B4-BE49-F238E27FC236}">
                <a16:creationId xmlns:a16="http://schemas.microsoft.com/office/drawing/2014/main" id="{5DE2BDB7-9EB0-4DE3-B000-446CEA4EDA04}"/>
              </a:ext>
            </a:extLst>
          </p:cNvPr>
          <p:cNvGrpSpPr/>
          <p:nvPr/>
        </p:nvGrpSpPr>
        <p:grpSpPr>
          <a:xfrm rot="16200000">
            <a:off x="2822565" y="5702889"/>
            <a:ext cx="1379789" cy="1135065"/>
            <a:chOff x="6932916" y="1927850"/>
            <a:chExt cx="1381228" cy="1136249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098C901-4485-4197-973D-B94DCAB5C57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D28165B-0321-4F73-ACAD-ED1D58A7F347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10FCD9A-BDA5-4331-8348-D5F00B3FA843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F18A38F-C062-4F52-89DC-7302A95C170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5B340D2-41CB-4AE3-8F3E-FA30FC919050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28AAF84-3570-4A8D-A7E7-A89815EF1679}"/>
              </a:ext>
            </a:extLst>
          </p:cNvPr>
          <p:cNvGrpSpPr/>
          <p:nvPr/>
        </p:nvGrpSpPr>
        <p:grpSpPr>
          <a:xfrm>
            <a:off x="2853885" y="177525"/>
            <a:ext cx="3235765" cy="6528300"/>
            <a:chOff x="2853885" y="177525"/>
            <a:chExt cx="3235765" cy="652830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7E59CE26-A669-4AD5-B2A5-B02EDE038774}"/>
                </a:ext>
              </a:extLst>
            </p:cNvPr>
            <p:cNvCxnSpPr>
              <a:cxnSpLocks/>
            </p:cNvCxnSpPr>
            <p:nvPr/>
          </p:nvCxnSpPr>
          <p:spPr>
            <a:xfrm>
              <a:off x="4515800" y="662152"/>
              <a:ext cx="0" cy="4032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26377931-D927-4F92-866D-B29DD1EB2AC0}"/>
                </a:ext>
              </a:extLst>
            </p:cNvPr>
            <p:cNvGrpSpPr/>
            <p:nvPr/>
          </p:nvGrpSpPr>
          <p:grpSpPr>
            <a:xfrm>
              <a:off x="4158995" y="1465004"/>
              <a:ext cx="714703" cy="923330"/>
              <a:chOff x="8954814" y="1388924"/>
              <a:chExt cx="714703" cy="923330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0210037-D7F2-4AF1-B9E1-DF3469071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FB9B0799-BD98-49FB-A9B0-67D65D9E40A6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FB9B0799-BD98-49FB-A9B0-67D65D9E40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5B60F8A1-FCA5-4330-BA34-8ABA9FBFD1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3D2F3C68-2EBA-4868-ADEF-5B5EAC0BC529}"/>
                </a:ext>
              </a:extLst>
            </p:cNvPr>
            <p:cNvGrpSpPr/>
            <p:nvPr/>
          </p:nvGrpSpPr>
          <p:grpSpPr>
            <a:xfrm>
              <a:off x="4163390" y="2177775"/>
              <a:ext cx="714703" cy="923330"/>
              <a:chOff x="8954814" y="1388924"/>
              <a:chExt cx="714703" cy="923330"/>
            </a:xfrm>
          </p:grpSpPr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4DC4A6CA-31BA-4A84-9BB4-65BABA8F3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990ED835-6E34-49EE-9277-8C298DBA8621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990ED835-6E34-49EE-9277-8C298DBA86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098E28DE-0A01-4F7A-A791-CD5F1C5215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1B4489A1-8120-4877-A2E5-A24C750DABBD}"/>
                </a:ext>
              </a:extLst>
            </p:cNvPr>
            <p:cNvGrpSpPr/>
            <p:nvPr/>
          </p:nvGrpSpPr>
          <p:grpSpPr>
            <a:xfrm>
              <a:off x="4185641" y="2935672"/>
              <a:ext cx="714703" cy="923330"/>
              <a:chOff x="8954814" y="1388924"/>
              <a:chExt cx="714703" cy="923330"/>
            </a:xfrm>
          </p:grpSpPr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9314A63-3CD5-479D-A5FB-EEF79C75F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6184E6C2-71E3-4B28-87FB-E3EEE230CA31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6184E6C2-71E3-4B28-87FB-E3EEE230CA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8A62320-B4C0-4E02-8BAA-AB27E2502A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49BE1A3-0B75-4D9E-8B09-4BA66C7FE493}"/>
                </a:ext>
              </a:extLst>
            </p:cNvPr>
            <p:cNvGrpSpPr/>
            <p:nvPr/>
          </p:nvGrpSpPr>
          <p:grpSpPr>
            <a:xfrm>
              <a:off x="4154053" y="3601327"/>
              <a:ext cx="714703" cy="923330"/>
              <a:chOff x="8954814" y="1388924"/>
              <a:chExt cx="714703" cy="923330"/>
            </a:xfrm>
          </p:grpSpPr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AFD6957B-ABCC-4D4E-8324-EC83D84BD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E40FFC36-7835-46C4-AE02-9E53E6220566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E40FFC36-7835-46C4-AE02-9E53E62205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8B73F159-B6D4-4DB3-A8DB-890E7530A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34C69CEB-FBA1-4AA4-94FE-D13C7611F89E}"/>
                </a:ext>
              </a:extLst>
            </p:cNvPr>
            <p:cNvGrpSpPr/>
            <p:nvPr/>
          </p:nvGrpSpPr>
          <p:grpSpPr>
            <a:xfrm>
              <a:off x="4154053" y="4339589"/>
              <a:ext cx="714703" cy="923330"/>
              <a:chOff x="8954814" y="1388924"/>
              <a:chExt cx="714703" cy="923330"/>
            </a:xfrm>
          </p:grpSpPr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F70AFFF-49CE-4569-8FDD-399819B4EC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55ED166C-A695-4C8F-8029-E8EB1FF5DC56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55ED166C-A695-4C8F-8029-E8EB1FF5DC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73878F8E-E197-4B3E-94C6-6859E84A01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74A8C6A8-E43E-45CB-8C71-5ADEE4C8C7F7}"/>
                </a:ext>
              </a:extLst>
            </p:cNvPr>
            <p:cNvGrpSpPr/>
            <p:nvPr/>
          </p:nvGrpSpPr>
          <p:grpSpPr>
            <a:xfrm>
              <a:off x="4154053" y="5076605"/>
              <a:ext cx="714703" cy="923330"/>
              <a:chOff x="8954814" y="1388924"/>
              <a:chExt cx="714703" cy="923330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BDA29444-A578-4E7C-A34A-DB5932743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5852101A-1618-4756-9797-6730BB4FA47A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5852101A-1618-4756-9797-6730BB4FA4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ADC80DD4-9636-4E0C-B6F5-F555EBC4E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CC72C353-FA28-4EE9-AA0E-2B10828A5EDA}"/>
                </a:ext>
              </a:extLst>
            </p:cNvPr>
            <p:cNvGrpSpPr/>
            <p:nvPr/>
          </p:nvGrpSpPr>
          <p:grpSpPr>
            <a:xfrm>
              <a:off x="4163390" y="5782495"/>
              <a:ext cx="714703" cy="923330"/>
              <a:chOff x="8954814" y="1388924"/>
              <a:chExt cx="714703" cy="923330"/>
            </a:xfrm>
          </p:grpSpPr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8BC72656-0A3B-4E4F-9731-496530A43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57671D3B-8AE2-4B29-9CDB-94BCDDB17F44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57671D3B-8AE2-4B29-9CDB-94BCDDB17F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27F6BE45-FEBF-4D7D-B947-E7706F6766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36EB750-BA70-47DC-BB28-B276D975FF07}"/>
                </a:ext>
              </a:extLst>
            </p:cNvPr>
            <p:cNvGrpSpPr/>
            <p:nvPr/>
          </p:nvGrpSpPr>
          <p:grpSpPr>
            <a:xfrm>
              <a:off x="4163390" y="765606"/>
              <a:ext cx="714703" cy="923330"/>
              <a:chOff x="8954814" y="1388924"/>
              <a:chExt cx="714703" cy="923330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C29E84FF-D360-4E1C-AA8D-41E010336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3D5FEB49-7089-49BD-8FC9-D87143E8444E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3D5FEB49-7089-49BD-8FC9-D87143E844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73535F7-5507-489A-BCE7-7D59435B0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41DFE2D7-B61C-44FA-BBED-EDF21771879B}"/>
                </a:ext>
              </a:extLst>
            </p:cNvPr>
            <p:cNvSpPr txBox="1"/>
            <p:nvPr/>
          </p:nvSpPr>
          <p:spPr>
            <a:xfrm>
              <a:off x="2853885" y="177525"/>
              <a:ext cx="32357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Next LT Pro" panose="020B0504020202020204" pitchFamily="34" charset="0"/>
                </a:rPr>
                <a:t>Dot product </a:t>
              </a:r>
              <a:r>
                <a:rPr lang="en-US" sz="1200" dirty="0" err="1">
                  <a:latin typeface="Avenir Next LT Pro" panose="020B0504020202020204" pitchFamily="34" charset="0"/>
                </a:rPr>
                <a:t>bw</a:t>
              </a:r>
              <a:r>
                <a:rPr lang="en-US" sz="1200" dirty="0">
                  <a:latin typeface="Avenir Next LT Pro" panose="020B0504020202020204" pitchFamily="34" charset="0"/>
                </a:rPr>
                <a:t> the hidden state and every o/p embedding – returns a set of scalars</a:t>
              </a:r>
              <a:endParaRPr lang="en-GB" sz="1200" dirty="0">
                <a:latin typeface="Avenir Next LT Pro" panose="020B0504020202020204" pitchFamily="34" charset="0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E1757066-7519-47A5-8BDE-7030807D7E24}"/>
              </a:ext>
            </a:extLst>
          </p:cNvPr>
          <p:cNvSpPr txBox="1"/>
          <p:nvPr/>
        </p:nvSpPr>
        <p:spPr>
          <a:xfrm>
            <a:off x="7430561" y="1045838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0.9</a:t>
            </a:r>
            <a:endParaRPr lang="en-GB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87A3A90-DF76-4BDA-BF4C-8D47B84AA5CB}"/>
              </a:ext>
            </a:extLst>
          </p:cNvPr>
          <p:cNvSpPr txBox="1"/>
          <p:nvPr/>
        </p:nvSpPr>
        <p:spPr>
          <a:xfrm>
            <a:off x="7433959" y="1768353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3.7</a:t>
            </a:r>
            <a:endParaRPr lang="en-GB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644F6DF-B9B5-4BE8-BBA0-8604DDD18CF6}"/>
              </a:ext>
            </a:extLst>
          </p:cNvPr>
          <p:cNvSpPr txBox="1"/>
          <p:nvPr/>
        </p:nvSpPr>
        <p:spPr>
          <a:xfrm>
            <a:off x="7430561" y="2454774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0.3</a:t>
            </a:r>
            <a:endParaRPr lang="en-GB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80813FF-F368-4E9D-97CB-317B117023C4}"/>
              </a:ext>
            </a:extLst>
          </p:cNvPr>
          <p:cNvSpPr txBox="1"/>
          <p:nvPr/>
        </p:nvSpPr>
        <p:spPr>
          <a:xfrm>
            <a:off x="7430560" y="3213949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1.3</a:t>
            </a:r>
            <a:endParaRPr lang="en-GB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00678F0-604C-4CA1-8DEB-EFD88ECF962D}"/>
              </a:ext>
            </a:extLst>
          </p:cNvPr>
          <p:cNvSpPr txBox="1"/>
          <p:nvPr/>
        </p:nvSpPr>
        <p:spPr>
          <a:xfrm>
            <a:off x="7430981" y="3922833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1.1</a:t>
            </a:r>
            <a:endParaRPr lang="en-GB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78596D3-B6B8-491B-AD0D-4B11E980B25F}"/>
              </a:ext>
            </a:extLst>
          </p:cNvPr>
          <p:cNvSpPr txBox="1"/>
          <p:nvPr/>
        </p:nvSpPr>
        <p:spPr>
          <a:xfrm>
            <a:off x="7430560" y="4661095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0.7</a:t>
            </a:r>
            <a:endParaRPr lang="en-GB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5CECF48-8F79-4F4F-A8AD-DD49A87B43EE}"/>
              </a:ext>
            </a:extLst>
          </p:cNvPr>
          <p:cNvSpPr txBox="1"/>
          <p:nvPr/>
        </p:nvSpPr>
        <p:spPr>
          <a:xfrm>
            <a:off x="7430560" y="5359824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0.3</a:t>
            </a:r>
            <a:endParaRPr lang="en-GB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93DC301-EF4C-49E7-89F3-EB4709A74BE0}"/>
              </a:ext>
            </a:extLst>
          </p:cNvPr>
          <p:cNvSpPr txBox="1"/>
          <p:nvPr/>
        </p:nvSpPr>
        <p:spPr>
          <a:xfrm>
            <a:off x="7430560" y="6058553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0.2</a:t>
            </a:r>
            <a:endParaRPr lang="en-GB" dirty="0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89FE6079-1EA9-404E-9E7B-882070682897}"/>
              </a:ext>
            </a:extLst>
          </p:cNvPr>
          <p:cNvGrpSpPr/>
          <p:nvPr/>
        </p:nvGrpSpPr>
        <p:grpSpPr>
          <a:xfrm>
            <a:off x="7381857" y="201964"/>
            <a:ext cx="2239356" cy="6103743"/>
            <a:chOff x="7381857" y="201964"/>
            <a:chExt cx="2239356" cy="6103743"/>
          </a:xfrm>
        </p:grpSpPr>
        <p:sp>
          <p:nvSpPr>
            <p:cNvPr id="214" name="Right Brace 213">
              <a:extLst>
                <a:ext uri="{FF2B5EF4-FFF2-40B4-BE49-F238E27FC236}">
                  <a16:creationId xmlns:a16="http://schemas.microsoft.com/office/drawing/2014/main" id="{2067634C-ABD4-4345-AB56-99BCB517CCF2}"/>
                </a:ext>
              </a:extLst>
            </p:cNvPr>
            <p:cNvSpPr/>
            <p:nvPr/>
          </p:nvSpPr>
          <p:spPr>
            <a:xfrm>
              <a:off x="8250367" y="1135726"/>
              <a:ext cx="978695" cy="5169981"/>
            </a:xfrm>
            <a:prstGeom prst="rightBrac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782294884">
                    <a:custGeom>
                      <a:avLst/>
                      <a:gdLst>
                        <a:gd name="connsiteX0" fmla="*/ 0 w 978695"/>
                        <a:gd name="connsiteY0" fmla="*/ 0 h 5169981"/>
                        <a:gd name="connsiteX1" fmla="*/ 489348 w 978695"/>
                        <a:gd name="connsiteY1" fmla="*/ 81555 h 5169981"/>
                        <a:gd name="connsiteX2" fmla="*/ 489348 w 978695"/>
                        <a:gd name="connsiteY2" fmla="*/ 735463 h 5169981"/>
                        <a:gd name="connsiteX3" fmla="*/ 489348 w 978695"/>
                        <a:gd name="connsiteY3" fmla="*/ 1389371 h 5169981"/>
                        <a:gd name="connsiteX4" fmla="*/ 489348 w 978695"/>
                        <a:gd name="connsiteY4" fmla="*/ 2503436 h 5169981"/>
                        <a:gd name="connsiteX5" fmla="*/ 978696 w 978695"/>
                        <a:gd name="connsiteY5" fmla="*/ 2584991 h 5169981"/>
                        <a:gd name="connsiteX6" fmla="*/ 489348 w 978695"/>
                        <a:gd name="connsiteY6" fmla="*/ 2666546 h 5169981"/>
                        <a:gd name="connsiteX7" fmla="*/ 489348 w 978695"/>
                        <a:gd name="connsiteY7" fmla="*/ 3247797 h 5169981"/>
                        <a:gd name="connsiteX8" fmla="*/ 489348 w 978695"/>
                        <a:gd name="connsiteY8" fmla="*/ 3877486 h 5169981"/>
                        <a:gd name="connsiteX9" fmla="*/ 489348 w 978695"/>
                        <a:gd name="connsiteY9" fmla="*/ 4531394 h 5169981"/>
                        <a:gd name="connsiteX10" fmla="*/ 489348 w 978695"/>
                        <a:gd name="connsiteY10" fmla="*/ 5088426 h 5169981"/>
                        <a:gd name="connsiteX11" fmla="*/ 0 w 978695"/>
                        <a:gd name="connsiteY11" fmla="*/ 5169981 h 5169981"/>
                        <a:gd name="connsiteX12" fmla="*/ 0 w 978695"/>
                        <a:gd name="connsiteY12" fmla="*/ 4523733 h 5169981"/>
                        <a:gd name="connsiteX13" fmla="*/ 0 w 978695"/>
                        <a:gd name="connsiteY13" fmla="*/ 3774086 h 5169981"/>
                        <a:gd name="connsiteX14" fmla="*/ 0 w 978695"/>
                        <a:gd name="connsiteY14" fmla="*/ 3231238 h 5169981"/>
                        <a:gd name="connsiteX15" fmla="*/ 0 w 978695"/>
                        <a:gd name="connsiteY15" fmla="*/ 2740090 h 5169981"/>
                        <a:gd name="connsiteX16" fmla="*/ 0 w 978695"/>
                        <a:gd name="connsiteY16" fmla="*/ 2197242 h 5169981"/>
                        <a:gd name="connsiteX17" fmla="*/ 0 w 978695"/>
                        <a:gd name="connsiteY17" fmla="*/ 1550994 h 5169981"/>
                        <a:gd name="connsiteX18" fmla="*/ 0 w 978695"/>
                        <a:gd name="connsiteY18" fmla="*/ 1008146 h 5169981"/>
                        <a:gd name="connsiteX19" fmla="*/ 0 w 978695"/>
                        <a:gd name="connsiteY19" fmla="*/ 0 h 5169981"/>
                        <a:gd name="connsiteX0" fmla="*/ 0 w 978695"/>
                        <a:gd name="connsiteY0" fmla="*/ 0 h 5169981"/>
                        <a:gd name="connsiteX1" fmla="*/ 489348 w 978695"/>
                        <a:gd name="connsiteY1" fmla="*/ 81555 h 5169981"/>
                        <a:gd name="connsiteX2" fmla="*/ 489348 w 978695"/>
                        <a:gd name="connsiteY2" fmla="*/ 662806 h 5169981"/>
                        <a:gd name="connsiteX3" fmla="*/ 489348 w 978695"/>
                        <a:gd name="connsiteY3" fmla="*/ 1219839 h 5169981"/>
                        <a:gd name="connsiteX4" fmla="*/ 489348 w 978695"/>
                        <a:gd name="connsiteY4" fmla="*/ 1825309 h 5169981"/>
                        <a:gd name="connsiteX5" fmla="*/ 489348 w 978695"/>
                        <a:gd name="connsiteY5" fmla="*/ 2503436 h 5169981"/>
                        <a:gd name="connsiteX6" fmla="*/ 978696 w 978695"/>
                        <a:gd name="connsiteY6" fmla="*/ 2584991 h 5169981"/>
                        <a:gd name="connsiteX7" fmla="*/ 489348 w 978695"/>
                        <a:gd name="connsiteY7" fmla="*/ 2666546 h 5169981"/>
                        <a:gd name="connsiteX8" fmla="*/ 489348 w 978695"/>
                        <a:gd name="connsiteY8" fmla="*/ 3247797 h 5169981"/>
                        <a:gd name="connsiteX9" fmla="*/ 489348 w 978695"/>
                        <a:gd name="connsiteY9" fmla="*/ 3901705 h 5169981"/>
                        <a:gd name="connsiteX10" fmla="*/ 489348 w 978695"/>
                        <a:gd name="connsiteY10" fmla="*/ 4458737 h 5169981"/>
                        <a:gd name="connsiteX11" fmla="*/ 489348 w 978695"/>
                        <a:gd name="connsiteY11" fmla="*/ 5088426 h 5169981"/>
                        <a:gd name="connsiteX12" fmla="*/ 0 w 978695"/>
                        <a:gd name="connsiteY12" fmla="*/ 5169981 h 51699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978695" h="5169981" stroke="0" extrusionOk="0">
                          <a:moveTo>
                            <a:pt x="0" y="0"/>
                          </a:moveTo>
                          <a:cubicBezTo>
                            <a:pt x="268056" y="-1266"/>
                            <a:pt x="489655" y="27114"/>
                            <a:pt x="489348" y="81555"/>
                          </a:cubicBezTo>
                          <a:cubicBezTo>
                            <a:pt x="501370" y="379549"/>
                            <a:pt x="464271" y="440038"/>
                            <a:pt x="489348" y="735463"/>
                          </a:cubicBezTo>
                          <a:cubicBezTo>
                            <a:pt x="514425" y="1030888"/>
                            <a:pt x="500615" y="1235137"/>
                            <a:pt x="489348" y="1389371"/>
                          </a:cubicBezTo>
                          <a:cubicBezTo>
                            <a:pt x="478081" y="1543605"/>
                            <a:pt x="531016" y="2120275"/>
                            <a:pt x="489348" y="2503436"/>
                          </a:cubicBezTo>
                          <a:cubicBezTo>
                            <a:pt x="480000" y="2535639"/>
                            <a:pt x="672114" y="2565633"/>
                            <a:pt x="978696" y="2584991"/>
                          </a:cubicBezTo>
                          <a:cubicBezTo>
                            <a:pt x="710828" y="2574658"/>
                            <a:pt x="487981" y="2622318"/>
                            <a:pt x="489348" y="2666546"/>
                          </a:cubicBezTo>
                          <a:cubicBezTo>
                            <a:pt x="502225" y="2864109"/>
                            <a:pt x="467930" y="3104819"/>
                            <a:pt x="489348" y="3247797"/>
                          </a:cubicBezTo>
                          <a:cubicBezTo>
                            <a:pt x="510766" y="3390775"/>
                            <a:pt x="479213" y="3746018"/>
                            <a:pt x="489348" y="3877486"/>
                          </a:cubicBezTo>
                          <a:cubicBezTo>
                            <a:pt x="499483" y="4008954"/>
                            <a:pt x="508704" y="4385160"/>
                            <a:pt x="489348" y="4531394"/>
                          </a:cubicBezTo>
                          <a:cubicBezTo>
                            <a:pt x="469992" y="4677628"/>
                            <a:pt x="470056" y="4813957"/>
                            <a:pt x="489348" y="5088426"/>
                          </a:cubicBezTo>
                          <a:cubicBezTo>
                            <a:pt x="502561" y="5107353"/>
                            <a:pt x="286429" y="5172565"/>
                            <a:pt x="0" y="5169981"/>
                          </a:cubicBezTo>
                          <a:cubicBezTo>
                            <a:pt x="-14084" y="4945965"/>
                            <a:pt x="20788" y="4681514"/>
                            <a:pt x="0" y="4523733"/>
                          </a:cubicBezTo>
                          <a:cubicBezTo>
                            <a:pt x="-20788" y="4365952"/>
                            <a:pt x="-18335" y="4118544"/>
                            <a:pt x="0" y="3774086"/>
                          </a:cubicBezTo>
                          <a:cubicBezTo>
                            <a:pt x="18335" y="3429628"/>
                            <a:pt x="19888" y="3371749"/>
                            <a:pt x="0" y="3231238"/>
                          </a:cubicBezTo>
                          <a:cubicBezTo>
                            <a:pt x="-19888" y="3090727"/>
                            <a:pt x="-3104" y="2884004"/>
                            <a:pt x="0" y="2740090"/>
                          </a:cubicBezTo>
                          <a:cubicBezTo>
                            <a:pt x="3104" y="2596176"/>
                            <a:pt x="17530" y="2399384"/>
                            <a:pt x="0" y="2197242"/>
                          </a:cubicBezTo>
                          <a:cubicBezTo>
                            <a:pt x="-17530" y="1995100"/>
                            <a:pt x="927" y="1870941"/>
                            <a:pt x="0" y="1550994"/>
                          </a:cubicBezTo>
                          <a:cubicBezTo>
                            <a:pt x="-927" y="1231047"/>
                            <a:pt x="-14799" y="1138270"/>
                            <a:pt x="0" y="1008146"/>
                          </a:cubicBezTo>
                          <a:cubicBezTo>
                            <a:pt x="14799" y="878022"/>
                            <a:pt x="-22752" y="482181"/>
                            <a:pt x="0" y="0"/>
                          </a:cubicBezTo>
                          <a:close/>
                        </a:path>
                        <a:path w="978695" h="5169981" fill="none" extrusionOk="0">
                          <a:moveTo>
                            <a:pt x="0" y="0"/>
                          </a:moveTo>
                          <a:cubicBezTo>
                            <a:pt x="269126" y="-1574"/>
                            <a:pt x="481631" y="34836"/>
                            <a:pt x="489348" y="81555"/>
                          </a:cubicBezTo>
                          <a:cubicBezTo>
                            <a:pt x="503062" y="367978"/>
                            <a:pt x="479560" y="406563"/>
                            <a:pt x="489348" y="662806"/>
                          </a:cubicBezTo>
                          <a:cubicBezTo>
                            <a:pt x="499136" y="919049"/>
                            <a:pt x="477033" y="1080146"/>
                            <a:pt x="489348" y="1219839"/>
                          </a:cubicBezTo>
                          <a:cubicBezTo>
                            <a:pt x="501663" y="1359532"/>
                            <a:pt x="497963" y="1577138"/>
                            <a:pt x="489348" y="1825309"/>
                          </a:cubicBezTo>
                          <a:cubicBezTo>
                            <a:pt x="480734" y="2073480"/>
                            <a:pt x="475082" y="2275821"/>
                            <a:pt x="489348" y="2503436"/>
                          </a:cubicBezTo>
                          <a:cubicBezTo>
                            <a:pt x="512961" y="2584085"/>
                            <a:pt x="713910" y="2588382"/>
                            <a:pt x="978696" y="2584991"/>
                          </a:cubicBezTo>
                          <a:cubicBezTo>
                            <a:pt x="717070" y="2585830"/>
                            <a:pt x="490089" y="2620193"/>
                            <a:pt x="489348" y="2666546"/>
                          </a:cubicBezTo>
                          <a:cubicBezTo>
                            <a:pt x="484885" y="2809078"/>
                            <a:pt x="466700" y="3060877"/>
                            <a:pt x="489348" y="3247797"/>
                          </a:cubicBezTo>
                          <a:cubicBezTo>
                            <a:pt x="511996" y="3434717"/>
                            <a:pt x="482804" y="3575527"/>
                            <a:pt x="489348" y="3901705"/>
                          </a:cubicBezTo>
                          <a:cubicBezTo>
                            <a:pt x="495892" y="4227883"/>
                            <a:pt x="474935" y="4223530"/>
                            <a:pt x="489348" y="4458737"/>
                          </a:cubicBezTo>
                          <a:cubicBezTo>
                            <a:pt x="503761" y="4693944"/>
                            <a:pt x="512480" y="4949287"/>
                            <a:pt x="489348" y="5088426"/>
                          </a:cubicBezTo>
                          <a:cubicBezTo>
                            <a:pt x="492562" y="5085701"/>
                            <a:pt x="244342" y="5210229"/>
                            <a:pt x="0" y="5169981"/>
                          </a:cubicBezTo>
                        </a:path>
                        <a:path w="978695" h="5169981" fill="none" stroke="0" extrusionOk="0">
                          <a:moveTo>
                            <a:pt x="0" y="0"/>
                          </a:moveTo>
                          <a:cubicBezTo>
                            <a:pt x="265808" y="7704"/>
                            <a:pt x="493342" y="37064"/>
                            <a:pt x="489348" y="81555"/>
                          </a:cubicBezTo>
                          <a:cubicBezTo>
                            <a:pt x="515075" y="378110"/>
                            <a:pt x="484824" y="485278"/>
                            <a:pt x="489348" y="687025"/>
                          </a:cubicBezTo>
                          <a:cubicBezTo>
                            <a:pt x="493873" y="888772"/>
                            <a:pt x="519078" y="1072514"/>
                            <a:pt x="489348" y="1292496"/>
                          </a:cubicBezTo>
                          <a:cubicBezTo>
                            <a:pt x="459618" y="1512478"/>
                            <a:pt x="491705" y="1662693"/>
                            <a:pt x="489348" y="1825309"/>
                          </a:cubicBezTo>
                          <a:cubicBezTo>
                            <a:pt x="486991" y="1987925"/>
                            <a:pt x="509110" y="2329890"/>
                            <a:pt x="489348" y="2503436"/>
                          </a:cubicBezTo>
                          <a:cubicBezTo>
                            <a:pt x="438209" y="2560339"/>
                            <a:pt x="723166" y="2606734"/>
                            <a:pt x="978696" y="2584991"/>
                          </a:cubicBezTo>
                          <a:cubicBezTo>
                            <a:pt x="714138" y="2585497"/>
                            <a:pt x="496149" y="2623773"/>
                            <a:pt x="489348" y="2666546"/>
                          </a:cubicBezTo>
                          <a:cubicBezTo>
                            <a:pt x="463037" y="2943096"/>
                            <a:pt x="510350" y="3076991"/>
                            <a:pt x="489348" y="3247797"/>
                          </a:cubicBezTo>
                          <a:cubicBezTo>
                            <a:pt x="468346" y="3418603"/>
                            <a:pt x="489375" y="3649720"/>
                            <a:pt x="489348" y="3829048"/>
                          </a:cubicBezTo>
                          <a:cubicBezTo>
                            <a:pt x="489321" y="4008376"/>
                            <a:pt x="511920" y="4241944"/>
                            <a:pt x="489348" y="4458737"/>
                          </a:cubicBezTo>
                          <a:cubicBezTo>
                            <a:pt x="466776" y="4675530"/>
                            <a:pt x="485203" y="4786419"/>
                            <a:pt x="489348" y="5088426"/>
                          </a:cubicBezTo>
                          <a:cubicBezTo>
                            <a:pt x="489600" y="5126230"/>
                            <a:pt x="237281" y="5165065"/>
                            <a:pt x="0" y="5169981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A8A491AC-BA06-4AF6-A66A-15D768BA9608}"/>
                </a:ext>
              </a:extLst>
            </p:cNvPr>
            <p:cNvSpPr txBox="1"/>
            <p:nvPr/>
          </p:nvSpPr>
          <p:spPr>
            <a:xfrm>
              <a:off x="7381857" y="201964"/>
              <a:ext cx="223935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Next LT Pro" panose="020B0504020202020204" pitchFamily="34" charset="0"/>
                </a:rPr>
                <a:t>SoftMax operation to normalize the scores</a:t>
              </a:r>
              <a:endParaRPr lang="en-GB" sz="1200" dirty="0">
                <a:latin typeface="Avenir Next LT Pro" panose="020B0504020202020204" pitchFamily="34" charset="0"/>
              </a:endParaRPr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1B2FDB5-EED6-4F57-9CBB-FA8DD4ABF050}"/>
                </a:ext>
              </a:extLst>
            </p:cNvPr>
            <p:cNvCxnSpPr>
              <a:cxnSpLocks/>
            </p:cNvCxnSpPr>
            <p:nvPr/>
          </p:nvCxnSpPr>
          <p:spPr>
            <a:xfrm>
              <a:off x="8492632" y="662151"/>
              <a:ext cx="0" cy="4032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F3DBF7CD-34F0-4BA9-968A-8F42C7A48090}"/>
              </a:ext>
            </a:extLst>
          </p:cNvPr>
          <p:cNvSpPr txBox="1"/>
          <p:nvPr/>
        </p:nvSpPr>
        <p:spPr>
          <a:xfrm>
            <a:off x="9266547" y="1045838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0.04</a:t>
            </a:r>
            <a:endParaRPr lang="en-GB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245FD1A-6012-45D0-905F-A1D9A93CB375}"/>
              </a:ext>
            </a:extLst>
          </p:cNvPr>
          <p:cNvSpPr txBox="1"/>
          <p:nvPr/>
        </p:nvSpPr>
        <p:spPr>
          <a:xfrm>
            <a:off x="9269945" y="1768353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0.73</a:t>
            </a: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F40852-88B5-45F4-8BDD-A00D2C782988}"/>
              </a:ext>
            </a:extLst>
          </p:cNvPr>
          <p:cNvSpPr txBox="1"/>
          <p:nvPr/>
        </p:nvSpPr>
        <p:spPr>
          <a:xfrm>
            <a:off x="9266547" y="2454774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0.02</a:t>
            </a: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DBB2950-6639-4D70-89B2-EA6525896D3D}"/>
              </a:ext>
            </a:extLst>
          </p:cNvPr>
          <p:cNvSpPr txBox="1"/>
          <p:nvPr/>
        </p:nvSpPr>
        <p:spPr>
          <a:xfrm>
            <a:off x="9266546" y="3213949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0.07</a:t>
            </a:r>
            <a:endParaRPr lang="en-GB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43558A3-B08F-45CD-88C1-0AAAD4CDF54D}"/>
              </a:ext>
            </a:extLst>
          </p:cNvPr>
          <p:cNvSpPr txBox="1"/>
          <p:nvPr/>
        </p:nvSpPr>
        <p:spPr>
          <a:xfrm>
            <a:off x="9266967" y="3922833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0.05</a:t>
            </a:r>
            <a:endParaRPr lang="en-GB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0D2F588-A2DB-47EE-AAC1-7838769CCF32}"/>
              </a:ext>
            </a:extLst>
          </p:cNvPr>
          <p:cNvSpPr txBox="1"/>
          <p:nvPr/>
        </p:nvSpPr>
        <p:spPr>
          <a:xfrm>
            <a:off x="9266546" y="4661095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0.04</a:t>
            </a:r>
            <a:endParaRPr lang="en-GB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C243D0A-939F-484F-B958-1373C728ED0A}"/>
              </a:ext>
            </a:extLst>
          </p:cNvPr>
          <p:cNvSpPr txBox="1"/>
          <p:nvPr/>
        </p:nvSpPr>
        <p:spPr>
          <a:xfrm>
            <a:off x="9266546" y="5359824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0.02</a:t>
            </a:r>
            <a:endParaRPr lang="en-GB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7846307-3623-49F9-8079-E01154F59C8C}"/>
              </a:ext>
            </a:extLst>
          </p:cNvPr>
          <p:cNvSpPr txBox="1"/>
          <p:nvPr/>
        </p:nvSpPr>
        <p:spPr>
          <a:xfrm>
            <a:off x="9266546" y="6058553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0.02</a:t>
            </a:r>
            <a:endParaRPr lang="en-GB" dirty="0"/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B42D445-647E-43C5-BF86-A0B19C5E8A32}"/>
              </a:ext>
            </a:extLst>
          </p:cNvPr>
          <p:cNvGrpSpPr/>
          <p:nvPr/>
        </p:nvGrpSpPr>
        <p:grpSpPr>
          <a:xfrm>
            <a:off x="10005672" y="1805126"/>
            <a:ext cx="2196840" cy="307777"/>
            <a:chOff x="10005672" y="1805126"/>
            <a:chExt cx="2196840" cy="307777"/>
          </a:xfrm>
        </p:grpSpPr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359EF5B-8A0B-4142-8BC5-AB80E9A6CE28}"/>
                </a:ext>
              </a:extLst>
            </p:cNvPr>
            <p:cNvSpPr txBox="1"/>
            <p:nvPr/>
          </p:nvSpPr>
          <p:spPr>
            <a:xfrm>
              <a:off x="10594430" y="1805126"/>
              <a:ext cx="1608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maximum</a:t>
              </a:r>
              <a:endParaRPr lang="en-GB" dirty="0"/>
            </a:p>
          </p:txBody>
        </p: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706A1364-6988-4D4D-B399-F54B32F4724B}"/>
                </a:ext>
              </a:extLst>
            </p:cNvPr>
            <p:cNvCxnSpPr>
              <a:cxnSpLocks/>
              <a:stCxn id="229" idx="1"/>
            </p:cNvCxnSpPr>
            <p:nvPr/>
          </p:nvCxnSpPr>
          <p:spPr>
            <a:xfrm flipH="1" flipV="1">
              <a:off x="10005672" y="1953019"/>
              <a:ext cx="588758" cy="5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F300E791-B5B3-4000-9B9F-E4211A57F30D}"/>
              </a:ext>
            </a:extLst>
          </p:cNvPr>
          <p:cNvSpPr txBox="1"/>
          <p:nvPr/>
        </p:nvSpPr>
        <p:spPr>
          <a:xfrm>
            <a:off x="7311622" y="7069004"/>
            <a:ext cx="1954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Output op3 =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28090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52 -0.00104 L 0.06452 -0.00104 L 0.10153 -0.00226 C 0.1087 -0.00347 0.11561 -0.00643 0.12226 -0.01025 C 0.13412 -0.0172 0.14624 -0.02433 0.1568 -0.03441 C 0.16631 -0.04362 0.17961 -0.05596 0.18613 -0.06552 C 0.1916 -0.07351 0.19734 -0.08133 0.20242 -0.08967 C 0.20607 -0.09558 0.21897 -0.11748 0.22314 -0.12999 C 0.2251 -0.13573 0.2264 -0.14337 0.22745 -0.14946 C 0.22888 -0.17466 0.22888 -0.16666 0.22745 -0.20351 C 0.22732 -0.20698 0.22523 -0.2188 0.22484 -0.22089 C 0.22458 -0.2228 0.22445 -0.22471 0.22406 -0.22662 C 0.22354 -0.22871 0.21897 -0.23896 0.21884 -0.23913 C 0.21689 -0.24348 0.21454 -0.24748 0.21285 -0.25182 C 0.21259 -0.25269 0.21024 -0.25912 0.20933 -0.25999 C 0.20281 -0.26572 0.19955 -0.26764 0.19304 -0.27024 C 0.17792 -0.27633 0.18287 -0.27493 0.17309 -0.27719 C 0.16866 -0.27911 0.17153 -0.27824 0.16449 -0.27824 " pathEditMode="relative" ptsTypes="AAAAAAAAAAAAAAAAAA">
                                      <p:cBhvr>
                                        <p:cTn id="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1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8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4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1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4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7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2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36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43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7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64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1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78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8300"/>
                            </p:stCondLst>
                            <p:childTnLst>
                              <p:par>
                                <p:cTn id="11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6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9300"/>
                            </p:stCondLst>
                            <p:childTnLst>
                              <p:par>
                                <p:cTn id="1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8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400"/>
                            </p:stCondLst>
                            <p:childTnLst>
                              <p:par>
                                <p:cTn id="1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2677 L -0.00026 0.02677 C -0.00052 0.03546 -0.00065 0.04432 -0.00104 0.05318 C -0.00221 0.07665 -0.00312 0.08273 -0.00534 0.10602 C -0.00482 0.13139 -0.00482 0.15676 -0.00365 0.18196 C -0.00338 0.18787 -0.00182 0.19343 -0.00104 0.19934 C 0.006 0.25548 -0.00743 0.16389 0.00587 0.24297 C 0.00717 0.25131 0.00769 0.26 0.00926 0.26834 C 0.01082 0.27651 0.01343 0.28433 0.01525 0.2925 C 0.01695 0.29962 0.01799 0.3071 0.01969 0.31439 C 0.02086 0.31978 0.02255 0.325 0.02399 0.33038 C 0.02972 0.3535 0.02816 0.35176 0.03598 0.37418 C 0.04119 0.38878 0.05162 0.41102 0.05762 0.42249 C 0.06518 0.43709 0.08134 0.46212 0.09046 0.47185 C 0.09959 0.48193 0.10832 0.49288 0.1181 0.50192 C 0.13009 0.51304 0.1323 0.51547 0.14651 0.52607 C 0.15107 0.52938 0.15577 0.53216 0.16033 0.53528 C 0.16619 0.54293 0.15942 0.53511 0.16645 0.5398 C 0.16997 0.54224 0.17297 0.54623 0.17675 0.5478 C 0.17766 0.54832 0.17858 0.54849 0.17936 0.54901 C 0.18027 0.54971 0.18092 0.55093 0.18196 0.55127 C 0.18848 0.55405 0.19513 0.55597 0.20178 0.55822 C 0.20491 0.55927 0.20816 0.56031 0.21129 0.5617 C 0.21572 0.56361 0.2242 0.56761 0.2285 0.56865 C 0.23749 0.57056 0.24649 0.57091 0.25535 0.57317 C 0.25678 0.57352 0.25822 0.57421 0.25965 0.57439 C 0.26682 0.57473 0.27399 0.57439 0.28129 0.57439 " pathEditMode="relative" ptsTypes="AAAAAAAAAAAAAAAAAAAAAAAAAAA">
                                      <p:cBhvr>
                                        <p:cTn id="1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7" grpId="0"/>
      <p:bldP spid="218" grpId="0"/>
      <p:bldP spid="218" grpId="1"/>
      <p:bldP spid="219" grpId="0"/>
      <p:bldP spid="220" grpId="0"/>
      <p:bldP spid="221" grpId="0"/>
      <p:bldP spid="222" grpId="0"/>
      <p:bldP spid="223" grpId="0"/>
      <p:bldP spid="224" grpId="0"/>
      <p:bldP spid="2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DE9CA0-E2D9-4152-80D0-29B475088C29}"/>
              </a:ext>
            </a:extLst>
          </p:cNvPr>
          <p:cNvSpPr txBox="1"/>
          <p:nvPr/>
        </p:nvSpPr>
        <p:spPr>
          <a:xfrm>
            <a:off x="2326105" y="2416387"/>
            <a:ext cx="4106975" cy="2305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464" indent="-285464">
              <a:buFont typeface="Arial" panose="020B0604020202020204" pitchFamily="34" charset="0"/>
              <a:buChar char="•"/>
            </a:pPr>
            <a:r>
              <a:rPr lang="en-US" sz="3596" dirty="0"/>
              <a:t>Mini</a:t>
            </a:r>
          </a:p>
          <a:p>
            <a:pPr marL="742207" lvl="1" indent="-285464">
              <a:buFont typeface="Arial" panose="020B0604020202020204" pitchFamily="34" charset="0"/>
              <a:buChar char="•"/>
            </a:pPr>
            <a:r>
              <a:rPr lang="en-US" sz="3596" dirty="0"/>
              <a:t>Shaunak</a:t>
            </a:r>
          </a:p>
          <a:p>
            <a:pPr marL="285464" indent="-285464">
              <a:buFont typeface="Arial" panose="020B0604020202020204" pitchFamily="34" charset="0"/>
              <a:buChar char="•"/>
            </a:pPr>
            <a:r>
              <a:rPr lang="en-US" sz="3596" dirty="0"/>
              <a:t>Paddy</a:t>
            </a:r>
          </a:p>
          <a:p>
            <a:pPr marL="285464" indent="-285464">
              <a:buFont typeface="Arial" panose="020B0604020202020204" pitchFamily="34" charset="0"/>
              <a:buChar char="•"/>
            </a:pPr>
            <a:r>
              <a:rPr lang="en-US" sz="3596" dirty="0" err="1"/>
              <a:t>Kudi</a:t>
            </a:r>
            <a:endParaRPr lang="en-GB" sz="3596" dirty="0"/>
          </a:p>
        </p:txBody>
      </p:sp>
    </p:spTree>
    <p:extLst>
      <p:ext uri="{BB962C8B-B14F-4D97-AF65-F5344CB8AC3E}">
        <p14:creationId xmlns:p14="http://schemas.microsoft.com/office/powerpoint/2010/main" val="78629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Rectangle 6">
            <a:extLst>
              <a:ext uri="{FF2B5EF4-FFF2-40B4-BE49-F238E27FC236}">
                <a16:creationId xmlns:a16="http://schemas.microsoft.com/office/drawing/2014/main" id="{E7E1E677-A2E8-47F2-871D-3027443D243A}"/>
              </a:ext>
            </a:extLst>
          </p:cNvPr>
          <p:cNvSpPr/>
          <p:nvPr/>
        </p:nvSpPr>
        <p:spPr>
          <a:xfrm>
            <a:off x="690396" y="1895935"/>
            <a:ext cx="1550737" cy="179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/>
              <a:t> </a:t>
            </a:r>
            <a:endParaRPr lang="en-GB" sz="1798" dirty="0"/>
          </a:p>
        </p:txBody>
      </p:sp>
    </p:spTree>
    <p:extLst>
      <p:ext uri="{BB962C8B-B14F-4D97-AF65-F5344CB8AC3E}">
        <p14:creationId xmlns:p14="http://schemas.microsoft.com/office/powerpoint/2010/main" val="3997683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Rectangle 6">
            <a:extLst>
              <a:ext uri="{FF2B5EF4-FFF2-40B4-BE49-F238E27FC236}">
                <a16:creationId xmlns:a16="http://schemas.microsoft.com/office/drawing/2014/main" id="{C34ED546-10A0-4A0A-8B8E-A43CE2BD7239}"/>
              </a:ext>
            </a:extLst>
          </p:cNvPr>
          <p:cNvSpPr/>
          <p:nvPr/>
        </p:nvSpPr>
        <p:spPr>
          <a:xfrm>
            <a:off x="10338243" y="6222417"/>
            <a:ext cx="1593223" cy="155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</p:spTree>
    <p:extLst>
      <p:ext uri="{BB962C8B-B14F-4D97-AF65-F5344CB8AC3E}">
        <p14:creationId xmlns:p14="http://schemas.microsoft.com/office/powerpoint/2010/main" val="4013672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BA866-7BAE-4181-8268-66CC1B139316}"/>
              </a:ext>
            </a:extLst>
          </p:cNvPr>
          <p:cNvSpPr/>
          <p:nvPr/>
        </p:nvSpPr>
        <p:spPr>
          <a:xfrm>
            <a:off x="2123365" y="3241136"/>
            <a:ext cx="392623" cy="1955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06D641-F079-4A4E-B6DB-435D1D824E2E}"/>
              </a:ext>
            </a:extLst>
          </p:cNvPr>
          <p:cNvSpPr/>
          <p:nvPr/>
        </p:nvSpPr>
        <p:spPr>
          <a:xfrm>
            <a:off x="2772393" y="3241135"/>
            <a:ext cx="392623" cy="1955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7239B4-0900-4C69-8B64-20ABDAC1C0E8}"/>
              </a:ext>
            </a:extLst>
          </p:cNvPr>
          <p:cNvSpPr/>
          <p:nvPr/>
        </p:nvSpPr>
        <p:spPr>
          <a:xfrm>
            <a:off x="3725905" y="3237129"/>
            <a:ext cx="392623" cy="1955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F8DF0-CECB-4588-B5C1-97E95FC93903}"/>
              </a:ext>
            </a:extLst>
          </p:cNvPr>
          <p:cNvSpPr txBox="1"/>
          <p:nvPr/>
        </p:nvSpPr>
        <p:spPr>
          <a:xfrm>
            <a:off x="3265174" y="3984085"/>
            <a:ext cx="312495" cy="46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/>
              <a:t>…</a:t>
            </a:r>
            <a:endParaRPr lang="en-GB" sz="1798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3FB335-0F48-4325-B19F-456976972269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5400000" flipH="1" flipV="1">
            <a:off x="3118942" y="4392960"/>
            <a:ext cx="4008" cy="1602540"/>
          </a:xfrm>
          <a:prstGeom prst="bentConnector3">
            <a:avLst>
              <a:gd name="adj1" fmla="val -6497657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D52538B-C302-4DED-BE6D-0E82204ECCBE}"/>
              </a:ext>
            </a:extLst>
          </p:cNvPr>
          <p:cNvSpPr txBox="1"/>
          <p:nvPr/>
        </p:nvSpPr>
        <p:spPr>
          <a:xfrm>
            <a:off x="2245556" y="5526169"/>
            <a:ext cx="2351728" cy="33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8" dirty="0"/>
              <a:t>Stack of encoder NNs</a:t>
            </a:r>
            <a:endParaRPr lang="en-GB" sz="1598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FDABA3-F617-4480-915C-7A007B0B7F78}"/>
              </a:ext>
            </a:extLst>
          </p:cNvPr>
          <p:cNvSpPr/>
          <p:nvPr/>
        </p:nvSpPr>
        <p:spPr>
          <a:xfrm>
            <a:off x="741176" y="3521581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E20378-B578-4E31-A570-256AD8D25EDD}"/>
              </a:ext>
            </a:extLst>
          </p:cNvPr>
          <p:cNvSpPr/>
          <p:nvPr/>
        </p:nvSpPr>
        <p:spPr>
          <a:xfrm>
            <a:off x="949505" y="3521581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47D113-4C37-4D90-B663-95E6F53D2730}"/>
              </a:ext>
            </a:extLst>
          </p:cNvPr>
          <p:cNvSpPr/>
          <p:nvPr/>
        </p:nvSpPr>
        <p:spPr>
          <a:xfrm>
            <a:off x="1157835" y="3521581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67C674-4E14-4342-B842-299B56E84D49}"/>
              </a:ext>
            </a:extLst>
          </p:cNvPr>
          <p:cNvSpPr/>
          <p:nvPr/>
        </p:nvSpPr>
        <p:spPr>
          <a:xfrm>
            <a:off x="741176" y="3936009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65B4C7-093E-4E16-9056-0B4916F6F581}"/>
              </a:ext>
            </a:extLst>
          </p:cNvPr>
          <p:cNvSpPr/>
          <p:nvPr/>
        </p:nvSpPr>
        <p:spPr>
          <a:xfrm>
            <a:off x="949505" y="3936009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450C45-3852-4BE1-B524-5C275FED5041}"/>
              </a:ext>
            </a:extLst>
          </p:cNvPr>
          <p:cNvSpPr/>
          <p:nvPr/>
        </p:nvSpPr>
        <p:spPr>
          <a:xfrm>
            <a:off x="1157835" y="3936009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D411A8-27F0-4B45-88B2-B301E947C72C}"/>
              </a:ext>
            </a:extLst>
          </p:cNvPr>
          <p:cNvSpPr/>
          <p:nvPr/>
        </p:nvSpPr>
        <p:spPr>
          <a:xfrm>
            <a:off x="741176" y="4516929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B44BDE-4FBF-450F-BF41-C84825019710}"/>
              </a:ext>
            </a:extLst>
          </p:cNvPr>
          <p:cNvSpPr/>
          <p:nvPr/>
        </p:nvSpPr>
        <p:spPr>
          <a:xfrm>
            <a:off x="949505" y="4516929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21D096-6AC4-479D-BCF0-B6BEEEB1C0F5}"/>
              </a:ext>
            </a:extLst>
          </p:cNvPr>
          <p:cNvSpPr/>
          <p:nvPr/>
        </p:nvSpPr>
        <p:spPr>
          <a:xfrm>
            <a:off x="1157835" y="4516929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E67C72-3E02-4622-B1E2-CD247E0AA683}"/>
              </a:ext>
            </a:extLst>
          </p:cNvPr>
          <p:cNvSpPr txBox="1"/>
          <p:nvPr/>
        </p:nvSpPr>
        <p:spPr>
          <a:xfrm rot="5400000">
            <a:off x="987793" y="4058429"/>
            <a:ext cx="312495" cy="46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/>
              <a:t>…</a:t>
            </a:r>
            <a:endParaRPr lang="en-GB" sz="1798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5BBE91-4AE3-4415-8B5A-41712BAECD02}"/>
              </a:ext>
            </a:extLst>
          </p:cNvPr>
          <p:cNvSpPr txBox="1"/>
          <p:nvPr/>
        </p:nvSpPr>
        <p:spPr>
          <a:xfrm>
            <a:off x="198768" y="4831562"/>
            <a:ext cx="2351728" cy="27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9" dirty="0"/>
              <a:t>Sequence of </a:t>
            </a:r>
            <a:r>
              <a:rPr lang="en-US" sz="1199" dirty="0" err="1"/>
              <a:t>i</a:t>
            </a:r>
            <a:r>
              <a:rPr lang="en-US" sz="1199" dirty="0"/>
              <a:t>/p features</a:t>
            </a:r>
            <a:endParaRPr lang="en-GB" sz="1199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7D03B7-E2D5-42C3-9C28-74FD377667A9}"/>
              </a:ext>
            </a:extLst>
          </p:cNvPr>
          <p:cNvSpPr/>
          <p:nvPr/>
        </p:nvSpPr>
        <p:spPr>
          <a:xfrm>
            <a:off x="4879733" y="2989396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F47CF-69A0-4FC3-91DA-05FBA3D0BDF1}"/>
              </a:ext>
            </a:extLst>
          </p:cNvPr>
          <p:cNvSpPr/>
          <p:nvPr/>
        </p:nvSpPr>
        <p:spPr>
          <a:xfrm>
            <a:off x="4879733" y="3344186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AE32BF-3454-4CD0-B44B-6B75DD4E9AC5}"/>
              </a:ext>
            </a:extLst>
          </p:cNvPr>
          <p:cNvSpPr/>
          <p:nvPr/>
        </p:nvSpPr>
        <p:spPr>
          <a:xfrm>
            <a:off x="4879733" y="3706531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3FB096-28D2-434B-9351-4EAC3419162C}"/>
              </a:ext>
            </a:extLst>
          </p:cNvPr>
          <p:cNvSpPr/>
          <p:nvPr/>
        </p:nvSpPr>
        <p:spPr>
          <a:xfrm>
            <a:off x="4879733" y="4061321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12FC05-8979-4DDF-B68F-DD63056AF72E}"/>
              </a:ext>
            </a:extLst>
          </p:cNvPr>
          <p:cNvSpPr/>
          <p:nvPr/>
        </p:nvSpPr>
        <p:spPr>
          <a:xfrm>
            <a:off x="4879733" y="4405412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83346B-CFD5-4BCF-A167-65B2D589B29B}"/>
              </a:ext>
            </a:extLst>
          </p:cNvPr>
          <p:cNvSpPr/>
          <p:nvPr/>
        </p:nvSpPr>
        <p:spPr>
          <a:xfrm>
            <a:off x="4879733" y="4770901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CFBEFF-4DA3-4F08-A07D-C8A4193090FF}"/>
              </a:ext>
            </a:extLst>
          </p:cNvPr>
          <p:cNvSpPr/>
          <p:nvPr/>
        </p:nvSpPr>
        <p:spPr>
          <a:xfrm>
            <a:off x="4879733" y="5092066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F3B1B9-8213-4697-B775-16C576A003AF}"/>
              </a:ext>
            </a:extLst>
          </p:cNvPr>
          <p:cNvSpPr txBox="1"/>
          <p:nvPr/>
        </p:nvSpPr>
        <p:spPr>
          <a:xfrm>
            <a:off x="4505137" y="5526169"/>
            <a:ext cx="2351728" cy="33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8" dirty="0"/>
              <a:t>Hidden state</a:t>
            </a:r>
            <a:endParaRPr lang="en-GB" sz="1598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95109F-ED19-483F-A75D-DE9A2FDF0427}"/>
              </a:ext>
            </a:extLst>
          </p:cNvPr>
          <p:cNvSpPr/>
          <p:nvPr/>
        </p:nvSpPr>
        <p:spPr>
          <a:xfrm>
            <a:off x="5833245" y="3241135"/>
            <a:ext cx="392623" cy="1955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A484DE-030D-42B5-B01C-862453C0717B}"/>
              </a:ext>
            </a:extLst>
          </p:cNvPr>
          <p:cNvSpPr/>
          <p:nvPr/>
        </p:nvSpPr>
        <p:spPr>
          <a:xfrm>
            <a:off x="6482273" y="3237128"/>
            <a:ext cx="392623" cy="1955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34ED69-ECED-4624-82A5-093047407A87}"/>
              </a:ext>
            </a:extLst>
          </p:cNvPr>
          <p:cNvSpPr/>
          <p:nvPr/>
        </p:nvSpPr>
        <p:spPr>
          <a:xfrm>
            <a:off x="7435785" y="3233121"/>
            <a:ext cx="392623" cy="1955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D931D6-0356-46C9-ACF0-A62009B9D9B8}"/>
              </a:ext>
            </a:extLst>
          </p:cNvPr>
          <p:cNvSpPr txBox="1"/>
          <p:nvPr/>
        </p:nvSpPr>
        <p:spPr>
          <a:xfrm>
            <a:off x="6975054" y="3980077"/>
            <a:ext cx="312495" cy="46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/>
              <a:t>…</a:t>
            </a:r>
            <a:endParaRPr lang="en-GB" sz="1798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0218AEB-FCE0-446E-8628-2DA966FBA8CE}"/>
              </a:ext>
            </a:extLst>
          </p:cNvPr>
          <p:cNvCxnSpPr>
            <a:stCxn id="42" idx="2"/>
            <a:endCxn id="44" idx="2"/>
          </p:cNvCxnSpPr>
          <p:nvPr/>
        </p:nvCxnSpPr>
        <p:spPr>
          <a:xfrm rot="5400000" flipH="1" flipV="1">
            <a:off x="6826819" y="4390956"/>
            <a:ext cx="8015" cy="1602540"/>
          </a:xfrm>
          <a:prstGeom prst="bentConnector3">
            <a:avLst>
              <a:gd name="adj1" fmla="val -2849308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2B68EA-7EEE-4B62-BFE6-EE7341298C59}"/>
              </a:ext>
            </a:extLst>
          </p:cNvPr>
          <p:cNvSpPr txBox="1"/>
          <p:nvPr/>
        </p:nvSpPr>
        <p:spPr>
          <a:xfrm>
            <a:off x="5955437" y="5522161"/>
            <a:ext cx="2351728" cy="33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8" dirty="0"/>
              <a:t>Stack of decoder NNs</a:t>
            </a:r>
            <a:endParaRPr lang="en-GB" sz="1598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240B72-C6EC-45EE-8C54-0257FA62F4B8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1374632" y="4289021"/>
            <a:ext cx="6617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A16B911-01B2-406C-BED7-C2A4932D7007}"/>
              </a:ext>
            </a:extLst>
          </p:cNvPr>
          <p:cNvCxnSpPr>
            <a:cxnSpLocks/>
          </p:cNvCxnSpPr>
          <p:nvPr/>
        </p:nvCxnSpPr>
        <p:spPr>
          <a:xfrm>
            <a:off x="4174283" y="4289021"/>
            <a:ext cx="6617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C294EC-39A8-44A9-8188-5EF1107189ED}"/>
              </a:ext>
            </a:extLst>
          </p:cNvPr>
          <p:cNvCxnSpPr>
            <a:cxnSpLocks/>
          </p:cNvCxnSpPr>
          <p:nvPr/>
        </p:nvCxnSpPr>
        <p:spPr>
          <a:xfrm>
            <a:off x="5373855" y="4289021"/>
            <a:ext cx="3792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3AD4011-854D-49B0-900B-EFC398397869}"/>
              </a:ext>
            </a:extLst>
          </p:cNvPr>
          <p:cNvSpPr/>
          <p:nvPr/>
        </p:nvSpPr>
        <p:spPr>
          <a:xfrm>
            <a:off x="8453397" y="3609054"/>
            <a:ext cx="540859" cy="178510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9BF80E5-1DBD-49CC-8BF3-8F0BDE9AC70D}"/>
              </a:ext>
            </a:extLst>
          </p:cNvPr>
          <p:cNvSpPr/>
          <p:nvPr/>
        </p:nvSpPr>
        <p:spPr>
          <a:xfrm>
            <a:off x="8453397" y="3936009"/>
            <a:ext cx="540859" cy="178510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6F5813-5CE0-4F01-8D08-D2B4714447A8}"/>
              </a:ext>
            </a:extLst>
          </p:cNvPr>
          <p:cNvSpPr/>
          <p:nvPr/>
        </p:nvSpPr>
        <p:spPr>
          <a:xfrm>
            <a:off x="8453397" y="4516929"/>
            <a:ext cx="540859" cy="178510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540BC7-42D5-4EDA-A4E5-85C9E2582722}"/>
              </a:ext>
            </a:extLst>
          </p:cNvPr>
          <p:cNvSpPr txBox="1"/>
          <p:nvPr/>
        </p:nvSpPr>
        <p:spPr>
          <a:xfrm rot="5400000">
            <a:off x="8651486" y="4054421"/>
            <a:ext cx="312495" cy="46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/>
              <a:t>…</a:t>
            </a:r>
            <a:endParaRPr lang="en-GB" sz="1798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44714F-F6EE-40F9-BAC2-0D6AE6E81B6D}"/>
              </a:ext>
            </a:extLst>
          </p:cNvPr>
          <p:cNvSpPr txBox="1"/>
          <p:nvPr/>
        </p:nvSpPr>
        <p:spPr>
          <a:xfrm>
            <a:off x="8074798" y="4836148"/>
            <a:ext cx="2351728" cy="27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9" dirty="0"/>
              <a:t>Sequence of o/p tokens</a:t>
            </a:r>
            <a:endParaRPr lang="en-GB" sz="1199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57769DB-337A-4CB7-A127-12D3C1616A4C}"/>
              </a:ext>
            </a:extLst>
          </p:cNvPr>
          <p:cNvSpPr txBox="1"/>
          <p:nvPr/>
        </p:nvSpPr>
        <p:spPr>
          <a:xfrm>
            <a:off x="2896591" y="2100436"/>
            <a:ext cx="4358907" cy="36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8" dirty="0"/>
              <a:t>Simplified encoder-decoder architecture</a:t>
            </a:r>
            <a:endParaRPr lang="en-GB" sz="1798" dirty="0"/>
          </a:p>
        </p:txBody>
      </p:sp>
    </p:spTree>
    <p:extLst>
      <p:ext uri="{BB962C8B-B14F-4D97-AF65-F5344CB8AC3E}">
        <p14:creationId xmlns:p14="http://schemas.microsoft.com/office/powerpoint/2010/main" val="12317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A8ECDD-D92A-4B63-AC57-27157A44083C}"/>
              </a:ext>
            </a:extLst>
          </p:cNvPr>
          <p:cNvSpPr/>
          <p:nvPr/>
        </p:nvSpPr>
        <p:spPr>
          <a:xfrm>
            <a:off x="4347032" y="3343870"/>
            <a:ext cx="2299930" cy="192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C7221A-0227-4FAE-9530-CD19AD2CA562}"/>
              </a:ext>
            </a:extLst>
          </p:cNvPr>
          <p:cNvCxnSpPr>
            <a:cxnSpLocks/>
          </p:cNvCxnSpPr>
          <p:nvPr/>
        </p:nvCxnSpPr>
        <p:spPr>
          <a:xfrm>
            <a:off x="3360181" y="4640639"/>
            <a:ext cx="98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7D6402E-3E43-4207-8AA8-48D42ACB31B1}"/>
              </a:ext>
            </a:extLst>
          </p:cNvPr>
          <p:cNvSpPr/>
          <p:nvPr/>
        </p:nvSpPr>
        <p:spPr>
          <a:xfrm>
            <a:off x="2544604" y="3939242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019ED4-6370-4084-8CE2-0C0036C243CC}"/>
              </a:ext>
            </a:extLst>
          </p:cNvPr>
          <p:cNvSpPr/>
          <p:nvPr/>
        </p:nvSpPr>
        <p:spPr>
          <a:xfrm>
            <a:off x="2748499" y="3939242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0CC44B-5C9E-45B7-91EF-116BBADC0B94}"/>
              </a:ext>
            </a:extLst>
          </p:cNvPr>
          <p:cNvSpPr/>
          <p:nvPr/>
        </p:nvSpPr>
        <p:spPr>
          <a:xfrm>
            <a:off x="2952393" y="3939242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FC88FC-7706-4DE0-A3BF-78D1E9A0358B}"/>
              </a:ext>
            </a:extLst>
          </p:cNvPr>
          <p:cNvSpPr/>
          <p:nvPr/>
        </p:nvSpPr>
        <p:spPr>
          <a:xfrm>
            <a:off x="3156287" y="3939242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E0BB0F-500E-45D6-9D50-ACF36F102796}"/>
              </a:ext>
            </a:extLst>
          </p:cNvPr>
          <p:cNvCxnSpPr>
            <a:cxnSpLocks/>
          </p:cNvCxnSpPr>
          <p:nvPr/>
        </p:nvCxnSpPr>
        <p:spPr>
          <a:xfrm>
            <a:off x="3360181" y="4050705"/>
            <a:ext cx="98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46E00D-BB43-435A-80EB-5B8FE4909947}"/>
              </a:ext>
            </a:extLst>
          </p:cNvPr>
          <p:cNvSpPr/>
          <p:nvPr/>
        </p:nvSpPr>
        <p:spPr>
          <a:xfrm>
            <a:off x="1090157" y="1628437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846891-853E-46D9-8303-F247588F7055}"/>
              </a:ext>
            </a:extLst>
          </p:cNvPr>
          <p:cNvSpPr/>
          <p:nvPr/>
        </p:nvSpPr>
        <p:spPr>
          <a:xfrm>
            <a:off x="1294051" y="1628437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33F4F1-9CBF-493C-B609-9F12A5052590}"/>
              </a:ext>
            </a:extLst>
          </p:cNvPr>
          <p:cNvSpPr/>
          <p:nvPr/>
        </p:nvSpPr>
        <p:spPr>
          <a:xfrm>
            <a:off x="1497946" y="1628437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2A9C17-2478-473B-BF50-FECFDEC744A5}"/>
              </a:ext>
            </a:extLst>
          </p:cNvPr>
          <p:cNvSpPr/>
          <p:nvPr/>
        </p:nvSpPr>
        <p:spPr>
          <a:xfrm>
            <a:off x="1701840" y="1628437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CBCF90-33CC-41EB-9AFE-7A4EA998EDCE}"/>
              </a:ext>
            </a:extLst>
          </p:cNvPr>
          <p:cNvSpPr/>
          <p:nvPr/>
        </p:nvSpPr>
        <p:spPr>
          <a:xfrm>
            <a:off x="1090157" y="1840488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673E71-93A6-4EE3-970F-3969C7FD739A}"/>
              </a:ext>
            </a:extLst>
          </p:cNvPr>
          <p:cNvSpPr/>
          <p:nvPr/>
        </p:nvSpPr>
        <p:spPr>
          <a:xfrm>
            <a:off x="1294051" y="1840488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34E524-369D-4F1C-9990-7D03F8A03A51}"/>
              </a:ext>
            </a:extLst>
          </p:cNvPr>
          <p:cNvSpPr/>
          <p:nvPr/>
        </p:nvSpPr>
        <p:spPr>
          <a:xfrm>
            <a:off x="1497946" y="1840488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6F2C53-BD5F-44C8-9744-ABA67F281BC5}"/>
              </a:ext>
            </a:extLst>
          </p:cNvPr>
          <p:cNvSpPr/>
          <p:nvPr/>
        </p:nvSpPr>
        <p:spPr>
          <a:xfrm>
            <a:off x="1701840" y="1840488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A58625-0689-420D-8BCA-B9C856C33D69}"/>
              </a:ext>
            </a:extLst>
          </p:cNvPr>
          <p:cNvSpPr/>
          <p:nvPr/>
        </p:nvSpPr>
        <p:spPr>
          <a:xfrm>
            <a:off x="1090157" y="2052539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72A481-60B2-4E0A-A489-996A9CAF3AD1}"/>
              </a:ext>
            </a:extLst>
          </p:cNvPr>
          <p:cNvSpPr/>
          <p:nvPr/>
        </p:nvSpPr>
        <p:spPr>
          <a:xfrm>
            <a:off x="1294051" y="2052539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BC52A3-FBDB-4560-BB74-F4D9AC675532}"/>
              </a:ext>
            </a:extLst>
          </p:cNvPr>
          <p:cNvSpPr/>
          <p:nvPr/>
        </p:nvSpPr>
        <p:spPr>
          <a:xfrm>
            <a:off x="1497946" y="2052539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8539FB-6DF5-469B-862E-DF2904C8FD25}"/>
              </a:ext>
            </a:extLst>
          </p:cNvPr>
          <p:cNvSpPr/>
          <p:nvPr/>
        </p:nvSpPr>
        <p:spPr>
          <a:xfrm>
            <a:off x="1701840" y="2052539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194300-0C81-41C9-B7DD-0F3C91E47B71}"/>
              </a:ext>
            </a:extLst>
          </p:cNvPr>
          <p:cNvSpPr/>
          <p:nvPr/>
        </p:nvSpPr>
        <p:spPr>
          <a:xfrm>
            <a:off x="1090157" y="2264590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4E7705F-9333-4A75-A7C7-6F003146488F}"/>
              </a:ext>
            </a:extLst>
          </p:cNvPr>
          <p:cNvSpPr/>
          <p:nvPr/>
        </p:nvSpPr>
        <p:spPr>
          <a:xfrm>
            <a:off x="1294051" y="2264590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70281-FBC1-4C71-804A-2D77670BA3D0}"/>
              </a:ext>
            </a:extLst>
          </p:cNvPr>
          <p:cNvSpPr/>
          <p:nvPr/>
        </p:nvSpPr>
        <p:spPr>
          <a:xfrm>
            <a:off x="1497946" y="2264590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D55FF3-B04E-4DC5-AE77-B29459E6E50D}"/>
              </a:ext>
            </a:extLst>
          </p:cNvPr>
          <p:cNvSpPr/>
          <p:nvPr/>
        </p:nvSpPr>
        <p:spPr>
          <a:xfrm>
            <a:off x="1701840" y="2264590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848144-20AB-40BC-9516-100498016D7A}"/>
              </a:ext>
            </a:extLst>
          </p:cNvPr>
          <p:cNvSpPr/>
          <p:nvPr/>
        </p:nvSpPr>
        <p:spPr>
          <a:xfrm>
            <a:off x="1090157" y="2476641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9165B2-4500-45B3-BBA2-FFEED409C6EF}"/>
              </a:ext>
            </a:extLst>
          </p:cNvPr>
          <p:cNvSpPr/>
          <p:nvPr/>
        </p:nvSpPr>
        <p:spPr>
          <a:xfrm>
            <a:off x="1294051" y="2476641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4CF460-1C88-4E3A-970E-D3239D0C5D89}"/>
              </a:ext>
            </a:extLst>
          </p:cNvPr>
          <p:cNvSpPr/>
          <p:nvPr/>
        </p:nvSpPr>
        <p:spPr>
          <a:xfrm>
            <a:off x="1497946" y="2476641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4E1A90-6522-4088-9D44-EE862DA65DC3}"/>
              </a:ext>
            </a:extLst>
          </p:cNvPr>
          <p:cNvSpPr/>
          <p:nvPr/>
        </p:nvSpPr>
        <p:spPr>
          <a:xfrm>
            <a:off x="1701840" y="2476641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00277C-CD5C-4078-A9A9-556739AC8F4E}"/>
              </a:ext>
            </a:extLst>
          </p:cNvPr>
          <p:cNvSpPr/>
          <p:nvPr/>
        </p:nvSpPr>
        <p:spPr>
          <a:xfrm>
            <a:off x="1090157" y="2688692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358C66D-5AA0-4FBD-B2B2-EB6DF038119E}"/>
              </a:ext>
            </a:extLst>
          </p:cNvPr>
          <p:cNvSpPr/>
          <p:nvPr/>
        </p:nvSpPr>
        <p:spPr>
          <a:xfrm>
            <a:off x="1294051" y="2688692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1EE0CF-A3D2-4CF6-9571-23B49C2D44AB}"/>
              </a:ext>
            </a:extLst>
          </p:cNvPr>
          <p:cNvSpPr/>
          <p:nvPr/>
        </p:nvSpPr>
        <p:spPr>
          <a:xfrm>
            <a:off x="1497946" y="2688692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028174-3D4D-425F-9548-23DF4A17224A}"/>
              </a:ext>
            </a:extLst>
          </p:cNvPr>
          <p:cNvSpPr/>
          <p:nvPr/>
        </p:nvSpPr>
        <p:spPr>
          <a:xfrm>
            <a:off x="1701840" y="2688692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1CF40B-DB23-46A4-A4BB-7C727508B133}"/>
              </a:ext>
            </a:extLst>
          </p:cNvPr>
          <p:cNvSpPr/>
          <p:nvPr/>
        </p:nvSpPr>
        <p:spPr>
          <a:xfrm>
            <a:off x="1090157" y="2900743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D1823B-186C-41D6-9265-506A911A219A}"/>
              </a:ext>
            </a:extLst>
          </p:cNvPr>
          <p:cNvSpPr/>
          <p:nvPr/>
        </p:nvSpPr>
        <p:spPr>
          <a:xfrm>
            <a:off x="1294051" y="2900743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6D30BF0-D49B-43BF-99B2-0FE1E272C7F0}"/>
              </a:ext>
            </a:extLst>
          </p:cNvPr>
          <p:cNvSpPr/>
          <p:nvPr/>
        </p:nvSpPr>
        <p:spPr>
          <a:xfrm>
            <a:off x="1497946" y="2900743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7A9B233-69FF-4350-8716-515BBBA3B5F5}"/>
              </a:ext>
            </a:extLst>
          </p:cNvPr>
          <p:cNvSpPr/>
          <p:nvPr/>
        </p:nvSpPr>
        <p:spPr>
          <a:xfrm>
            <a:off x="1701840" y="2900743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D0E7301-DE62-42EE-B6DE-F72DFD671A57}"/>
              </a:ext>
            </a:extLst>
          </p:cNvPr>
          <p:cNvSpPr/>
          <p:nvPr/>
        </p:nvSpPr>
        <p:spPr>
          <a:xfrm>
            <a:off x="1090157" y="3112794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B907E7-5287-4F49-B0FD-6CCA1356065C}"/>
              </a:ext>
            </a:extLst>
          </p:cNvPr>
          <p:cNvSpPr/>
          <p:nvPr/>
        </p:nvSpPr>
        <p:spPr>
          <a:xfrm>
            <a:off x="1294051" y="3112794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523618-4F7F-4719-801F-9E07E30D3A50}"/>
              </a:ext>
            </a:extLst>
          </p:cNvPr>
          <p:cNvSpPr/>
          <p:nvPr/>
        </p:nvSpPr>
        <p:spPr>
          <a:xfrm>
            <a:off x="1497946" y="3112794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8160E03-C002-437D-9BBC-28A1562CFD9E}"/>
              </a:ext>
            </a:extLst>
          </p:cNvPr>
          <p:cNvSpPr/>
          <p:nvPr/>
        </p:nvSpPr>
        <p:spPr>
          <a:xfrm>
            <a:off x="1701840" y="3112794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9905835-1648-4AE9-B746-D1572898B14F}"/>
              </a:ext>
            </a:extLst>
          </p:cNvPr>
          <p:cNvSpPr/>
          <p:nvPr/>
        </p:nvSpPr>
        <p:spPr>
          <a:xfrm>
            <a:off x="4916621" y="2476641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82F8121-284B-4CDD-9517-EED759A6BD87}"/>
              </a:ext>
            </a:extLst>
          </p:cNvPr>
          <p:cNvSpPr/>
          <p:nvPr/>
        </p:nvSpPr>
        <p:spPr>
          <a:xfrm>
            <a:off x="5120515" y="2476641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F29BC81-B361-4511-8F91-0E24199AB40F}"/>
              </a:ext>
            </a:extLst>
          </p:cNvPr>
          <p:cNvSpPr/>
          <p:nvPr/>
        </p:nvSpPr>
        <p:spPr>
          <a:xfrm>
            <a:off x="5324410" y="2476641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CDB2E2F-267C-4C12-9828-203B78E167A5}"/>
              </a:ext>
            </a:extLst>
          </p:cNvPr>
          <p:cNvSpPr/>
          <p:nvPr/>
        </p:nvSpPr>
        <p:spPr>
          <a:xfrm>
            <a:off x="5528304" y="2476641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</p:spTree>
    <p:extLst>
      <p:ext uri="{BB962C8B-B14F-4D97-AF65-F5344CB8AC3E}">
        <p14:creationId xmlns:p14="http://schemas.microsoft.com/office/powerpoint/2010/main" val="132148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3.54167E-6 0.00023 C 0.00013 0.01528 0.00013 0.03125 0.00065 0.04676 C 0.00078 0.05208 0.00169 0.05695 0.00208 0.06227 C 0.00494 0.09699 0.00208 0.06898 0.00494 0.09607 C 0.00599 0.11458 0.00534 0.10972 0.00872 0.1294 C 0.00989 0.13565 0.01132 0.1419 0.0125 0.14815 C 0.01315 0.15139 0.01315 0.15532 0.01393 0.15833 C 0.0151 0.16227 0.01718 0.16458 0.01849 0.16852 C 0.022 0.17824 0.01901 0.17454 0.02291 0.18195 C 0.02448 0.18472 0.0263 0.18773 0.02812 0.19005 C 0.03086 0.19375 0.03203 0.19329 0.03476 0.19537 C 0.05052 0.20602 0.02981 0.19398 0.05416 0.20556 C 0.05833 0.20741 0.0625 0.20995 0.06679 0.21204 C 0.07265 0.21505 0.08203 0.21505 0.08685 0.21574 L 0.10846 0.21204 C 0.10885 0.21204 0.11705 0.20949 0.11797 0.2088 C 0.11836 0.20833 0.11849 0.20787 0.11888 0.20718 " pathEditMode="relative" rAng="0" ptsTypes="AAAAAAAAAAAAAAAA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3.33333E-6 0.00023 C 0.00013 0.01528 0.00013 0.03125 0.00065 0.04676 C 0.00078 0.05208 0.0017 0.05695 0.00209 0.06227 C 0.00495 0.09699 0.00209 0.06898 0.00495 0.09607 C 0.00599 0.11458 0.00534 0.10972 0.00873 0.1294 C 0.0099 0.13565 0.01133 0.1419 0.0125 0.14815 C 0.01315 0.15139 0.01315 0.15532 0.01394 0.15833 C 0.01511 0.16227 0.01719 0.16458 0.01849 0.16852 C 0.02201 0.17824 0.01901 0.17454 0.02292 0.18195 C 0.02448 0.18472 0.02631 0.18773 0.02813 0.19005 C 0.03086 0.19375 0.03203 0.19329 0.03477 0.19537 C 0.05052 0.20602 0.02982 0.19398 0.05417 0.20556 C 0.05834 0.20741 0.0625 0.20995 0.0668 0.21204 C 0.07266 0.21505 0.08203 0.21505 0.08685 0.21574 L 0.10847 0.21204 C 0.10886 0.21204 0.11706 0.20949 0.11797 0.2088 C 0.11836 0.20833 0.11849 0.20787 0.11888 0.20718 " pathEditMode="relative" rAng="0" ptsTypes="AAAAAAAAAAAAAAAAAA">
                                      <p:cBhvr>
                                        <p:cTn id="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-2.08333E-7 0.00023 C 0.00013 0.01528 0.00013 0.03125 0.00065 0.04676 C 0.00078 0.05208 0.00169 0.05695 0.00208 0.06227 C 0.00495 0.09699 0.00208 0.06898 0.00495 0.09607 C 0.00599 0.11458 0.00534 0.10972 0.00872 0.1294 C 0.0099 0.13565 0.01133 0.1419 0.0125 0.14815 C 0.01315 0.15139 0.01315 0.15532 0.01393 0.15833 C 0.0151 0.16227 0.01719 0.16458 0.01849 0.16852 C 0.02201 0.17824 0.01901 0.17454 0.02292 0.18195 C 0.02448 0.18472 0.0263 0.18773 0.02813 0.19005 C 0.03086 0.19375 0.03203 0.19329 0.03477 0.19537 C 0.05052 0.20602 0.02982 0.19398 0.05417 0.20556 C 0.05833 0.20741 0.0625 0.20995 0.0668 0.21204 C 0.07266 0.21505 0.08203 0.21505 0.08685 0.21574 L 0.10846 0.21204 C 0.10885 0.21204 0.11706 0.20949 0.11797 0.2088 C 0.11836 0.20833 0.11849 0.20787 0.11888 0.20718 " pathEditMode="relative" rAng="0" ptsTypes="AAAAAAAAAAAAAAAAAA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3.125E-6 0.00023 C 0.00013 0.01528 0.00013 0.03125 0.00065 0.04676 C 0.00078 0.05208 0.00169 0.05695 0.00208 0.06227 C 0.00494 0.09699 0.00208 0.06898 0.00494 0.09607 C 0.00599 0.11458 0.00534 0.10972 0.00872 0.1294 C 0.00989 0.13565 0.01133 0.1419 0.0125 0.14815 C 0.01315 0.15139 0.01315 0.15532 0.01393 0.15833 C 0.0151 0.16227 0.01718 0.16458 0.01849 0.16852 C 0.022 0.17824 0.01901 0.17454 0.02291 0.18195 C 0.02448 0.18472 0.0263 0.18773 0.02812 0.19005 C 0.03086 0.19375 0.03203 0.19329 0.03476 0.19537 C 0.05052 0.20602 0.02981 0.19398 0.05416 0.20556 C 0.05833 0.20741 0.0625 0.20995 0.06679 0.21204 C 0.07265 0.21505 0.08203 0.21505 0.08685 0.21574 L 0.10846 0.21204 C 0.10885 0.21204 0.11705 0.20949 0.11797 0.2088 C 0.11836 0.20833 0.11849 0.20787 0.11888 0.20718 " pathEditMode="relative" rAng="0" ptsTypes="AAAAAAAAAAAAAAAAAA">
                                      <p:cBhvr>
                                        <p:cTn id="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8.33333E-7 0.00416 C -0.00378 -0.00301 -0.00742 -0.01042 -0.01133 -0.01737 C -0.01224 -0.01899 -0.01341 -0.02061 -0.01458 -0.02153 C -0.03034 -0.03565 -0.02721 -0.03311 -0.04115 -0.03866 C -0.05521 -0.03681 -0.06927 -0.03704 -0.08307 -0.03311 C -0.09453 -0.02987 -0.09727 -0.01968 -0.10573 -0.00857 C -0.1082 -0.00533 -0.1112 -0.00348 -0.1138 4.81481E-6 C -0.11563 0.00231 -0.11693 0.00578 -0.11862 0.00856 C -0.12096 0.0125 -0.12344 0.01597 -0.12591 0.0199 C -0.12813 0.02361 -0.12982 0.02824 -0.13229 0.03148 C -0.13333 0.03287 -0.13451 0.03425 -0.13555 0.03587 C -0.13555 0.03611 -0.14766 0.0574 -0.15 0.06157 L -0.15404 0.06875 C -0.15508 0.0706 -0.15638 0.07222 -0.15729 0.07453 L -0.16615 0.09606 C -0.16771 0.09976 -0.16992 0.103 -0.17096 0.1074 C -0.17175 0.11087 -0.1724 0.11435 -0.17344 0.11759 C -0.17904 0.13634 -0.17695 0.12592 -0.18073 0.1405 C -0.18828 0.17013 -0.17774 0.12939 -0.18307 0.15347 C -0.18372 0.15625 -0.18477 0.15902 -0.18555 0.16203 C -0.18841 0.17337 -0.18581 0.16481 -0.1888 0.17777 C -0.18919 0.17962 -0.18984 0.18148 -0.19037 0.18356 C -0.19128 0.18726 -0.19154 0.19074 -0.19193 0.1949 C -0.19284 0.21458 -0.19271 0.20648 -0.19271 0.21944 " pathEditMode="relative" rAng="0" ptsTypes="AAAAAAAAAAAAAAAAAAAAAAAAA">
                                      <p:cBhvr>
                                        <p:cTn id="4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3.95833E-6 0.00416 C -0.00378 -0.00301 -0.00743 -0.01042 -0.01133 -0.01737 C -0.01224 -0.01899 -0.01342 -0.02061 -0.01459 -0.02153 C -0.03034 -0.03565 -0.02722 -0.03311 -0.04115 -0.03866 C -0.05521 -0.03681 -0.06927 -0.03704 -0.08308 -0.03311 C -0.09454 -0.02987 -0.09727 -0.01968 -0.10573 -0.00857 C -0.10821 -0.00533 -0.1112 -0.00348 -0.11381 4.81481E-6 C -0.11563 0.00231 -0.11693 0.00578 -0.11862 0.00856 C -0.12097 0.0125 -0.12344 0.01597 -0.12592 0.0199 C -0.12813 0.02361 -0.12982 0.02824 -0.1323 0.03148 C -0.13334 0.03287 -0.13451 0.03425 -0.13555 0.03587 C -0.13555 0.03611 -0.14766 0.0574 -0.15 0.06157 L -0.15404 0.06875 C -0.15508 0.0706 -0.15638 0.07222 -0.1573 0.07453 L -0.16615 0.09606 C -0.16771 0.09976 -0.16993 0.103 -0.17097 0.1074 C -0.17175 0.11087 -0.1724 0.11435 -0.17344 0.11759 C -0.17904 0.13634 -0.17696 0.12592 -0.18073 0.1405 C -0.18829 0.17013 -0.17774 0.12939 -0.18308 0.15347 C -0.18373 0.15625 -0.18477 0.15902 -0.18555 0.16203 C -0.18842 0.17337 -0.18581 0.16481 -0.18881 0.17777 C -0.1892 0.17962 -0.18985 0.18148 -0.19037 0.18356 C -0.19128 0.18726 -0.19154 0.19074 -0.19193 0.1949 C -0.19284 0.21458 -0.19271 0.20648 -0.19271 0.21944 " pathEditMode="relative" rAng="0" ptsTypes="AAAAAAAAAAAAAAAAAAAAAAAAA">
                                      <p:cBhvr>
                                        <p:cTn id="4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L -2.70833E-6 0.00416 C -0.00377 -0.00301 -0.00742 -0.01042 -0.01133 -0.01737 C -0.01224 -0.01899 -0.01341 -0.02061 -0.01458 -0.02153 C -0.03034 -0.03565 -0.02721 -0.03311 -0.04114 -0.03866 C -0.05521 -0.03681 -0.06927 -0.03704 -0.08307 -0.03311 C -0.09453 -0.02987 -0.09726 -0.01968 -0.10573 -0.00857 C -0.1082 -0.00533 -0.1112 -0.00348 -0.1138 4.81481E-6 C -0.11562 0.00231 -0.11692 0.00578 -0.11862 0.00856 C -0.12096 0.0125 -0.12343 0.01597 -0.12591 0.0199 C -0.12812 0.02361 -0.12981 0.02824 -0.13229 0.03148 C -0.13333 0.03287 -0.1345 0.03425 -0.13554 0.03587 C -0.13554 0.03611 -0.14765 0.0574 -0.15 0.06157 L -0.15403 0.06875 C -0.15508 0.0706 -0.15638 0.07222 -0.15729 0.07453 L -0.16614 0.09606 C -0.16771 0.09976 -0.16992 0.103 -0.17096 0.1074 C -0.17174 0.11087 -0.17239 0.11435 -0.17343 0.11759 C -0.17903 0.13634 -0.17695 0.12592 -0.18073 0.1405 C -0.18828 0.17013 -0.17773 0.12939 -0.18307 0.15347 C -0.18372 0.15625 -0.18476 0.15902 -0.18554 0.16203 C -0.18841 0.17337 -0.1858 0.16481 -0.1888 0.17777 C -0.18919 0.17962 -0.18984 0.18148 -0.19036 0.18356 C -0.19127 0.18726 -0.19153 0.19074 -0.19192 0.1949 C -0.19284 0.21458 -0.19271 0.20648 -0.19271 0.21944 " pathEditMode="relative" rAng="0" ptsTypes="AAAAAAAAAAAAAAAAAAAAAAAAA">
                                      <p:cBhvr>
                                        <p:cTn id="5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4.16667E-7 0.00416 C -0.00378 -0.00301 -0.00742 -0.01042 -0.01133 -0.01737 C -0.01224 -0.01899 -0.01341 -0.02061 -0.01458 -0.02153 C -0.03034 -0.03565 -0.02721 -0.03311 -0.04115 -0.03866 C -0.05521 -0.03681 -0.06927 -0.03704 -0.08307 -0.03311 C -0.09453 -0.02987 -0.09727 -0.01968 -0.10573 -0.00857 C -0.1082 -0.00533 -0.1112 -0.00348 -0.1138 4.81481E-6 C -0.11563 0.00231 -0.11693 0.00578 -0.11862 0.00856 C -0.12096 0.0125 -0.12344 0.01597 -0.12591 0.0199 C -0.12813 0.02361 -0.12982 0.02824 -0.13229 0.03148 C -0.13333 0.03287 -0.13451 0.03425 -0.13555 0.03587 C -0.13555 0.03611 -0.14766 0.0574 -0.15 0.06157 L -0.15404 0.06875 C -0.15508 0.0706 -0.15638 0.07222 -0.15729 0.07453 L -0.16615 0.09606 C -0.16771 0.09976 -0.16992 0.103 -0.17096 0.1074 C -0.17175 0.11087 -0.1724 0.11435 -0.17344 0.11759 C -0.17904 0.13634 -0.17695 0.12592 -0.18073 0.1405 C -0.18828 0.17013 -0.17773 0.12939 -0.18307 0.15347 C -0.18372 0.15625 -0.18477 0.15902 -0.18555 0.16203 C -0.18841 0.17337 -0.18581 0.16481 -0.1888 0.17777 C -0.18919 0.17962 -0.18984 0.18148 -0.19036 0.18356 C -0.19128 0.18726 -0.19154 0.19074 -0.19193 0.1949 C -0.19284 0.21458 -0.19271 0.20648 -0.19271 0.21944 " pathEditMode="relative" rAng="0" ptsTypes="AAAAAAAAAAAAAAAAAAAAAAAAA">
                                      <p:cBhvr>
                                        <p:cTn id="5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6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7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7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7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9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10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10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10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0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0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2" grpId="1" animBg="1"/>
      <p:bldP spid="23" grpId="1" animBg="1"/>
      <p:bldP spid="24" grpId="1" animBg="1"/>
      <p:bldP spid="25" grpId="1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E7B5E8-BF79-4BA3-8640-DC00CAFA32BA}"/>
              </a:ext>
            </a:extLst>
          </p:cNvPr>
          <p:cNvSpPr/>
          <p:nvPr/>
        </p:nvSpPr>
        <p:spPr>
          <a:xfrm>
            <a:off x="5156559" y="3116034"/>
            <a:ext cx="2092088" cy="182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E95A7C6-E9D7-4DAA-9BD5-4BDCC5EDC0EA}"/>
              </a:ext>
            </a:extLst>
          </p:cNvPr>
          <p:cNvGrpSpPr/>
          <p:nvPr/>
        </p:nvGrpSpPr>
        <p:grpSpPr>
          <a:xfrm>
            <a:off x="3634146" y="3391051"/>
            <a:ext cx="1021487" cy="216085"/>
            <a:chOff x="1858297" y="1976284"/>
            <a:chExt cx="1022552" cy="21631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8F57C5-1248-4178-BCB5-ED6BB6E8AED0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7071E6A-BD8F-48BB-B94A-6CC85AAE8F3A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EA64DF3-416C-4771-9FEC-EC61CD4B6C1B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BB298C-5BDD-4D32-9BFD-DC3A0D51D2EB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75D1860-B7AF-49B2-A024-D9F5A74E4C3D}"/>
              </a:ext>
            </a:extLst>
          </p:cNvPr>
          <p:cNvGrpSpPr/>
          <p:nvPr/>
        </p:nvGrpSpPr>
        <p:grpSpPr>
          <a:xfrm>
            <a:off x="1075511" y="2030702"/>
            <a:ext cx="1021487" cy="216085"/>
            <a:chOff x="1858297" y="1976284"/>
            <a:chExt cx="1022552" cy="21631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63A2874-7082-44CA-9B98-A6A70C5F37CB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04DB11-4A70-4FF3-B6A6-DB803E02A800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4C1BB42-8E5C-4742-BA38-CD1071D58172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6094953-A0F4-47BF-9871-149A718DBAE9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6B4549-EF95-4B1B-9604-3E0A48D5DCDB}"/>
              </a:ext>
            </a:extLst>
          </p:cNvPr>
          <p:cNvGrpSpPr/>
          <p:nvPr/>
        </p:nvGrpSpPr>
        <p:grpSpPr>
          <a:xfrm>
            <a:off x="1075511" y="2246786"/>
            <a:ext cx="1021487" cy="216085"/>
            <a:chOff x="1858297" y="1976284"/>
            <a:chExt cx="1022552" cy="21631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1158E70-23F5-4B70-8A01-64ABE81D91F6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271706-29C8-4924-97EA-2B6276EFCF21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305E12F-5B77-415E-A684-28F79FF99844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D9AB2B2-444A-4713-85EF-5F6286E4FE8B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C106B39-DA82-4598-BAFF-E98815253FA2}"/>
              </a:ext>
            </a:extLst>
          </p:cNvPr>
          <p:cNvGrpSpPr/>
          <p:nvPr/>
        </p:nvGrpSpPr>
        <p:grpSpPr>
          <a:xfrm>
            <a:off x="1075509" y="2462871"/>
            <a:ext cx="1021487" cy="216085"/>
            <a:chOff x="1858297" y="1976284"/>
            <a:chExt cx="1022552" cy="21631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0C99D02-6E9F-4640-B6A0-2FE4484E9AE8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921C058-7806-431E-9CB0-660AEF3B932E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2761130-D6ED-4270-B02B-0607A406D054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975637D-F9A1-427D-9AE8-85B9C8049C3E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09D89F24-AE65-4485-97F2-CCC604707A0C}"/>
              </a:ext>
            </a:extLst>
          </p:cNvPr>
          <p:cNvSpPr/>
          <p:nvPr/>
        </p:nvSpPr>
        <p:spPr>
          <a:xfrm>
            <a:off x="3889518" y="4333964"/>
            <a:ext cx="255372" cy="2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47EF0D3-033E-4AE3-86BE-8B3C49A2A854}"/>
              </a:ext>
            </a:extLst>
          </p:cNvPr>
          <p:cNvGrpSpPr/>
          <p:nvPr/>
        </p:nvGrpSpPr>
        <p:grpSpPr>
          <a:xfrm>
            <a:off x="5578907" y="2246786"/>
            <a:ext cx="1021487" cy="216085"/>
            <a:chOff x="1858297" y="1976284"/>
            <a:chExt cx="1022552" cy="21631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7B127F0-B369-4C2D-B018-C3DE88C9EB86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481D195-1268-4674-BE76-DF674C2615EF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D142E97-D4D3-4E91-97B8-B9B9F41BBA57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940578E-CD16-4A41-871F-A5D342A3952E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</p:spTree>
    <p:extLst>
      <p:ext uri="{BB962C8B-B14F-4D97-AF65-F5344CB8AC3E}">
        <p14:creationId xmlns:p14="http://schemas.microsoft.com/office/powerpoint/2010/main" val="219938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1504 L -0.0013 -0.01504 C -0.00156 -0.01041 -0.00169 -0.00555 -0.00208 -0.00092 C -0.00248 0.00394 -0.00495 0.01551 -0.00534 0.01783 C -0.00742 0.03079 -0.00456 0.01945 -0.00781 0.03079 C -0.00833 0.03866 -0.00899 0.04538 -0.00938 0.05371 C -0.00977 0.06135 -0.0099 0.06899 -0.01016 0.07663 C -0.01094 0.09514 -0.01081 0.09213 -0.01172 0.10811 C -0.01094 0.12778 -0.00964 0.20232 -0.00378 0.23426 C -0.00208 0.24352 0.0013 0.25139 0.00351 0.26019 C 0.00742 0.27477 0.01068 0.29005 0.01484 0.30463 C 0.01953 0.32107 0.02604 0.33612 0.03346 0.34908 C 0.03659 0.35487 0.03984 0.36088 0.04388 0.36482 C 0.05377 0.37477 0.06367 0.38519 0.07461 0.39051 C 0.11367 0.41042 0.09687 0.40371 0.12461 0.41366 C 0.1289 0.41274 0.14271 0.41019 0.14792 0.40788 C 0.15456 0.40487 0.1543 0.40301 0.16002 0.39769 C 0.17331 0.38612 0.16185 0.39954 0.17786 0.37917 C 0.17995 0.37639 0.18255 0.37431 0.18424 0.37061 C 0.19401 0.34954 0.18984 0.35926 0.19713 0.3419 C 0.19844 0.33473 0.20104 0.32084 0.20117 0.3132 C 0.2013 0.30741 0.20052 0.30163 0.20039 0.29607 C 0.20026 0.28936 0.20039 0.28264 0.20039 0.27593 " pathEditMode="relative" ptsTypes="AAAAAAAAAAAAAAAAAAAAA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1527 L -0.00065 -0.01527 C -0.00169 -0.04051 -0.00104 -0.0662 -0.00352 -0.0912 C -0.0043 -0.09838 -0.00768 -0.10393 -0.01016 -0.10972 C -0.01393 -0.11828 -0.02839 -0.12268 -0.03008 -0.12314 C -0.04271 -0.12685 -0.05547 -0.12777 -0.0681 -0.12986 C -0.07565 -0.12708 -0.08346 -0.12569 -0.09089 -0.12152 C -0.10091 -0.11597 -0.10547 -0.10416 -0.11276 -0.0912 C -0.11432 -0.08842 -0.11628 -0.08611 -0.11745 -0.08264 C -0.11875 -0.07939 -0.11979 -0.07569 -0.12122 -0.07268 C -0.12201 -0.07106 -0.12344 -0.07083 -0.12409 -0.06921 C -0.13138 -0.05277 -0.13802 -0.03541 -0.14492 -0.01852 L -0.14492 -0.01852 C -0.15612 0.03311 -0.14505 -0.02222 -0.15169 0.02014 C -0.15234 0.02477 -0.15365 0.02917 -0.15443 0.0338 C -0.15612 0.04375 -0.15898 0.06551 -0.15924 0.07593 C -0.15977 0.10186 -0.15924 0.12778 -0.15924 0.15371 " pathEditMode="relative" ptsTypes="AAAAAAAAAAAAAAAAA">
                                      <p:cBhvr>
                                        <p:cTn id="2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6 -0.02731 L -0.00326 -0.02731 C -0.00729 -0.02685 -0.01485 -0.02731 -0.01927 -0.02338 C -0.02201 -0.02083 -0.02552 -0.01551 -0.02774 -0.01111 C -0.03386 0.00162 -0.03659 0.00787 -0.04141 0.02292 C -0.04388 0.03033 -0.04636 0.03797 -0.04831 0.04607 C -0.05352 0.06644 -0.0582 0.09931 -0.05977 0.11806 C -0.06419 0.16644 -0.06211 0.14074 -0.06589 0.19561 C -0.06445 0.23588 -0.0638 0.27639 -0.06133 0.31667 C -0.06068 0.32824 -0.05534 0.35209 -0.05143 0.36297 C -0.04727 0.37431 -0.04271 0.38542 -0.03763 0.39561 C -0.0293 0.41204 -0.00612 0.44213 0.00208 0.45139 C 0.00989 0.45973 0.0444 0.48542 0.04961 0.48797 L 0.08242 0.5044 C 0.09375 0.50394 0.10508 0.50579 0.11614 0.50301 C 0.12005 0.50209 0.12318 0.4963 0.12682 0.49352 C 0.1306 0.49051 0.1345 0.48797 0.13828 0.48519 C 0.14687 0.47269 0.14388 0.47778 0.15521 0.45394 C 0.15807 0.44792 0.16094 0.44144 0.16354 0.43496 C 0.16614 0.42871 0.17135 0.41181 0.17278 0.40648 C 0.17474 0.39885 0.1763 0.39098 0.17812 0.38334 C 0.17877 0.38056 0.17969 0.37778 0.18047 0.37523 C 0.18307 0.36528 0.18542 0.3551 0.18802 0.34514 C 0.1888 0.34236 0.18971 0.33982 0.19036 0.33704 C 0.19388 0.31991 0.19167 0.32639 0.1957 0.31667 C 0.19687 0.31042 0.19648 0.31412 0.19648 0.30579 " pathEditMode="relative" ptsTypes="AAAAAAAAAAAAAAAAAAAAAAAAAA">
                                      <p:cBhvr>
                                        <p:cTn id="2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0"/>
                            </p:stCondLst>
                            <p:childTnLst>
                              <p:par>
                                <p:cTn id="31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3148 L 0.00143 -0.03148 C 0.00104 -0.04027 0.00091 -0.04907 0.00052 -0.05787 C 0.00026 -0.0625 0.00052 -0.06736 -0.00039 -0.07176 C -0.00299 -0.08402 -0.00638 -0.09583 -0.01003 -0.1074 C -0.01146 -0.11203 -0.01185 -0.11828 -0.01432 -0.12129 C -0.02513 -0.13495 -0.03646 -0.14236 -0.04831 -0.15069 C -0.06432 -0.15023 -0.08034 -0.15092 -0.09622 -0.1493 C -0.1026 -0.14861 -0.11198 -0.14514 -0.11719 -0.1368 C -0.12474 -0.125 -0.13477 -0.10324 -0.14167 -0.08889 C -0.14219 -0.08564 -0.14284 -0.08264 -0.14336 -0.07939 C -0.14948 -0.04375 -0.15247 -0.00648 -0.15469 0.03056 L -0.1582 0.08936 C -0.15911 0.14676 -0.15898 0.12662 -0.15898 0.15 " pathEditMode="relative" ptsTypes="AAAAAAAAAAAAAA">
                                      <p:cBhvr>
                                        <p:cTn id="4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5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2801 L -0.00104 -0.02801 L -0.03451 -0.02014 C -0.03672 -0.01967 -0.03906 -0.01898 -0.04115 -0.01759 C -0.04805 -0.01319 -0.05443 -0.00625 -0.06055 0.00093 C -0.06185 0.00255 -0.06315 0.00417 -0.06419 0.00625 C -0.07031 0.01783 -0.07617 0.02986 -0.08203 0.0419 C -0.08659 0.05116 -0.08867 0.0588 -0.09245 0.07084 C -0.09479 0.07871 -0.09727 0.08634 -0.09909 0.09468 C -0.10222 0.1081 -0.10456 0.12199 -0.10729 0.13565 C -0.10938 0.18519 -0.11081 0.20278 -0.10651 0.26366 C -0.10469 0.29005 -0.09453 0.32685 -0.08724 0.34931 C -0.08229 0.36482 -0.07735 0.38079 -0.07083 0.39421 C -0.06563 0.40533 -0.03685 0.44167 -0.03151 0.44699 C -0.01875 0.46019 -0.00677 0.47847 0.00781 0.48264 C 0.07643 0.50232 0.04479 0.49607 0.10286 0.50371 C 0.10612 0.50301 0.10937 0.50278 0.1125 0.50116 C 0.11445 0.50023 0.11601 0.49792 0.11771 0.49584 C 0.13971 0.47014 0.12786 0.48565 0.14075 0.46412 C 0.15963 0.43264 0.13281 0.47986 0.1526 0.44306 C 0.15625 0.43634 0.16055 0.43079 0.16367 0.42338 C 0.16575 0.41852 0.17292 0.40232 0.17565 0.3956 C 0.17734 0.39121 0.17864 0.38611 0.18086 0.38241 C 0.18203 0.38009 0.18359 0.37824 0.1845 0.3757 C 0.18581 0.37246 0.18633 0.36852 0.1875 0.36528 C 0.18854 0.36227 0.18997 0.35996 0.19114 0.35741 C 0.19271 0.35394 0.1944 0.35046 0.1957 0.34676 C 0.19635 0.34468 0.19661 0.34236 0.19713 0.34005 C 0.19752 0.33866 0.19857 0.33611 0.19857 0.33611 " pathEditMode="relative" ptsTypes="AAAAAAAAAAAAAAAAAAAAAAAAAAAAA">
                                      <p:cBhvr>
                                        <p:cTn id="4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0"/>
                            </p:stCondLst>
                            <p:childTnLst>
                              <p:par>
                                <p:cTn id="4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6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 0.00023 C -0.00052 -0.00926 -0.00052 -0.01852 -0.00156 -0.02755 C -0.00208 -0.03241 -0.00312 -0.03681 -0.00456 -0.04075 C -0.00781 -0.05047 -0.01159 -0.05973 -0.01562 -0.06852 C -0.01706 -0.07176 -0.01888 -0.07454 -0.02083 -0.07639 C -0.03737 -0.09237 -0.05013 -0.09445 -0.06979 -0.10163 C -0.07578 -0.10371 -0.08177 -0.1051 -0.08763 -0.10672 C -0.09479 -0.1051 -0.13242 -0.09792 -0.14336 -0.09098 C -0.1444 -0.09028 -0.15234 -0.07431 -0.15299 -0.07246 C -0.16224 -0.0463 -0.16094 -0.04121 -0.16641 -0.00649 C -0.16888 0.00995 -0.16745 -0.00278 -0.16927 0.02106 C -0.17109 0.07175 -0.17044 0.04837 -0.17148 0.0912 C -0.17031 0.1162 -0.16927 0.1412 -0.16784 0.16643 C -0.16771 0.16851 -0.16654 0.17291 -0.16562 0.1743 C -0.16497 0.17523 -0.16406 0.17523 -0.16341 0.17569 " pathEditMode="relative" rAng="0" ptsTypes="AAAAAAAAAAAAAAAA">
                                      <p:cBhvr>
                                        <p:cTn id="6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81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9E8B76-57E3-42CD-BE8E-74BE83DEF45E}"/>
              </a:ext>
            </a:extLst>
          </p:cNvPr>
          <p:cNvSpPr/>
          <p:nvPr/>
        </p:nvSpPr>
        <p:spPr>
          <a:xfrm>
            <a:off x="5832918" y="3174286"/>
            <a:ext cx="2685971" cy="252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0CF1984-D260-45F9-BE1C-D51C24E8BB96}"/>
              </a:ext>
            </a:extLst>
          </p:cNvPr>
          <p:cNvGrpSpPr/>
          <p:nvPr/>
        </p:nvGrpSpPr>
        <p:grpSpPr>
          <a:xfrm>
            <a:off x="4110514" y="3687891"/>
            <a:ext cx="782956" cy="184865"/>
            <a:chOff x="609600" y="348342"/>
            <a:chExt cx="783772" cy="185058"/>
          </a:xfrm>
          <a:solidFill>
            <a:schemeClr val="bg2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359438-764F-47EC-90B9-1981EC818DA5}"/>
                </a:ext>
              </a:extLst>
            </p:cNvPr>
            <p:cNvSpPr/>
            <p:nvPr/>
          </p:nvSpPr>
          <p:spPr>
            <a:xfrm>
              <a:off x="609600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1E790E-4A65-40F4-9340-CA3ED3423C9A}"/>
                </a:ext>
              </a:extLst>
            </p:cNvPr>
            <p:cNvSpPr/>
            <p:nvPr/>
          </p:nvSpPr>
          <p:spPr>
            <a:xfrm>
              <a:off x="805543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1D39D6-C4B3-4E10-B901-B2CFFE5DE894}"/>
                </a:ext>
              </a:extLst>
            </p:cNvPr>
            <p:cNvSpPr/>
            <p:nvPr/>
          </p:nvSpPr>
          <p:spPr>
            <a:xfrm>
              <a:off x="1001486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871C62-43B3-4BA1-9F81-D3DCCFDB8071}"/>
                </a:ext>
              </a:extLst>
            </p:cNvPr>
            <p:cNvSpPr/>
            <p:nvPr/>
          </p:nvSpPr>
          <p:spPr>
            <a:xfrm>
              <a:off x="1197429" y="348342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7412BF1-6189-4076-BC07-90B3A2C968FB}"/>
              </a:ext>
            </a:extLst>
          </p:cNvPr>
          <p:cNvSpPr txBox="1"/>
          <p:nvPr/>
        </p:nvSpPr>
        <p:spPr>
          <a:xfrm>
            <a:off x="3601545" y="4071857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Initial hidden state</a:t>
            </a:r>
            <a:endParaRPr lang="en-GB" sz="1399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099C02-FFBE-4848-8916-E0FDC4C3BC22}"/>
              </a:ext>
            </a:extLst>
          </p:cNvPr>
          <p:cNvSpPr txBox="1"/>
          <p:nvPr/>
        </p:nvSpPr>
        <p:spPr>
          <a:xfrm>
            <a:off x="6295077" y="2543108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h3</a:t>
            </a:r>
            <a:endParaRPr lang="en-GB" sz="1399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1BA588-1B41-4B56-8840-703D0C7E7C5F}"/>
              </a:ext>
            </a:extLst>
          </p:cNvPr>
          <p:cNvSpPr txBox="1"/>
          <p:nvPr/>
        </p:nvSpPr>
        <p:spPr>
          <a:xfrm>
            <a:off x="6295077" y="2543106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h4</a:t>
            </a:r>
            <a:endParaRPr lang="en-GB" sz="1399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7D9A3F-8C6C-4C80-A303-ADECF1FE32C4}"/>
              </a:ext>
            </a:extLst>
          </p:cNvPr>
          <p:cNvSpPr txBox="1"/>
          <p:nvPr/>
        </p:nvSpPr>
        <p:spPr>
          <a:xfrm>
            <a:off x="6295077" y="2543104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h5</a:t>
            </a:r>
            <a:endParaRPr lang="en-GB" sz="1399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DD43AF-2E22-4E24-9B96-B0F95C378CE7}"/>
              </a:ext>
            </a:extLst>
          </p:cNvPr>
          <p:cNvSpPr txBox="1"/>
          <p:nvPr/>
        </p:nvSpPr>
        <p:spPr>
          <a:xfrm>
            <a:off x="6295077" y="2543102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h6</a:t>
            </a:r>
            <a:endParaRPr lang="en-GB" sz="1399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A93476-DA65-4836-B01D-98E82DBF8C4E}"/>
              </a:ext>
            </a:extLst>
          </p:cNvPr>
          <p:cNvSpPr txBox="1"/>
          <p:nvPr/>
        </p:nvSpPr>
        <p:spPr>
          <a:xfrm>
            <a:off x="6089651" y="2543102"/>
            <a:ext cx="2240121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h7: final hidden state</a:t>
            </a:r>
            <a:endParaRPr lang="en-GB" sz="1399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87305F6-13C8-4E94-B5FD-2FEFDEF0C43D}"/>
              </a:ext>
            </a:extLst>
          </p:cNvPr>
          <p:cNvGrpSpPr/>
          <p:nvPr/>
        </p:nvGrpSpPr>
        <p:grpSpPr>
          <a:xfrm>
            <a:off x="6686556" y="2269022"/>
            <a:ext cx="782956" cy="184865"/>
            <a:chOff x="609600" y="348342"/>
            <a:chExt cx="783772" cy="185058"/>
          </a:xfrm>
          <a:solidFill>
            <a:schemeClr val="bg2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118EFE6-D4B8-4D48-8C7F-181CD0BA4D28}"/>
                </a:ext>
              </a:extLst>
            </p:cNvPr>
            <p:cNvSpPr/>
            <p:nvPr/>
          </p:nvSpPr>
          <p:spPr>
            <a:xfrm>
              <a:off x="609600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CAD3303-895F-4DAD-B89E-2E35A88C5DA0}"/>
                </a:ext>
              </a:extLst>
            </p:cNvPr>
            <p:cNvSpPr/>
            <p:nvPr/>
          </p:nvSpPr>
          <p:spPr>
            <a:xfrm>
              <a:off x="805543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8C96CF2-EEBE-4F43-A6BE-84986493DCB4}"/>
                </a:ext>
              </a:extLst>
            </p:cNvPr>
            <p:cNvSpPr/>
            <p:nvPr/>
          </p:nvSpPr>
          <p:spPr>
            <a:xfrm>
              <a:off x="1001486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4D16FD8-3FA5-4F7E-BAE2-96C008C3076E}"/>
                </a:ext>
              </a:extLst>
            </p:cNvPr>
            <p:cNvSpPr/>
            <p:nvPr/>
          </p:nvSpPr>
          <p:spPr>
            <a:xfrm>
              <a:off x="1197429" y="348342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2C0E0E8-1091-46CD-B966-3D2D3DE00760}"/>
              </a:ext>
            </a:extLst>
          </p:cNvPr>
          <p:cNvSpPr txBox="1"/>
          <p:nvPr/>
        </p:nvSpPr>
        <p:spPr>
          <a:xfrm>
            <a:off x="6295079" y="2543110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h1</a:t>
            </a:r>
            <a:endParaRPr lang="en-GB" sz="1399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9764F2-12D2-4061-9D3E-DA71B3280E48}"/>
              </a:ext>
            </a:extLst>
          </p:cNvPr>
          <p:cNvSpPr txBox="1"/>
          <p:nvPr/>
        </p:nvSpPr>
        <p:spPr>
          <a:xfrm>
            <a:off x="6295078" y="2543109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h2</a:t>
            </a:r>
            <a:endParaRPr lang="en-GB" sz="1399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9AE57C-6F4E-4345-85AC-E5568B67AB4E}"/>
              </a:ext>
            </a:extLst>
          </p:cNvPr>
          <p:cNvSpPr txBox="1"/>
          <p:nvPr/>
        </p:nvSpPr>
        <p:spPr>
          <a:xfrm>
            <a:off x="3523297" y="4071865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h3</a:t>
            </a:r>
            <a:endParaRPr lang="en-GB" sz="1399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414F0D-366E-4425-87A8-053E509899AC}"/>
              </a:ext>
            </a:extLst>
          </p:cNvPr>
          <p:cNvSpPr txBox="1"/>
          <p:nvPr/>
        </p:nvSpPr>
        <p:spPr>
          <a:xfrm>
            <a:off x="3523297" y="4071863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h4</a:t>
            </a:r>
            <a:endParaRPr lang="en-GB" sz="1399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E9EA2C-D081-42FF-B936-F79F45D0F690}"/>
              </a:ext>
            </a:extLst>
          </p:cNvPr>
          <p:cNvSpPr txBox="1"/>
          <p:nvPr/>
        </p:nvSpPr>
        <p:spPr>
          <a:xfrm>
            <a:off x="3523297" y="4071861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h5</a:t>
            </a:r>
            <a:endParaRPr lang="en-GB" sz="1399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03D017-E166-4931-96E9-CC41571A8EBB}"/>
              </a:ext>
            </a:extLst>
          </p:cNvPr>
          <p:cNvSpPr txBox="1"/>
          <p:nvPr/>
        </p:nvSpPr>
        <p:spPr>
          <a:xfrm>
            <a:off x="3523297" y="4071859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h6</a:t>
            </a:r>
            <a:endParaRPr lang="en-GB" sz="1399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93198F-D950-403D-87AC-D4B58570F460}"/>
              </a:ext>
            </a:extLst>
          </p:cNvPr>
          <p:cNvSpPr txBox="1"/>
          <p:nvPr/>
        </p:nvSpPr>
        <p:spPr>
          <a:xfrm>
            <a:off x="3523299" y="4071867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h1</a:t>
            </a:r>
            <a:endParaRPr lang="en-GB" sz="1399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1A1F35-0F22-4E03-9B4E-9214FF9CAE99}"/>
              </a:ext>
            </a:extLst>
          </p:cNvPr>
          <p:cNvSpPr txBox="1"/>
          <p:nvPr/>
        </p:nvSpPr>
        <p:spPr>
          <a:xfrm>
            <a:off x="3523298" y="4071866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h2</a:t>
            </a:r>
            <a:endParaRPr lang="en-GB" sz="1399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641BBF0-EA3F-424D-9578-7FFE7B514059}"/>
              </a:ext>
            </a:extLst>
          </p:cNvPr>
          <p:cNvGrpSpPr/>
          <p:nvPr/>
        </p:nvGrpSpPr>
        <p:grpSpPr>
          <a:xfrm>
            <a:off x="608965" y="2562056"/>
            <a:ext cx="1559385" cy="261337"/>
            <a:chOff x="609600" y="1421728"/>
            <a:chExt cx="1561011" cy="2616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C110D0-C114-4E1C-A17E-FC52E4FDA90C}"/>
                </a:ext>
              </a:extLst>
            </p:cNvPr>
            <p:cNvGrpSpPr/>
            <p:nvPr/>
          </p:nvGrpSpPr>
          <p:grpSpPr>
            <a:xfrm>
              <a:off x="609600" y="1464123"/>
              <a:ext cx="783772" cy="185058"/>
              <a:chOff x="609600" y="348342"/>
              <a:chExt cx="783772" cy="18505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B56B3CC-E2B9-4D7A-A58F-22384683EEE0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4E9D443-FE66-4ACE-9196-B41333E89A8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674FDC-0EA5-483D-8176-72F0EE9CE543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8D5AB6F-D966-4B24-87B6-AADB525DF96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4E1C30-99C1-4D61-88AA-526F689F8D71}"/>
                </a:ext>
              </a:extLst>
            </p:cNvPr>
            <p:cNvSpPr txBox="1"/>
            <p:nvPr/>
          </p:nvSpPr>
          <p:spPr>
            <a:xfrm>
              <a:off x="1368334" y="1421728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Economic</a:t>
              </a:r>
              <a:endParaRPr lang="en-GB" sz="1099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D56DDD-BB30-4D28-8178-22C0126FEB95}"/>
              </a:ext>
            </a:extLst>
          </p:cNvPr>
          <p:cNvGrpSpPr/>
          <p:nvPr/>
        </p:nvGrpSpPr>
        <p:grpSpPr>
          <a:xfrm>
            <a:off x="608965" y="2381307"/>
            <a:ext cx="1559385" cy="261337"/>
            <a:chOff x="609600" y="1240790"/>
            <a:chExt cx="1561011" cy="26161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3627262-EF41-4347-AE1C-5C634EEA7077}"/>
                </a:ext>
              </a:extLst>
            </p:cNvPr>
            <p:cNvGrpSpPr/>
            <p:nvPr/>
          </p:nvGrpSpPr>
          <p:grpSpPr>
            <a:xfrm>
              <a:off x="609600" y="1279067"/>
              <a:ext cx="783772" cy="185058"/>
              <a:chOff x="609600" y="348342"/>
              <a:chExt cx="783772" cy="18505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F6FE2F-ACEB-49E0-A7E4-729F36F1DDB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5F2B5F3-DEE2-414F-851D-4C4CD012F7C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CEF9649-2A58-4504-8420-10F7CAF2F092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7DCCC00-CA05-4411-8FC1-FB9CDC4723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D313594-4483-4A08-B325-DEF5C8D1DB1E}"/>
                </a:ext>
              </a:extLst>
            </p:cNvPr>
            <p:cNvSpPr txBox="1"/>
            <p:nvPr/>
          </p:nvSpPr>
          <p:spPr>
            <a:xfrm>
              <a:off x="1368334" y="1240790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growth</a:t>
              </a:r>
              <a:endParaRPr lang="en-GB" sz="1099" b="1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C45FF6A-AFC5-4590-A7E7-421369958889}"/>
              </a:ext>
            </a:extLst>
          </p:cNvPr>
          <p:cNvGrpSpPr/>
          <p:nvPr/>
        </p:nvGrpSpPr>
        <p:grpSpPr>
          <a:xfrm>
            <a:off x="608965" y="2210479"/>
            <a:ext cx="1559384" cy="261337"/>
            <a:chOff x="609600" y="1069784"/>
            <a:chExt cx="1561010" cy="2616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995BA6-F1AD-4C9C-9E3E-386A7075CD9C}"/>
                </a:ext>
              </a:extLst>
            </p:cNvPr>
            <p:cNvGrpSpPr/>
            <p:nvPr/>
          </p:nvGrpSpPr>
          <p:grpSpPr>
            <a:xfrm>
              <a:off x="609600" y="1094010"/>
              <a:ext cx="783772" cy="185058"/>
              <a:chOff x="609600" y="348342"/>
              <a:chExt cx="783772" cy="1850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5FFC0B7-F138-4A4D-AC27-1A7FB29452BB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6A40379-D729-450B-A850-9770D52F19E3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6999839-7F77-415B-BB66-26620D740831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A83EA2-BE96-45AC-BA13-6027DF3E78E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574B05-1BF5-455D-A3ED-04D4BFF2E60F}"/>
                </a:ext>
              </a:extLst>
            </p:cNvPr>
            <p:cNvSpPr txBox="1"/>
            <p:nvPr/>
          </p:nvSpPr>
          <p:spPr>
            <a:xfrm>
              <a:off x="1368333" y="1069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has</a:t>
              </a:r>
              <a:endParaRPr lang="en-GB" sz="1099" b="1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3A6E0F9-86F0-4113-8829-ADC05AE00FFA}"/>
              </a:ext>
            </a:extLst>
          </p:cNvPr>
          <p:cNvGrpSpPr/>
          <p:nvPr/>
        </p:nvGrpSpPr>
        <p:grpSpPr>
          <a:xfrm>
            <a:off x="608965" y="2008530"/>
            <a:ext cx="1559384" cy="261337"/>
            <a:chOff x="609600" y="867625"/>
            <a:chExt cx="1561010" cy="2616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459B9AD-6E3A-402A-A47E-2752363AF131}"/>
                </a:ext>
              </a:extLst>
            </p:cNvPr>
            <p:cNvGrpSpPr/>
            <p:nvPr/>
          </p:nvGrpSpPr>
          <p:grpSpPr>
            <a:xfrm>
              <a:off x="609600" y="903512"/>
              <a:ext cx="783772" cy="185058"/>
              <a:chOff x="609600" y="348342"/>
              <a:chExt cx="783772" cy="1850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E9EF26E-C0C3-4033-B10B-D99AF047AAA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4D5032-D6F1-4CBA-80A9-98A6688948F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18C017D-A89D-4342-ACB7-89897174A15F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65BDD2-CDFE-4BF5-99FC-E6FB530D189E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EA28A2-4355-41FA-9A52-D701A349B899}"/>
                </a:ext>
              </a:extLst>
            </p:cNvPr>
            <p:cNvSpPr txBox="1"/>
            <p:nvPr/>
          </p:nvSpPr>
          <p:spPr>
            <a:xfrm>
              <a:off x="1368333" y="867625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slowed</a:t>
              </a:r>
              <a:endParaRPr lang="en-GB" sz="1099" b="1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1E38BB-2656-4766-90C5-7FE6732AC00A}"/>
              </a:ext>
            </a:extLst>
          </p:cNvPr>
          <p:cNvGrpSpPr/>
          <p:nvPr/>
        </p:nvGrpSpPr>
        <p:grpSpPr>
          <a:xfrm>
            <a:off x="608966" y="1818117"/>
            <a:ext cx="1548510" cy="261337"/>
            <a:chOff x="609600" y="677013"/>
            <a:chExt cx="1550125" cy="26161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3171E3-2A33-49E3-B363-67BBCE2216E2}"/>
                </a:ext>
              </a:extLst>
            </p:cNvPr>
            <p:cNvGrpSpPr/>
            <p:nvPr/>
          </p:nvGrpSpPr>
          <p:grpSpPr>
            <a:xfrm>
              <a:off x="609600" y="718456"/>
              <a:ext cx="783772" cy="185058"/>
              <a:chOff x="609600" y="348342"/>
              <a:chExt cx="783772" cy="18505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8809880-3B78-47A5-8CED-2AFAA5C24863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FC30D9-25A5-473F-8AD9-7794ECF4657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C310B4-A656-4345-B19E-C78E853AF57E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A2250BC-D5B9-4BEE-9A42-974DE149636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AE59AA-11AA-495A-8755-7C8932027A31}"/>
                </a:ext>
              </a:extLst>
            </p:cNvPr>
            <p:cNvSpPr txBox="1"/>
            <p:nvPr/>
          </p:nvSpPr>
          <p:spPr>
            <a:xfrm>
              <a:off x="1357448" y="677013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down</a:t>
              </a:r>
              <a:endParaRPr lang="en-GB" sz="1099" b="1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7C5D02B-C250-42EC-AF19-A8A8FEFABBAD}"/>
              </a:ext>
            </a:extLst>
          </p:cNvPr>
          <p:cNvGrpSpPr/>
          <p:nvPr/>
        </p:nvGrpSpPr>
        <p:grpSpPr>
          <a:xfrm>
            <a:off x="608965" y="1635026"/>
            <a:ext cx="1559384" cy="261337"/>
            <a:chOff x="609600" y="493731"/>
            <a:chExt cx="1561010" cy="26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11D32D-D5C7-4701-88A2-E55A1BBAA50F}"/>
                </a:ext>
              </a:extLst>
            </p:cNvPr>
            <p:cNvGrpSpPr/>
            <p:nvPr/>
          </p:nvGrpSpPr>
          <p:grpSpPr>
            <a:xfrm>
              <a:off x="609600" y="533399"/>
              <a:ext cx="783772" cy="185058"/>
              <a:chOff x="609600" y="348342"/>
              <a:chExt cx="783772" cy="18505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97F348-70E2-46EE-B4EF-914A079FC2BF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FADED5-917B-4E4F-89B1-82F0DC4CC288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B2456D-2059-490A-914B-E303551E254A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63E317-E0F5-4EB2-B303-144AA9EF9FC8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860F4E3-5241-43D8-AF85-E844003E6420}"/>
                </a:ext>
              </a:extLst>
            </p:cNvPr>
            <p:cNvSpPr txBox="1"/>
            <p:nvPr/>
          </p:nvSpPr>
          <p:spPr>
            <a:xfrm>
              <a:off x="1368333" y="493731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in</a:t>
              </a:r>
              <a:endParaRPr lang="en-GB" sz="1099" b="1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38874DA-BFF9-4D68-B050-7B3D0EC5AE11}"/>
              </a:ext>
            </a:extLst>
          </p:cNvPr>
          <p:cNvGrpSpPr/>
          <p:nvPr/>
        </p:nvGrpSpPr>
        <p:grpSpPr>
          <a:xfrm>
            <a:off x="608965" y="1451552"/>
            <a:ext cx="1559384" cy="261337"/>
            <a:chOff x="609600" y="310066"/>
            <a:chExt cx="1561010" cy="2616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AC3BE1-2CD6-4CBF-8F29-FD845CDFA090}"/>
                </a:ext>
              </a:extLst>
            </p:cNvPr>
            <p:cNvGrpSpPr/>
            <p:nvPr/>
          </p:nvGrpSpPr>
          <p:grpSpPr>
            <a:xfrm>
              <a:off x="609600" y="348342"/>
              <a:ext cx="783772" cy="185058"/>
              <a:chOff x="609600" y="348342"/>
              <a:chExt cx="783772" cy="18505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3CB39A-890C-4E3A-8638-FE77AC073BC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A2F331-03DB-48B6-860C-E512951C3B1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CFF110-58C1-4954-BD6A-8B9A002ED2CB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2B3499-02F0-4420-AAF2-3ACF03125D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247EAF9-C651-4743-BA9F-B06939D1DFB9}"/>
                </a:ext>
              </a:extLst>
            </p:cNvPr>
            <p:cNvSpPr txBox="1"/>
            <p:nvPr/>
          </p:nvSpPr>
          <p:spPr>
            <a:xfrm>
              <a:off x="1368333" y="310066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recent</a:t>
              </a:r>
              <a:endParaRPr lang="en-GB" sz="1099" b="1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B44ADA7-22D2-4D39-BEFF-7E93A64CC088}"/>
              </a:ext>
            </a:extLst>
          </p:cNvPr>
          <p:cNvGrpSpPr/>
          <p:nvPr/>
        </p:nvGrpSpPr>
        <p:grpSpPr>
          <a:xfrm>
            <a:off x="608965" y="1268461"/>
            <a:ext cx="1548509" cy="261337"/>
            <a:chOff x="609600" y="126784"/>
            <a:chExt cx="1550124" cy="26161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461768F-5BCD-4BEF-A18A-13FBACA23588}"/>
                </a:ext>
              </a:extLst>
            </p:cNvPr>
            <p:cNvGrpSpPr/>
            <p:nvPr/>
          </p:nvGrpSpPr>
          <p:grpSpPr>
            <a:xfrm>
              <a:off x="609600" y="165210"/>
              <a:ext cx="783772" cy="185058"/>
              <a:chOff x="609600" y="348342"/>
              <a:chExt cx="783772" cy="18505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1F0880-1D0A-4303-B245-01B450F030B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07ECAFC-D39B-47F9-8144-B057EF9E239E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E45935D-DA6C-4417-BC38-0871F9E1B816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1766955-C8A3-4DD9-8723-21D98259B1B4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3DA90F8-BEF4-4B44-874A-B943CD1C1ABC}"/>
                </a:ext>
              </a:extLst>
            </p:cNvPr>
            <p:cNvSpPr txBox="1"/>
            <p:nvPr/>
          </p:nvSpPr>
          <p:spPr>
            <a:xfrm>
              <a:off x="1357447" y="126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years</a:t>
              </a:r>
              <a:endParaRPr lang="en-GB" sz="1099" b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1089E154-450F-4E80-86A4-91209AC90FEA}"/>
              </a:ext>
            </a:extLst>
          </p:cNvPr>
          <p:cNvSpPr/>
          <p:nvPr/>
        </p:nvSpPr>
        <p:spPr>
          <a:xfrm>
            <a:off x="4306251" y="4765151"/>
            <a:ext cx="276211" cy="30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</p:spTree>
    <p:extLst>
      <p:ext uri="{BB962C8B-B14F-4D97-AF65-F5344CB8AC3E}">
        <p14:creationId xmlns:p14="http://schemas.microsoft.com/office/powerpoint/2010/main" val="402688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1296 L 0.00104 -0.01296 C 0.00208 -0.0294 0.00378 -0.0456 0.00404 -0.06181 C 0.0043 -0.08218 0.00469 -0.10278 0.00247 -0.12269 C 0.00052 -0.1412 -0.00768 -0.14792 -0.01602 -0.15417 C -0.03503 -0.16875 -0.03568 -0.16551 -0.05911 -0.1713 C -0.06979 -0.17107 -0.08047 -0.17199 -0.09102 -0.17014 C -0.09857 -0.16875 -0.10586 -0.16458 -0.11328 -0.16227 C -0.12096 -0.15972 -0.12865 -0.15787 -0.13633 -0.15556 C -0.14089 -0.14745 -0.13594 -0.15532 -0.14375 -0.14769 C -0.15156 -0.14005 -0.16055 -0.13495 -0.1668 -0.12384 C -0.1681 -0.12176 -0.16914 -0.11921 -0.17057 -0.11736 C -0.17956 -0.10509 -0.19076 -0.09699 -0.19805 -0.08171 C -0.20313 -0.0706 -0.20924 -0.06088 -0.21354 -0.04861 C -0.21875 -0.0338 -0.2237 -0.02176 -0.22695 -0.00509 C -0.22917 0.00602 -0.23047 0.01782 -0.23216 0.02917 C -0.23555 0.08032 -0.23529 0.06296 -0.23359 0.13356 C -0.23346 0.13866 -0.23281 0.15833 -0.2306 0.16643 C -0.23021 0.16852 -0.22904 0.16991 -0.22839 0.17176 C -0.22591 0.17986 -0.22526 0.18935 -0.22174 0.19676 C -0.22057 0.19954 -0.21953 0.20255 -0.2181 0.20463 C -0.21719 0.20579 -0.21602 0.20555 -0.2151 0.20602 C -0.21263 0.20718 -0.21328 0.20648 -0.21211 0.2088 " pathEditMode="relative" ptsTypes="AAAAAAAAAAAAAAAAAAAAA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0.01296 L 0.00182 -0.01296 C 0.00013 -0.02708 -0.00026 -0.03357 -0.00339 -0.04861 C -0.00469 -0.05463 -0.00625 -0.06019 -0.00794 -0.06574 C -0.00938 -0.07083 -0.01263 -0.08079 -0.01536 -0.08565 C -0.01719 -0.08889 -0.01914 -0.09213 -0.02122 -0.09491 C -0.02852 -0.10463 -0.03307 -0.11181 -0.04128 -0.11597 C -0.04987 -0.12014 -0.05768 -0.12083 -0.06654 -0.12245 L -0.15052 -0.10532 C -0.15404 -0.10463 -0.15755 -0.10255 -0.16081 -0.10023 C -0.16901 -0.09421 -0.18464 -0.08032 -0.18464 -0.08032 C -0.19115 -0.06875 -0.18203 -0.08472 -0.19805 -0.05926 C -0.19935 -0.05718 -0.20052 -0.05486 -0.20169 -0.05255 C -0.20482 -0.02755 -0.20104 -0.05532 -0.20768 -0.02083 C -0.20911 -0.01366 -0.20938 -0.00556 -0.21133 0.00162 C -0.21445 0.01273 -0.21419 0.01018 -0.21576 0.0213 C -0.21732 0.03218 -0.22031 0.0544 -0.22031 0.0544 L -0.22174 0.08333 C -0.22266 0.1 -0.22201 0.09305 -0.22318 0.1044 C -0.22201 0.13518 -0.22096 0.1662 -0.21953 0.19676 C -0.2194 0.19861 -0.21771 0.20532 -0.21732 0.20602 C -0.2168 0.20718 -0.21576 0.20671 -0.2151 0.20741 C -0.21185 0.21042 -0.21393 0.20995 -0.21211 0.20995 " pathEditMode="relative" ptsTypes="AAAAAAAAAAAAAAAAAAAAAAA">
                                      <p:cBhvr>
                                        <p:cTn id="5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65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5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0.01181 L 0.00182 -0.01181 C 0.00156 -0.01875 0.00221 -0.02616 0.00104 -0.03287 C -0.00221 -0.05139 -0.00938 -0.0713 -0.0168 -0.08565 C -0.02318 -0.09792 -0.04831 -0.12153 -0.04948 -0.12269 C -0.08346 -0.1537 -0.07656 -0.14769 -0.10807 -0.15949 L -0.14154 -0.15046 C -0.15508 -0.14699 -0.16888 -0.14491 -0.18242 -0.1412 C -0.1944 -0.13773 -0.2056 -0.13426 -0.21654 -0.12523 C -0.22031 -0.12222 -0.22422 -0.11898 -0.22773 -0.11482 C -0.23099 -0.11065 -0.23398 -0.10556 -0.23659 -0.10023 C -0.23893 -0.09537 -0.24089 -0.09005 -0.24258 -0.08426 C -0.24674 -0.06991 -0.24896 -0.05509 -0.25143 -0.03958 C -0.25482 -0.01829 -0.25599 -0.01111 -0.25742 0.01065 C -0.25859 0.02917 -0.26029 0.0662 -0.26029 0.0662 C -0.25938 0.08542 -0.25977 0.10532 -0.25742 0.1243 C -0.25651 0.13171 -0.25326 0.13773 -0.25065 0.14398 L -0.24036 0.16921 C -0.23802 0.17477 -0.23997 0.17176 -0.23659 0.17569 C -0.23268 0.18727 -0.2362 0.17731 -0.23138 0.18889 C -0.22669 0.2 -0.23542 0.1838 -0.22318 0.20741 C -0.22266 0.20856 -0.22188 0.20972 -0.22096 0.20995 C -0.21901 0.21065 -0.21706 0.20995 -0.2151 0.20995 " pathEditMode="relative" ptsTypes="AAAAAAAAAAAAAAAAAAAAAAA">
                                      <p:cBhvr>
                                        <p:cTn id="8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500"/>
                            </p:stCondLst>
                            <p:childTnLst>
                              <p:par>
                                <p:cTn id="93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600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2639 L -0.00117 -0.02639 C -0.00156 -0.02847 -0.00286 -0.04306 -0.00495 -0.04745 C -0.00651 -0.05093 -0.00833 -0.05394 -0.01016 -0.05671 C -0.0168 -0.06759 -0.02331 -0.07824 -0.03021 -0.08843 C -0.03086 -0.08935 -0.03164 -0.08958 -0.03242 -0.08982 C -0.05911 -0.09792 -0.05443 -0.09607 -0.08216 -0.10023 L -0.13346 -0.09769 C -0.14727 -0.09722 -0.16133 -0.09977 -0.175 -0.0963 C -0.1793 -0.09537 -0.18255 -0.08866 -0.1862 -0.08449 C -0.20404 -0.06458 -0.1862 -0.08403 -0.20846 -0.04884 C -0.22057 -0.02963 -0.21029 -0.04792 -0.22109 -0.02107 C -0.22865 -0.00232 -0.22461 -0.01921 -0.23151 0.00393 C -0.23242 0.00741 -0.23281 0.01111 -0.23372 0.01458 C -0.2375 0.0287 -0.24271 0.0419 -0.24557 0.05671 C -0.24609 0.05949 -0.24661 0.06204 -0.24701 0.06481 C -0.25039 0.08518 -0.25091 0.08958 -0.25378 0.10949 C -0.25443 0.12801 -0.2556 0.13032 -0.25221 0.14792 C -0.25182 0.15 -0.25078 0.15139 -0.25 0.15324 C -0.24974 0.15532 -0.24987 0.15787 -0.24935 0.15972 C -0.24779 0.16505 -0.24583 0.16713 -0.24336 0.17037 C -0.24258 0.17245 -0.24193 0.17477 -0.24115 0.17685 C -0.24049 0.1787 -0.23945 0.18032 -0.23893 0.18218 C -0.23828 0.18426 -0.23815 0.18704 -0.23737 0.18889 C -0.23646 0.1912 -0.23073 0.20116 -0.22852 0.20324 C -0.22682 0.20509 -0.22513 0.20625 -0.22331 0.20741 C -0.22005 0.20903 -0.21771 0.20856 -0.21432 0.20856 " pathEditMode="relative" ptsTypes="AAAAAAAAAAAAAAAAAAAAAAAAAAA">
                                      <p:cBhvr>
                                        <p:cTn id="11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500"/>
                            </p:stCondLst>
                            <p:childTnLst>
                              <p:par>
                                <p:cTn id="121" presetID="27" presetClass="emph" presetSubtype="0" fill="remove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1000"/>
                            </p:stCondLst>
                            <p:childTnLst>
                              <p:par>
                                <p:cTn id="1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1500"/>
                            </p:stCondLst>
                            <p:childTnLst>
                              <p:par>
                                <p:cTn id="1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3000"/>
                            </p:stCondLst>
                            <p:childTnLst>
                              <p:par>
                                <p:cTn id="139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2639 L -0.0013 -0.02639 C -0.00026 -0.0338 0.0013 -0.0412 0.00169 -0.04884 C 0.00208 -0.05741 0.00039 -0.08079 -0.00208 -0.08843 C -0.00755 -0.10556 -0.02096 -0.12153 -0.02943 -0.13056 C -0.03073 -0.13195 -0.03242 -0.13195 -0.03398 -0.13195 C -0.05469 -0.13264 -0.07552 -0.13287 -0.09635 -0.1331 C -0.10638 -0.13148 -0.11667 -0.13148 -0.12669 -0.12801 C -0.13359 -0.12546 -0.15547 -0.11157 -0.16315 -0.10278 C -0.16849 -0.09676 -0.17292 -0.08843 -0.17799 -0.08171 C -0.18255 -0.0757 -0.18737 -0.07037 -0.19206 -0.06458 C -0.19531 -0.05579 -0.19935 -0.04769 -0.20169 -0.0382 C -0.20273 -0.03426 -0.20378 -0.03032 -0.20469 -0.02639 C -0.20573 -0.02199 -0.20651 -0.01736 -0.20768 -0.0132 C -0.20898 -0.00741 -0.21081 -0.00185 -0.21211 0.00393 C -0.21328 0.00972 -0.2138 0.01574 -0.2151 0.0213 C -0.21706 0.02986 -0.22174 0.0463 -0.22174 0.0463 C -0.2224 0.05301 -0.22305 0.06111 -0.22396 0.06736 C -0.22435 0.07014 -0.225 0.07268 -0.22539 0.07523 C -0.2263 0.08079 -0.2276 0.0993 -0.2276 0.10046 C -0.22747 0.12338 -0.22773 0.1463 -0.22695 0.16898 C -0.22669 0.17454 -0.22539 0.17963 -0.22474 0.18495 C -0.22435 0.18704 -0.22448 0.18935 -0.22396 0.19143 C -0.2237 0.19259 -0.21992 0.20069 -0.21875 0.20208 C -0.2181 0.20278 -0.21732 0.20278 -0.21654 0.20324 C -0.21406 0.20625 -0.21497 0.20486 -0.21354 0.20741 " pathEditMode="relative" ptsTypes="AAAAAAAAAAAAAAAAAAAAAAAAAA">
                                      <p:cBhvr>
                                        <p:cTn id="14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500"/>
                            </p:stCondLst>
                            <p:childTnLst>
                              <p:par>
                                <p:cTn id="149" presetID="27" presetClass="emph" presetSubtype="0" fill="remove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6000"/>
                            </p:stCondLst>
                            <p:childTnLst>
                              <p:par>
                                <p:cTn id="1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6500"/>
                            </p:stCondLst>
                            <p:childTnLst>
                              <p:par>
                                <p:cTn id="1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70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80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8500"/>
                            </p:stCondLst>
                            <p:childTnLst>
                              <p:par>
                                <p:cTn id="17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755 L -0.00026 -0.02755 C -0.00247 -0.02685 -0.00495 -0.02685 -0.00716 -0.02546 C -0.01484 -0.0206 -0.01289 -0.02037 -0.01771 -0.01435 C -0.02409 -0.00625 -0.02982 -0.00185 -0.03528 0.01018 C -0.03789 0.01597 -0.04153 0.02106 -0.04336 0.02801 C -0.04674 0.04005 -0.05091 0.05162 -0.05338 0.06458 C -0.05534 0.075 -0.05703 0.08356 -0.05833 0.09467 C -0.05963 0.10532 -0.06041 0.11597 -0.06146 0.12685 C -0.06263 0.16597 -0.06315 0.17037 -0.06028 0.22685 C -0.05976 0.23588 -0.05794 0.24467 -0.05651 0.25347 C -0.05482 0.26389 -0.05234 0.27477 -0.04961 0.28472 C -0.04765 0.29167 -0.04583 0.29907 -0.04336 0.30579 C -0.0375 0.32106 -0.03216 0.33727 -0.02461 0.35023 C -0.00989 0.37523 -0.01094 0.37523 0.00482 0.39583 C 0.01094 0.4037 0.0168 0.4125 0.02357 0.41898 C 0.0431 0.43819 0.0392 0.43009 0.05664 0.43796 C 0.06302 0.44074 0.06901 0.44583 0.07539 0.44792 C 0.09232 0.45347 0.13151 0.46296 0.15417 0.4669 C 0.15977 0.46782 0.16537 0.46829 0.17097 0.46921 C 0.18542 0.46505 0.19388 0.46829 0.20417 0.45579 C 0.20508 0.45463 0.20586 0.45278 0.20664 0.45139 C 0.21198 0.44097 0.2125 0.44097 0.21602 0.42917 C 0.21654 0.42731 0.21667 0.42523 0.21732 0.42361 C 0.22058 0.41435 0.22435 0.40579 0.22787 0.39676 C 0.22917 0.39375 0.23021 0.39051 0.23164 0.38796 C 0.23334 0.38495 0.23516 0.38217 0.23659 0.37917 C 0.2375 0.37755 0.23776 0.37523 0.23854 0.37361 C 0.24115 0.36782 0.24284 0.36481 0.24545 0.36018 C 0.24558 0.35764 0.24584 0.35509 0.24597 0.35231 C 0.24623 0.34954 0.24636 0.34653 0.24662 0.34352 C 0.24675 0.34236 0.24714 0.34143 0.24727 0.34028 C 0.24753 0.33796 0.24766 0.33565 0.24792 0.33356 C 0.24922 0.32222 0.24909 0.32801 0.24909 0.32245 " pathEditMode="relative" ptsTypes="AAAAAAAAAAAAAAAAAAAAAAAAAAAAAAAAAA">
                                      <p:cBhvr>
                                        <p:cTn id="17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500"/>
                            </p:stCondLst>
                            <p:childTnLst>
                              <p:par>
                                <p:cTn id="18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0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500"/>
                            </p:stCondLst>
                            <p:childTnLst>
                              <p:par>
                                <p:cTn id="1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1435 L 0.00104 -0.01435 C 0.00026 -0.03125 0.00039 -0.04815 -0.0013 -0.06458 C -0.00247 -0.07616 -0.01237 -0.09213 -0.01615 -0.09769 C -0.025 -0.11065 -0.03255 -0.11458 -0.04427 -0.11875 C -0.04974 -0.1206 -0.05521 -0.1206 -0.06068 -0.1213 C -0.07904 -0.1206 -0.09727 -0.12037 -0.11563 -0.11875 C -0.12005 -0.11829 -0.12891 -0.10556 -0.13047 -0.10417 C -0.14141 -0.09398 -0.15391 -0.08843 -0.16393 -0.07523 C -0.17148 -0.06505 -0.18073 -0.05787 -0.18685 -0.04491 C -0.19427 -0.02917 -0.20794 -0.00162 -0.21146 0.01319 C -0.22057 0.05255 -0.21745 0.0338 -0.22174 0.06875 C -0.22344 0.09954 -0.22253 0.08727 -0.22396 0.10579 C -0.22383 0.13218 -0.22422 0.15856 -0.22331 0.18495 C -0.22318 0.1875 -0.22174 0.18935 -0.22109 0.19167 C -0.21875 0.19977 -0.22266 0.1912 -0.2181 0.20208 C -0.21745 0.2037 -0.21589 0.20625 -0.21589 0.20625 " pathEditMode="relative" ptsTypes="AAAAAAAAAAAAAAAAA">
                                      <p:cBhvr>
                                        <p:cTn id="19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0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3102 L 0.00091 -0.03102 C -0.0095 -0.02176 -0.00234 -0.02917 -0.01471 -0.01227 C -0.01875 -0.00671 -0.0237 -0.00255 -0.02721 0.0044 C -0.02995 0.00995 -0.03672 0.02338 -0.03971 0.03102 C -0.04453 0.04398 -0.05052 0.05579 -0.05403 0.06991 C -0.05677 0.08079 -0.05976 0.0912 -0.06211 0.10208 C -0.06953 0.13634 -0.07018 0.14722 -0.07461 0.18218 C -0.07526 0.19699 -0.07604 0.21181 -0.07656 0.22662 C -0.07695 0.23958 -0.07695 0.25255 -0.07721 0.26551 C -0.07734 0.27431 -0.0776 0.2831 -0.07773 0.29213 C -0.07513 0.3294 -0.07617 0.35903 -0.06653 0.39097 C -0.06041 0.41111 -0.05104 0.43287 -0.04153 0.44861 C -0.0375 0.45556 -0.0332 0.4625 -0.02838 0.46759 C -0.01211 0.48519 0.0224 0.50648 0.03659 0.51435 C 0.05326 0.52338 0.10117 0.54074 0.11654 0.54421 C 0.12878 0.54699 0.14115 0.54653 0.15352 0.54745 C 0.16537 0.54676 0.17735 0.54792 0.18906 0.54537 C 0.19089 0.54491 0.19167 0.54097 0.19284 0.53866 C 0.19688 0.53032 0.20156 0.52269 0.20469 0.51319 C 0.20742 0.50509 0.21016 0.49606 0.21341 0.48866 C 0.21654 0.48194 0.22005 0.47593 0.22279 0.46875 C 0.22435 0.46505 0.22565 0.46111 0.22722 0.45764 C 0.22839 0.45486 0.22982 0.45255 0.23099 0.44977 C 0.24271 0.42106 0.22982 0.45139 0.23789 0.4287 C 0.24388 0.41181 0.24545 0.4162 0.24844 0.39097 L 0.25104 0.36991 C 0.24948 0.3581 0.24974 0.36319 0.24974 0.3544 " pathEditMode="relative" ptsTypes="AAAAAAAAAAAAAAAAAAAAAAAAAAAA">
                                      <p:cBhvr>
                                        <p:cTn id="20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3056 L 0.00104 -0.03056 C -0.01849 0.0294 0.01276 -0.06319 -0.02278 0.02384 C -0.03229 0.04722 -0.03776 0.0588 -0.04518 0.0838 C -0.04804 0.09306 -0.05039 0.10301 -0.05273 0.11273 C -0.05599 0.12593 -0.0612 0.15069 -0.06341 0.16366 C -0.06484 0.17292 -0.06601 0.18218 -0.06705 0.19144 C -0.0707 0.22014 -0.07135 0.22778 -0.07396 0.2537 C -0.07422 0.26597 -0.07487 0.27824 -0.07461 0.29028 C -0.07409 0.31088 -0.07291 0.32986 -0.06966 0.34931 C -0.06836 0.35671 -0.06719 0.36435 -0.06523 0.37153 C -0.06067 0.38819 -0.05403 0.4044 -0.04713 0.41806 C -0.04127 0.42963 -0.0358 0.44213 -0.02903 0.45139 C -0.02109 0.46227 -0.01211 0.46968 -0.00338 0.47824 C 0.0069 0.48796 0.01693 0.49884 0.02787 0.50579 C 0.04232 0.51528 0.07956 0.53079 0.09727 0.53356 C 0.10742 0.53542 0.11771 0.53449 0.12787 0.53472 C 0.13412 0.53634 0.14024 0.53935 0.14662 0.53912 C 0.15456 0.53912 0.1625 0.53681 0.17031 0.53356 C 0.1763 0.53148 0.18893 0.51829 0.19349 0.51366 C 0.19584 0.51134 0.19831 0.50903 0.20039 0.50579 C 0.20209 0.50347 0.20326 0.5 0.20469 0.49699 C 0.20586 0.49468 0.20729 0.49259 0.20847 0.49028 C 0.21042 0.48681 0.21211 0.48287 0.21406 0.47917 C 0.21576 0.47616 0.21745 0.47338 0.21914 0.47037 C 0.22084 0.46713 0.2224 0.46366 0.22409 0.46042 C 0.22904 0.45093 0.22865 0.45301 0.23281 0.44375 C 0.23399 0.4412 0.2349 0.43843 0.23594 0.43588 C 0.24167 0.42315 0.24024 0.42963 0.24597 0.4125 C 0.2487 0.40463 0.25352 0.38819 0.25352 0.38819 L 0.25222 0.37477 " pathEditMode="relative" ptsTypes="AAAAAAAAAAAAAAAAAAAAAAAAAAAAAAA">
                                      <p:cBhvr>
                                        <p:cTn id="21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2662 L -0.00091 -0.02662 C -0.00247 -0.02569 -0.00429 -0.025 -0.00586 -0.02338 C -0.01107 -0.01829 -0.01484 -0.01088 -0.01966 -0.0044 C -0.02226 -0.00092 -0.025 0.00209 -0.02773 0.00556 C -0.04205 0.04167 -0.04219 0.0382 -0.05273 0.08658 C -0.05455 0.09514 -0.05534 0.1044 -0.05651 0.1132 C -0.06471 0.18125 -0.05547 0.11412 -0.06211 0.16111 C -0.06328 0.18102 -0.0651 0.20093 -0.06588 0.22107 C -0.06679 0.24769 -0.06614 0.23287 -0.06771 0.26551 C -0.06745 0.3044 -0.06888 0.34329 -0.06705 0.38218 C -0.06549 0.41574 -0.05534 0.44514 -0.04336 0.46991 C -0.03698 0.4831 -0.03164 0.49352 -0.0233 0.50209 C -0.01028 0.51597 0.00104 0.52222 0.01602 0.52986 C 0.02071 0.53241 0.02565 0.53357 0.03034 0.53542 C 0.03711 0.5382 0.04362 0.5419 0.05039 0.54445 C 0.0668 0.55046 0.06667 0.54977 0.08099 0.55093 C 0.0836 0.5507 0.09453 0.55 0.09857 0.54884 C 0.10026 0.54838 0.10183 0.54722 0.10352 0.54653 C 0.10664 0.54537 0.10977 0.54421 0.11289 0.54329 C 0.11459 0.54283 0.11628 0.54259 0.11784 0.54213 C 0.11953 0.54167 0.12123 0.54051 0.12292 0.54005 C 0.13021 0.53704 0.12279 0.54144 0.13659 0.53426 C 0.16771 0.51852 0.14727 0.52685 0.16224 0.52107 C 0.1724 0.51088 0.16055 0.52246 0.17162 0.51204 C 0.1763 0.50764 0.17852 0.50486 0.18347 0.50116 C 0.18906 0.49676 0.18581 0.50139 0.19167 0.49445 C 0.19362 0.4919 0.19531 0.48912 0.19727 0.48658 C 0.19844 0.48496 0.19987 0.4838 0.20104 0.48218 C 0.20586 0.47454 0.21068 0.46667 0.21537 0.4588 C 0.21693 0.45625 0.21862 0.45417 0.21979 0.45116 C 0.22018 0.45 0.22045 0.44884 0.22097 0.44769 C 0.22149 0.44653 0.22227 0.4456 0.22292 0.44445 C 0.22565 0.43843 0.228 0.43195 0.23099 0.42662 C 0.23242 0.42408 0.23412 0.42176 0.23542 0.41875 C 0.2362 0.4169 0.23711 0.41505 0.23789 0.4132 C 0.23828 0.41227 0.23854 0.41088 0.23906 0.40996 C 0.24024 0.40764 0.24128 0.40486 0.24284 0.40324 C 0.2444 0.40185 0.24792 0.40116 0.24792 0.40116 " pathEditMode="relative" ptsTypes="AAAAAAAAAAAAAAAAAAAAAAAAAAAAAAAAAAAAAAA">
                                      <p:cBhvr>
                                        <p:cTn id="21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2754 L -0.00039 -0.02754 C -0.00677 -0.02037 -0.01875 -0.0074 -0.02291 0.00116 C -0.02851 0.01273 -0.03555 0.02246 -0.03984 0.03565 C -0.04166 0.04167 -0.04349 0.04769 -0.04544 0.05347 C -0.04778 0.06065 -0.05052 0.06736 -0.05286 0.07454 C -0.05742 0.08843 -0.06172 0.10278 -0.06601 0.11667 C -0.07396 0.1426 -0.07656 0.15 -0.08359 0.1801 C -0.08594 0.19028 -0.08763 0.20093 -0.08984 0.21111 C -0.09101 0.2169 -0.09258 0.22222 -0.09349 0.22778 C -0.09661 0.2463 -0.09713 0.25787 -0.09857 0.27685 C -0.0987 0.2838 -0.09883 0.29074 -0.09922 0.29792 C -0.09948 0.30301 -0.10039 0.3081 -0.10039 0.31343 C -0.10052 0.33195 -0.10013 0.35047 -0.09974 0.36898 C -0.09961 0.37709 -0.09883 0.39005 -0.09791 0.39792 C -0.097 0.40486 -0.09635 0.41227 -0.09479 0.41898 C -0.09193 0.43195 -0.08828 0.44422 -0.08476 0.45672 C -0.08398 0.45972 -0.0832 0.46273 -0.08229 0.46551 C -0.07747 0.48125 -0.07161 0.49699 -0.06484 0.50996 C -0.05573 0.52732 -0.04297 0.54653 -0.03099 0.55903 C -0.02122 0.56922 -0.01146 0.5794 -0.00104 0.58773 C 0.00755 0.59468 0.0168 0.59954 0.02578 0.6044 C 0.03959 0.61204 0.05404 0.61829 0.06836 0.62222 C 0.0737 0.62385 0.07917 0.62454 0.08464 0.6257 C 0.12826 0.6176 0.07813 0.62616 0.11953 0.62107 C 0.12018 0.62107 0.12084 0.62037 0.12149 0.62014 C 0.12604 0.61806 0.1306 0.61644 0.13516 0.61459 C 0.13789 0.61227 0.1405 0.60949 0.14336 0.60787 C 0.14987 0.60417 0.15664 0.60209 0.16328 0.59885 C 0.16524 0.59792 0.16732 0.59746 0.16888 0.5956 L 0.17774 0.58565 C 0.18034 0.58264 0.1836 0.58079 0.18581 0.57662 C 0.18724 0.57408 0.18854 0.5713 0.19024 0.56898 C 0.19427 0.56297 0.19896 0.5588 0.20274 0.55232 C 0.20352 0.5507 0.2043 0.54908 0.20521 0.54792 C 0.20807 0.54352 0.21133 0.54028 0.21393 0.53565 C 0.21797 0.52824 0.22357 0.51412 0.22774 0.5044 C 0.22917 0.50116 0.23112 0.49838 0.23203 0.49445 C 0.23347 0.48866 0.23438 0.48218 0.23646 0.47662 C 0.24011 0.4669 0.23425 0.48241 0.24024 0.46783 C 0.24662 0.45209 0.23893 0.46968 0.24518 0.45556 C 0.24597 0.45185 0.24649 0.44861 0.24701 0.44445 C 0.2474 0.44236 0.24753 0.44005 0.24766 0.43773 C 0.24779 0.43681 0.24766 0.43565 0.24766 0.43449 " pathEditMode="relative" ptsTypes="AAAAAAAAAAAAAAAAAAAAAAAAAAAAAAAAAAAAAAAAAAAA">
                                      <p:cBhvr>
                                        <p:cTn id="22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217 L -0.00026 -0.03217 C -0.00416 -0.02268 -0.00768 -0.0125 -0.01211 -0.00347 C -0.01328 -0.00069 -0.01471 0.00162 -0.01588 0.0044 C -0.02057 0.01597 -0.025 0.02801 -0.02955 0.04005 C -0.03164 0.04537 -0.03398 0.0507 -0.0358 0.05672 C -0.03958 0.06852 -0.04349 0.08009 -0.04713 0.09213 C -0.04896 0.09861 -0.05052 0.10533 -0.05208 0.11227 C -0.05403 0.12107 -0.05612 0.12986 -0.05768 0.13889 C -0.05976 0.15139 -0.06432 0.18449 -0.06588 0.20116 C -0.06679 0.21181 -0.06732 0.22269 -0.06836 0.23334 C -0.06966 0.24746 -0.07161 0.26134 -0.07265 0.27547 C -0.0737 0.28843 -0.07487 0.30139 -0.07578 0.31435 C -0.07747 0.33866 -0.0776 0.34468 -0.07825 0.36551 C -0.07773 0.38403 -0.0776 0.40278 -0.07643 0.42107 C -0.07604 0.42801 -0.07031 0.46019 -0.06901 0.46551 C -0.06705 0.47292 -0.06432 0.47963 -0.06211 0.48658 C -0.05963 0.49445 -0.05794 0.50278 -0.05521 0.50996 C -0.05052 0.52246 -0.04349 0.53611 -0.03711 0.54676 C -0.02799 0.56158 -0.02409 0.56829 -0.01328 0.57894 C -0.00117 0.59097 0.0112 0.60209 0.02357 0.61343 C 0.03933 0.62778 0.03321 0.62547 0.04349 0.62778 C 0.05183 0.63218 0.06055 0.63727 0.06914 0.64005 C 0.07305 0.64121 0.07709 0.64144 0.08099 0.64236 L 0.13789 0.64121 C 0.13998 0.64097 0.14857 0.63611 0.15104 0.63449 C 0.15456 0.63195 0.15821 0.6294 0.16159 0.62662 C 0.16289 0.6257 0.1642 0.62477 0.16537 0.62338 C 0.16797 0.62037 0.17031 0.61667 0.17292 0.61343 C 0.17474 0.61111 0.1767 0.60903 0.17852 0.60672 C 0.18112 0.60324 0.18347 0.59908 0.18607 0.5956 C 0.1918 0.58797 0.19779 0.58079 0.20352 0.57338 C 0.20482 0.57153 0.20612 0.56991 0.20729 0.56783 C 0.22058 0.5419 0.21133 0.55556 0.21914 0.54445 C 0.22552 0.52176 0.21862 0.54537 0.2267 0.52107 C 0.22735 0.51898 0.22787 0.51667 0.22852 0.51435 C 0.23216 0.50347 0.2349 0.49676 0.2392 0.48658 C 0.23998 0.48472 0.24089 0.4831 0.24167 0.48102 C 0.24271 0.47847 0.24362 0.4757 0.24479 0.47338 C 0.24883 0.46459 0.24727 0.4713 0.24974 0.46111 C 0.24987 0.46088 0.24974 0.46042 0.24974 0.45996 " pathEditMode="relative" ptsTypes="AAAAAAAAAAAAAAAAAAAAAAAAAAAAAAAAAAAAAAAAA">
                                      <p:cBhvr>
                                        <p:cTn id="22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079 L -0.00026 -0.03079 C -0.01276 -0.00162 -0.04791 0.07894 -0.05273 0.09792 C -0.07278 0.17639 -0.06471 0.13773 -0.07773 0.21343 C -0.08008 0.24954 -0.07903 0.23866 -0.08711 0.29352 C -0.08932 0.30857 -0.09258 0.32292 -0.09466 0.33796 C -0.09609 0.34884 -0.09674 0.36019 -0.09765 0.3713 C -0.09713 0.39792 -0.09674 0.42454 -0.09583 0.45139 C -0.09544 0.46343 -0.08906 0.4963 -0.08841 0.49907 C -0.07916 0.53657 -0.07291 0.5537 -0.05716 0.58241 C -0.05299 0.58982 -0.04804 0.59607 -0.04336 0.60232 C -0.03867 0.60857 -0.03411 0.61528 -0.02903 0.62014 C -0.02304 0.62593 -0.0164 0.62963 -0.01028 0.63449 C -0.00325 0.64028 0.003 0.64884 0.01042 0.65232 C 0.0319 0.66273 0.05404 0.66852 0.07604 0.67569 C 0.12045 0.69005 0.11446 0.68657 0.15977 0.68912 C 0.17018 0.68866 0.18073 0.69028 0.19102 0.68796 C 0.19388 0.68727 0.1961 0.68287 0.19844 0.68009 C 0.20143 0.67685 0.20456 0.67407 0.20729 0.67014 C 0.21055 0.66528 0.21797 0.64722 0.21979 0.64236 C 0.22084 0.63935 0.22123 0.63565 0.22227 0.63241 C 0.22396 0.62708 0.2263 0.62245 0.22787 0.6169 C 0.22878 0.61366 0.22943 0.61019 0.23034 0.60671 C 0.23216 0.6 0.23425 0.59352 0.23594 0.58681 C 0.23737 0.58148 0.23841 0.57569 0.23972 0.57014 C 0.24128 0.56389 0.24323 0.55764 0.24479 0.55116 C 0.24623 0.54514 0.2474 0.5294 0.24792 0.52569 C 0.24831 0.52199 0.24935 0.51829 0.24974 0.51458 C 0.25183 0.49676 0.25156 0.49884 0.25156 0.48681 " pathEditMode="relative" ptsTypes="AAAAAAAAAAAAAAAAAAAAAAAAAAAAA">
                                      <p:cBhvr>
                                        <p:cTn id="229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287 L -0.00052 -0.0287 C -0.01393 -0.00278 -0.00534 -0.02083 -0.02305 0.02778 C -0.02383 0.03009 -0.03463 0.05949 -0.03555 0.06343 C -0.03672 0.06944 -0.03776 0.07546 -0.03919 0.08125 C -0.04088 0.08727 -0.04336 0.09282 -0.04492 0.09907 C -0.05 0.11968 -0.06653 0.19444 -0.06992 0.21782 C -0.07148 0.22986 -0.07331 0.24144 -0.07487 0.25347 C -0.07786 0.27778 -0.07903 0.29491 -0.08112 0.32014 C -0.08138 0.33056 -0.08151 0.34097 -0.08177 0.35116 C -0.08268 0.38889 -0.08398 0.39931 -0.08242 0.43796 C -0.0819 0.44769 -0.08112 0.45741 -0.07982 0.4669 C -0.07643 0.49329 -0.07422 0.5206 -0.06862 0.54583 C -0.06732 0.55139 -0.06653 0.55718 -0.06484 0.5625 C -0.05729 0.58657 -0.0526 0.61505 -0.04114 0.63356 C -0.03073 0.65023 -0.02656 0.65926 -0.01367 0.67014 C -0.00807 0.675 -0.00208 0.67801 0.00391 0.68125 C 0.03112 0.6963 0.02305 0.69329 0.04766 0.69468 C 0.07995 0.69421 0.11367 0.70162 0.1457 0.68912 C 0.15039 0.68727 0.15508 0.68542 0.15951 0.68241 C 0.16172 0.68102 0.17513 0.66644 0.17578 0.66574 C 0.17852 0.6625 0.18112 0.65903 0.18386 0.65579 C 0.18594 0.65347 0.18815 0.65162 0.19011 0.64907 C 0.19193 0.64676 0.19336 0.64375 0.19518 0.64144 C 0.20169 0.63287 0.20847 0.625 0.21511 0.6169 C 0.21758 0.61389 0.22044 0.61181 0.22266 0.6081 C 0.22448 0.60463 0.22656 0.60162 0.22826 0.59792 C 0.2319 0.59051 0.23893 0.57454 0.23893 0.57454 C 0.24076 0.56528 0.24245 0.55602 0.24453 0.54676 C 0.2457 0.5412 0.24701 0.53588 0.24831 0.53009 C 0.24883 0.52731 0.25013 0.5213 0.25013 0.5213 C 0.25078 0.51412 0.24987 0.5162 0.2513 0.51343 " pathEditMode="relative" ptsTypes="AAAAAAAAAAAAAAAAAAAAAAAAAAAAAAAA">
                                      <p:cBhvr>
                                        <p:cTn id="233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5" grpId="0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7" grpId="0"/>
      <p:bldP spid="67" grpId="1"/>
      <p:bldP spid="68" grpId="0"/>
      <p:bldP spid="6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9E8B76-57E3-42CD-BE8E-74BE83DEF45E}"/>
              </a:ext>
            </a:extLst>
          </p:cNvPr>
          <p:cNvSpPr/>
          <p:nvPr/>
        </p:nvSpPr>
        <p:spPr>
          <a:xfrm>
            <a:off x="5832918" y="3174286"/>
            <a:ext cx="2685971" cy="252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641BBF0-EA3F-424D-9578-7FFE7B514059}"/>
              </a:ext>
            </a:extLst>
          </p:cNvPr>
          <p:cNvGrpSpPr/>
          <p:nvPr/>
        </p:nvGrpSpPr>
        <p:grpSpPr>
          <a:xfrm>
            <a:off x="608965" y="2562056"/>
            <a:ext cx="1559385" cy="261337"/>
            <a:chOff x="609600" y="1421728"/>
            <a:chExt cx="1561011" cy="2616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C110D0-C114-4E1C-A17E-FC52E4FDA90C}"/>
                </a:ext>
              </a:extLst>
            </p:cNvPr>
            <p:cNvGrpSpPr/>
            <p:nvPr/>
          </p:nvGrpSpPr>
          <p:grpSpPr>
            <a:xfrm>
              <a:off x="609600" y="1464123"/>
              <a:ext cx="783772" cy="185058"/>
              <a:chOff x="609600" y="348342"/>
              <a:chExt cx="783772" cy="18505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B56B3CC-E2B9-4D7A-A58F-22384683EEE0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4E9D443-FE66-4ACE-9196-B41333E89A8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674FDC-0EA5-483D-8176-72F0EE9CE543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8D5AB6F-D966-4B24-87B6-AADB525DF96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4E1C30-99C1-4D61-88AA-526F689F8D71}"/>
                </a:ext>
              </a:extLst>
            </p:cNvPr>
            <p:cNvSpPr txBox="1"/>
            <p:nvPr/>
          </p:nvSpPr>
          <p:spPr>
            <a:xfrm>
              <a:off x="1368334" y="1421728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Economic</a:t>
              </a:r>
              <a:endParaRPr lang="en-GB" sz="1099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D56DDD-BB30-4D28-8178-22C0126FEB95}"/>
              </a:ext>
            </a:extLst>
          </p:cNvPr>
          <p:cNvGrpSpPr/>
          <p:nvPr/>
        </p:nvGrpSpPr>
        <p:grpSpPr>
          <a:xfrm>
            <a:off x="608965" y="2381307"/>
            <a:ext cx="1559385" cy="261337"/>
            <a:chOff x="609600" y="1240790"/>
            <a:chExt cx="1561011" cy="26161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3627262-EF41-4347-AE1C-5C634EEA7077}"/>
                </a:ext>
              </a:extLst>
            </p:cNvPr>
            <p:cNvGrpSpPr/>
            <p:nvPr/>
          </p:nvGrpSpPr>
          <p:grpSpPr>
            <a:xfrm>
              <a:off x="609600" y="1279067"/>
              <a:ext cx="783772" cy="185058"/>
              <a:chOff x="609600" y="348342"/>
              <a:chExt cx="783772" cy="18505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F6FE2F-ACEB-49E0-A7E4-729F36F1DDB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5F2B5F3-DEE2-414F-851D-4C4CD012F7C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CEF9649-2A58-4504-8420-10F7CAF2F092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7DCCC00-CA05-4411-8FC1-FB9CDC4723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D313594-4483-4A08-B325-DEF5C8D1DB1E}"/>
                </a:ext>
              </a:extLst>
            </p:cNvPr>
            <p:cNvSpPr txBox="1"/>
            <p:nvPr/>
          </p:nvSpPr>
          <p:spPr>
            <a:xfrm>
              <a:off x="1368334" y="1240790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growth</a:t>
              </a:r>
              <a:endParaRPr lang="en-GB" sz="1099" b="1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C45FF6A-AFC5-4590-A7E7-421369958889}"/>
              </a:ext>
            </a:extLst>
          </p:cNvPr>
          <p:cNvGrpSpPr/>
          <p:nvPr/>
        </p:nvGrpSpPr>
        <p:grpSpPr>
          <a:xfrm>
            <a:off x="608965" y="2208100"/>
            <a:ext cx="1559384" cy="261337"/>
            <a:chOff x="609600" y="1069784"/>
            <a:chExt cx="1561010" cy="2616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995BA6-F1AD-4C9C-9E3E-386A7075CD9C}"/>
                </a:ext>
              </a:extLst>
            </p:cNvPr>
            <p:cNvGrpSpPr/>
            <p:nvPr/>
          </p:nvGrpSpPr>
          <p:grpSpPr>
            <a:xfrm>
              <a:off x="609600" y="1094010"/>
              <a:ext cx="783772" cy="185058"/>
              <a:chOff x="609600" y="348342"/>
              <a:chExt cx="783772" cy="1850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5FFC0B7-F138-4A4D-AC27-1A7FB29452BB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6A40379-D729-450B-A850-9770D52F19E3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6999839-7F77-415B-BB66-26620D740831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A83EA2-BE96-45AC-BA13-6027DF3E78E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574B05-1BF5-455D-A3ED-04D4BFF2E60F}"/>
                </a:ext>
              </a:extLst>
            </p:cNvPr>
            <p:cNvSpPr txBox="1"/>
            <p:nvPr/>
          </p:nvSpPr>
          <p:spPr>
            <a:xfrm>
              <a:off x="1368333" y="1069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has</a:t>
              </a:r>
              <a:endParaRPr lang="en-GB" sz="1099" b="1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3A6E0F9-86F0-4113-8829-ADC05AE00FFA}"/>
              </a:ext>
            </a:extLst>
          </p:cNvPr>
          <p:cNvGrpSpPr/>
          <p:nvPr/>
        </p:nvGrpSpPr>
        <p:grpSpPr>
          <a:xfrm>
            <a:off x="608965" y="2008530"/>
            <a:ext cx="1559384" cy="261337"/>
            <a:chOff x="609600" y="867625"/>
            <a:chExt cx="1561010" cy="2616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459B9AD-6E3A-402A-A47E-2752363AF131}"/>
                </a:ext>
              </a:extLst>
            </p:cNvPr>
            <p:cNvGrpSpPr/>
            <p:nvPr/>
          </p:nvGrpSpPr>
          <p:grpSpPr>
            <a:xfrm>
              <a:off x="609600" y="903512"/>
              <a:ext cx="783772" cy="185058"/>
              <a:chOff x="609600" y="348342"/>
              <a:chExt cx="783772" cy="1850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E9EF26E-C0C3-4033-B10B-D99AF047AAA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4D5032-D6F1-4CBA-80A9-98A6688948F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18C017D-A89D-4342-ACB7-89897174A15F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65BDD2-CDFE-4BF5-99FC-E6FB530D189E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EA28A2-4355-41FA-9A52-D701A349B899}"/>
                </a:ext>
              </a:extLst>
            </p:cNvPr>
            <p:cNvSpPr txBox="1"/>
            <p:nvPr/>
          </p:nvSpPr>
          <p:spPr>
            <a:xfrm>
              <a:off x="1368333" y="867625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slowed</a:t>
              </a:r>
              <a:endParaRPr lang="en-GB" sz="1099" b="1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1E38BB-2656-4766-90C5-7FE6732AC00A}"/>
              </a:ext>
            </a:extLst>
          </p:cNvPr>
          <p:cNvGrpSpPr/>
          <p:nvPr/>
        </p:nvGrpSpPr>
        <p:grpSpPr>
          <a:xfrm>
            <a:off x="608966" y="1818117"/>
            <a:ext cx="1548510" cy="261337"/>
            <a:chOff x="609600" y="677013"/>
            <a:chExt cx="1550125" cy="26161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3171E3-2A33-49E3-B363-67BBCE2216E2}"/>
                </a:ext>
              </a:extLst>
            </p:cNvPr>
            <p:cNvGrpSpPr/>
            <p:nvPr/>
          </p:nvGrpSpPr>
          <p:grpSpPr>
            <a:xfrm>
              <a:off x="609600" y="718456"/>
              <a:ext cx="783772" cy="185058"/>
              <a:chOff x="609600" y="348342"/>
              <a:chExt cx="783772" cy="18505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8809880-3B78-47A5-8CED-2AFAA5C24863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FC30D9-25A5-473F-8AD9-7794ECF4657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C310B4-A656-4345-B19E-C78E853AF57E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A2250BC-D5B9-4BEE-9A42-974DE149636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AE59AA-11AA-495A-8755-7C8932027A31}"/>
                </a:ext>
              </a:extLst>
            </p:cNvPr>
            <p:cNvSpPr txBox="1"/>
            <p:nvPr/>
          </p:nvSpPr>
          <p:spPr>
            <a:xfrm>
              <a:off x="1357448" y="677013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down</a:t>
              </a:r>
              <a:endParaRPr lang="en-GB" sz="1099" b="1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7C5D02B-C250-42EC-AF19-A8A8FEFABBAD}"/>
              </a:ext>
            </a:extLst>
          </p:cNvPr>
          <p:cNvGrpSpPr/>
          <p:nvPr/>
        </p:nvGrpSpPr>
        <p:grpSpPr>
          <a:xfrm>
            <a:off x="608965" y="1635026"/>
            <a:ext cx="1559384" cy="261337"/>
            <a:chOff x="609600" y="493731"/>
            <a:chExt cx="1561010" cy="26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11D32D-D5C7-4701-88A2-E55A1BBAA50F}"/>
                </a:ext>
              </a:extLst>
            </p:cNvPr>
            <p:cNvGrpSpPr/>
            <p:nvPr/>
          </p:nvGrpSpPr>
          <p:grpSpPr>
            <a:xfrm>
              <a:off x="609600" y="533399"/>
              <a:ext cx="783772" cy="185058"/>
              <a:chOff x="609600" y="348342"/>
              <a:chExt cx="783772" cy="18505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97F348-70E2-46EE-B4EF-914A079FC2BF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FADED5-917B-4E4F-89B1-82F0DC4CC288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B2456D-2059-490A-914B-E303551E254A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63E317-E0F5-4EB2-B303-144AA9EF9FC8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860F4E3-5241-43D8-AF85-E844003E6420}"/>
                </a:ext>
              </a:extLst>
            </p:cNvPr>
            <p:cNvSpPr txBox="1"/>
            <p:nvPr/>
          </p:nvSpPr>
          <p:spPr>
            <a:xfrm>
              <a:off x="1368333" y="493731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in</a:t>
              </a:r>
              <a:endParaRPr lang="en-GB" sz="1099" b="1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38874DA-BFF9-4D68-B050-7B3D0EC5AE11}"/>
              </a:ext>
            </a:extLst>
          </p:cNvPr>
          <p:cNvGrpSpPr/>
          <p:nvPr/>
        </p:nvGrpSpPr>
        <p:grpSpPr>
          <a:xfrm>
            <a:off x="608965" y="1451552"/>
            <a:ext cx="1559384" cy="261337"/>
            <a:chOff x="609600" y="310066"/>
            <a:chExt cx="1561010" cy="2616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AC3BE1-2CD6-4CBF-8F29-FD845CDFA090}"/>
                </a:ext>
              </a:extLst>
            </p:cNvPr>
            <p:cNvGrpSpPr/>
            <p:nvPr/>
          </p:nvGrpSpPr>
          <p:grpSpPr>
            <a:xfrm>
              <a:off x="609600" y="348342"/>
              <a:ext cx="783772" cy="185058"/>
              <a:chOff x="609600" y="348342"/>
              <a:chExt cx="783772" cy="18505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3CB39A-890C-4E3A-8638-FE77AC073BC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A2F331-03DB-48B6-860C-E512951C3B1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CFF110-58C1-4954-BD6A-8B9A002ED2CB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2B3499-02F0-4420-AAF2-3ACF03125D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247EAF9-C651-4743-BA9F-B06939D1DFB9}"/>
                </a:ext>
              </a:extLst>
            </p:cNvPr>
            <p:cNvSpPr txBox="1"/>
            <p:nvPr/>
          </p:nvSpPr>
          <p:spPr>
            <a:xfrm>
              <a:off x="1368333" y="310066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recent</a:t>
              </a:r>
              <a:endParaRPr lang="en-GB" sz="1099" b="1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B44ADA7-22D2-4D39-BEFF-7E93A64CC088}"/>
              </a:ext>
            </a:extLst>
          </p:cNvPr>
          <p:cNvGrpSpPr/>
          <p:nvPr/>
        </p:nvGrpSpPr>
        <p:grpSpPr>
          <a:xfrm>
            <a:off x="608965" y="1268461"/>
            <a:ext cx="1548509" cy="261337"/>
            <a:chOff x="609600" y="126784"/>
            <a:chExt cx="1550124" cy="26161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461768F-5BCD-4BEF-A18A-13FBACA23588}"/>
                </a:ext>
              </a:extLst>
            </p:cNvPr>
            <p:cNvGrpSpPr/>
            <p:nvPr/>
          </p:nvGrpSpPr>
          <p:grpSpPr>
            <a:xfrm>
              <a:off x="609600" y="165210"/>
              <a:ext cx="783772" cy="185058"/>
              <a:chOff x="609600" y="348342"/>
              <a:chExt cx="783772" cy="18505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1F0880-1D0A-4303-B245-01B450F030B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07ECAFC-D39B-47F9-8144-B057EF9E239E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E45935D-DA6C-4417-BC38-0871F9E1B816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1766955-C8A3-4DD9-8723-21D98259B1B4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3DA90F8-BEF4-4B44-874A-B943CD1C1ABC}"/>
                </a:ext>
              </a:extLst>
            </p:cNvPr>
            <p:cNvSpPr txBox="1"/>
            <p:nvPr/>
          </p:nvSpPr>
          <p:spPr>
            <a:xfrm>
              <a:off x="1357447" y="126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years</a:t>
              </a:r>
              <a:endParaRPr lang="en-GB" sz="1099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B21B7BB-1682-4DE0-9A3C-06531879E653}"/>
              </a:ext>
            </a:extLst>
          </p:cNvPr>
          <p:cNvGrpSpPr/>
          <p:nvPr/>
        </p:nvGrpSpPr>
        <p:grpSpPr>
          <a:xfrm>
            <a:off x="3801136" y="3915880"/>
            <a:ext cx="1352230" cy="519999"/>
            <a:chOff x="3138350" y="2225040"/>
            <a:chExt cx="1353640" cy="5205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ECF5032-BD94-463A-AE43-A2F5AB0E2E6E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D9900F1-7663-43BC-927C-442796BBD1B5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91A2227-BF3A-4223-8BB3-081201BAC69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6EF1835-ABE3-4EB4-B245-E092F751E599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DF87895-A385-407A-84CD-3F36D3D8634F}"/>
                </a:ext>
              </a:extLst>
            </p:cNvPr>
            <p:cNvSpPr txBox="1"/>
            <p:nvPr/>
          </p:nvSpPr>
          <p:spPr>
            <a:xfrm>
              <a:off x="3138350" y="2499360"/>
              <a:ext cx="13536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h0: Initial hidden state</a:t>
              </a:r>
              <a:endParaRPr lang="en-GB" sz="999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5C6A92C-F165-424B-AFBD-D921422A08F7}"/>
              </a:ext>
            </a:extLst>
          </p:cNvPr>
          <p:cNvGrpSpPr/>
          <p:nvPr/>
        </p:nvGrpSpPr>
        <p:grpSpPr>
          <a:xfrm>
            <a:off x="6434910" y="2269273"/>
            <a:ext cx="1286439" cy="519999"/>
            <a:chOff x="3138350" y="2225040"/>
            <a:chExt cx="1287780" cy="52054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2C7523-9BAF-4D80-8E87-D553CEBC603B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5321CE9-327F-44E3-BC60-408FBF34F541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4942D29-8E72-4173-94AE-356CFCE904FB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5EBE3E7-2ECA-478A-86FF-84630412EAEC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3451FF5-7A4A-4CAF-B29C-BF983672A5A7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h1</a:t>
              </a:r>
              <a:endParaRPr lang="en-GB" sz="999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7CB89EC-F5DD-4BF0-BFF8-C42527623DF0}"/>
              </a:ext>
            </a:extLst>
          </p:cNvPr>
          <p:cNvGrpSpPr/>
          <p:nvPr/>
        </p:nvGrpSpPr>
        <p:grpSpPr>
          <a:xfrm>
            <a:off x="6434910" y="2269273"/>
            <a:ext cx="1286439" cy="519999"/>
            <a:chOff x="3138350" y="2225040"/>
            <a:chExt cx="1287780" cy="520541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6292328-5BD5-4E97-993D-300EAB19858F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64239ED-F5D6-41FB-919A-13967189BDA0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19B1128-C146-4C87-855A-4EF6BEBD6781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FD050D9-84C7-4848-AAB0-651EEBC99614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DC88EC8-E274-4BD0-AE07-F4DE57B23EDD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h2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E098205-DFD5-40D4-AF64-618BB4913CD2}"/>
              </a:ext>
            </a:extLst>
          </p:cNvPr>
          <p:cNvGrpSpPr/>
          <p:nvPr/>
        </p:nvGrpSpPr>
        <p:grpSpPr>
          <a:xfrm>
            <a:off x="6434910" y="2269273"/>
            <a:ext cx="1286439" cy="519999"/>
            <a:chOff x="3138350" y="2225040"/>
            <a:chExt cx="1287780" cy="52054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51AF477-2383-41EA-864A-9157CED5A613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672F772-039E-499B-AFC4-EB5BFF03DEB8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E87605A-00D3-42A3-A565-1034491BD1E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1462405-0FC9-4B4E-B2A1-96C307A69EBD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D23472B-87D0-4FE6-A7EC-D8282FBD5740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h3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19BEEBF-5195-454E-B040-F9F3B3F3B3EB}"/>
              </a:ext>
            </a:extLst>
          </p:cNvPr>
          <p:cNvGrpSpPr/>
          <p:nvPr/>
        </p:nvGrpSpPr>
        <p:grpSpPr>
          <a:xfrm>
            <a:off x="6434910" y="2269273"/>
            <a:ext cx="1286439" cy="519999"/>
            <a:chOff x="3138350" y="2225040"/>
            <a:chExt cx="1287780" cy="520541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57EAE3C-A1FF-4134-96FC-4585AC7265BE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070D19-05C7-46C5-8F49-2C208D87D45F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3E9952D-4BBA-4343-B9A7-F1F4A646E44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ED63C46-DE1C-46A9-9BF9-E8D9BCBC6DA2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DD0FE5A-3AB0-4785-B385-53126D1805A3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h4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CE69A17-8B48-4341-A65E-898A91259815}"/>
              </a:ext>
            </a:extLst>
          </p:cNvPr>
          <p:cNvGrpSpPr/>
          <p:nvPr/>
        </p:nvGrpSpPr>
        <p:grpSpPr>
          <a:xfrm>
            <a:off x="6434910" y="2269273"/>
            <a:ext cx="1286439" cy="519999"/>
            <a:chOff x="3138350" y="2225040"/>
            <a:chExt cx="1287780" cy="520541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04FD668-129F-4BF0-8F81-6DA2F2402EE8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FBB7059-334B-40FE-AAF5-1BF02BBDAC5E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0387242-1DB9-426D-8281-9CF4C101758B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FDF8110-6E4E-46C0-86D7-575E6089125E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C779662-5064-412A-878A-6CAE8ADC51FC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h5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5B8F19D-83C1-4510-8CF5-E608182A2602}"/>
              </a:ext>
            </a:extLst>
          </p:cNvPr>
          <p:cNvGrpSpPr/>
          <p:nvPr/>
        </p:nvGrpSpPr>
        <p:grpSpPr>
          <a:xfrm>
            <a:off x="6434909" y="2269273"/>
            <a:ext cx="1286439" cy="519999"/>
            <a:chOff x="3138350" y="2225040"/>
            <a:chExt cx="1287780" cy="52054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155E5CC-4646-445E-A482-54C5A1EA76D6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00D8B0C-3CD9-47E6-848F-CCF395BA347E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BEC28C1-895F-4E57-91DE-E02AF3DCF199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DA84BFB-59EE-4D10-84FE-C33FC05A712B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F8E9EA-8A9E-4C1B-81D6-87700DB4D7AA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h6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E6763E8-C0CB-499C-8889-41C6A6EC51D4}"/>
              </a:ext>
            </a:extLst>
          </p:cNvPr>
          <p:cNvGrpSpPr/>
          <p:nvPr/>
        </p:nvGrpSpPr>
        <p:grpSpPr>
          <a:xfrm>
            <a:off x="6434909" y="2269273"/>
            <a:ext cx="1286439" cy="519999"/>
            <a:chOff x="3138350" y="2225040"/>
            <a:chExt cx="1287780" cy="52054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39A576F-CD93-473D-8539-4818A4E10777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E1604A8-F73A-403B-8A4C-57955A7D441A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9076D39-0075-41DE-9D83-FB2511BD5C0A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16A147F-4316-46EE-B9BB-BB243A625FD6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CED9AEB-13EA-4A5F-A888-A9BD3D63F9D1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h7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182272B-9035-4BD0-A15B-E79F5DCAB148}"/>
              </a:ext>
            </a:extLst>
          </p:cNvPr>
          <p:cNvGrpSpPr/>
          <p:nvPr/>
        </p:nvGrpSpPr>
        <p:grpSpPr>
          <a:xfrm>
            <a:off x="6434908" y="2269273"/>
            <a:ext cx="1379789" cy="519999"/>
            <a:chOff x="3138350" y="2225040"/>
            <a:chExt cx="1381228" cy="520541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DA17445-7C32-4F69-83FC-53690A9617C7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AF76FEF-4F61-4759-9853-FBF55B627544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BABAA0B-6351-4000-909B-64B39B56D918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8816E30-E81A-4361-A1CF-B84AD8DBB1CA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A868A86-EB96-44C5-97BB-5B01C33A6EB4}"/>
                </a:ext>
              </a:extLst>
            </p:cNvPr>
            <p:cNvSpPr txBox="1"/>
            <p:nvPr/>
          </p:nvSpPr>
          <p:spPr>
            <a:xfrm>
              <a:off x="3138350" y="2499360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h8: final hidden state</a:t>
              </a:r>
            </a:p>
          </p:txBody>
        </p:sp>
      </p:grp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D43F608-AF6D-4B66-BC3F-22D93FA9D521}"/>
              </a:ext>
            </a:extLst>
          </p:cNvPr>
          <p:cNvSpPr/>
          <p:nvPr/>
        </p:nvSpPr>
        <p:spPr>
          <a:xfrm>
            <a:off x="5087576" y="4837465"/>
            <a:ext cx="683582" cy="1628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FA9A5A3C-DC57-4238-AD4D-733C9618BBB3}"/>
              </a:ext>
            </a:extLst>
          </p:cNvPr>
          <p:cNvSpPr/>
          <p:nvPr/>
        </p:nvSpPr>
        <p:spPr>
          <a:xfrm>
            <a:off x="5087576" y="3950966"/>
            <a:ext cx="683582" cy="162827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4BAC0A-EE0F-41CD-8887-8D9788532A37}"/>
              </a:ext>
            </a:extLst>
          </p:cNvPr>
          <p:cNvCxnSpPr>
            <a:cxnSpLocks/>
          </p:cNvCxnSpPr>
          <p:nvPr/>
        </p:nvCxnSpPr>
        <p:spPr>
          <a:xfrm flipV="1">
            <a:off x="7140111" y="2755623"/>
            <a:ext cx="0" cy="3958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15"/>
    </mc:Choice>
    <mc:Fallback xmlns="">
      <p:transition spd="slow" advTm="4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755 L -0.00026 -0.02755 C -0.00247 -0.02685 -0.00495 -0.02685 -0.00716 -0.02546 C -0.01484 -0.0206 -0.01289 -0.02037 -0.01771 -0.01435 C -0.02409 -0.00625 -0.02982 -0.00185 -0.03528 0.01018 C -0.03789 0.01597 -0.04153 0.02106 -0.04336 0.02801 C -0.04674 0.04005 -0.05091 0.05162 -0.05338 0.06458 C -0.05534 0.075 -0.05703 0.08356 -0.05833 0.09467 C -0.05963 0.10532 -0.06041 0.11597 -0.06146 0.12685 C -0.06263 0.16597 -0.06315 0.17037 -0.06028 0.22685 C -0.05976 0.23588 -0.05794 0.24467 -0.05651 0.25347 C -0.05482 0.26389 -0.05234 0.27477 -0.04961 0.28472 C -0.04765 0.29167 -0.04583 0.29907 -0.04336 0.30579 C -0.0375 0.32106 -0.03216 0.33727 -0.02461 0.35023 C -0.00989 0.37523 -0.01094 0.37523 0.00482 0.39583 C 0.01094 0.4037 0.0168 0.4125 0.02357 0.41898 C 0.0431 0.43819 0.0392 0.43009 0.05664 0.43796 C 0.06302 0.44074 0.06901 0.44583 0.07539 0.44792 C 0.09232 0.45347 0.13151 0.46296 0.15417 0.4669 C 0.15977 0.46782 0.16537 0.46829 0.17097 0.46921 C 0.18542 0.46505 0.19388 0.46829 0.20417 0.45579 C 0.20508 0.45463 0.20586 0.45278 0.20664 0.45139 C 0.21198 0.44097 0.2125 0.44097 0.21602 0.42917 C 0.21654 0.42731 0.21667 0.42523 0.21732 0.42361 C 0.22058 0.41435 0.22435 0.40579 0.22787 0.39676 C 0.22917 0.39375 0.23021 0.39051 0.23164 0.38796 C 0.23334 0.38495 0.23516 0.38217 0.23659 0.37917 C 0.2375 0.37755 0.23776 0.37523 0.23854 0.37361 C 0.24115 0.36782 0.24284 0.36481 0.24545 0.36018 C 0.24558 0.35764 0.24584 0.35509 0.24597 0.35231 C 0.24623 0.34954 0.24636 0.34653 0.24662 0.34352 C 0.24675 0.34236 0.24714 0.34143 0.24727 0.34028 C 0.24753 0.33796 0.24766 0.33565 0.24792 0.33356 C 0.24922 0.32222 0.24909 0.32801 0.24909 0.32245 " pathEditMode="relative" ptsTypes="AAAAAAAAAAAAAAAAAAAAAAAAAAAAAAAA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4838 L 0.00078 -0.04838 C -0.00156 -0.05764 -0.00352 -0.06713 -0.00612 -0.07616 C -0.0069 -0.07871 -0.00794 -0.08102 -0.00924 -0.08264 C -0.01081 -0.08473 -0.0125 -0.08611 -0.01432 -0.08727 C -0.0207 -0.09098 -0.02708 -0.09468 -0.03372 -0.09723 C -0.03776 -0.09885 -0.04206 -0.09861 -0.04622 -0.09931 L -0.11927 -0.09167 C -0.12292 -0.09121 -0.12656 -0.09074 -0.12995 -0.0882 C -0.13997 -0.08125 -0.15924 -0.06389 -0.15924 -0.06389 C -0.16901 -0.04653 -0.15794 -0.06574 -0.1849 -0.02824 C -0.19219 -0.01829 -0.20169 0.00139 -0.2056 0.0118 C -0.20833 0.01921 -0.20977 0.02801 -0.21185 0.03611 C -0.21198 0.03796 -0.21211 0.03981 -0.21237 0.04166 C -0.21471 0.05578 -0.21771 0.06944 -0.21927 0.08402 C -0.22057 0.09537 -0.22148 0.10694 -0.22305 0.11828 C -0.22448 0.12824 -0.22513 0.13287 -0.22617 0.14398 C -0.22734 0.15671 -0.22747 0.16365 -0.22799 0.17615 C -0.22747 0.19051 -0.22708 0.20509 -0.22617 0.21944 C -0.22604 0.22083 -0.22539 0.22176 -0.22487 0.22291 C -0.22409 0.22476 -0.22318 0.22639 -0.2224 0.22847 C -0.22201 0.22939 -0.22174 0.23078 -0.22122 0.23171 C -0.22044 0.2331 -0.21953 0.23402 -0.21862 0.23495 C -0.21849 0.23611 -0.21836 0.2375 -0.2181 0.23842 C -0.21758 0.23981 -0.2168 0.24051 -0.21615 0.24166 L -0.21367 0.24629 " pathEditMode="relative" ptsTypes="AAAAAAAAAAAAAAAAAAAAAAAAAA">
                                      <p:cBhvr>
                                        <p:cTn id="2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3102 L 0.00091 -0.03102 C -0.0095 -0.02176 -0.00234 -0.02917 -0.01471 -0.01227 C -0.01875 -0.00671 -0.0237 -0.00255 -0.02721 0.0044 C -0.02995 0.00995 -0.03672 0.02338 -0.03971 0.03102 C -0.04453 0.04398 -0.05052 0.05579 -0.05403 0.06991 C -0.05677 0.08079 -0.05976 0.0912 -0.06211 0.10208 C -0.06953 0.13634 -0.07018 0.14722 -0.07461 0.18218 C -0.07526 0.19699 -0.07604 0.21181 -0.07656 0.22662 C -0.07695 0.23958 -0.07695 0.25255 -0.07721 0.26551 C -0.07734 0.27431 -0.0776 0.2831 -0.07773 0.29213 C -0.07513 0.3294 -0.07617 0.35903 -0.06653 0.39097 C -0.06041 0.41111 -0.05104 0.43287 -0.04153 0.44861 C -0.0375 0.45556 -0.0332 0.4625 -0.02838 0.46759 C -0.01211 0.48519 0.0224 0.50648 0.03659 0.51435 C 0.05326 0.52338 0.10117 0.54074 0.11654 0.54421 C 0.12878 0.54699 0.14115 0.54653 0.15352 0.54745 C 0.16537 0.54676 0.17735 0.54792 0.18906 0.54537 C 0.19089 0.54491 0.19167 0.54097 0.19284 0.53866 C 0.19688 0.53032 0.20156 0.52269 0.20469 0.51319 C 0.20742 0.50509 0.21016 0.49606 0.21341 0.48866 C 0.21654 0.48194 0.22005 0.47593 0.22279 0.46875 C 0.22435 0.46505 0.22565 0.46111 0.22722 0.45764 C 0.22839 0.45486 0.22982 0.45255 0.23099 0.44977 C 0.24271 0.42106 0.22982 0.45139 0.23789 0.4287 C 0.24388 0.41181 0.24545 0.4162 0.24844 0.39097 L 0.25104 0.36991 C 0.24948 0.3581 0.24974 0.36319 0.24974 0.3544 " pathEditMode="relative" ptsTypes="AAAAAAAAAAAAAAAAAAAAAAAAAAAA">
                                      <p:cBhvr>
                                        <p:cTn id="3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5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4792 L -0.00052 -0.04792 C -0.00091 -0.05348 -0.00052 -0.05926 -0.00156 -0.06436 C -0.00273 -0.07084 -0.00495 -0.07686 -0.00703 -0.08241 C -0.00951 -0.08889 -0.0125 -0.09468 -0.01536 -0.1007 C -0.01628 -0.10232 -0.01706 -0.1044 -0.01823 -0.10556 C -0.02917 -0.11713 -0.03984 -0.1294 -0.05156 -0.13843 C -0.05612 -0.14213 -0.06146 -0.14167 -0.06641 -0.14352 C -0.07865 -0.14283 -0.09128 -0.1463 -0.10339 -0.14167 C -0.12461 -0.13403 -0.16549 -0.10718 -0.16549 -0.10718 C -0.17409 -0.0919 -0.16419 -0.1088 -0.18216 -0.08426 C -0.18867 -0.075 -0.19674 -0.06829 -0.20156 -0.05625 C -0.2056 -0.0463 -0.21003 -0.03681 -0.21367 -0.02662 C -0.22031 -0.00741 -0.22435 0.01064 -0.2293 0.03101 C -0.2319 0.05347 -0.2276 0.01828 -0.2349 0.06064 C -0.23581 0.06597 -0.23607 0.07176 -0.23672 0.07708 C -0.23698 0.07893 -0.23737 0.08055 -0.23763 0.08217 C -0.23737 0.12338 -0.23789 0.16458 -0.23672 0.20555 C -0.23672 0.20764 -0.23203 0.21875 -0.23125 0.22037 C -0.22852 0.22592 -0.22578 0.23171 -0.22292 0.2368 C -0.22214 0.23819 -0.22109 0.23958 -0.22005 0.24027 C -0.21927 0.24074 -0.21823 0.24027 -0.21732 0.24027 " pathEditMode="relative" ptsTypes="AAAAAAAAAAAAAAAAAAAAAA">
                                      <p:cBhvr>
                                        <p:cTn id="4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3056 L 0.00104 -0.03033 C -0.01849 0.0294 0.01276 -0.0632 -0.02278 0.02384 C -0.03229 0.04722 -0.03776 0.05879 -0.04518 0.08379 C -0.04804 0.09305 -0.05039 0.10301 -0.05273 0.11273 C -0.05599 0.12592 -0.0612 0.15069 -0.06341 0.16365 C -0.06484 0.17291 -0.06601 0.18217 -0.06705 0.19143 C -0.0707 0.22014 -0.07135 0.22777 -0.07396 0.2537 C -0.07422 0.26597 -0.07487 0.27801 -0.07461 0.29027 C -0.07409 0.31088 -0.07291 0.32986 -0.06966 0.3493 C -0.06836 0.35671 -0.06719 0.36435 -0.06523 0.37152 C -0.06067 0.38819 -0.05403 0.4044 -0.04713 0.41805 C -0.04127 0.42963 -0.0358 0.44213 -0.02903 0.45139 C -0.02109 0.46227 -0.01211 0.46967 -0.00338 0.47824 C 0.0069 0.48796 0.01693 0.49884 0.02787 0.50578 C 0.04232 0.51527 0.07956 0.53078 0.09727 0.53356 C 0.10742 0.53541 0.11771 0.53449 0.12787 0.53472 C 0.13412 0.53634 0.14024 0.53912 0.14662 0.53912 C 0.15456 0.53912 0.1625 0.5368 0.17031 0.53356 C 0.1763 0.53148 0.18893 0.51828 0.19349 0.51365 C 0.19584 0.51134 0.19831 0.50902 0.20039 0.50578 C 0.20209 0.50347 0.20326 0.5 0.20469 0.49699 C 0.20586 0.49467 0.20729 0.49259 0.20847 0.49027 C 0.21042 0.4868 0.21211 0.48287 0.21406 0.47916 C 0.21576 0.47615 0.21745 0.47338 0.21914 0.47037 C 0.22084 0.46713 0.2224 0.46365 0.22409 0.46041 C 0.22904 0.45092 0.22865 0.45301 0.23281 0.44375 C 0.23399 0.4412 0.2349 0.43842 0.23594 0.43588 C 0.24167 0.42315 0.24024 0.42963 0.24597 0.4125 C 0.2487 0.40463 0.25352 0.38819 0.25352 0.38842 L 0.25222 0.37477 " pathEditMode="relative" rAng="0" ptsTypes="AAAAAAAAAAAAAAAAAAAAAAAAAAAAAAA">
                                      <p:cBhvr>
                                        <p:cTn id="5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28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000"/>
                            </p:stCondLst>
                            <p:childTnLst>
                              <p:par>
                                <p:cTn id="5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45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500"/>
                            </p:stCondLst>
                            <p:childTnLst>
                              <p:par>
                                <p:cTn id="6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4792 L 0.00039 -0.04792 C -0.01654 -0.05949 -0.02331 -0.06505 -0.04141 -0.07269 C -0.05508 -0.07848 -0.06797 -0.07894 -0.08216 -0.08079 L -0.14049 -0.06945 C -0.14453 -0.06829 -0.14844 -0.06598 -0.15247 -0.06436 C -0.1556 -0.06181 -0.15859 -0.0588 -0.16172 -0.05625 C -0.16914 -0.05024 -0.18268 -0.04236 -0.19049 -0.03149 C -0.19596 -0.02385 -0.19701 -0.01829 -0.20156 -0.00834 C -0.20677 0.00277 -0.21328 0.01203 -0.21732 0.02453 C -0.22682 0.05416 -0.22747 0.05277 -0.23307 0.07893 C -0.23411 0.08379 -0.23516 0.08865 -0.23581 0.09375 C -0.23698 0.10231 -0.23763 0.11111 -0.23854 0.1199 C -0.23828 0.13912 -0.23841 0.15856 -0.23763 0.17754 C -0.2375 0.18101 -0.23633 0.18426 -0.23581 0.1875 C -0.2349 0.19351 -0.23464 0.19814 -0.23307 0.20393 C -0.23203 0.20764 -0.2306 0.21064 -0.2293 0.21389 C -0.2276 0.22639 -0.22969 0.21435 -0.22565 0.2287 C -0.22487 0.23125 -0.22461 0.23703 -0.22292 0.23865 C -0.22174 0.23958 -0.22044 0.23865 -0.21914 0.23865 " pathEditMode="relative" ptsTypes="AAAAAAAAAAAAAAAAAAAA">
                                      <p:cBhvr>
                                        <p:cTn id="67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8000"/>
                            </p:stCondLst>
                            <p:childTnLst>
                              <p:par>
                                <p:cTn id="7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2662 L -0.00091 -0.02662 C -0.00247 -0.02569 -0.00429 -0.025 -0.00586 -0.02338 C -0.01107 -0.01829 -0.01484 -0.01088 -0.01966 -0.0044 C -0.02226 -0.00092 -0.025 0.00209 -0.02773 0.00556 C -0.04205 0.04167 -0.04219 0.0382 -0.05273 0.08658 C -0.05455 0.09514 -0.05534 0.1044 -0.05651 0.1132 C -0.06471 0.18125 -0.05547 0.11412 -0.06211 0.16111 C -0.06328 0.18102 -0.0651 0.20093 -0.06588 0.22107 C -0.06679 0.24769 -0.06614 0.23287 -0.06771 0.26551 C -0.06745 0.3044 -0.06888 0.34329 -0.06705 0.38218 C -0.06549 0.41574 -0.05534 0.44514 -0.04336 0.46991 C -0.03698 0.4831 -0.03164 0.49352 -0.0233 0.50209 C -0.01028 0.51597 0.00104 0.52222 0.01602 0.52986 C 0.02071 0.53241 0.02565 0.53357 0.03034 0.53542 C 0.03711 0.5382 0.04362 0.5419 0.05039 0.54445 C 0.0668 0.55046 0.06667 0.54977 0.08099 0.55093 C 0.0836 0.5507 0.09453 0.55 0.09857 0.54884 C 0.10026 0.54838 0.10183 0.54722 0.10352 0.54653 C 0.10664 0.54537 0.10977 0.54421 0.11289 0.54329 C 0.11459 0.54283 0.11628 0.54259 0.11784 0.54213 C 0.11953 0.54167 0.12123 0.54051 0.12292 0.54005 C 0.13021 0.53704 0.12279 0.54144 0.13659 0.53426 C 0.16771 0.51852 0.14727 0.52685 0.16224 0.52107 C 0.1724 0.51088 0.16055 0.52246 0.17162 0.51204 C 0.1763 0.50764 0.17852 0.50486 0.18347 0.50116 C 0.18906 0.49676 0.18581 0.50139 0.19167 0.49445 C 0.19362 0.4919 0.19531 0.48912 0.19727 0.48658 C 0.19844 0.48496 0.19987 0.4838 0.20104 0.48218 C 0.20586 0.47454 0.21068 0.46667 0.21537 0.4588 C 0.21693 0.45625 0.21862 0.45417 0.21979 0.45116 C 0.22018 0.45 0.22045 0.44884 0.22097 0.44769 C 0.22149 0.44653 0.22227 0.4456 0.22292 0.44445 C 0.22565 0.43843 0.228 0.43195 0.23099 0.42662 C 0.23242 0.42408 0.23412 0.42176 0.23542 0.41875 C 0.2362 0.4169 0.23711 0.41505 0.23789 0.4132 C 0.23828 0.41227 0.23854 0.41088 0.23906 0.40996 C 0.24024 0.40764 0.24128 0.40486 0.24284 0.40324 C 0.2444 0.40185 0.24792 0.40116 0.24792 0.40116 " pathEditMode="relative" ptsTypes="AAAAAAAAAAAAAAAAAAAAAAAAAAAAAAAAAAAAAAA">
                                      <p:cBhvr>
                                        <p:cTn id="7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0"/>
                            </p:stCondLst>
                            <p:childTnLst>
                              <p:par>
                                <p:cTn id="76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500"/>
                            </p:stCondLst>
                            <p:childTnLst>
                              <p:par>
                                <p:cTn id="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1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1500"/>
                            </p:stCondLst>
                            <p:childTnLst>
                              <p:par>
                                <p:cTn id="8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5024 L -0.00078 -0.05024 C -0.00299 -0.06551 -0.0026 -0.07431 -0.00794 -0.08519 C -0.01289 -0.09491 -0.03086 -0.10787 -0.03203 -0.10903 C -0.06211 -0.13172 -0.05703 -0.12338 -0.09727 -0.12477 C -0.10638 -0.11991 -0.13164 -0.10787 -0.14284 -0.09792 C -0.14375 -0.09699 -0.14362 -0.09399 -0.14453 -0.09306 C -0.14883 -0.08912 -0.15352 -0.08704 -0.15794 -0.08357 C -0.16979 -0.07431 -0.16341 -0.07871 -0.17135 -0.07084 C -0.17318 -0.06922 -0.175 -0.06783 -0.17669 -0.06621 C -0.18464 -0.05811 -0.18776 -0.0551 -0.19375 -0.04561 C -0.19557 -0.04236 -0.19753 -0.03959 -0.19909 -0.03588 C -0.20352 -0.02477 -0.20742 -0.01274 -0.21159 -0.00116 C -0.21302 0.00324 -0.2151 0.00694 -0.21602 0.01157 C -0.2181 0.02314 -0.21979 0.03518 -0.22227 0.04652 C -0.22318 0.05069 -0.22409 0.05486 -0.225 0.05926 C -0.22813 0.07615 -0.22565 0.06851 -0.22943 0.09097 C -0.23034 0.09699 -0.23177 0.10254 -0.23294 0.10833 C -0.23385 0.11944 -0.2349 0.13055 -0.23568 0.14166 C -0.23633 0.15115 -0.23737 0.17037 -0.23737 0.17037 C -0.23711 0.18889 -0.23737 0.2074 -0.23659 0.22569 C -0.23646 0.22777 -0.23529 0.22893 -0.23477 0.23055 C -0.23125 0.24143 -0.23503 0.23333 -0.23034 0.24004 C -0.22969 0.24097 -0.2293 0.24305 -0.22852 0.24328 C -0.22591 0.24421 -0.22318 0.24328 -0.22044 0.24328 " pathEditMode="relative" ptsTypes="AAAAAAAAAAAAAAAAAAAAAAAAA">
                                      <p:cBhvr>
                                        <p:cTn id="89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3500"/>
                            </p:stCondLst>
                            <p:childTnLst>
                              <p:par>
                                <p:cTn id="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4000"/>
                            </p:stCondLst>
                            <p:childTnLst>
                              <p:par>
                                <p:cTn id="9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2754 L -0.00039 -0.02754 C -0.00677 -0.02037 -0.01875 -0.0074 -0.02291 0.00116 C -0.02851 0.01273 -0.03555 0.02246 -0.03984 0.03565 C -0.04166 0.04167 -0.04349 0.04769 -0.04544 0.05347 C -0.04778 0.06065 -0.05052 0.06736 -0.05286 0.07454 C -0.05742 0.08843 -0.06172 0.10278 -0.06601 0.11667 C -0.07396 0.1426 -0.07656 0.15 -0.08359 0.1801 C -0.08594 0.19028 -0.08763 0.20093 -0.08984 0.21111 C -0.09101 0.2169 -0.09258 0.22222 -0.09349 0.22778 C -0.09661 0.2463 -0.09713 0.25787 -0.09857 0.27685 C -0.0987 0.2838 -0.09883 0.29074 -0.09922 0.29792 C -0.09948 0.30301 -0.10039 0.3081 -0.10039 0.31343 C -0.10052 0.33195 -0.10013 0.35047 -0.09974 0.36898 C -0.09961 0.37709 -0.09883 0.39005 -0.09791 0.39792 C -0.097 0.40486 -0.09635 0.41227 -0.09479 0.41898 C -0.09193 0.43195 -0.08828 0.44422 -0.08476 0.45672 C -0.08398 0.45972 -0.0832 0.46273 -0.08229 0.46551 C -0.07747 0.48125 -0.07161 0.49699 -0.06484 0.50996 C -0.05573 0.52732 -0.04297 0.54653 -0.03099 0.55903 C -0.02122 0.56922 -0.01146 0.5794 -0.00104 0.58773 C 0.00755 0.59468 0.0168 0.59954 0.02578 0.6044 C 0.03959 0.61204 0.05404 0.61829 0.06836 0.62222 C 0.0737 0.62385 0.07917 0.62454 0.08464 0.6257 C 0.12826 0.6176 0.07813 0.62616 0.11953 0.62107 C 0.12018 0.62107 0.12084 0.62037 0.12149 0.62014 C 0.12604 0.61806 0.1306 0.61644 0.13516 0.61459 C 0.13789 0.61227 0.1405 0.60949 0.14336 0.60787 C 0.14987 0.60417 0.15664 0.60209 0.16328 0.59885 C 0.16524 0.59792 0.16732 0.59746 0.16888 0.5956 L 0.17774 0.58565 C 0.18034 0.58264 0.1836 0.58079 0.18581 0.57662 C 0.18724 0.57408 0.18854 0.5713 0.19024 0.56898 C 0.19427 0.56297 0.19896 0.5588 0.20274 0.55232 C 0.20352 0.5507 0.2043 0.54908 0.20521 0.54792 C 0.20807 0.54352 0.21133 0.54028 0.21393 0.53565 C 0.21797 0.52824 0.22357 0.51412 0.22774 0.5044 C 0.22917 0.50116 0.23112 0.49838 0.23203 0.49445 C 0.23347 0.48866 0.23438 0.48218 0.23646 0.47662 C 0.24011 0.4669 0.23425 0.48241 0.24024 0.46783 C 0.24662 0.45209 0.23893 0.46968 0.24518 0.45556 C 0.24597 0.45185 0.24649 0.44861 0.24701 0.44445 C 0.2474 0.44236 0.24753 0.44005 0.24766 0.43773 C 0.24779 0.43681 0.24766 0.43565 0.24766 0.43449 " pathEditMode="relative" ptsTypes="AAAAAAAAAAAAAAAAAAAAAAAAAAAAAAAAAAAAAAAAAAAA">
                                      <p:cBhvr>
                                        <p:cTn id="9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6000"/>
                            </p:stCondLst>
                            <p:childTnLst>
                              <p:par>
                                <p:cTn id="98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6500"/>
                            </p:stCondLst>
                            <p:childTnLst>
                              <p:par>
                                <p:cTn id="1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5 L 0.00156 -0.05255 C -0.00039 -0.06042 -0.00143 -0.06922 -0.00404 -0.07639 C -0.0099 -0.0926 -0.01823 -0.10139 -0.02695 -0.11158 C -0.02786 -0.11274 -0.02891 -0.11389 -0.03008 -0.11436 C -0.04167 -0.11852 -0.06484 -0.12547 -0.06484 -0.12547 L -0.09727 -0.12408 C -0.09883 -0.12408 -0.10039 -0.12315 -0.10195 -0.12269 C -0.11667 -0.11899 -0.11875 -0.11991 -0.1319 -0.11297 C -0.13307 -0.11227 -0.13411 -0.11111 -0.13516 -0.11019 C -0.15026 -0.09422 -0.14063 -0.1051 -0.15169 -0.08912 C -0.15638 -0.08241 -0.16081 -0.075 -0.16589 -0.06945 C -0.17292 -0.06181 -0.16719 -0.06875 -0.17227 -0.06111 C -0.17344 -0.05903 -0.175 -0.05764 -0.17617 -0.05533 C -0.17956 -0.04908 -0.1832 -0.04329 -0.18568 -0.03565 C -0.19518 -0.00649 -0.19076 -0.01713 -0.19753 -0.00209 C -0.19779 -0.00024 -0.19779 0.00185 -0.19831 0.00347 C -0.20026 0.01111 -0.20339 0.01805 -0.20456 0.02615 C -0.20638 0.03773 -0.20742 0.05 -0.21016 0.06111 C -0.21094 0.06435 -0.21185 0.06759 -0.2125 0.07106 C -0.21602 0.09004 -0.21484 0.08634 -0.21719 0.10185 C -0.21797 0.10648 -0.21875 0.11111 -0.21953 0.11597 C -0.21927 0.14814 -0.21927 0.18055 -0.21875 0.21273 C -0.21875 0.21412 -0.21758 0.22361 -0.21719 0.22546 C -0.21654 0.22963 -0.21484 0.23356 -0.21484 0.23796 L -0.21484 0.24236 " pathEditMode="relative" ptsTypes="AAAAAAAAAAAAAAAAAAAAAAAAAA">
                                      <p:cBhvr>
                                        <p:cTn id="111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950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217 L -0.00026 -0.03217 C -0.00416 -0.02268 -0.00768 -0.0125 -0.01211 -0.00347 C -0.01328 -0.00069 -0.01471 0.00162 -0.01588 0.0044 C -0.02057 0.01597 -0.025 0.02801 -0.02955 0.04005 C -0.03164 0.04537 -0.03398 0.0507 -0.0358 0.05672 C -0.03958 0.06852 -0.04349 0.08009 -0.04713 0.09213 C -0.04896 0.09861 -0.05052 0.10533 -0.05208 0.11227 C -0.05403 0.12107 -0.05612 0.12986 -0.05768 0.13889 C -0.05976 0.15139 -0.06432 0.18449 -0.06588 0.20116 C -0.06679 0.21181 -0.06732 0.22269 -0.06836 0.23334 C -0.06966 0.24746 -0.07161 0.26134 -0.07265 0.27547 C -0.0737 0.28843 -0.07487 0.30139 -0.07578 0.31435 C -0.07747 0.33866 -0.0776 0.34468 -0.07825 0.36551 C -0.07773 0.38403 -0.0776 0.40278 -0.07643 0.42107 C -0.07604 0.42801 -0.07031 0.46019 -0.06901 0.46551 C -0.06705 0.47292 -0.06432 0.47963 -0.06211 0.48658 C -0.05963 0.49445 -0.05794 0.50278 -0.05521 0.50996 C -0.05052 0.52246 -0.04349 0.53611 -0.03711 0.54676 C -0.02799 0.56158 -0.02409 0.56829 -0.01328 0.57894 C -0.00117 0.59097 0.0112 0.60209 0.02357 0.61343 C 0.03933 0.62778 0.03321 0.62547 0.04349 0.62778 C 0.05183 0.63218 0.06055 0.63727 0.06914 0.64005 C 0.07305 0.64121 0.07709 0.64144 0.08099 0.64236 L 0.13789 0.64121 C 0.13998 0.64097 0.14857 0.63611 0.15104 0.63449 C 0.15456 0.63195 0.15821 0.6294 0.16159 0.62662 C 0.16289 0.6257 0.1642 0.62477 0.16537 0.62338 C 0.16797 0.62037 0.17031 0.61667 0.17292 0.61343 C 0.17474 0.61111 0.1767 0.60903 0.17852 0.60672 C 0.18112 0.60324 0.18347 0.59908 0.18607 0.5956 C 0.1918 0.58797 0.19779 0.58079 0.20352 0.57338 C 0.20482 0.57153 0.20612 0.56991 0.20729 0.56783 C 0.22058 0.5419 0.21133 0.55556 0.21914 0.54445 C 0.22552 0.52176 0.21862 0.54537 0.2267 0.52107 C 0.22735 0.51898 0.22787 0.51667 0.22852 0.51435 C 0.23216 0.50347 0.2349 0.49676 0.2392 0.48658 C 0.23998 0.48472 0.24089 0.4831 0.24167 0.48102 C 0.24271 0.47847 0.24362 0.4757 0.24479 0.47338 C 0.24883 0.46459 0.24727 0.4713 0.24974 0.46111 C 0.24987 0.46088 0.24974 0.46042 0.24974 0.45996 " pathEditMode="relative" ptsTypes="AAAAAAAAAAAAAAAAAAAAAAAAAAAAAAAAAAAAAAAAA">
                                      <p:cBhvr>
                                        <p:cTn id="11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2000"/>
                            </p:stCondLst>
                            <p:childTnLst>
                              <p:par>
                                <p:cTn id="120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2500"/>
                            </p:stCondLst>
                            <p:childTnLst>
                              <p:par>
                                <p:cTn id="1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3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3500"/>
                            </p:stCondLst>
                            <p:childTnLst>
                              <p:par>
                                <p:cTn id="1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5 L 0.00156 -0.05232 C -0.00039 -0.06042 -0.00143 -0.06922 -0.00404 -0.07639 C -0.0099 -0.0926 -0.01823 -0.10139 -0.02695 -0.11158 C -0.02786 -0.11274 -0.02891 -0.11389 -0.03008 -0.11436 C -0.04167 -0.11852 -0.06484 -0.12547 -0.06484 -0.12524 L -0.09727 -0.12408 C -0.09883 -0.12408 -0.10039 -0.12315 -0.10195 -0.12269 C -0.11667 -0.11899 -0.11875 -0.11991 -0.1319 -0.11297 C -0.13307 -0.11227 -0.13411 -0.11111 -0.13516 -0.11019 C -0.15026 -0.09422 -0.14063 -0.1051 -0.15169 -0.08912 C -0.15638 -0.08241 -0.16081 -0.075 -0.16589 -0.06945 C -0.17292 -0.06181 -0.16719 -0.06875 -0.17227 -0.06111 C -0.17344 -0.05903 -0.175 -0.05764 -0.17617 -0.05533 C -0.17956 -0.04908 -0.1832 -0.04329 -0.18568 -0.03565 C -0.19518 -0.00649 -0.19076 -0.01713 -0.19753 -0.00209 C -0.19779 -0.00024 -0.19779 0.00185 -0.19831 0.00347 C -0.20026 0.01111 -0.20339 0.01805 -0.20456 0.02615 C -0.20638 0.03773 -0.20742 0.05 -0.21016 0.06111 C -0.21094 0.06435 -0.21185 0.06759 -0.2125 0.07106 C -0.21602 0.09004 -0.21484 0.08634 -0.21719 0.10185 C -0.21797 0.10648 -0.21875 0.11111 -0.21953 0.11597 C -0.21927 0.14814 -0.21927 0.18055 -0.21875 0.21273 C -0.21875 0.21412 -0.21758 0.22361 -0.21719 0.22546 C -0.21654 0.22963 -0.21484 0.23356 -0.21484 0.23796 L -0.21484 0.24236 " pathEditMode="relative" rAng="0" ptsTypes="AAAAAAAAAAAAAAAAAAAAAAAAAA">
                                      <p:cBhvr>
                                        <p:cTn id="133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5500"/>
                            </p:stCondLst>
                            <p:childTnLst>
                              <p:par>
                                <p:cTn id="1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079 L -0.00026 -0.03079 C -0.01276 -0.00162 -0.04791 0.07894 -0.05273 0.09792 C -0.07278 0.17639 -0.06471 0.13773 -0.07773 0.21343 C -0.08008 0.24954 -0.07903 0.23866 -0.08711 0.29352 C -0.08932 0.30857 -0.09258 0.32292 -0.09466 0.33796 C -0.09609 0.34884 -0.09674 0.36019 -0.09765 0.3713 C -0.09713 0.39792 -0.09674 0.42454 -0.09583 0.45139 C -0.09544 0.46343 -0.08906 0.4963 -0.08841 0.49907 C -0.07916 0.53657 -0.07291 0.5537 -0.05716 0.58241 C -0.05299 0.58982 -0.04804 0.59607 -0.04336 0.60232 C -0.03867 0.60857 -0.03411 0.61528 -0.02903 0.62014 C -0.02304 0.62593 -0.0164 0.62963 -0.01028 0.63449 C -0.00325 0.64028 0.003 0.64884 0.01042 0.65232 C 0.0319 0.66273 0.05404 0.66852 0.07604 0.67569 C 0.12045 0.69005 0.11446 0.68657 0.15977 0.68912 C 0.17018 0.68866 0.18073 0.69028 0.19102 0.68796 C 0.19388 0.68727 0.1961 0.68287 0.19844 0.68009 C 0.20143 0.67685 0.20456 0.67407 0.20729 0.67014 C 0.21055 0.66528 0.21797 0.64722 0.21979 0.64236 C 0.22084 0.63935 0.22123 0.63565 0.22227 0.63241 C 0.22396 0.62708 0.2263 0.62245 0.22787 0.6169 C 0.22878 0.61366 0.22943 0.61019 0.23034 0.60671 C 0.23216 0.6 0.23425 0.59352 0.23594 0.58681 C 0.23737 0.58148 0.23841 0.57569 0.23972 0.57014 C 0.24128 0.56389 0.24323 0.55764 0.24479 0.55116 C 0.24623 0.54514 0.2474 0.5294 0.24792 0.52569 C 0.24831 0.52199 0.24935 0.51829 0.24974 0.51458 C 0.25183 0.49676 0.25156 0.49884 0.25156 0.48681 " pathEditMode="relative" ptsTypes="AAAAAAAAAAAAAAAAAAAAAAAAAAAAA">
                                      <p:cBhvr>
                                        <p:cTn id="14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8000"/>
                            </p:stCondLst>
                            <p:childTnLst>
                              <p:par>
                                <p:cTn id="142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8500"/>
                            </p:stCondLst>
                            <p:childTnLst>
                              <p:par>
                                <p:cTn id="1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9500"/>
                            </p:stCondLst>
                            <p:childTnLst>
                              <p:par>
                                <p:cTn id="15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5 L 0.00156 -0.05232 C -0.00039 -0.06042 -0.00143 -0.06922 -0.00404 -0.07639 C -0.0099 -0.0926 -0.01823 -0.10139 -0.02695 -0.11158 C -0.02786 -0.11274 -0.02891 -0.11389 -0.03008 -0.11436 C -0.04167 -0.11852 -0.06484 -0.12547 -0.06484 -0.12524 L -0.09727 -0.12408 C -0.09883 -0.12408 -0.10039 -0.12315 -0.10195 -0.12269 C -0.11667 -0.11899 -0.11875 -0.11991 -0.1319 -0.11297 C -0.13307 -0.11227 -0.13411 -0.11111 -0.13516 -0.11019 C -0.15026 -0.09422 -0.14063 -0.1051 -0.15169 -0.08912 C -0.15638 -0.08241 -0.16081 -0.075 -0.16589 -0.06945 C -0.17292 -0.06181 -0.16719 -0.06875 -0.17227 -0.06111 C -0.17344 -0.05903 -0.175 -0.05764 -0.17617 -0.05533 C -0.17956 -0.04908 -0.1832 -0.04329 -0.18568 -0.03565 C -0.19518 -0.00649 -0.19076 -0.01713 -0.19753 -0.00209 C -0.19779 -0.00024 -0.19779 0.00185 -0.19831 0.00347 C -0.20026 0.01111 -0.20339 0.01805 -0.20456 0.02615 C -0.20638 0.03773 -0.20742 0.05 -0.21016 0.06111 C -0.21094 0.06435 -0.21185 0.06759 -0.2125 0.07106 C -0.21602 0.09004 -0.21484 0.08634 -0.21719 0.10185 C -0.21797 0.10648 -0.21875 0.11111 -0.21953 0.11597 C -0.21927 0.14814 -0.21927 0.18055 -0.21875 0.21273 C -0.21875 0.21412 -0.21758 0.22361 -0.21719 0.22546 C -0.21654 0.22963 -0.21484 0.23356 -0.21484 0.23796 L -0.21484 0.24236 " pathEditMode="relative" rAng="0" ptsTypes="AAAAAAAAAAAAAAAAAAAAAAAAAA">
                                      <p:cBhvr>
                                        <p:cTn id="155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1500"/>
                            </p:stCondLst>
                            <p:childTnLst>
                              <p:par>
                                <p:cTn id="1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2000"/>
                            </p:stCondLst>
                            <p:childTnLst>
                              <p:par>
                                <p:cTn id="16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287 L -0.00052 -0.0287 C -0.01393 -0.00278 -0.00534 -0.02083 -0.02305 0.02778 C -0.02383 0.03009 -0.03463 0.05949 -0.03555 0.06343 C -0.03672 0.06944 -0.03776 0.07546 -0.03919 0.08125 C -0.04088 0.08727 -0.04336 0.09282 -0.04492 0.09907 C -0.05 0.11968 -0.06653 0.19444 -0.06992 0.21782 C -0.07148 0.22986 -0.07331 0.24144 -0.07487 0.25347 C -0.07786 0.27778 -0.07903 0.29491 -0.08112 0.32014 C -0.08138 0.33056 -0.08151 0.34097 -0.08177 0.35116 C -0.08268 0.38889 -0.08398 0.39931 -0.08242 0.43796 C -0.0819 0.44769 -0.08112 0.45741 -0.07982 0.4669 C -0.07643 0.49329 -0.07422 0.5206 -0.06862 0.54583 C -0.06732 0.55139 -0.06653 0.55718 -0.06484 0.5625 C -0.05729 0.58657 -0.0526 0.61505 -0.04114 0.63356 C -0.03073 0.65023 -0.02656 0.65926 -0.01367 0.67014 C -0.00807 0.675 -0.00208 0.67801 0.00391 0.68125 C 0.03112 0.6963 0.02305 0.69329 0.04766 0.69468 C 0.07995 0.69421 0.11367 0.70162 0.1457 0.68912 C 0.15039 0.68727 0.15508 0.68542 0.15951 0.68241 C 0.16172 0.68102 0.17513 0.66644 0.17578 0.66574 C 0.17852 0.6625 0.18112 0.65903 0.18386 0.65579 C 0.18594 0.65347 0.18815 0.65162 0.19011 0.64907 C 0.19193 0.64676 0.19336 0.64375 0.19518 0.64144 C 0.20169 0.63287 0.20847 0.625 0.21511 0.6169 C 0.21758 0.61389 0.22044 0.61181 0.22266 0.6081 C 0.22448 0.60463 0.22656 0.60162 0.22826 0.59792 C 0.2319 0.59051 0.23893 0.57454 0.23893 0.57454 C 0.24076 0.56528 0.24245 0.55602 0.24453 0.54676 C 0.2457 0.5412 0.24701 0.53588 0.24831 0.53009 C 0.24883 0.52731 0.25013 0.5213 0.25013 0.5213 C 0.25078 0.51412 0.24987 0.5162 0.2513 0.51343 " pathEditMode="relative" ptsTypes="AAAAAAAAAAAAAAAAAAAAAAAAAAAAAAAA">
                                      <p:cBhvr>
                                        <p:cTn id="16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4000"/>
                            </p:stCondLst>
                            <p:childTnLst>
                              <p:par>
                                <p:cTn id="164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45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45000"/>
                            </p:stCondLst>
                            <p:childTnLst>
                              <p:par>
                                <p:cTn id="17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311</Words>
  <Application>Microsoft Office PowerPoint</Application>
  <PresentationFormat>Ledger Paper (11x17 in)</PresentationFormat>
  <Paragraphs>172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Calibri</vt:lpstr>
      <vt:lpstr>Calibri Light</vt:lpstr>
      <vt:lpstr>Cambria Math</vt:lpstr>
      <vt:lpstr>inherit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25</cp:revision>
  <dcterms:created xsi:type="dcterms:W3CDTF">2021-07-02T21:28:32Z</dcterms:created>
  <dcterms:modified xsi:type="dcterms:W3CDTF">2021-08-13T14:40:13Z</dcterms:modified>
</cp:coreProperties>
</file>