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660"/>
  </p:normalViewPr>
  <p:slideViewPr>
    <p:cSldViewPr snapToGrid="0">
      <p:cViewPr>
        <p:scale>
          <a:sx n="125" d="100"/>
          <a:sy n="125" d="100"/>
        </p:scale>
        <p:origin x="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56A3-E5F5-48D9-B626-E8B359BD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FD9B7-3F67-4766-8155-3F414B9B5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1961-39CE-4DC2-B778-AD5A00AD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548F4-A1E2-4663-ADCB-E74F7D1B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2AE3-DBB9-414E-A819-83833F13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D32C-1AFC-463E-A956-00AF98D4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33DEB-A53A-4476-BA56-D0F5E6F9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ADD5-2CB4-482B-A7D8-76D9475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7D7C-8914-48E2-8C16-F8FDB3F4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2F56-2ABB-4E31-B11B-291C5065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4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AFD82-A0C9-4323-A8BE-0972D6334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73011-168E-41AB-A7DD-96C1CA7F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C540-E6F3-46CD-AC60-D8BFEB5B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B21A-914C-4CB3-8B64-3EC62133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7431-1BAC-46C3-9EA8-E4BEB49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7662-CBEF-4C33-8783-62AFB796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0108-EAAE-4190-B5D4-9854244E3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84FD-3B89-4F33-9ABB-083EED6F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6741-042F-48F1-8CA6-59C3475F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E60F-87BA-45BE-9054-2DC2534E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8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0EBB-E69D-485D-B27A-773A551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BF41-8B2C-4E59-A189-4ACF6EB9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28AB-070D-472F-9736-CB5BC0B3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BEDA-366E-4AC5-B717-BFACB0AC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49FA-BF5C-4654-BC9D-719B83D9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7C7A-6274-404D-8CCA-4A8AC493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123D-733B-4346-A643-C6380B972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B8BA-04E6-4D72-8614-00BB9AB4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155D-C501-405C-A1F5-84E9BDD8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7361A-F369-4389-A27E-BA33C7E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EA5F-F547-4745-A195-5DD2D683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9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363C-6C2D-4F5D-B4F8-9B1C64E2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E1EF-2D6E-4981-8730-2E8E5CA7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5CB6C-5CBB-4957-BB35-A5C8103D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F04C2-F9AC-43AD-9CDC-807719DC1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931B2-437D-408B-8217-6796818DD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4FF5F-A2B9-4467-A04D-7A76B4DE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068F5-0BA4-4858-9B62-596BC945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C4F6A-4E6F-48CD-B998-29C5AE2E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C6B4-6545-494C-85FD-9221DEEE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F765F-5C46-4016-ADF5-527FB3C7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6E72A-A9BC-4DE5-93A0-FB0A1432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88AEB-2052-43A9-B986-F6754E66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9DB1E-E5AC-49D7-910D-C3357AD9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0CFC0-A004-4BD6-AF35-CE63D492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D2C0A-E7BE-4392-A3CE-E153F7F2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1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DBB6-F64E-4160-84B5-D2FBFAF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8E9-C0E6-4155-8C9C-923DDF77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CC27D-F9C1-41B2-96E5-7B4ABEA9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96CD7-2BBD-482D-BB12-797CB500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FF674-BAD5-47FF-A4F6-19C6008A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CE2F-F5EF-4C5B-B527-8FCDB908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0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A768-DEEA-43BA-A682-FDEBBE8C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2BEA0-4C59-4D55-919A-D59694A0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02344-ED9E-49CC-B830-68290A44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C8817-FFAD-4F3B-861A-F9E01667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7029-8C58-4B10-8752-C1865E33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318C-531F-4C31-839A-999A0AD6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755FF-6CA9-40F8-A2A7-2CE16970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B3006-A5CC-4C37-B9EC-4CE87FF6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1807-BA83-4A3C-A21C-4D4F7549B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0DE2-9A9C-45A8-8F78-D725F79B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6FAF-E79D-486B-B80F-1ECADDB21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7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9000" y="2034597"/>
            <a:ext cx="2688772" cy="2525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RNN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9600" y="1421728"/>
            <a:ext cx="1561011" cy="261610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Economic</a:t>
              </a:r>
              <a:endParaRPr lang="en-GB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9600" y="1240790"/>
            <a:ext cx="1561011" cy="261610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growth</a:t>
              </a:r>
              <a:endParaRPr lang="en-GB" sz="1100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9600" y="1067403"/>
            <a:ext cx="1561010" cy="261610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has</a:t>
              </a:r>
              <a:endParaRPr lang="en-GB" sz="1100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9600" y="867625"/>
            <a:ext cx="1561010" cy="261610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slowed</a:t>
              </a:r>
              <a:endParaRPr lang="en-GB" sz="1100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9600" y="677013"/>
            <a:ext cx="1550125" cy="261610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down</a:t>
              </a:r>
              <a:endParaRPr lang="en-GB" sz="1100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9600" y="493731"/>
            <a:ext cx="1561010" cy="261610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in</a:t>
              </a:r>
              <a:endParaRPr lang="en-GB" sz="1100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9600" y="310066"/>
            <a:ext cx="1561010" cy="261610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recent</a:t>
              </a:r>
              <a:endParaRPr lang="en-GB" sz="1100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9600" y="126784"/>
            <a:ext cx="1550124" cy="261610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years</a:t>
              </a:r>
              <a:endParaRPr lang="en-GB" sz="11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3805100" y="2776963"/>
            <a:ext cx="1353640" cy="520541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h0: Initial hidden state</a:t>
              </a:r>
              <a:endParaRPr lang="en-GB" sz="1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6441620" y="1128639"/>
            <a:ext cx="1287780" cy="520541"/>
            <a:chOff x="3138350" y="2225040"/>
            <a:chExt cx="1287780" cy="5205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h1</a:t>
              </a:r>
              <a:endParaRPr lang="en-GB" sz="10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6441620" y="1128639"/>
            <a:ext cx="1287780" cy="520541"/>
            <a:chOff x="3138350" y="2225040"/>
            <a:chExt cx="1287780" cy="5205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6441620" y="1128639"/>
            <a:ext cx="1287780" cy="520541"/>
            <a:chOff x="3138350" y="2225040"/>
            <a:chExt cx="1287780" cy="52054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6441620" y="1128639"/>
            <a:ext cx="1287780" cy="520541"/>
            <a:chOff x="3138350" y="2225040"/>
            <a:chExt cx="1287780" cy="5205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6441620" y="1128639"/>
            <a:ext cx="1287780" cy="520541"/>
            <a:chOff x="3138350" y="2225040"/>
            <a:chExt cx="1287780" cy="52054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6441619" y="1128639"/>
            <a:ext cx="1287780" cy="520541"/>
            <a:chOff x="3138350" y="2225040"/>
            <a:chExt cx="1287780" cy="52054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6441619" y="1128639"/>
            <a:ext cx="1287780" cy="520541"/>
            <a:chOff x="3138350" y="2225040"/>
            <a:chExt cx="1287780" cy="5205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6441618" y="1128639"/>
            <a:ext cx="1381228" cy="520541"/>
            <a:chOff x="3138350" y="2225040"/>
            <a:chExt cx="1381228" cy="520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h8: final hidden state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D43F608-AF6D-4B66-BC3F-22D93FA9D521}"/>
              </a:ext>
            </a:extLst>
          </p:cNvPr>
          <p:cNvSpPr/>
          <p:nvPr/>
        </p:nvSpPr>
        <p:spPr>
          <a:xfrm>
            <a:off x="5092880" y="3699509"/>
            <a:ext cx="684295" cy="16299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A9A5A3C-DC57-4238-AD4D-733C9618BBB3}"/>
              </a:ext>
            </a:extLst>
          </p:cNvPr>
          <p:cNvSpPr/>
          <p:nvPr/>
        </p:nvSpPr>
        <p:spPr>
          <a:xfrm>
            <a:off x="5092880" y="2812086"/>
            <a:ext cx="684295" cy="16299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7147556" y="1615497"/>
            <a:ext cx="0" cy="396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315"/>
    </mc:Choice>
    <mc:Fallback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38 C -0.00156 -0.05764 -0.00352 -0.06713 -0.00612 -0.07616 C -0.0069 -0.07871 -0.00794 -0.08102 -0.00924 -0.08264 C -0.01081 -0.08473 -0.0125 -0.08611 -0.01432 -0.08727 C -0.0207 -0.09098 -0.02708 -0.09468 -0.03372 -0.09723 C -0.03776 -0.09885 -0.04206 -0.09861 -0.04622 -0.09931 L -0.11927 -0.09167 C -0.12292 -0.09121 -0.12656 -0.09074 -0.12995 -0.0882 C -0.13997 -0.08125 -0.15924 -0.06389 -0.15924 -0.06389 C -0.16901 -0.04653 -0.15794 -0.06574 -0.1849 -0.02824 C -0.19219 -0.01829 -0.20169 0.00139 -0.2056 0.0118 C -0.20833 0.01921 -0.20977 0.02801 -0.21185 0.03611 C -0.21198 0.03796 -0.21211 0.03981 -0.21237 0.04166 C -0.21471 0.05578 -0.21771 0.06944 -0.21927 0.08402 C -0.22057 0.09537 -0.22148 0.10694 -0.22305 0.11828 C -0.22448 0.12824 -0.22513 0.13287 -0.22617 0.14398 C -0.22734 0.15671 -0.22747 0.16365 -0.22799 0.17615 C -0.22747 0.19051 -0.22708 0.20509 -0.22617 0.21944 C -0.22604 0.22083 -0.22539 0.22176 -0.22487 0.22291 C -0.22409 0.22476 -0.22318 0.22639 -0.2224 0.22847 C -0.22201 0.22939 -0.22174 0.23078 -0.22122 0.23171 C -0.22044 0.2331 -0.21953 0.23402 -0.21862 0.23495 C -0.21849 0.23611 -0.21836 0.2375 -0.2181 0.23842 C -0.21758 0.23981 -0.2168 0.24051 -0.21615 0.24166 L -0.21367 0.24629 " pathEditMode="relative" ptsTypes="AAAAAAAAAAAAAAAAAAAAAAAAAA">
                                      <p:cBhvr>
                                        <p:cTn id="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2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2 L -0.00052 -0.04792 C -0.00091 -0.05348 -0.00052 -0.05926 -0.00156 -0.06436 C -0.00273 -0.07084 -0.00495 -0.07686 -0.00703 -0.08241 C -0.00951 -0.08889 -0.0125 -0.09468 -0.01536 -0.1007 C -0.01628 -0.10232 -0.01706 -0.1044 -0.01823 -0.10556 C -0.02917 -0.11713 -0.03984 -0.1294 -0.05156 -0.13843 C -0.05612 -0.14213 -0.06146 -0.14167 -0.06641 -0.14352 C -0.07865 -0.14283 -0.09128 -0.1463 -0.10339 -0.14167 C -0.12461 -0.13403 -0.16549 -0.10718 -0.16549 -0.10718 C -0.17409 -0.0919 -0.16419 -0.1088 -0.18216 -0.08426 C -0.18867 -0.075 -0.19674 -0.06829 -0.20156 -0.05625 C -0.2056 -0.0463 -0.21003 -0.03681 -0.21367 -0.02662 C -0.22031 -0.00741 -0.22435 0.01064 -0.2293 0.03101 C -0.2319 0.05347 -0.2276 0.01828 -0.2349 0.06064 C -0.23581 0.06597 -0.23607 0.07176 -0.23672 0.07708 C -0.23698 0.07893 -0.23737 0.08055 -0.23763 0.08217 C -0.23737 0.12338 -0.23789 0.16458 -0.23672 0.20555 C -0.23672 0.20764 -0.23203 0.21875 -0.23125 0.22037 C -0.22852 0.22592 -0.22578 0.23171 -0.22292 0.2368 C -0.22214 0.23819 -0.22109 0.23958 -0.22005 0.24027 C -0.21927 0.24074 -0.21823 0.24027 -0.21732 0.24027 " pathEditMode="relative" ptsTypes="AAAAAAAAAAAAAAAAAAAAAA">
                                      <p:cBhvr>
                                        <p:cTn id="4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33 C -0.01849 0.0294 0.01276 -0.0632 -0.02278 0.02384 C -0.03229 0.04722 -0.03776 0.05879 -0.04518 0.08379 C -0.04804 0.09305 -0.05039 0.10301 -0.05273 0.11273 C -0.05599 0.12592 -0.0612 0.15069 -0.06341 0.16365 C -0.06484 0.17291 -0.06601 0.18217 -0.06705 0.19143 C -0.0707 0.22014 -0.07135 0.22777 -0.07396 0.2537 C -0.07422 0.26597 -0.07487 0.27801 -0.07461 0.29027 C -0.07409 0.31088 -0.07291 0.32986 -0.06966 0.3493 C -0.06836 0.35671 -0.06719 0.36435 -0.06523 0.37152 C -0.06067 0.38819 -0.05403 0.4044 -0.04713 0.41805 C -0.04127 0.42963 -0.0358 0.44213 -0.02903 0.45139 C -0.02109 0.46227 -0.01211 0.46967 -0.00338 0.47824 C 0.0069 0.48796 0.01693 0.49884 0.02787 0.50578 C 0.04232 0.51527 0.07956 0.53078 0.09727 0.53356 C 0.10742 0.53541 0.11771 0.53449 0.12787 0.53472 C 0.13412 0.53634 0.14024 0.53912 0.14662 0.53912 C 0.15456 0.53912 0.1625 0.5368 0.17031 0.53356 C 0.1763 0.53148 0.18893 0.51828 0.19349 0.51365 C 0.19584 0.51134 0.19831 0.50902 0.20039 0.50578 C 0.20209 0.50347 0.20326 0.5 0.20469 0.49699 C 0.20586 0.49467 0.20729 0.49259 0.20847 0.49027 C 0.21042 0.4868 0.21211 0.48287 0.21406 0.47916 C 0.21576 0.47615 0.21745 0.47338 0.21914 0.47037 C 0.22084 0.46713 0.2224 0.46365 0.22409 0.46041 C 0.22904 0.45092 0.22865 0.45301 0.23281 0.44375 C 0.23399 0.4412 0.2349 0.43842 0.23594 0.43588 C 0.24167 0.42315 0.24024 0.42963 0.24597 0.4125 C 0.2487 0.40463 0.25352 0.38819 0.25352 0.38842 L 0.25222 0.37477 " pathEditMode="relative" rAng="0" ptsTypes="AAAAAAAAAAAAAAAAAAAAAAAAAAAAAAA">
                                      <p:cBhvr>
                                        <p:cTn id="5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2 L 0.00039 -0.04792 C -0.01654 -0.05949 -0.02331 -0.06505 -0.04141 -0.07269 C -0.05508 -0.07848 -0.06797 -0.07894 -0.08216 -0.08079 L -0.14049 -0.06945 C -0.14453 -0.06829 -0.14844 -0.06598 -0.15247 -0.06436 C -0.1556 -0.06181 -0.15859 -0.0588 -0.16172 -0.05625 C -0.16914 -0.05024 -0.18268 -0.04236 -0.19049 -0.03149 C -0.19596 -0.02385 -0.19701 -0.01829 -0.20156 -0.00834 C -0.20677 0.00277 -0.21328 0.01203 -0.21732 0.02453 C -0.22682 0.05416 -0.22747 0.05277 -0.23307 0.07893 C -0.23411 0.08379 -0.23516 0.08865 -0.23581 0.09375 C -0.23698 0.10231 -0.23763 0.11111 -0.23854 0.1199 C -0.23828 0.13912 -0.23841 0.15856 -0.23763 0.17754 C -0.2375 0.18101 -0.23633 0.18426 -0.23581 0.1875 C -0.2349 0.19351 -0.23464 0.19814 -0.23307 0.20393 C -0.23203 0.20764 -0.2306 0.21064 -0.2293 0.21389 C -0.2276 0.22639 -0.22969 0.21435 -0.22565 0.2287 C -0.22487 0.23125 -0.22461 0.23703 -0.22292 0.23865 C -0.22174 0.23958 -0.22044 0.23865 -0.21914 0.23865 " pathEditMode="relative" ptsTypes="AAAAAAAAAAAAAAAAAAAA">
                                      <p:cBhvr>
                                        <p:cTn id="6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7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500"/>
                            </p:stCondLst>
                            <p:childTnLst>
                              <p:par>
                                <p:cTn id="7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4 L -0.00078 -0.05024 C -0.00299 -0.06551 -0.0026 -0.07431 -0.00794 -0.08519 C -0.01289 -0.09491 -0.03086 -0.10787 -0.03203 -0.10903 C -0.06211 -0.13172 -0.05703 -0.12338 -0.09727 -0.12477 C -0.10638 -0.11991 -0.13164 -0.10787 -0.14284 -0.09792 C -0.14375 -0.09699 -0.14362 -0.09399 -0.14453 -0.09306 C -0.14883 -0.08912 -0.15352 -0.08704 -0.15794 -0.08357 C -0.16979 -0.07431 -0.16341 -0.07871 -0.17135 -0.07084 C -0.17318 -0.06922 -0.175 -0.06783 -0.17669 -0.06621 C -0.18464 -0.05811 -0.18776 -0.0551 -0.19375 -0.04561 C -0.19557 -0.04236 -0.19753 -0.03959 -0.19909 -0.03588 C -0.20352 -0.02477 -0.20742 -0.01274 -0.21159 -0.00116 C -0.21302 0.00324 -0.2151 0.00694 -0.21602 0.01157 C -0.2181 0.02314 -0.21979 0.03518 -0.22227 0.04652 C -0.22318 0.05069 -0.22409 0.05486 -0.225 0.05926 C -0.22813 0.07615 -0.22565 0.06851 -0.22943 0.09097 C -0.23034 0.09699 -0.23177 0.10254 -0.23294 0.10833 C -0.23385 0.11944 -0.2349 0.13055 -0.23568 0.14166 C -0.23633 0.15115 -0.23737 0.17037 -0.23737 0.17037 C -0.23711 0.18889 -0.23737 0.2074 -0.23659 0.22569 C -0.23646 0.22777 -0.23529 0.22893 -0.23477 0.23055 C -0.23125 0.24143 -0.23503 0.23333 -0.23034 0.24004 C -0.22969 0.24097 -0.2293 0.24305 -0.22852 0.24328 C -0.22591 0.24421 -0.22318 0.24328 -0.22044 0.24328 " pathEditMode="relative" ptsTypes="AAAAAAAAAAAAAAAAAAAAAAA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000"/>
                            </p:stCondLst>
                            <p:childTnLst>
                              <p:par>
                                <p:cTn id="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9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0"/>
                            </p:stCondLst>
                            <p:childTnLst>
                              <p:par>
                                <p:cTn id="94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55 C -0.00039 -0.06042 -0.00143 -0.06922 -0.00404 -0.07639 C -0.0099 -0.0926 -0.01823 -0.10139 -0.02695 -0.11158 C -0.02786 -0.11274 -0.02891 -0.11389 -0.03008 -0.11436 C -0.04167 -0.11852 -0.06484 -0.12547 -0.06484 -0.12547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ptsTypes="AAAAAAAAAAAAAAAAAAAAAAAAAA">
                                      <p:cBhvr>
                                        <p:cTn id="10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11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5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2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3000"/>
                            </p:stCondLst>
                            <p:childTnLst>
                              <p:par>
                                <p:cTn id="1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13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0"/>
                            </p:stCondLst>
                            <p:childTnLst>
                              <p:par>
                                <p:cTn id="136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50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4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80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85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15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500"/>
                            </p:stCondLst>
                            <p:childTnLst>
                              <p:par>
                                <p:cTn id="157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1500"/>
                            </p:stCondLst>
                            <p:childTnLst>
                              <p:par>
                                <p:cTn id="1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21</cp:revision>
  <dcterms:created xsi:type="dcterms:W3CDTF">2021-07-02T21:28:32Z</dcterms:created>
  <dcterms:modified xsi:type="dcterms:W3CDTF">2021-08-11T13:18:21Z</dcterms:modified>
</cp:coreProperties>
</file>