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3" autoAdjust="0"/>
    <p:restoredTop sz="94660"/>
  </p:normalViewPr>
  <p:slideViewPr>
    <p:cSldViewPr snapToGrid="0">
      <p:cViewPr>
        <p:scale>
          <a:sx n="98" d="100"/>
          <a:sy n="98" d="100"/>
        </p:scale>
        <p:origin x="39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2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3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2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8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9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0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3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E5827C-9FB1-4382-8A57-D1DBCDA390F2}"/>
              </a:ext>
            </a:extLst>
          </p:cNvPr>
          <p:cNvSpPr/>
          <p:nvPr/>
        </p:nvSpPr>
        <p:spPr>
          <a:xfrm>
            <a:off x="3698193" y="3336787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D0272-227F-4BD9-BBB3-B9F89660CFB7}"/>
              </a:ext>
            </a:extLst>
          </p:cNvPr>
          <p:cNvSpPr/>
          <p:nvPr/>
        </p:nvSpPr>
        <p:spPr>
          <a:xfrm>
            <a:off x="6150078" y="3336787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1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4646409" y="232313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105103" y="4848959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3936"/>
              </p:ext>
            </p:extLst>
          </p:nvPr>
        </p:nvGraphicFramePr>
        <p:xfrm>
          <a:off x="2357178" y="6947012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4646410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205357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7760068" y="4564935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F7E431-C033-4A6B-9CDA-B35F9EC81592}"/>
              </a:ext>
            </a:extLst>
          </p:cNvPr>
          <p:cNvSpPr/>
          <p:nvPr/>
        </p:nvSpPr>
        <p:spPr>
          <a:xfrm>
            <a:off x="3890707" y="2820628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3D4140-7AC6-426D-BAB1-BAC7EBEF2CD7}"/>
              </a:ext>
            </a:extLst>
          </p:cNvPr>
          <p:cNvSpPr/>
          <p:nvPr/>
        </p:nvSpPr>
        <p:spPr>
          <a:xfrm>
            <a:off x="3887528" y="4041046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C0856-3DE3-4BCA-AF2A-70A00D06388A}"/>
              </a:ext>
            </a:extLst>
          </p:cNvPr>
          <p:cNvSpPr txBox="1"/>
          <p:nvPr/>
        </p:nvSpPr>
        <p:spPr>
          <a:xfrm>
            <a:off x="1573618" y="7857460"/>
            <a:ext cx="82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fr-FR" altLang="en-US" dirty="0">
                <a:solidFill>
                  <a:srgbClr val="202124"/>
                </a:solidFill>
                <a:latin typeface="inherit"/>
              </a:rPr>
              <a:t>économique s’est ralentie ces dernières années  </a:t>
            </a:r>
            <a:endParaRPr lang="fr-FR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346229" y="2469540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346229" y="3886107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6904144" y="3040265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8963064" y="3000029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6915909" y="3040265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8963064" y="3003400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6915908" y="3036494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8963064" y="3007600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6913075" y="3042190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8951299" y="3007600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E077-916A-469D-85B2-424D12AA1389}"/>
              </a:ext>
            </a:extLst>
          </p:cNvPr>
          <p:cNvSpPr txBox="1"/>
          <p:nvPr/>
        </p:nvSpPr>
        <p:spPr>
          <a:xfrm>
            <a:off x="1945758" y="382772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5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8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9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27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3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6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8" grpId="0" animBg="1"/>
      <p:bldP spid="28" grpId="0" animBg="1"/>
      <p:bldP spid="28" grpId="1" animBg="1"/>
      <p:bldP spid="28" grpId="2" animBg="1"/>
      <p:bldP spid="28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4646409" y="232313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105103" y="4848959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2357178" y="6947012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4646410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205357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7760068" y="4564935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3297840" y="2362272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3302831" y="3594423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6904144" y="3040265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8963064" y="3000029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6915909" y="3040265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8963064" y="3003400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6915908" y="3036494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8963064" y="3007600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6913075" y="3042190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8951299" y="3007600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6918957" y="3043636"/>
            <a:ext cx="1379789" cy="1135065"/>
            <a:chOff x="6932916" y="1927850"/>
            <a:chExt cx="1381228" cy="11362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8954132" y="3020477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6912127" y="3042079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8951385" y="3012696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6918914" y="3043636"/>
            <a:ext cx="1379789" cy="1135065"/>
            <a:chOff x="6932916" y="1927850"/>
            <a:chExt cx="1381228" cy="113624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8957138" y="3007600"/>
            <a:ext cx="1379789" cy="1135065"/>
            <a:chOff x="6932916" y="1927850"/>
            <a:chExt cx="1381228" cy="11362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6910931" y="3032724"/>
            <a:ext cx="1379789" cy="1135065"/>
            <a:chOff x="6932916" y="1927850"/>
            <a:chExt cx="1381228" cy="113624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8968817" y="3025078"/>
            <a:ext cx="1379789" cy="1135321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366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7059796" y="5253287"/>
            <a:ext cx="44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La</a:t>
            </a:r>
            <a:endParaRPr lang="en-GB" sz="12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7295513" y="5253287"/>
            <a:ext cx="98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croissance</a:t>
            </a:r>
            <a:endParaRPr lang="en-GB" sz="12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8025560" y="5248950"/>
            <a:ext cx="110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altLang="en-US" sz="1200" b="0" i="1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économique</a:t>
            </a:r>
            <a:endParaRPr lang="en-GB" sz="12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8843950" y="5251401"/>
            <a:ext cx="67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altLang="en-US" sz="1200" b="0" i="1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s’est</a:t>
            </a:r>
            <a:endParaRPr lang="en-GB" sz="12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9258494" y="5244912"/>
            <a:ext cx="7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2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9866120" y="5234335"/>
            <a:ext cx="44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2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0079719" y="5234279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2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0661482" y="5230458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5086468" y="7814105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1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5105102" y="7814104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2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5105102" y="7814103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3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5083111" y="7814102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4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5115744" y="7814102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5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5105102" y="7814099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6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5110423" y="7808961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7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5083111" y="7808960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8</a:t>
            </a:r>
            <a:endParaRPr lang="en-GB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6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7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2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8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3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8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0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80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0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800"/>
                            </p:stCondLst>
                            <p:childTnLst>
                              <p:par>
                                <p:cTn id="1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8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3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8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44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9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4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4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400"/>
                            </p:stCondLst>
                            <p:childTnLst>
                              <p:par>
                                <p:cTn id="1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4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4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9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400"/>
                            </p:stCondLst>
                            <p:childTnLst>
                              <p:par>
                                <p:cTn id="15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9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14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19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24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40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87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0"/>
                            </p:stCondLst>
                            <p:childTnLst>
                              <p:par>
                                <p:cTn id="18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8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9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1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16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21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2600"/>
                            </p:stCondLst>
                            <p:childTnLst>
                              <p:par>
                                <p:cTn id="2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46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6600"/>
                            </p:stCondLst>
                            <p:childTnLst>
                              <p:par>
                                <p:cTn id="23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71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7600"/>
                            </p:stCondLst>
                            <p:childTnLst>
                              <p:par>
                                <p:cTn id="23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81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8600"/>
                            </p:stCondLst>
                            <p:childTnLst>
                              <p:par>
                                <p:cTn id="2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1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96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2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7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1200"/>
                            </p:stCondLst>
                            <p:childTnLst>
                              <p:par>
                                <p:cTn id="2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3200"/>
                            </p:stCondLst>
                            <p:childTnLst>
                              <p:par>
                                <p:cTn id="2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27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5200"/>
                            </p:stCondLst>
                            <p:childTnLst>
                              <p:par>
                                <p:cTn id="27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57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6200"/>
                            </p:stCondLst>
                            <p:childTnLst>
                              <p:par>
                                <p:cTn id="28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67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72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7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82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88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9300"/>
                            </p:stCondLst>
                            <p:childTnLst>
                              <p:par>
                                <p:cTn id="3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9800"/>
                            </p:stCondLst>
                            <p:childTnLst>
                              <p:par>
                                <p:cTn id="3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31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61800"/>
                            </p:stCondLst>
                            <p:childTnLst>
                              <p:par>
                                <p:cTn id="3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1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63800"/>
                            </p:stCondLst>
                            <p:childTnLst>
                              <p:par>
                                <p:cTn id="31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643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4800"/>
                            </p:stCondLst>
                            <p:childTnLst>
                              <p:par>
                                <p:cTn id="323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53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5800"/>
                            </p:stCondLst>
                            <p:childTnLst>
                              <p:par>
                                <p:cTn id="3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CA0-E2D9-4152-80D0-29B475088C29}"/>
              </a:ext>
            </a:extLst>
          </p:cNvPr>
          <p:cNvSpPr txBox="1"/>
          <p:nvPr/>
        </p:nvSpPr>
        <p:spPr>
          <a:xfrm>
            <a:off x="2326105" y="2416387"/>
            <a:ext cx="4106975" cy="230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Mini</a:t>
            </a:r>
          </a:p>
          <a:p>
            <a:pPr marL="742207" lvl="1" indent="-285464">
              <a:buFont typeface="Arial" panose="020B0604020202020204" pitchFamily="34" charset="0"/>
              <a:buChar char="•"/>
            </a:pPr>
            <a:r>
              <a:rPr lang="en-US" sz="3596" dirty="0"/>
              <a:t>Shaunak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Paddy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 err="1"/>
              <a:t>Kudi</a:t>
            </a:r>
            <a:endParaRPr lang="en-GB" sz="3596" dirty="0"/>
          </a:p>
        </p:txBody>
      </p:sp>
    </p:spTree>
    <p:extLst>
      <p:ext uri="{BB962C8B-B14F-4D97-AF65-F5344CB8AC3E}">
        <p14:creationId xmlns:p14="http://schemas.microsoft.com/office/powerpoint/2010/main" val="7862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Rectangle 6">
            <a:extLst>
              <a:ext uri="{FF2B5EF4-FFF2-40B4-BE49-F238E27FC236}">
                <a16:creationId xmlns:a16="http://schemas.microsoft.com/office/drawing/2014/main" id="{E7E1E677-A2E8-47F2-871D-3027443D243A}"/>
              </a:ext>
            </a:extLst>
          </p:cNvPr>
          <p:cNvSpPr/>
          <p:nvPr/>
        </p:nvSpPr>
        <p:spPr>
          <a:xfrm>
            <a:off x="690396" y="1895935"/>
            <a:ext cx="1550737" cy="179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/>
              <a:t> 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399768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Rectangle 6">
            <a:extLst>
              <a:ext uri="{FF2B5EF4-FFF2-40B4-BE49-F238E27FC236}">
                <a16:creationId xmlns:a16="http://schemas.microsoft.com/office/drawing/2014/main" id="{C34ED546-10A0-4A0A-8B8E-A43CE2BD7239}"/>
              </a:ext>
            </a:extLst>
          </p:cNvPr>
          <p:cNvSpPr/>
          <p:nvPr/>
        </p:nvSpPr>
        <p:spPr>
          <a:xfrm>
            <a:off x="10338243" y="6222417"/>
            <a:ext cx="1593223" cy="155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1367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2123365" y="3241136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2772393" y="3241135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3725905" y="3237129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3265174" y="3984085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3118942" y="4392960"/>
            <a:ext cx="4008" cy="1602540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2245556" y="5526169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encoder NNs</a:t>
            </a:r>
            <a:endParaRPr lang="en-GB" sz="1598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741176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949505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1157835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741176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949505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1157835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741176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949505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1157835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987793" y="4058429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198768" y="4831562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</a:t>
            </a:r>
            <a:r>
              <a:rPr lang="en-US" sz="1199" dirty="0" err="1"/>
              <a:t>i</a:t>
            </a:r>
            <a:r>
              <a:rPr lang="en-US" sz="1199" dirty="0"/>
              <a:t>/p features</a:t>
            </a:r>
            <a:endParaRPr lang="en-GB" sz="11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4879733" y="298939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4879733" y="334418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4879733" y="370653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4879733" y="406132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4879733" y="4405412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4879733" y="477090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4879733" y="509206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4505137" y="5526169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Hidden state</a:t>
            </a:r>
            <a:endParaRPr lang="en-GB" sz="159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5833245" y="3241135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6482273" y="3237128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7435785" y="3233121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6975054" y="3980077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6826819" y="4390956"/>
            <a:ext cx="8015" cy="1602540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5955437" y="5522161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decoder NNs</a:t>
            </a:r>
            <a:endParaRPr lang="en-GB" sz="1598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1374632" y="4289021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4174283" y="4289021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C294EC-39A8-44A9-8188-5EF1107189ED}"/>
              </a:ext>
            </a:extLst>
          </p:cNvPr>
          <p:cNvCxnSpPr>
            <a:cxnSpLocks/>
          </p:cNvCxnSpPr>
          <p:nvPr/>
        </p:nvCxnSpPr>
        <p:spPr>
          <a:xfrm>
            <a:off x="5373855" y="4289021"/>
            <a:ext cx="3792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8453397" y="360905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8453397" y="393600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8453397" y="451692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8651486" y="4054421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8074798" y="4836148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o/p tokens</a:t>
            </a:r>
            <a:endParaRPr lang="en-GB" sz="119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2896591" y="2100436"/>
            <a:ext cx="435890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8" dirty="0"/>
              <a:t>Simplified encoder-decoder architecture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4347032" y="3343870"/>
            <a:ext cx="2299930" cy="192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3360181" y="4640639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2544604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2748499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2952393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3156287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3360181" y="4050705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1090157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1294051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1497946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1701840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1090157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1294051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1497946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1701840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1090157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1294051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1497946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1701840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1090157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1294051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1497946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1701840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1090157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1294051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1497946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1701840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1090157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1294051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1497946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1701840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1090157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1294051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1497946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1701840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1090157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1294051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1497946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1701840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4916621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5120515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5324410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5528304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5156559" y="3116034"/>
            <a:ext cx="2092088" cy="182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3634146" y="3391051"/>
            <a:ext cx="1021487" cy="216085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1075511" y="2030702"/>
            <a:ext cx="1021487" cy="216085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1075511" y="2246786"/>
            <a:ext cx="1021487" cy="216085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1075509" y="2462871"/>
            <a:ext cx="1021487" cy="216085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3889518" y="4333964"/>
            <a:ext cx="255372" cy="2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5578907" y="2246786"/>
            <a:ext cx="1021487" cy="216085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2918" y="3174286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4110514" y="3687891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3601545" y="407185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Initial hidden state</a:t>
            </a:r>
            <a:endParaRPr lang="en-GB" sz="13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6295077" y="2543108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6295077" y="254310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6295077" y="2543104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6295077" y="2543102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6089651" y="2543102"/>
            <a:ext cx="2240121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h7: final hidden state</a:t>
            </a:r>
            <a:endParaRPr lang="en-GB" sz="1399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6686556" y="2269022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6295079" y="2543110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6295078" y="254310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3523297" y="4071865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3523297" y="4071863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3523297" y="4071861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3523297" y="407185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3523299" y="407186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3523298" y="407186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8965" y="2562056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8965" y="2381307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8965" y="2210479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8965" y="2008530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8966" y="1818117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8965" y="1635026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8965" y="1451552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8965" y="1268461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089E154-450F-4E80-86A4-91209AC90FEA}"/>
              </a:ext>
            </a:extLst>
          </p:cNvPr>
          <p:cNvSpPr/>
          <p:nvPr/>
        </p:nvSpPr>
        <p:spPr>
          <a:xfrm>
            <a:off x="4306251" y="4765151"/>
            <a:ext cx="276211" cy="30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1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1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1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56 C -0.01849 0.0294 0.01276 -0.06319 -0.02278 0.02384 C -0.03229 0.04722 -0.03776 0.0588 -0.04518 0.0838 C -0.04804 0.09306 -0.05039 0.10301 -0.05273 0.11273 C -0.05599 0.12593 -0.0612 0.15069 -0.06341 0.16366 C -0.06484 0.17292 -0.06601 0.18218 -0.06705 0.19144 C -0.0707 0.22014 -0.07135 0.22778 -0.07396 0.2537 C -0.07422 0.26597 -0.07487 0.27824 -0.07461 0.29028 C -0.07409 0.31088 -0.07291 0.32986 -0.06966 0.34931 C -0.06836 0.35671 -0.06719 0.36435 -0.06523 0.37153 C -0.06067 0.38819 -0.05403 0.4044 -0.04713 0.41806 C -0.04127 0.42963 -0.0358 0.44213 -0.02903 0.45139 C -0.02109 0.46227 -0.01211 0.46968 -0.00338 0.47824 C 0.0069 0.48796 0.01693 0.49884 0.02787 0.50579 C 0.04232 0.51528 0.07956 0.53079 0.09727 0.53356 C 0.10742 0.53542 0.11771 0.53449 0.12787 0.53472 C 0.13412 0.53634 0.14024 0.53935 0.14662 0.53912 C 0.15456 0.53912 0.1625 0.53681 0.17031 0.53356 C 0.1763 0.53148 0.18893 0.51829 0.19349 0.51366 C 0.19584 0.51134 0.19831 0.50903 0.20039 0.50579 C 0.20209 0.50347 0.20326 0.5 0.20469 0.49699 C 0.20586 0.49468 0.20729 0.49259 0.20847 0.49028 C 0.21042 0.48681 0.21211 0.48287 0.21406 0.47917 C 0.21576 0.47616 0.21745 0.47338 0.21914 0.47037 C 0.22084 0.46713 0.2224 0.46366 0.22409 0.46042 C 0.22904 0.45093 0.22865 0.45301 0.23281 0.44375 C 0.23399 0.4412 0.2349 0.43843 0.23594 0.43588 C 0.24167 0.42315 0.24024 0.42963 0.24597 0.4125 C 0.2487 0.40463 0.25352 0.38819 0.25352 0.38819 L 0.25222 0.37477 " pathEditMode="relative" ptsTypes="AAAAAAAAAAAAAAAAAAAAAAAAAAAAA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2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2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23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5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2918" y="3174286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8965" y="2562056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8965" y="2381307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8965" y="2208100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8965" y="2008530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8966" y="1818117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8965" y="1635026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8965" y="1451552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8965" y="1268461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3801136" y="3915880"/>
            <a:ext cx="1352230" cy="519999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h0: Initial hidden state</a:t>
              </a:r>
              <a:endParaRPr lang="en-GB" sz="999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h1</a:t>
              </a:r>
              <a:endParaRPr lang="en-GB" sz="999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6434909" y="2269273"/>
            <a:ext cx="1286439" cy="519999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6434909" y="2269273"/>
            <a:ext cx="1286439" cy="519999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6434908" y="2269273"/>
            <a:ext cx="1379789" cy="519999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5087576" y="4837465"/>
            <a:ext cx="683582" cy="162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5087576" y="3950966"/>
            <a:ext cx="683582" cy="16282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7140111" y="2755623"/>
            <a:ext cx="0" cy="395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4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</Words>
  <Application>Microsoft Office PowerPoint</Application>
  <PresentationFormat>Ledger Paper (11x17 in)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24</cp:revision>
  <dcterms:created xsi:type="dcterms:W3CDTF">2021-07-02T21:28:32Z</dcterms:created>
  <dcterms:modified xsi:type="dcterms:W3CDTF">2021-08-12T20:23:04Z</dcterms:modified>
</cp:coreProperties>
</file>