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56A3-E5F5-48D9-B626-E8B359BDC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FD9B7-3F67-4766-8155-3F414B9B5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F1961-39CE-4DC2-B778-AD5A00AD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548F4-A1E2-4663-ADCB-E74F7D1B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12AE3-DBB9-414E-A819-83833F13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D32C-1AFC-463E-A956-00AF98D4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33DEB-A53A-4476-BA56-D0F5E6F9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ADD5-2CB4-482B-A7D8-76D9475D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C7D7C-8914-48E2-8C16-F8FDB3F4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2F56-2ABB-4E31-B11B-291C5065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74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AFD82-A0C9-4323-A8BE-0972D6334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73011-168E-41AB-A7DD-96C1CA7F8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C540-E6F3-46CD-AC60-D8BFEB5B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B21A-914C-4CB3-8B64-3EC62133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7431-1BAC-46C3-9EA8-E4BEB49A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2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7662-CBEF-4C33-8783-62AFB796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0108-EAAE-4190-B5D4-9854244E3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84FD-3B89-4F33-9ABB-083EED6F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46741-042F-48F1-8CA6-59C3475F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E60F-87BA-45BE-9054-2DC2534E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8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0EBB-E69D-485D-B27A-773A551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EBF41-8B2C-4E59-A189-4ACF6EB9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28AB-070D-472F-9736-CB5BC0B3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BEDA-366E-4AC5-B717-BFACB0AC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49FA-BF5C-4654-BC9D-719B83D9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31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7C7A-6274-404D-8CCA-4A8AC493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123D-733B-4346-A643-C6380B972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2B8BA-04E6-4D72-8614-00BB9AB44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155D-C501-405C-A1F5-84E9BDD8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7361A-F369-4389-A27E-BA33C7EB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1EA5F-F547-4745-A195-5DD2D683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9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363C-6C2D-4F5D-B4F8-9B1C64E2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1E1EF-2D6E-4981-8730-2E8E5CA71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5CB6C-5CBB-4957-BB35-A5C8103D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F04C2-F9AC-43AD-9CDC-807719DC1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931B2-437D-408B-8217-6796818DD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4FF5F-A2B9-4467-A04D-7A76B4DE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068F5-0BA4-4858-9B62-596BC945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C4F6A-4E6F-48CD-B998-29C5AE2E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9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C6B4-6545-494C-85FD-9221DEEE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F765F-5C46-4016-ADF5-527FB3C7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6E72A-A9BC-4DE5-93A0-FB0A1432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88AEB-2052-43A9-B986-F6754E66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9DB1E-E5AC-49D7-910D-C3357AD9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0CFC0-A004-4BD6-AF35-CE63D492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D2C0A-E7BE-4392-A3CE-E153F7F2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1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DBB6-F64E-4160-84B5-D2FBFAFE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8E9-C0E6-4155-8C9C-923DDF77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CC27D-F9C1-41B2-96E5-7B4ABEA9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96CD7-2BBD-482D-BB12-797CB500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FF674-BAD5-47FF-A4F6-19C6008A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7CE2F-F5EF-4C5B-B527-8FCDB908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0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A768-DEEA-43BA-A682-FDEBBE8C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2BEA0-4C59-4D55-919A-D59694A0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02344-ED9E-49CC-B830-68290A441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C8817-FFAD-4F3B-861A-F9E01667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E7029-8C58-4B10-8752-C1865E33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318C-531F-4C31-839A-999A0AD6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755FF-6CA9-40F8-A2A7-2CE16970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B3006-A5CC-4C37-B9EC-4CE87FF6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1807-BA83-4A3C-A21C-4D4F7549B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0DE2-9A9C-45A8-8F78-D725F79B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16FAF-E79D-486B-B80F-1ECADDB21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87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E5827C-9FB1-4382-8A57-D1DBCDA390F2}"/>
              </a:ext>
            </a:extLst>
          </p:cNvPr>
          <p:cNvSpPr/>
          <p:nvPr/>
        </p:nvSpPr>
        <p:spPr>
          <a:xfrm>
            <a:off x="3702049" y="2197267"/>
            <a:ext cx="1338850" cy="1135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D0272-227F-4BD9-BBB3-B9F89660CFB7}"/>
              </a:ext>
            </a:extLst>
          </p:cNvPr>
          <p:cNvSpPr/>
          <p:nvPr/>
        </p:nvSpPr>
        <p:spPr>
          <a:xfrm>
            <a:off x="6156491" y="2197267"/>
            <a:ext cx="1338850" cy="1135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E9CA0-E2D9-4152-80D0-29B475088C29}"/>
              </a:ext>
            </a:extLst>
          </p:cNvPr>
          <p:cNvSpPr txBox="1"/>
          <p:nvPr/>
        </p:nvSpPr>
        <p:spPr>
          <a:xfrm>
            <a:off x="2328530" y="1275907"/>
            <a:ext cx="4111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Mini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Shaunak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Paddy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Kudi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8629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Rectangle 6">
            <a:extLst>
              <a:ext uri="{FF2B5EF4-FFF2-40B4-BE49-F238E27FC236}">
                <a16:creationId xmlns:a16="http://schemas.microsoft.com/office/drawing/2014/main" id="{E7E1E677-A2E8-47F2-871D-3027443D243A}"/>
              </a:ext>
            </a:extLst>
          </p:cNvPr>
          <p:cNvSpPr/>
          <p:nvPr/>
        </p:nvSpPr>
        <p:spPr>
          <a:xfrm>
            <a:off x="691116" y="754912"/>
            <a:ext cx="1552354" cy="179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68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Rectangle 6">
            <a:extLst>
              <a:ext uri="{FF2B5EF4-FFF2-40B4-BE49-F238E27FC236}">
                <a16:creationId xmlns:a16="http://schemas.microsoft.com/office/drawing/2014/main" id="{C34ED546-10A0-4A0A-8B8E-A43CE2BD7239}"/>
              </a:ext>
            </a:extLst>
          </p:cNvPr>
          <p:cNvSpPr/>
          <p:nvPr/>
        </p:nvSpPr>
        <p:spPr>
          <a:xfrm>
            <a:off x="10349023" y="5085906"/>
            <a:ext cx="1594884" cy="15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67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BA866-7BAE-4181-8268-66CC1B139316}"/>
              </a:ext>
            </a:extLst>
          </p:cNvPr>
          <p:cNvSpPr/>
          <p:nvPr/>
        </p:nvSpPr>
        <p:spPr>
          <a:xfrm>
            <a:off x="2125579" y="2101516"/>
            <a:ext cx="393032" cy="1957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6D641-F079-4A4E-B6DB-435D1D824E2E}"/>
              </a:ext>
            </a:extLst>
          </p:cNvPr>
          <p:cNvSpPr/>
          <p:nvPr/>
        </p:nvSpPr>
        <p:spPr>
          <a:xfrm>
            <a:off x="2775284" y="2101515"/>
            <a:ext cx="393032" cy="1957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239B4-0900-4C69-8B64-20ABDAC1C0E8}"/>
              </a:ext>
            </a:extLst>
          </p:cNvPr>
          <p:cNvSpPr/>
          <p:nvPr/>
        </p:nvSpPr>
        <p:spPr>
          <a:xfrm>
            <a:off x="3729790" y="2097504"/>
            <a:ext cx="393032" cy="1957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F8DF0-CECB-4588-B5C1-97E95FC93903}"/>
              </a:ext>
            </a:extLst>
          </p:cNvPr>
          <p:cNvSpPr txBox="1"/>
          <p:nvPr/>
        </p:nvSpPr>
        <p:spPr>
          <a:xfrm>
            <a:off x="3268578" y="2845239"/>
            <a:ext cx="31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GB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3FB335-0F48-4325-B19F-456976972269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5400000" flipH="1" flipV="1">
            <a:off x="3122194" y="3254541"/>
            <a:ext cx="4012" cy="1604211"/>
          </a:xfrm>
          <a:prstGeom prst="bentConnector3">
            <a:avLst>
              <a:gd name="adj1" fmla="val -649765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52538B-C302-4DED-BE6D-0E82204ECCBE}"/>
              </a:ext>
            </a:extLst>
          </p:cNvPr>
          <p:cNvSpPr txBox="1"/>
          <p:nvPr/>
        </p:nvSpPr>
        <p:spPr>
          <a:xfrm>
            <a:off x="2247898" y="4388932"/>
            <a:ext cx="2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Stack of encoder NNs</a:t>
            </a:r>
            <a:endParaRPr lang="en-GB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DABA3-F617-4480-915C-7A007B0B7F78}"/>
              </a:ext>
            </a:extLst>
          </p:cNvPr>
          <p:cNvSpPr/>
          <p:nvPr/>
        </p:nvSpPr>
        <p:spPr>
          <a:xfrm>
            <a:off x="741948" y="2382254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0378-B578-4E31-A570-256AD8D25EDD}"/>
              </a:ext>
            </a:extLst>
          </p:cNvPr>
          <p:cNvSpPr/>
          <p:nvPr/>
        </p:nvSpPr>
        <p:spPr>
          <a:xfrm>
            <a:off x="950495" y="2382254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7D113-4C37-4D90-B663-95E6F53D2730}"/>
              </a:ext>
            </a:extLst>
          </p:cNvPr>
          <p:cNvSpPr/>
          <p:nvPr/>
        </p:nvSpPr>
        <p:spPr>
          <a:xfrm>
            <a:off x="1159042" y="2382254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7C674-4E14-4342-B842-299B56E84D49}"/>
              </a:ext>
            </a:extLst>
          </p:cNvPr>
          <p:cNvSpPr/>
          <p:nvPr/>
        </p:nvSpPr>
        <p:spPr>
          <a:xfrm>
            <a:off x="741948" y="2797114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5B4C7-093E-4E16-9056-0B4916F6F581}"/>
              </a:ext>
            </a:extLst>
          </p:cNvPr>
          <p:cNvSpPr/>
          <p:nvPr/>
        </p:nvSpPr>
        <p:spPr>
          <a:xfrm>
            <a:off x="950495" y="2797114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50C45-3852-4BE1-B524-5C275FED5041}"/>
              </a:ext>
            </a:extLst>
          </p:cNvPr>
          <p:cNvSpPr/>
          <p:nvPr/>
        </p:nvSpPr>
        <p:spPr>
          <a:xfrm>
            <a:off x="1159042" y="2797114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411A8-27F0-4B45-88B2-B301E947C72C}"/>
              </a:ext>
            </a:extLst>
          </p:cNvPr>
          <p:cNvSpPr/>
          <p:nvPr/>
        </p:nvSpPr>
        <p:spPr>
          <a:xfrm>
            <a:off x="741948" y="3378640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B44BDE-4FBF-450F-BF41-C84825019710}"/>
              </a:ext>
            </a:extLst>
          </p:cNvPr>
          <p:cNvSpPr/>
          <p:nvPr/>
        </p:nvSpPr>
        <p:spPr>
          <a:xfrm>
            <a:off x="950495" y="3378640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21D096-6AC4-479D-BCF0-B6BEEEB1C0F5}"/>
              </a:ext>
            </a:extLst>
          </p:cNvPr>
          <p:cNvSpPr/>
          <p:nvPr/>
        </p:nvSpPr>
        <p:spPr>
          <a:xfrm>
            <a:off x="1159042" y="3378640"/>
            <a:ext cx="208547" cy="18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E67C72-3E02-4622-B1E2-CD247E0AA683}"/>
              </a:ext>
            </a:extLst>
          </p:cNvPr>
          <p:cNvSpPr txBox="1"/>
          <p:nvPr/>
        </p:nvSpPr>
        <p:spPr>
          <a:xfrm rot="5400000">
            <a:off x="988822" y="2919661"/>
            <a:ext cx="31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5BBE91-4AE3-4415-8B5A-41712BAECD02}"/>
              </a:ext>
            </a:extLst>
          </p:cNvPr>
          <p:cNvSpPr txBox="1"/>
          <p:nvPr/>
        </p:nvSpPr>
        <p:spPr>
          <a:xfrm>
            <a:off x="198975" y="3693600"/>
            <a:ext cx="235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Sequence of </a:t>
            </a:r>
            <a:r>
              <a:rPr lang="en-US" sz="1200" dirty="0" err="1"/>
              <a:t>i</a:t>
            </a:r>
            <a:r>
              <a:rPr lang="en-US" sz="1200" dirty="0"/>
              <a:t>/p features</a:t>
            </a:r>
            <a:endParaRPr lang="en-GB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D03B7-E2D5-42C3-9C28-74FD377667A9}"/>
              </a:ext>
            </a:extLst>
          </p:cNvPr>
          <p:cNvSpPr/>
          <p:nvPr/>
        </p:nvSpPr>
        <p:spPr>
          <a:xfrm>
            <a:off x="4884822" y="1849514"/>
            <a:ext cx="393032" cy="3551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F47CF-69A0-4FC3-91DA-05FBA3D0BDF1}"/>
              </a:ext>
            </a:extLst>
          </p:cNvPr>
          <p:cNvSpPr/>
          <p:nvPr/>
        </p:nvSpPr>
        <p:spPr>
          <a:xfrm>
            <a:off x="4884822" y="2204674"/>
            <a:ext cx="393032" cy="3551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AE32BF-3454-4CD0-B44B-6B75DD4E9AC5}"/>
              </a:ext>
            </a:extLst>
          </p:cNvPr>
          <p:cNvSpPr/>
          <p:nvPr/>
        </p:nvSpPr>
        <p:spPr>
          <a:xfrm>
            <a:off x="4884822" y="2567396"/>
            <a:ext cx="393032" cy="3551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FB096-28D2-434B-9351-4EAC3419162C}"/>
              </a:ext>
            </a:extLst>
          </p:cNvPr>
          <p:cNvSpPr/>
          <p:nvPr/>
        </p:nvSpPr>
        <p:spPr>
          <a:xfrm>
            <a:off x="4884822" y="2922556"/>
            <a:ext cx="393032" cy="3551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12FC05-8979-4DDF-B68F-DD63056AF72E}"/>
              </a:ext>
            </a:extLst>
          </p:cNvPr>
          <p:cNvSpPr/>
          <p:nvPr/>
        </p:nvSpPr>
        <p:spPr>
          <a:xfrm>
            <a:off x="4884822" y="3267006"/>
            <a:ext cx="393032" cy="3551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83346B-CFD5-4BCF-A167-65B2D589B29B}"/>
              </a:ext>
            </a:extLst>
          </p:cNvPr>
          <p:cNvSpPr/>
          <p:nvPr/>
        </p:nvSpPr>
        <p:spPr>
          <a:xfrm>
            <a:off x="4884822" y="3632876"/>
            <a:ext cx="393032" cy="3551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CFBEFF-4DA3-4F08-A07D-C8A4193090FF}"/>
              </a:ext>
            </a:extLst>
          </p:cNvPr>
          <p:cNvSpPr/>
          <p:nvPr/>
        </p:nvSpPr>
        <p:spPr>
          <a:xfrm>
            <a:off x="4884822" y="3954376"/>
            <a:ext cx="393032" cy="3551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F3B1B9-8213-4697-B775-16C576A003AF}"/>
              </a:ext>
            </a:extLst>
          </p:cNvPr>
          <p:cNvSpPr txBox="1"/>
          <p:nvPr/>
        </p:nvSpPr>
        <p:spPr>
          <a:xfrm>
            <a:off x="4509835" y="4388932"/>
            <a:ext cx="2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Hidden state</a:t>
            </a:r>
            <a:endParaRPr lang="en-GB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95109F-ED19-483F-A75D-DE9A2FDF0427}"/>
              </a:ext>
            </a:extLst>
          </p:cNvPr>
          <p:cNvSpPr/>
          <p:nvPr/>
        </p:nvSpPr>
        <p:spPr>
          <a:xfrm>
            <a:off x="5839328" y="2101515"/>
            <a:ext cx="393032" cy="19571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A484DE-030D-42B5-B01C-862453C0717B}"/>
              </a:ext>
            </a:extLst>
          </p:cNvPr>
          <p:cNvSpPr/>
          <p:nvPr/>
        </p:nvSpPr>
        <p:spPr>
          <a:xfrm>
            <a:off x="6489033" y="2097503"/>
            <a:ext cx="393032" cy="19571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34ED69-ECED-4624-82A5-093047407A87}"/>
              </a:ext>
            </a:extLst>
          </p:cNvPr>
          <p:cNvSpPr/>
          <p:nvPr/>
        </p:nvSpPr>
        <p:spPr>
          <a:xfrm>
            <a:off x="7443539" y="2093492"/>
            <a:ext cx="393032" cy="19571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D931D6-0356-46C9-ACF0-A62009B9D9B8}"/>
              </a:ext>
            </a:extLst>
          </p:cNvPr>
          <p:cNvSpPr txBox="1"/>
          <p:nvPr/>
        </p:nvSpPr>
        <p:spPr>
          <a:xfrm>
            <a:off x="6982327" y="2841227"/>
            <a:ext cx="31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GB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218AEB-FCE0-446E-8628-2DA966FBA8CE}"/>
              </a:ext>
            </a:extLst>
          </p:cNvPr>
          <p:cNvCxnSpPr>
            <a:stCxn id="42" idx="2"/>
            <a:endCxn id="44" idx="2"/>
          </p:cNvCxnSpPr>
          <p:nvPr/>
        </p:nvCxnSpPr>
        <p:spPr>
          <a:xfrm rot="5400000" flipH="1" flipV="1">
            <a:off x="6833937" y="3252535"/>
            <a:ext cx="8023" cy="1604211"/>
          </a:xfrm>
          <a:prstGeom prst="bentConnector3">
            <a:avLst>
              <a:gd name="adj1" fmla="val -2849308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2B68EA-7EEE-4B62-BFE6-EE7341298C59}"/>
              </a:ext>
            </a:extLst>
          </p:cNvPr>
          <p:cNvSpPr txBox="1"/>
          <p:nvPr/>
        </p:nvSpPr>
        <p:spPr>
          <a:xfrm>
            <a:off x="5961647" y="4384920"/>
            <a:ext cx="2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Stack of decoder NNs</a:t>
            </a:r>
            <a:endParaRPr lang="en-GB" sz="16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240B72-C6EC-45EE-8C54-0257FA62F4B8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1376065" y="3150494"/>
            <a:ext cx="6623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16B911-01B2-406C-BED7-C2A4932D7007}"/>
              </a:ext>
            </a:extLst>
          </p:cNvPr>
          <p:cNvCxnSpPr>
            <a:cxnSpLocks/>
          </p:cNvCxnSpPr>
          <p:nvPr/>
        </p:nvCxnSpPr>
        <p:spPr>
          <a:xfrm>
            <a:off x="4178636" y="3150494"/>
            <a:ext cx="6623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C294EC-39A8-44A9-8188-5EF1107189ED}"/>
              </a:ext>
            </a:extLst>
          </p:cNvPr>
          <p:cNvCxnSpPr>
            <a:cxnSpLocks/>
          </p:cNvCxnSpPr>
          <p:nvPr/>
        </p:nvCxnSpPr>
        <p:spPr>
          <a:xfrm>
            <a:off x="5379459" y="3150494"/>
            <a:ext cx="37965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3AD4011-854D-49B0-900B-EFC398397869}"/>
              </a:ext>
            </a:extLst>
          </p:cNvPr>
          <p:cNvSpPr/>
          <p:nvPr/>
        </p:nvSpPr>
        <p:spPr>
          <a:xfrm>
            <a:off x="8462211" y="2469818"/>
            <a:ext cx="541423" cy="178696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9BF80E5-1DBD-49CC-8BF3-8F0BDE9AC70D}"/>
              </a:ext>
            </a:extLst>
          </p:cNvPr>
          <p:cNvSpPr/>
          <p:nvPr/>
        </p:nvSpPr>
        <p:spPr>
          <a:xfrm>
            <a:off x="8462211" y="2797114"/>
            <a:ext cx="541423" cy="178696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6F5813-5CE0-4F01-8D08-D2B4714447A8}"/>
              </a:ext>
            </a:extLst>
          </p:cNvPr>
          <p:cNvSpPr/>
          <p:nvPr/>
        </p:nvSpPr>
        <p:spPr>
          <a:xfrm>
            <a:off x="8462211" y="3378640"/>
            <a:ext cx="541423" cy="178696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540BC7-42D5-4EDA-A4E5-85C9E2582722}"/>
              </a:ext>
            </a:extLst>
          </p:cNvPr>
          <p:cNvSpPr txBox="1"/>
          <p:nvPr/>
        </p:nvSpPr>
        <p:spPr>
          <a:xfrm rot="5400000">
            <a:off x="8660507" y="2915649"/>
            <a:ext cx="31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GB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44714F-F6EE-40F9-BAC2-0D6AE6E81B6D}"/>
              </a:ext>
            </a:extLst>
          </p:cNvPr>
          <p:cNvSpPr txBox="1"/>
          <p:nvPr/>
        </p:nvSpPr>
        <p:spPr>
          <a:xfrm>
            <a:off x="8083218" y="3698191"/>
            <a:ext cx="235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Sequence of o/p tokens</a:t>
            </a:r>
            <a:endParaRPr lang="en-GB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7769DB-337A-4CB7-A127-12D3C1616A4C}"/>
              </a:ext>
            </a:extLst>
          </p:cNvPr>
          <p:cNvSpPr txBox="1"/>
          <p:nvPr/>
        </p:nvSpPr>
        <p:spPr>
          <a:xfrm>
            <a:off x="2899612" y="959627"/>
            <a:ext cx="436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Simplified encoder-decoder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7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8ECDD-D92A-4B63-AC57-27157A44083C}"/>
              </a:ext>
            </a:extLst>
          </p:cNvPr>
          <p:cNvSpPr/>
          <p:nvPr/>
        </p:nvSpPr>
        <p:spPr>
          <a:xfrm>
            <a:off x="4351565" y="2204357"/>
            <a:ext cx="2302328" cy="19267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RNN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7221A-0227-4FAE-9530-CD19AD2CA562}"/>
              </a:ext>
            </a:extLst>
          </p:cNvPr>
          <p:cNvCxnSpPr>
            <a:cxnSpLocks/>
          </p:cNvCxnSpPr>
          <p:nvPr/>
        </p:nvCxnSpPr>
        <p:spPr>
          <a:xfrm>
            <a:off x="3363685" y="3502479"/>
            <a:ext cx="98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D6402E-3E43-4207-8AA8-48D42ACB31B1}"/>
              </a:ext>
            </a:extLst>
          </p:cNvPr>
          <p:cNvSpPr/>
          <p:nvPr/>
        </p:nvSpPr>
        <p:spPr>
          <a:xfrm>
            <a:off x="2547257" y="2800350"/>
            <a:ext cx="204107" cy="212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19ED4-6370-4084-8CE2-0C0036C243CC}"/>
              </a:ext>
            </a:extLst>
          </p:cNvPr>
          <p:cNvSpPr/>
          <p:nvPr/>
        </p:nvSpPr>
        <p:spPr>
          <a:xfrm>
            <a:off x="2751364" y="2800350"/>
            <a:ext cx="204107" cy="212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0CC44B-5C9E-45B7-91EF-116BBADC0B94}"/>
              </a:ext>
            </a:extLst>
          </p:cNvPr>
          <p:cNvSpPr/>
          <p:nvPr/>
        </p:nvSpPr>
        <p:spPr>
          <a:xfrm>
            <a:off x="2955471" y="2800350"/>
            <a:ext cx="204107" cy="212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FC88FC-7706-4DE0-A3BF-78D1E9A0358B}"/>
              </a:ext>
            </a:extLst>
          </p:cNvPr>
          <p:cNvSpPr/>
          <p:nvPr/>
        </p:nvSpPr>
        <p:spPr>
          <a:xfrm>
            <a:off x="3159578" y="2800350"/>
            <a:ext cx="204107" cy="212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E0BB0F-500E-45D6-9D50-ACF36F102796}"/>
              </a:ext>
            </a:extLst>
          </p:cNvPr>
          <p:cNvCxnSpPr>
            <a:cxnSpLocks/>
          </p:cNvCxnSpPr>
          <p:nvPr/>
        </p:nvCxnSpPr>
        <p:spPr>
          <a:xfrm>
            <a:off x="3363685" y="2911929"/>
            <a:ext cx="98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6E00D-BB43-435A-80EB-5B8FE4909947}"/>
              </a:ext>
            </a:extLst>
          </p:cNvPr>
          <p:cNvSpPr/>
          <p:nvPr/>
        </p:nvSpPr>
        <p:spPr>
          <a:xfrm>
            <a:off x="1091293" y="487136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846891-853E-46D9-8303-F247588F7055}"/>
              </a:ext>
            </a:extLst>
          </p:cNvPr>
          <p:cNvSpPr/>
          <p:nvPr/>
        </p:nvSpPr>
        <p:spPr>
          <a:xfrm>
            <a:off x="1295400" y="487136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33F4F1-9CBF-493C-B609-9F12A5052590}"/>
              </a:ext>
            </a:extLst>
          </p:cNvPr>
          <p:cNvSpPr/>
          <p:nvPr/>
        </p:nvSpPr>
        <p:spPr>
          <a:xfrm>
            <a:off x="1499507" y="487136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2A9C17-2478-473B-BF50-FECFDEC744A5}"/>
              </a:ext>
            </a:extLst>
          </p:cNvPr>
          <p:cNvSpPr/>
          <p:nvPr/>
        </p:nvSpPr>
        <p:spPr>
          <a:xfrm>
            <a:off x="1703614" y="487136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CBCF90-33CC-41EB-9AFE-7A4EA998EDCE}"/>
              </a:ext>
            </a:extLst>
          </p:cNvPr>
          <p:cNvSpPr/>
          <p:nvPr/>
        </p:nvSpPr>
        <p:spPr>
          <a:xfrm>
            <a:off x="1091293" y="699408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673E71-93A6-4EE3-970F-3969C7FD739A}"/>
              </a:ext>
            </a:extLst>
          </p:cNvPr>
          <p:cNvSpPr/>
          <p:nvPr/>
        </p:nvSpPr>
        <p:spPr>
          <a:xfrm>
            <a:off x="1295400" y="699408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4E524-369D-4F1C-9990-7D03F8A03A51}"/>
              </a:ext>
            </a:extLst>
          </p:cNvPr>
          <p:cNvSpPr/>
          <p:nvPr/>
        </p:nvSpPr>
        <p:spPr>
          <a:xfrm>
            <a:off x="1499507" y="699408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6F2C53-BD5F-44C8-9744-ABA67F281BC5}"/>
              </a:ext>
            </a:extLst>
          </p:cNvPr>
          <p:cNvSpPr/>
          <p:nvPr/>
        </p:nvSpPr>
        <p:spPr>
          <a:xfrm>
            <a:off x="1703614" y="699408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A58625-0689-420D-8BCA-B9C856C33D69}"/>
              </a:ext>
            </a:extLst>
          </p:cNvPr>
          <p:cNvSpPr/>
          <p:nvPr/>
        </p:nvSpPr>
        <p:spPr>
          <a:xfrm>
            <a:off x="1091293" y="911680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72A481-60B2-4E0A-A489-996A9CAF3AD1}"/>
              </a:ext>
            </a:extLst>
          </p:cNvPr>
          <p:cNvSpPr/>
          <p:nvPr/>
        </p:nvSpPr>
        <p:spPr>
          <a:xfrm>
            <a:off x="1295400" y="911680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BC52A3-FBDB-4560-BB74-F4D9AC675532}"/>
              </a:ext>
            </a:extLst>
          </p:cNvPr>
          <p:cNvSpPr/>
          <p:nvPr/>
        </p:nvSpPr>
        <p:spPr>
          <a:xfrm>
            <a:off x="1499507" y="911680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8539FB-6DF5-469B-862E-DF2904C8FD25}"/>
              </a:ext>
            </a:extLst>
          </p:cNvPr>
          <p:cNvSpPr/>
          <p:nvPr/>
        </p:nvSpPr>
        <p:spPr>
          <a:xfrm>
            <a:off x="1703614" y="911680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194300-0C81-41C9-B7DD-0F3C91E47B71}"/>
              </a:ext>
            </a:extLst>
          </p:cNvPr>
          <p:cNvSpPr/>
          <p:nvPr/>
        </p:nvSpPr>
        <p:spPr>
          <a:xfrm>
            <a:off x="1091293" y="1123952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E7705F-9333-4A75-A7C7-6F003146488F}"/>
              </a:ext>
            </a:extLst>
          </p:cNvPr>
          <p:cNvSpPr/>
          <p:nvPr/>
        </p:nvSpPr>
        <p:spPr>
          <a:xfrm>
            <a:off x="1295400" y="1123952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70281-FBC1-4C71-804A-2D77670BA3D0}"/>
              </a:ext>
            </a:extLst>
          </p:cNvPr>
          <p:cNvSpPr/>
          <p:nvPr/>
        </p:nvSpPr>
        <p:spPr>
          <a:xfrm>
            <a:off x="1499507" y="1123952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D55FF3-B04E-4DC5-AE77-B29459E6E50D}"/>
              </a:ext>
            </a:extLst>
          </p:cNvPr>
          <p:cNvSpPr/>
          <p:nvPr/>
        </p:nvSpPr>
        <p:spPr>
          <a:xfrm>
            <a:off x="1703614" y="1123952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48144-20AB-40BC-9516-100498016D7A}"/>
              </a:ext>
            </a:extLst>
          </p:cNvPr>
          <p:cNvSpPr/>
          <p:nvPr/>
        </p:nvSpPr>
        <p:spPr>
          <a:xfrm>
            <a:off x="1091293" y="1336224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9165B2-4500-45B3-BBA2-FFEED409C6EF}"/>
              </a:ext>
            </a:extLst>
          </p:cNvPr>
          <p:cNvSpPr/>
          <p:nvPr/>
        </p:nvSpPr>
        <p:spPr>
          <a:xfrm>
            <a:off x="1295400" y="1336224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4CF460-1C88-4E3A-970E-D3239D0C5D89}"/>
              </a:ext>
            </a:extLst>
          </p:cNvPr>
          <p:cNvSpPr/>
          <p:nvPr/>
        </p:nvSpPr>
        <p:spPr>
          <a:xfrm>
            <a:off x="1499507" y="1336224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4E1A90-6522-4088-9D44-EE862DA65DC3}"/>
              </a:ext>
            </a:extLst>
          </p:cNvPr>
          <p:cNvSpPr/>
          <p:nvPr/>
        </p:nvSpPr>
        <p:spPr>
          <a:xfrm>
            <a:off x="1703614" y="1336224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00277C-CD5C-4078-A9A9-556739AC8F4E}"/>
              </a:ext>
            </a:extLst>
          </p:cNvPr>
          <p:cNvSpPr/>
          <p:nvPr/>
        </p:nvSpPr>
        <p:spPr>
          <a:xfrm>
            <a:off x="1091293" y="1548496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58C66D-5AA0-4FBD-B2B2-EB6DF038119E}"/>
              </a:ext>
            </a:extLst>
          </p:cNvPr>
          <p:cNvSpPr/>
          <p:nvPr/>
        </p:nvSpPr>
        <p:spPr>
          <a:xfrm>
            <a:off x="1295400" y="1548496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1EE0CF-A3D2-4CF6-9571-23B49C2D44AB}"/>
              </a:ext>
            </a:extLst>
          </p:cNvPr>
          <p:cNvSpPr/>
          <p:nvPr/>
        </p:nvSpPr>
        <p:spPr>
          <a:xfrm>
            <a:off x="1499507" y="1548496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028174-3D4D-425F-9548-23DF4A17224A}"/>
              </a:ext>
            </a:extLst>
          </p:cNvPr>
          <p:cNvSpPr/>
          <p:nvPr/>
        </p:nvSpPr>
        <p:spPr>
          <a:xfrm>
            <a:off x="1703614" y="1548496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1CF40B-DB23-46A4-A4BB-7C727508B133}"/>
              </a:ext>
            </a:extLst>
          </p:cNvPr>
          <p:cNvSpPr/>
          <p:nvPr/>
        </p:nvSpPr>
        <p:spPr>
          <a:xfrm>
            <a:off x="1091293" y="1760768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D1823B-186C-41D6-9265-506A911A219A}"/>
              </a:ext>
            </a:extLst>
          </p:cNvPr>
          <p:cNvSpPr/>
          <p:nvPr/>
        </p:nvSpPr>
        <p:spPr>
          <a:xfrm>
            <a:off x="1295400" y="1760768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D30BF0-D49B-43BF-99B2-0FE1E272C7F0}"/>
              </a:ext>
            </a:extLst>
          </p:cNvPr>
          <p:cNvSpPr/>
          <p:nvPr/>
        </p:nvSpPr>
        <p:spPr>
          <a:xfrm>
            <a:off x="1499507" y="1760768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A9B233-69FF-4350-8716-515BBBA3B5F5}"/>
              </a:ext>
            </a:extLst>
          </p:cNvPr>
          <p:cNvSpPr/>
          <p:nvPr/>
        </p:nvSpPr>
        <p:spPr>
          <a:xfrm>
            <a:off x="1703614" y="1760768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0E7301-DE62-42EE-B6DE-F72DFD671A57}"/>
              </a:ext>
            </a:extLst>
          </p:cNvPr>
          <p:cNvSpPr/>
          <p:nvPr/>
        </p:nvSpPr>
        <p:spPr>
          <a:xfrm>
            <a:off x="1091293" y="1973040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B907E7-5287-4F49-B0FD-6CCA1356065C}"/>
              </a:ext>
            </a:extLst>
          </p:cNvPr>
          <p:cNvSpPr/>
          <p:nvPr/>
        </p:nvSpPr>
        <p:spPr>
          <a:xfrm>
            <a:off x="1295400" y="1973040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523618-4F7F-4719-801F-9E07E30D3A50}"/>
              </a:ext>
            </a:extLst>
          </p:cNvPr>
          <p:cNvSpPr/>
          <p:nvPr/>
        </p:nvSpPr>
        <p:spPr>
          <a:xfrm>
            <a:off x="1499507" y="1973040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160E03-C002-437D-9BBC-28A1562CFD9E}"/>
              </a:ext>
            </a:extLst>
          </p:cNvPr>
          <p:cNvSpPr/>
          <p:nvPr/>
        </p:nvSpPr>
        <p:spPr>
          <a:xfrm>
            <a:off x="1703614" y="1973040"/>
            <a:ext cx="204107" cy="212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905835-1648-4AE9-B746-D1572898B14F}"/>
              </a:ext>
            </a:extLst>
          </p:cNvPr>
          <p:cNvSpPr/>
          <p:nvPr/>
        </p:nvSpPr>
        <p:spPr>
          <a:xfrm>
            <a:off x="4921747" y="1336224"/>
            <a:ext cx="204107" cy="212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2F8121-284B-4CDD-9517-EED759A6BD87}"/>
              </a:ext>
            </a:extLst>
          </p:cNvPr>
          <p:cNvSpPr/>
          <p:nvPr/>
        </p:nvSpPr>
        <p:spPr>
          <a:xfrm>
            <a:off x="5125854" y="1336224"/>
            <a:ext cx="204107" cy="212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29BC81-B361-4511-8F91-0E24199AB40F}"/>
              </a:ext>
            </a:extLst>
          </p:cNvPr>
          <p:cNvSpPr/>
          <p:nvPr/>
        </p:nvSpPr>
        <p:spPr>
          <a:xfrm>
            <a:off x="5329961" y="1336224"/>
            <a:ext cx="204107" cy="212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DB2E2F-267C-4C12-9828-203B78E167A5}"/>
              </a:ext>
            </a:extLst>
          </p:cNvPr>
          <p:cNvSpPr/>
          <p:nvPr/>
        </p:nvSpPr>
        <p:spPr>
          <a:xfrm>
            <a:off x="5534068" y="1336224"/>
            <a:ext cx="204107" cy="21227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3.54167E-6 0.00023 C 0.00013 0.01528 0.00013 0.03125 0.00065 0.04676 C 0.00078 0.05208 0.00169 0.05695 0.00208 0.06227 C 0.00494 0.09699 0.00208 0.06898 0.00494 0.09607 C 0.00599 0.11458 0.00534 0.10972 0.00872 0.1294 C 0.00989 0.13565 0.01132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00023 C 0.00013 0.01528 0.00013 0.03125 0.00065 0.04676 C 0.00078 0.05208 0.0017 0.05695 0.00209 0.06227 C 0.00495 0.09699 0.00209 0.06898 0.00495 0.09607 C 0.00599 0.11458 0.00534 0.10972 0.00873 0.1294 C 0.0099 0.13565 0.01133 0.1419 0.0125 0.14815 C 0.01315 0.15139 0.01315 0.15532 0.01394 0.15833 C 0.01511 0.16227 0.01719 0.16458 0.01849 0.16852 C 0.02201 0.17824 0.01901 0.17454 0.02292 0.18195 C 0.02448 0.18472 0.02631 0.18773 0.02813 0.19005 C 0.03086 0.19375 0.03203 0.19329 0.03477 0.19537 C 0.05052 0.20602 0.02982 0.19398 0.05417 0.20556 C 0.05834 0.20741 0.0625 0.20995 0.0668 0.21204 C 0.07266 0.21505 0.08203 0.21505 0.08685 0.21574 L 0.10847 0.21204 C 0.10886 0.21204 0.11706 0.20949 0.11797 0.2088 C 0.11836 0.20833 0.11849 0.20787 0.11888 0.20718 " pathEditMode="relative" rAng="0" ptsTypes="AAAAAAAAAAAAAAAA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2.08333E-7 0.00023 C 0.00013 0.01528 0.00013 0.03125 0.00065 0.04676 C 0.00078 0.05208 0.00169 0.05695 0.00208 0.06227 C 0.00495 0.09699 0.00208 0.06898 0.00495 0.09607 C 0.00599 0.11458 0.00534 0.10972 0.00872 0.1294 C 0.0099 0.13565 0.01133 0.1419 0.0125 0.14815 C 0.01315 0.15139 0.01315 0.15532 0.01393 0.15833 C 0.0151 0.16227 0.01719 0.16458 0.01849 0.16852 C 0.02201 0.17824 0.01901 0.17454 0.02292 0.18195 C 0.02448 0.18472 0.0263 0.18773 0.02813 0.19005 C 0.03086 0.19375 0.03203 0.19329 0.03477 0.19537 C 0.05052 0.20602 0.02982 0.19398 0.05417 0.20556 C 0.05833 0.20741 0.0625 0.20995 0.0668 0.21204 C 0.07266 0.21505 0.08203 0.21505 0.08685 0.21574 L 0.10846 0.21204 C 0.10885 0.21204 0.11706 0.20949 0.11797 0.2088 C 0.11836 0.20833 0.11849 0.20787 0.11888 0.20718 " pathEditMode="relative" rAng="0" ptsTypes="AAAAAAAAAAAAAAAA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3.125E-6 0.00023 C 0.00013 0.01528 0.00013 0.03125 0.00065 0.04676 C 0.00078 0.05208 0.00169 0.05695 0.00208 0.06227 C 0.00494 0.09699 0.00208 0.06898 0.00494 0.09607 C 0.00599 0.11458 0.00534 0.10972 0.00872 0.1294 C 0.00989 0.13565 0.01133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8.33333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4 0.12939 -0.18307 0.15347 C -0.18372 0.15625 -0.18477 0.15902 -0.18555 0.16203 C -0.18841 0.17337 -0.18581 0.16481 -0.1888 0.17777 C -0.18919 0.17962 -0.18984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3.95833E-6 0.00416 C -0.00378 -0.00301 -0.00743 -0.01042 -0.01133 -0.01737 C -0.01224 -0.01899 -0.01342 -0.02061 -0.01459 -0.02153 C -0.03034 -0.03565 -0.02722 -0.03311 -0.04115 -0.03866 C -0.05521 -0.03681 -0.06927 -0.03704 -0.08308 -0.03311 C -0.09454 -0.02987 -0.09727 -0.01968 -0.10573 -0.00857 C -0.10821 -0.00533 -0.1112 -0.00348 -0.11381 4.81481E-6 C -0.11563 0.00231 -0.11693 0.00578 -0.11862 0.00856 C -0.12097 0.0125 -0.12344 0.01597 -0.12592 0.0199 C -0.12813 0.02361 -0.12982 0.02824 -0.1323 0.03148 C -0.13334 0.03287 -0.13451 0.03425 -0.13555 0.03587 C -0.13555 0.03611 -0.14766 0.0574 -0.15 0.06157 L -0.15404 0.06875 C -0.15508 0.0706 -0.15638 0.07222 -0.1573 0.07453 L -0.16615 0.09606 C -0.16771 0.09976 -0.16993 0.103 -0.17097 0.1074 C -0.17175 0.11087 -0.1724 0.11435 -0.17344 0.11759 C -0.17904 0.13634 -0.17696 0.12592 -0.18073 0.1405 C -0.18829 0.17013 -0.17774 0.12939 -0.18308 0.15347 C -0.18373 0.15625 -0.18477 0.15902 -0.18555 0.16203 C -0.18842 0.17337 -0.18581 0.16481 -0.18881 0.17777 C -0.1892 0.17962 -0.18985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2.70833E-6 0.00416 C -0.00377 -0.00301 -0.00742 -0.01042 -0.01133 -0.01737 C -0.01224 -0.01899 -0.01341 -0.02061 -0.01458 -0.02153 C -0.03034 -0.03565 -0.02721 -0.03311 -0.04114 -0.03866 C -0.05521 -0.03681 -0.06927 -0.03704 -0.08307 -0.03311 C -0.09453 -0.02987 -0.09726 -0.01968 -0.10573 -0.00857 C -0.1082 -0.00533 -0.1112 -0.00348 -0.1138 4.81481E-6 C -0.11562 0.00231 -0.11692 0.00578 -0.11862 0.00856 C -0.12096 0.0125 -0.12343 0.01597 -0.12591 0.0199 C -0.12812 0.02361 -0.12981 0.02824 -0.13229 0.03148 C -0.13333 0.03287 -0.1345 0.03425 -0.13554 0.03587 C -0.13554 0.03611 -0.14765 0.0574 -0.15 0.06157 L -0.15403 0.06875 C -0.15508 0.0706 -0.15638 0.07222 -0.15729 0.07453 L -0.16614 0.09606 C -0.16771 0.09976 -0.16992 0.103 -0.17096 0.1074 C -0.17174 0.11087 -0.17239 0.11435 -0.17343 0.11759 C -0.17903 0.13634 -0.17695 0.12592 -0.18073 0.1405 C -0.18828 0.17013 -0.17773 0.12939 -0.18307 0.15347 C -0.18372 0.15625 -0.18476 0.15902 -0.18554 0.16203 C -0.18841 0.17337 -0.1858 0.16481 -0.1888 0.17777 C -0.18919 0.17962 -0.18984 0.18148 -0.19036 0.18356 C -0.19127 0.18726 -0.19153 0.19074 -0.19192 0.1949 C -0.19284 0.21458 -0.19271 0.20648 -0.19271 0.21944 " pathEditMode="relative" rAng="0" ptsTypes="AAAAAAAAAAAAAAAAAAAAAAAAA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4.16667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3 0.12939 -0.18307 0.15347 C -0.18372 0.15625 -0.18477 0.15902 -0.18555 0.16203 C -0.18841 0.17337 -0.18581 0.16481 -0.1888 0.17777 C -0.18919 0.17962 -0.18984 0.18148 -0.19036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5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1" animBg="1"/>
      <p:bldP spid="23" grpId="1" animBg="1"/>
      <p:bldP spid="24" grpId="1" animBg="1"/>
      <p:bldP spid="25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E7B5E8-BF79-4BA3-8640-DC00CAFA32BA}"/>
              </a:ext>
            </a:extLst>
          </p:cNvPr>
          <p:cNvSpPr/>
          <p:nvPr/>
        </p:nvSpPr>
        <p:spPr>
          <a:xfrm>
            <a:off x="5161936" y="1976284"/>
            <a:ext cx="209427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5A7C6-E9D7-4DAA-9BD5-4BDCC5EDC0EA}"/>
              </a:ext>
            </a:extLst>
          </p:cNvPr>
          <p:cNvGrpSpPr/>
          <p:nvPr/>
        </p:nvGrpSpPr>
        <p:grpSpPr>
          <a:xfrm>
            <a:off x="3637936" y="2251588"/>
            <a:ext cx="1022552" cy="216310"/>
            <a:chOff x="1858297" y="1976284"/>
            <a:chExt cx="1022552" cy="21631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8F57C5-1248-4178-BCB5-ED6BB6E8AED0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071E6A-BD8F-48BB-B94A-6CC85AAE8F3A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A64DF3-416C-4771-9FEC-EC61CD4B6C1B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BB298C-5BDD-4D32-9BFD-DC3A0D51D2E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5D1860-B7AF-49B2-A024-D9F5A74E4C3D}"/>
              </a:ext>
            </a:extLst>
          </p:cNvPr>
          <p:cNvGrpSpPr/>
          <p:nvPr/>
        </p:nvGrpSpPr>
        <p:grpSpPr>
          <a:xfrm>
            <a:off x="1076633" y="889820"/>
            <a:ext cx="1022552" cy="216310"/>
            <a:chOff x="1858297" y="1976284"/>
            <a:chExt cx="1022552" cy="2163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63A2874-7082-44CA-9B98-A6A70C5F37CB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04DB11-4A70-4FF3-B6A6-DB803E02A800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C1BB42-8E5C-4742-BA38-CD1071D58172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094953-A0F4-47BF-9871-149A718DBAE9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6B4549-EF95-4B1B-9604-3E0A48D5DCDB}"/>
              </a:ext>
            </a:extLst>
          </p:cNvPr>
          <p:cNvGrpSpPr/>
          <p:nvPr/>
        </p:nvGrpSpPr>
        <p:grpSpPr>
          <a:xfrm>
            <a:off x="1076633" y="1106130"/>
            <a:ext cx="1022552" cy="216310"/>
            <a:chOff x="1858297" y="1976284"/>
            <a:chExt cx="1022552" cy="21631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158E70-23F5-4B70-8A01-64ABE81D91F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271706-29C8-4924-97EA-2B6276EFCF21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305E12F-5B77-415E-A684-28F79FF9984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9AB2B2-444A-4713-85EF-5F6286E4FE8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106B39-DA82-4598-BAFF-E98815253FA2}"/>
              </a:ext>
            </a:extLst>
          </p:cNvPr>
          <p:cNvGrpSpPr/>
          <p:nvPr/>
        </p:nvGrpSpPr>
        <p:grpSpPr>
          <a:xfrm>
            <a:off x="1076631" y="1322440"/>
            <a:ext cx="1022552" cy="216310"/>
            <a:chOff x="1858297" y="1976284"/>
            <a:chExt cx="1022552" cy="21631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C99D02-6E9F-4640-B6A0-2FE4484E9AE8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21C058-7806-431E-9CB0-660AEF3B932E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761130-D6ED-4270-B02B-0607A406D05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75637D-F9A1-427D-9AE8-85B9C8049C3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89F24-AE65-4485-97F2-CCC604707A0C}"/>
              </a:ext>
            </a:extLst>
          </p:cNvPr>
          <p:cNvSpPr/>
          <p:nvPr/>
        </p:nvSpPr>
        <p:spPr>
          <a:xfrm>
            <a:off x="3893574" y="3195484"/>
            <a:ext cx="255638" cy="21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47EF0D3-033E-4AE3-86BE-8B3C49A2A854}"/>
              </a:ext>
            </a:extLst>
          </p:cNvPr>
          <p:cNvGrpSpPr/>
          <p:nvPr/>
        </p:nvGrpSpPr>
        <p:grpSpPr>
          <a:xfrm>
            <a:off x="5584724" y="1106130"/>
            <a:ext cx="1022552" cy="216310"/>
            <a:chOff x="1858297" y="1976284"/>
            <a:chExt cx="1022552" cy="21631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7B127F0-B369-4C2D-B018-C3DE88C9EB8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81D195-1268-4674-BE76-DF674C2615EF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142E97-D4D3-4E91-97B8-B9B9F41BBA57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40578E-CD16-4A41-871F-A5D342A3952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993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504 L -0.0013 -0.01504 C -0.00156 -0.01041 -0.00169 -0.00555 -0.00208 -0.00092 C -0.00248 0.00394 -0.00495 0.01551 -0.00534 0.01783 C -0.00742 0.03079 -0.00456 0.01945 -0.00781 0.03079 C -0.00833 0.03866 -0.00899 0.04538 -0.00938 0.05371 C -0.00977 0.06135 -0.0099 0.06899 -0.01016 0.07663 C -0.01094 0.09514 -0.01081 0.09213 -0.01172 0.10811 C -0.01094 0.12778 -0.00964 0.20232 -0.00378 0.23426 C -0.00208 0.24352 0.0013 0.25139 0.00351 0.26019 C 0.00742 0.27477 0.01068 0.29005 0.01484 0.30463 C 0.01953 0.32107 0.02604 0.33612 0.03346 0.34908 C 0.03659 0.35487 0.03984 0.36088 0.04388 0.36482 C 0.05377 0.37477 0.06367 0.38519 0.07461 0.39051 C 0.11367 0.41042 0.09687 0.40371 0.12461 0.41366 C 0.1289 0.41274 0.14271 0.41019 0.14792 0.40788 C 0.15456 0.40487 0.1543 0.40301 0.16002 0.39769 C 0.17331 0.38612 0.16185 0.39954 0.17786 0.37917 C 0.17995 0.37639 0.18255 0.37431 0.18424 0.37061 C 0.19401 0.34954 0.18984 0.35926 0.19713 0.3419 C 0.19844 0.33473 0.20104 0.32084 0.20117 0.3132 C 0.2013 0.30741 0.20052 0.30163 0.20039 0.29607 C 0.20026 0.28936 0.20039 0.28264 0.20039 0.27593 " pathEditMode="relative" ptsTypes="AAAAAAAAAAAAAAAAAAA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1527 L -0.00065 -0.01527 C -0.00169 -0.04051 -0.00104 -0.0662 -0.00352 -0.0912 C -0.0043 -0.09838 -0.00768 -0.10393 -0.01016 -0.10972 C -0.01393 -0.11828 -0.02839 -0.12268 -0.03008 -0.12314 C -0.04271 -0.12685 -0.05547 -0.12777 -0.0681 -0.12986 C -0.07565 -0.12708 -0.08346 -0.12569 -0.09089 -0.12152 C -0.10091 -0.11597 -0.10547 -0.10416 -0.11276 -0.0912 C -0.11432 -0.08842 -0.11628 -0.08611 -0.11745 -0.08264 C -0.11875 -0.07939 -0.11979 -0.07569 -0.12122 -0.07268 C -0.12201 -0.07106 -0.12344 -0.07083 -0.12409 -0.06921 C -0.13138 -0.05277 -0.13802 -0.03541 -0.14492 -0.01852 L -0.14492 -0.01852 C -0.15612 0.03311 -0.14505 -0.02222 -0.15169 0.02014 C -0.15234 0.02477 -0.15365 0.02917 -0.15443 0.0338 C -0.15612 0.04375 -0.15898 0.06551 -0.15924 0.07593 C -0.15977 0.10186 -0.15924 0.12778 -0.15924 0.15371 " pathEditMode="relative" ptsTypes="AAAAAAAAAAAAAAA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2731 L -0.00326 -0.02731 C -0.00729 -0.02685 -0.01485 -0.02731 -0.01927 -0.02338 C -0.02201 -0.02083 -0.02552 -0.01551 -0.02774 -0.01111 C -0.03386 0.00162 -0.03659 0.00787 -0.04141 0.02292 C -0.04388 0.03033 -0.04636 0.03797 -0.04831 0.04607 C -0.05352 0.06644 -0.0582 0.09931 -0.05977 0.11806 C -0.06419 0.16644 -0.06211 0.14074 -0.06589 0.19561 C -0.06445 0.23588 -0.0638 0.27639 -0.06133 0.31667 C -0.06068 0.32824 -0.05534 0.35209 -0.05143 0.36297 C -0.04727 0.37431 -0.04271 0.38542 -0.03763 0.39561 C -0.0293 0.41204 -0.00612 0.44213 0.00208 0.45139 C 0.00989 0.45973 0.0444 0.48542 0.04961 0.48797 L 0.08242 0.5044 C 0.09375 0.50394 0.10508 0.50579 0.11614 0.50301 C 0.12005 0.50209 0.12318 0.4963 0.12682 0.49352 C 0.1306 0.49051 0.1345 0.48797 0.13828 0.48519 C 0.14687 0.47269 0.14388 0.47778 0.15521 0.45394 C 0.15807 0.44792 0.16094 0.44144 0.16354 0.43496 C 0.16614 0.42871 0.17135 0.41181 0.17278 0.40648 C 0.17474 0.39885 0.1763 0.39098 0.17812 0.38334 C 0.17877 0.38056 0.17969 0.37778 0.18047 0.37523 C 0.18307 0.36528 0.18542 0.3551 0.18802 0.34514 C 0.1888 0.34236 0.18971 0.33982 0.19036 0.33704 C 0.19388 0.31991 0.19167 0.32639 0.1957 0.31667 C 0.19687 0.31042 0.19648 0.31412 0.19648 0.30579 " pathEditMode="relative" ptsTypes="AAAAAAAAAAAAAAAAAAAAAAAA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3148 L 0.00143 -0.03148 C 0.00104 -0.04027 0.00091 -0.04907 0.00052 -0.05787 C 0.00026 -0.0625 0.00052 -0.06736 -0.00039 -0.07176 C -0.00299 -0.08402 -0.00638 -0.09583 -0.01003 -0.1074 C -0.01146 -0.11203 -0.01185 -0.11828 -0.01432 -0.12129 C -0.02513 -0.13495 -0.03646 -0.14236 -0.04831 -0.15069 C -0.06432 -0.15023 -0.08034 -0.15092 -0.09622 -0.1493 C -0.1026 -0.14861 -0.11198 -0.14514 -0.11719 -0.1368 C -0.12474 -0.125 -0.13477 -0.10324 -0.14167 -0.08889 C -0.14219 -0.08564 -0.14284 -0.08264 -0.14336 -0.07939 C -0.14948 -0.04375 -0.15247 -0.00648 -0.15469 0.03056 L -0.1582 0.08936 C -0.15911 0.14676 -0.15898 0.12662 -0.15898 0.15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2801 L -0.00104 -0.02801 L -0.03451 -0.02014 C -0.03672 -0.01967 -0.03906 -0.01898 -0.04115 -0.01759 C -0.04805 -0.01319 -0.05443 -0.00625 -0.06055 0.00093 C -0.06185 0.00255 -0.06315 0.00417 -0.06419 0.00625 C -0.07031 0.01783 -0.07617 0.02986 -0.08203 0.0419 C -0.08659 0.05116 -0.08867 0.0588 -0.09245 0.07084 C -0.09479 0.07871 -0.09727 0.08634 -0.09909 0.09468 C -0.10222 0.1081 -0.10456 0.12199 -0.10729 0.13565 C -0.10938 0.18519 -0.11081 0.20278 -0.10651 0.26366 C -0.10469 0.29005 -0.09453 0.32685 -0.08724 0.34931 C -0.08229 0.36482 -0.07735 0.38079 -0.07083 0.39421 C -0.06563 0.40533 -0.03685 0.44167 -0.03151 0.44699 C -0.01875 0.46019 -0.00677 0.47847 0.00781 0.48264 C 0.07643 0.50232 0.04479 0.49607 0.10286 0.50371 C 0.10612 0.50301 0.10937 0.50278 0.1125 0.50116 C 0.11445 0.50023 0.11601 0.49792 0.11771 0.49584 C 0.13971 0.47014 0.12786 0.48565 0.14075 0.46412 C 0.15963 0.43264 0.13281 0.47986 0.1526 0.44306 C 0.15625 0.43634 0.16055 0.43079 0.16367 0.42338 C 0.16575 0.41852 0.17292 0.40232 0.17565 0.3956 C 0.17734 0.39121 0.17864 0.38611 0.18086 0.38241 C 0.18203 0.38009 0.18359 0.37824 0.1845 0.3757 C 0.18581 0.37246 0.18633 0.36852 0.1875 0.36528 C 0.18854 0.36227 0.18997 0.35996 0.19114 0.35741 C 0.19271 0.35394 0.1944 0.35046 0.1957 0.34676 C 0.19635 0.34468 0.19661 0.34236 0.19713 0.34005 C 0.19752 0.33866 0.19857 0.33611 0.19857 0.33611 " pathEditMode="relative" ptsTypes="AAAAAAAAAAAAAAAAAAAAAAAAAAAAA">
                                      <p:cBhvr>
                                        <p:cTn id="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0.00023 C -0.00052 -0.00926 -0.00052 -0.01852 -0.00156 -0.02755 C -0.00208 -0.03241 -0.00312 -0.03681 -0.00456 -0.04075 C -0.00781 -0.05047 -0.01159 -0.05973 -0.01562 -0.06852 C -0.01706 -0.07176 -0.01888 -0.07454 -0.02083 -0.07639 C -0.03737 -0.09237 -0.05013 -0.09445 -0.06979 -0.10163 C -0.07578 -0.10371 -0.08177 -0.1051 -0.08763 -0.10672 C -0.09479 -0.1051 -0.13242 -0.09792 -0.14336 -0.09098 C -0.1444 -0.09028 -0.15234 -0.07431 -0.15299 -0.07246 C -0.16224 -0.0463 -0.16094 -0.04121 -0.16641 -0.00649 C -0.16888 0.00995 -0.16745 -0.00278 -0.16927 0.02106 C -0.17109 0.07175 -0.17044 0.04837 -0.17148 0.0912 C -0.17031 0.1162 -0.16927 0.1412 -0.16784 0.16643 C -0.16771 0.16851 -0.16654 0.17291 -0.16562 0.1743 C -0.16497 0.17523 -0.16406 0.17523 -0.16341 0.17569 " pathEditMode="relative" rAng="0" ptsTypes="AAAAAAAAAAAAAAAA">
                                      <p:cBhvr>
                                        <p:cTn id="6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5839000" y="2034597"/>
            <a:ext cx="2688772" cy="252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AC3BE1-2CD6-4CBF-8F29-FD845CDFA090}"/>
              </a:ext>
            </a:extLst>
          </p:cNvPr>
          <p:cNvGrpSpPr/>
          <p:nvPr/>
        </p:nvGrpSpPr>
        <p:grpSpPr>
          <a:xfrm>
            <a:off x="609600" y="348342"/>
            <a:ext cx="783772" cy="185058"/>
            <a:chOff x="609600" y="348342"/>
            <a:chExt cx="783772" cy="1850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3CB39A-890C-4E3A-8638-FE77AC073BC5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A2F331-03DB-48B6-860C-E512951C3B11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CFF110-58C1-4954-BD6A-8B9A002ED2CB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2B3499-02F0-4420-AAF2-3ACF03125D9D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11D32D-D5C7-4701-88A2-E55A1BBAA50F}"/>
              </a:ext>
            </a:extLst>
          </p:cNvPr>
          <p:cNvGrpSpPr/>
          <p:nvPr/>
        </p:nvGrpSpPr>
        <p:grpSpPr>
          <a:xfrm>
            <a:off x="609600" y="533399"/>
            <a:ext cx="783772" cy="185058"/>
            <a:chOff x="609600" y="348342"/>
            <a:chExt cx="783772" cy="1850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97F348-70E2-46EE-B4EF-914A079FC2BF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FADED5-917B-4E4F-89B1-82F0DC4CC288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B2456D-2059-490A-914B-E303551E254A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63E317-E0F5-4EB2-B303-144AA9EF9FC8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3171E3-2A33-49E3-B363-67BBCE2216E2}"/>
              </a:ext>
            </a:extLst>
          </p:cNvPr>
          <p:cNvGrpSpPr/>
          <p:nvPr/>
        </p:nvGrpSpPr>
        <p:grpSpPr>
          <a:xfrm>
            <a:off x="609600" y="718456"/>
            <a:ext cx="783772" cy="185058"/>
            <a:chOff x="609600" y="348342"/>
            <a:chExt cx="783772" cy="18505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809880-3B78-47A5-8CED-2AFAA5C24863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FC30D9-25A5-473F-8AD9-7794ECF46571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C310B4-A656-4345-B19E-C78E853AF57E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2250BC-D5B9-4BEE-9A42-974DE149636D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59B9AD-6E3A-402A-A47E-2752363AF131}"/>
              </a:ext>
            </a:extLst>
          </p:cNvPr>
          <p:cNvGrpSpPr/>
          <p:nvPr/>
        </p:nvGrpSpPr>
        <p:grpSpPr>
          <a:xfrm>
            <a:off x="609600" y="903512"/>
            <a:ext cx="783772" cy="185058"/>
            <a:chOff x="609600" y="348342"/>
            <a:chExt cx="783772" cy="18505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9EF26E-C0C3-4033-B10B-D99AF047AAA1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4D5032-D6F1-4CBA-80A9-98A6688948F0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8C017D-A89D-4342-ACB7-89897174A15F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65BDD2-CDFE-4BF5-99FC-E6FB530D189E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95BA6-F1AD-4C9C-9E3E-386A7075CD9C}"/>
              </a:ext>
            </a:extLst>
          </p:cNvPr>
          <p:cNvGrpSpPr/>
          <p:nvPr/>
        </p:nvGrpSpPr>
        <p:grpSpPr>
          <a:xfrm>
            <a:off x="609600" y="1094010"/>
            <a:ext cx="783772" cy="185058"/>
            <a:chOff x="609600" y="348342"/>
            <a:chExt cx="783772" cy="1850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FFC0B7-F138-4A4D-AC27-1A7FB29452BB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A40379-D729-450B-A850-9770D52F19E3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999839-7F77-415B-BB66-26620D740831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A83EA2-BE96-45AC-BA13-6027DF3E78E5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627262-EF41-4347-AE1C-5C634EEA7077}"/>
              </a:ext>
            </a:extLst>
          </p:cNvPr>
          <p:cNvGrpSpPr/>
          <p:nvPr/>
        </p:nvGrpSpPr>
        <p:grpSpPr>
          <a:xfrm>
            <a:off x="609600" y="1279067"/>
            <a:ext cx="783772" cy="185058"/>
            <a:chOff x="609600" y="348342"/>
            <a:chExt cx="783772" cy="18505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F6FE2F-ACEB-49E0-A7E4-729F36F1DDB5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F2B5F3-DEE2-414F-851D-4C4CD012F7C0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EF9649-2A58-4504-8420-10F7CAF2F092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DCCC00-CA05-4411-8FC1-FB9CDC47239D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C110D0-C114-4E1C-A17E-FC52E4FDA90C}"/>
              </a:ext>
            </a:extLst>
          </p:cNvPr>
          <p:cNvGrpSpPr/>
          <p:nvPr/>
        </p:nvGrpSpPr>
        <p:grpSpPr>
          <a:xfrm>
            <a:off x="609600" y="1464123"/>
            <a:ext cx="783772" cy="185058"/>
            <a:chOff x="609600" y="348342"/>
            <a:chExt cx="783772" cy="18505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B56B3CC-E2B9-4D7A-A58F-22384683EEE0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E9D443-FE66-4ACE-9196-B41333E89A81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6674FDC-0EA5-483D-8176-72F0EE9CE543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D5AB6F-D966-4B24-87B6-AADB525DF965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CF1984-D260-45F9-BE1C-D51C24E8BB96}"/>
              </a:ext>
            </a:extLst>
          </p:cNvPr>
          <p:cNvGrpSpPr/>
          <p:nvPr/>
        </p:nvGrpSpPr>
        <p:grpSpPr>
          <a:xfrm>
            <a:off x="4114800" y="2548737"/>
            <a:ext cx="783772" cy="185058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359438-764F-47EC-90B9-1981EC818DA5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1E790E-4A65-40F4-9340-CA3ED3423C9A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1D39D6-C4B3-4E10-B901-B2CFFE5DE89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871C62-43B3-4BA1-9F81-D3DCCFDB8071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7412BF1-6189-4076-BC07-90B3A2C968FB}"/>
              </a:ext>
            </a:extLst>
          </p:cNvPr>
          <p:cNvSpPr txBox="1"/>
          <p:nvPr/>
        </p:nvSpPr>
        <p:spPr>
          <a:xfrm>
            <a:off x="3428999" y="5901935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 hidden state</a:t>
            </a:r>
            <a:endParaRPr lang="en-GB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099C02-FFBE-4848-8916-E0FDC4C3BC22}"/>
              </a:ext>
            </a:extLst>
          </p:cNvPr>
          <p:cNvSpPr txBox="1"/>
          <p:nvPr/>
        </p:nvSpPr>
        <p:spPr>
          <a:xfrm>
            <a:off x="6301641" y="140276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h3</a:t>
            </a:r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1BA588-1B41-4B56-8840-703D0C7E7C5F}"/>
              </a:ext>
            </a:extLst>
          </p:cNvPr>
          <p:cNvSpPr txBox="1"/>
          <p:nvPr/>
        </p:nvSpPr>
        <p:spPr>
          <a:xfrm>
            <a:off x="6301641" y="1402758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h4</a:t>
            </a:r>
            <a:endParaRPr lang="en-GB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7D9A3F-8C6C-4C80-A303-ADECF1FE32C4}"/>
              </a:ext>
            </a:extLst>
          </p:cNvPr>
          <p:cNvSpPr txBox="1"/>
          <p:nvPr/>
        </p:nvSpPr>
        <p:spPr>
          <a:xfrm>
            <a:off x="6301641" y="1402756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h5</a:t>
            </a:r>
            <a:endParaRPr lang="en-GB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D43AF-2E22-4E24-9B96-B0F95C378CE7}"/>
              </a:ext>
            </a:extLst>
          </p:cNvPr>
          <p:cNvSpPr txBox="1"/>
          <p:nvPr/>
        </p:nvSpPr>
        <p:spPr>
          <a:xfrm>
            <a:off x="6301641" y="1402754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h6</a:t>
            </a:r>
            <a:endParaRPr lang="en-GB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A93476-DA65-4836-B01D-98E82DBF8C4E}"/>
              </a:ext>
            </a:extLst>
          </p:cNvPr>
          <p:cNvSpPr txBox="1"/>
          <p:nvPr/>
        </p:nvSpPr>
        <p:spPr>
          <a:xfrm>
            <a:off x="6096000" y="1402754"/>
            <a:ext cx="224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h7: final hidden state</a:t>
            </a:r>
            <a:endParaRPr lang="en-GB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0F1830C-E716-46F7-84A1-C1DD47E7C676}"/>
              </a:ext>
            </a:extLst>
          </p:cNvPr>
          <p:cNvSpPr/>
          <p:nvPr/>
        </p:nvSpPr>
        <p:spPr>
          <a:xfrm>
            <a:off x="4310743" y="3581400"/>
            <a:ext cx="293914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7305F6-13C8-4E94-B5FD-2FEFDEF0C43D}"/>
              </a:ext>
            </a:extLst>
          </p:cNvPr>
          <p:cNvGrpSpPr/>
          <p:nvPr/>
        </p:nvGrpSpPr>
        <p:grpSpPr>
          <a:xfrm>
            <a:off x="6693529" y="1128388"/>
            <a:ext cx="783772" cy="185058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18EFE6-D4B8-4D48-8C7F-181CD0BA4D28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AD3303-895F-4DAD-B89E-2E35A88C5DA0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C96CF2-EEBE-4F43-A6BE-84986493DCB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4D16FD8-3FA5-4F7E-BAE2-96C008C3076E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2C0E0E8-1091-46CD-B966-3D2D3DE00760}"/>
              </a:ext>
            </a:extLst>
          </p:cNvPr>
          <p:cNvSpPr txBox="1"/>
          <p:nvPr/>
        </p:nvSpPr>
        <p:spPr>
          <a:xfrm>
            <a:off x="6301643" y="1402762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h1</a:t>
            </a:r>
            <a:endParaRPr lang="en-GB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9764F2-12D2-4061-9D3E-DA71B3280E48}"/>
              </a:ext>
            </a:extLst>
          </p:cNvPr>
          <p:cNvSpPr txBox="1"/>
          <p:nvPr/>
        </p:nvSpPr>
        <p:spPr>
          <a:xfrm>
            <a:off x="6301642" y="1402761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h2</a:t>
            </a:r>
            <a:endParaRPr lang="en-GB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9AE57C-6F4E-4345-85AC-E5568B67AB4E}"/>
              </a:ext>
            </a:extLst>
          </p:cNvPr>
          <p:cNvSpPr txBox="1"/>
          <p:nvPr/>
        </p:nvSpPr>
        <p:spPr>
          <a:xfrm>
            <a:off x="3526970" y="2933111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h3</a:t>
            </a:r>
            <a:endParaRPr lang="en-GB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414F0D-366E-4425-87A8-053E509899AC}"/>
              </a:ext>
            </a:extLst>
          </p:cNvPr>
          <p:cNvSpPr txBox="1"/>
          <p:nvPr/>
        </p:nvSpPr>
        <p:spPr>
          <a:xfrm>
            <a:off x="3526970" y="2933109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h4</a:t>
            </a:r>
            <a:endParaRPr lang="en-GB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E9EA2C-D081-42FF-B936-F79F45D0F690}"/>
              </a:ext>
            </a:extLst>
          </p:cNvPr>
          <p:cNvSpPr txBox="1"/>
          <p:nvPr/>
        </p:nvSpPr>
        <p:spPr>
          <a:xfrm>
            <a:off x="3526970" y="2933107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h5</a:t>
            </a:r>
            <a:endParaRPr lang="en-GB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03D017-E166-4931-96E9-CC41571A8EBB}"/>
              </a:ext>
            </a:extLst>
          </p:cNvPr>
          <p:cNvSpPr txBox="1"/>
          <p:nvPr/>
        </p:nvSpPr>
        <p:spPr>
          <a:xfrm>
            <a:off x="3526970" y="2933105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h6</a:t>
            </a:r>
            <a:endParaRPr lang="en-GB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FFF01FC-26D6-4701-A222-8AC67FB68C43}"/>
              </a:ext>
            </a:extLst>
          </p:cNvPr>
          <p:cNvSpPr txBox="1"/>
          <p:nvPr/>
        </p:nvSpPr>
        <p:spPr>
          <a:xfrm>
            <a:off x="3321329" y="2933105"/>
            <a:ext cx="224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h7: final hidden state</a:t>
            </a:r>
            <a:endParaRPr lang="en-GB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93198F-D950-403D-87AC-D4B58570F460}"/>
              </a:ext>
            </a:extLst>
          </p:cNvPr>
          <p:cNvSpPr txBox="1"/>
          <p:nvPr/>
        </p:nvSpPr>
        <p:spPr>
          <a:xfrm>
            <a:off x="3526972" y="2933113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h1</a:t>
            </a:r>
            <a:endParaRPr lang="en-GB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1A1F35-0F22-4E03-9B4E-9214FF9CAE99}"/>
              </a:ext>
            </a:extLst>
          </p:cNvPr>
          <p:cNvSpPr txBox="1"/>
          <p:nvPr/>
        </p:nvSpPr>
        <p:spPr>
          <a:xfrm>
            <a:off x="3526971" y="2933112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268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2847 L -1.45833E-6 -0.02847 C -1.45833E-6 -0.02708 0.00117 0.0544 0.00169 0.06505 C 0.00222 0.07408 0.00313 0.0831 0.00443 0.09213 C 0.00847 0.12084 0.01367 0.15533 0.02044 0.18403 C 0.02396 0.19884 0.02943 0.21875 0.03477 0.23171 C 0.03828 0.24005 0.04258 0.24746 0.04636 0.25556 C 0.05195 0.26759 0.05833 0.28426 0.06511 0.29514 C 0.08919 0.33403 0.07695 0.31296 0.09636 0.33634 C 0.1 0.34097 0.10339 0.3463 0.10703 0.3507 C 0.11107 0.35533 0.11537 0.35949 0.11953 0.36343 C 0.13112 0.37454 0.14597 0.38588 0.15794 0.39051 C 0.16354 0.39259 0.16914 0.39537 0.17487 0.39676 C 0.1793 0.39792 0.18386 0.39792 0.18828 0.39838 C 0.20378 0.40347 0.20287 0.40579 0.21953 0.4 C 0.22474 0.39815 0.22969 0.39445 0.23477 0.3919 C 0.23737 0.39074 0.24701 0.38704 0.25078 0.38403 C 0.2599 0.37662 0.25065 0.38102 0.25977 0.37778 C 0.26849 0.36204 0.2582 0.37963 0.26693 0.36667 C 0.26784 0.36505 0.26862 0.36343 0.26953 0.36181 C 0.27097 0.35949 0.27266 0.35787 0.27396 0.35556 C 0.27591 0.35209 0.27748 0.34792 0.2793 0.34445 C 0.27995 0.34329 0.2806 0.34236 0.28112 0.34121 C 0.28138 0.33912 0.28164 0.33681 0.28203 0.33496 C 0.28581 0.31597 0.28555 0.325 0.28555 0.31574 " pathEditMode="relative" ptsTypes="AAAAAAAAAAAAAA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435 L 0.00104 -0.01435 C 0.00026 -0.03125 0.00039 -0.04815 -0.0013 -0.06458 C -0.00247 -0.07616 -0.01237 -0.09213 -0.01615 -0.09769 C -0.025 -0.11065 -0.03255 -0.11458 -0.04427 -0.11875 C -0.04974 -0.1206 -0.05521 -0.1206 -0.06068 -0.1213 C -0.07904 -0.1206 -0.09727 -0.12037 -0.11563 -0.11875 C -0.12005 -0.11829 -0.12891 -0.10556 -0.13047 -0.10417 C -0.14141 -0.09398 -0.15391 -0.08843 -0.16393 -0.07523 C -0.17148 -0.06505 -0.18073 -0.05787 -0.18685 -0.04491 C -0.19427 -0.02917 -0.20794 -0.00162 -0.21146 0.01319 C -0.22057 0.05255 -0.21745 0.0338 -0.22174 0.06875 C -0.22344 0.09954 -0.22253 0.08727 -0.22396 0.10579 C -0.22383 0.13218 -0.22422 0.15856 -0.22331 0.18495 C -0.22318 0.1875 -0.22174 0.18935 -0.22109 0.19167 C -0.21875 0.19977 -0.22266 0.1912 -0.2181 0.20208 C -0.21745 0.2037 -0.21589 0.20625 -0.21589 0.20625 " pathEditMode="relative" ptsTypes="AAAAAAAAAAAAAAA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708 L -0.0013 -0.02708 C -0.00195 -0.01829 -0.00286 -0.00972 -0.00351 -0.00069 C -0.00443 0.01204 -0.00573 0.03426 -0.00638 0.04676 C -0.00625 0.08009 -0.00612 0.11366 -0.00573 0.14699 C -0.0056 0.15278 -0.00534 0.15856 -0.00495 0.16412 C -0.00325 0.19005 -0.00247 0.19144 0.00026 0.21713 C 0.00104 0.22454 0.00117 0.23218 0.00248 0.23958 C 0.0069 0.26551 0.01511 0.31319 0.02474 0.3412 C 0.02878 0.35278 0.03294 0.36412 0.03815 0.37407 C 0.04414 0.38588 0.05091 0.39653 0.0582 0.40579 C 0.06732 0.41759 0.0763 0.43102 0.08711 0.4375 C 0.11354 0.45324 0.1543 0.46019 0.1836 0.46667 C 0.19076 0.46528 0.19818 0.46551 0.20508 0.4625 C 0.20794 0.46134 0.21003 0.45694 0.21263 0.45463 C 0.22044 0.44745 0.22878 0.44167 0.23633 0.43356 C 0.23854 0.43102 0.24245 0.42708 0.24453 0.42431 C 0.24779 0.41968 0.25078 0.41412 0.25417 0.40972 C 0.25625 0.40718 0.25873 0.40579 0.26081 0.40324 C 0.26198 0.40185 0.26289 0.39977 0.2638 0.39792 C 0.26615 0.39329 0.26784 0.3875 0.27044 0.38333 L 0.27643 0.37407 C 0.27761 0.36991 0.278 0.36898 0.27865 0.36481 C 0.27943 0.35972 0.27917 0.35347 0.28086 0.34907 C 0.28255 0.34468 0.28229 0.34676 0.28229 0.34375 " pathEditMode="relative" ptsTypes="AAAAAAAAAAAAAAAAAAAAAAAAA">
                                      <p:cBhvr>
                                        <p:cTn id="4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296 L 0.00104 -0.01296 C 0.00208 -0.0294 0.00378 -0.0456 0.00404 -0.06181 C 0.0043 -0.08218 0.00469 -0.10278 0.00247 -0.12269 C 0.00052 -0.1412 -0.00768 -0.14792 -0.01602 -0.15417 C -0.03503 -0.16875 -0.03568 -0.16551 -0.05911 -0.1713 C -0.06979 -0.17107 -0.08047 -0.17199 -0.09102 -0.17014 C -0.09857 -0.16875 -0.10586 -0.16458 -0.11328 -0.16227 C -0.12096 -0.15972 -0.12865 -0.15787 -0.13633 -0.15556 C -0.14089 -0.14745 -0.13594 -0.15532 -0.14375 -0.14769 C -0.15156 -0.14005 -0.16055 -0.13495 -0.1668 -0.12384 C -0.1681 -0.12176 -0.16914 -0.11921 -0.17057 -0.11736 C -0.17956 -0.10509 -0.19076 -0.09699 -0.19805 -0.08171 C -0.20313 -0.0706 -0.20924 -0.06088 -0.21354 -0.04861 C -0.21875 -0.0338 -0.2237 -0.02176 -0.22695 -0.00509 C -0.22917 0.00602 -0.23047 0.01782 -0.23216 0.02917 C -0.23555 0.08032 -0.23529 0.06296 -0.23359 0.13356 C -0.23346 0.13866 -0.23281 0.15833 -0.2306 0.16643 C -0.23021 0.16852 -0.22904 0.16991 -0.22839 0.17176 C -0.22591 0.17986 -0.22526 0.18935 -0.22174 0.19676 C -0.22057 0.19954 -0.21953 0.20255 -0.2181 0.20463 C -0.21719 0.20579 -0.21602 0.20555 -0.2151 0.20602 C -0.21263 0.20718 -0.21328 0.20648 -0.21211 0.2088 " pathEditMode="relative" ptsTypes="AAAAAAAAAAAAAAAAAAAAAAA">
                                      <p:cBhvr>
                                        <p:cTn id="6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0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5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0"/>
                            </p:stCondLst>
                            <p:childTnLst>
                              <p:par>
                                <p:cTn id="7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639 L -0.0013 -0.02639 C -0.00247 -0.01459 -0.00364 -0.00278 -0.00495 0.00902 C -0.01094 0.05949 -0.00716 -0.00186 -0.01458 0.09352 C -0.01667 0.11944 -0.01758 0.1456 -0.01914 0.17152 C -0.01966 0.21342 -0.02083 0.24236 -0.01836 0.28495 C -0.01706 0.3081 -0.01484 0.33102 -0.01237 0.3537 C -0.01094 0.36782 -0.00937 0.3824 -0.00651 0.39583 C -0.00377 0.40833 0.00026 0.4199 0.00391 0.43148 C 0.01055 0.45208 0.01992 0.47986 0.02995 0.49629 C 0.03542 0.50509 0.05977 0.53912 0.0707 0.54907 C 0.07774 0.55509 0.0849 0.56041 0.09232 0.56481 C 0.13307 0.58889 0.12409 0.58449 0.15912 0.59004 C 0.175 0.58958 0.20807 0.59189 0.22735 0.58333 C 0.22943 0.5824 0.23099 0.57916 0.23255 0.57662 C 0.2349 0.57314 0.24401 0.55671 0.24675 0.55023 C 0.25208 0.53703 0.25443 0.52939 0.25781 0.51458 C 0.26068 0.50254 0.2625 0.48935 0.26602 0.47777 C 0.28698 0.40694 0.26081 0.49305 0.28086 0.43287 C 0.28177 0.42986 0.28229 0.42662 0.28307 0.42361 C 0.28399 0.42037 0.28503 0.41736 0.28607 0.41435 C 0.28633 0.41227 0.28646 0.40995 0.28685 0.40787 C 0.28724 0.40416 0.28815 0.40092 0.28828 0.39722 C 0.28841 0.39027 0.28841 0.38287 0.2875 0.37615 C 0.28737 0.37453 0.28529 0.37338 0.28529 0.37338 " pathEditMode="relative" ptsTypes="AAAAAAAAAAAAAAAAAAAAAAAAA">
                                      <p:cBhvr>
                                        <p:cTn id="7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0"/>
                            </p:stCondLst>
                            <p:childTnLst>
                              <p:par>
                                <p:cTn id="7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500"/>
                            </p:stCondLst>
                            <p:childTnLst>
                              <p:par>
                                <p:cTn id="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8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90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296 L 0.00182 -0.01296 C 0.00013 -0.02708 -0.00026 -0.03357 -0.00339 -0.04861 C -0.00469 -0.05463 -0.00625 -0.06019 -0.00794 -0.06574 C -0.00938 -0.07083 -0.01263 -0.08079 -0.01536 -0.08565 C -0.01719 -0.08889 -0.01914 -0.09213 -0.02122 -0.09491 C -0.02852 -0.10463 -0.03307 -0.11181 -0.04128 -0.11597 C -0.04987 -0.12014 -0.05768 -0.12083 -0.06654 -0.12245 L -0.15052 -0.10532 C -0.15404 -0.10463 -0.15755 -0.10255 -0.16081 -0.10023 C -0.16901 -0.09421 -0.18464 -0.08032 -0.18464 -0.08032 C -0.19115 -0.06875 -0.18203 -0.08472 -0.19805 -0.05926 C -0.19935 -0.05718 -0.20052 -0.05486 -0.20169 -0.05255 C -0.20482 -0.02755 -0.20104 -0.05532 -0.20768 -0.02083 C -0.20911 -0.01366 -0.20938 -0.00556 -0.21133 0.00162 C -0.21445 0.01273 -0.21419 0.01018 -0.21576 0.0213 C -0.21732 0.03218 -0.22031 0.0544 -0.22031 0.0544 L -0.22174 0.08333 C -0.22266 0.1 -0.22201 0.09305 -0.22318 0.1044 C -0.22201 0.13518 -0.22096 0.1662 -0.21953 0.19676 C -0.2194 0.19861 -0.21771 0.20532 -0.21732 0.20602 C -0.2168 0.20718 -0.21576 0.20671 -0.2151 0.20741 C -0.21185 0.21042 -0.21393 0.20995 -0.21211 0.20995 " pathEditMode="relative" ptsTypes="AAAAAAAAAAAAAAAAAAAAAAA">
                                      <p:cBhvr>
                                        <p:cTn id="9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5 L -0.0013 -0.025 C -0.00443 -0.02616 -0.02409 -0.03287 -0.02656 -0.03287 L -0.04583 -0.03171 C -0.04909 -0.02593 -0.05469 -0.01736 -0.05625 -0.00926 C -0.05885 0.00417 -0.06224 0.03171 -0.06224 0.03171 C -0.0651 0.07523 -0.06523 0.06829 -0.06289 0.13588 C -0.06263 0.1463 -0.0612 0.15625 -0.06002 0.16643 C -0.05664 0.19213 -0.0526 0.21713 -0.04661 0.24167 C -0.04479 0.2493 -0.02669 0.325 -0.01693 0.34977 C -0.01068 0.36574 -0.0043 0.38171 0.00313 0.39606 C 0.01276 0.41458 0.01393 0.41782 0.02617 0.43565 C 0.03073 0.44213 0.03581 0.44745 0.04024 0.45417 C 0.04271 0.45764 0.04453 0.4625 0.04701 0.46597 C 0.05195 0.47292 0.05729 0.4794 0.0625 0.48565 C 0.07057 0.49537 0.07865 0.50509 0.08711 0.51342 C 0.09675 0.52292 0.11537 0.53912 0.12787 0.54653 C 0.13229 0.54907 0.13685 0.55069 0.14128 0.55301 C 0.16367 0.56528 0.14935 0.56088 0.17018 0.56505 C 0.18711 0.56366 0.20391 0.56296 0.2207 0.56088 C 0.22656 0.56018 0.22578 0.55671 0.23112 0.55301 C 0.23255 0.55208 0.23412 0.55208 0.23555 0.55162 L 0.24219 0.54259 C 0.24349 0.54074 0.24479 0.53912 0.24597 0.53727 L 0.25781 0.5162 C 0.26602 0.50139 0.26263 0.50833 0.27123 0.48958 C 0.27227 0.4875 0.27344 0.48565 0.27422 0.4831 C 0.27474 0.48125 0.27513 0.47963 0.27565 0.47778 C 0.2763 0.47546 0.27735 0.47361 0.27787 0.4713 C 0.27956 0.46505 0.28151 0.45579 0.28229 0.44884 C 0.28268 0.44583 0.28281 0.44259 0.28307 0.43958 C 0.28333 0.4368 0.28373 0.43426 0.28386 0.43171 C 0.28399 0.42245 0.28386 0.41319 0.28386 0.40393 " pathEditMode="relative" ptsTypes="AAAAAAAAAAAAAAAAAAAAAAAAAAAAAAAAA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4500"/>
                            </p:stCondLst>
                            <p:childTnLst>
                              <p:par>
                                <p:cTn id="113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0"/>
                            </p:stCondLst>
                            <p:childTnLst>
                              <p:par>
                                <p:cTn id="1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65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181 L 0.00182 -0.01181 C 0.00156 -0.01875 0.00221 -0.02616 0.00104 -0.03287 C -0.00221 -0.05139 -0.00938 -0.0713 -0.0168 -0.08565 C -0.02318 -0.09792 -0.04831 -0.12153 -0.04948 -0.12269 C -0.08346 -0.1537 -0.07656 -0.14769 -0.10807 -0.15949 L -0.14154 -0.15046 C -0.15508 -0.14699 -0.16888 -0.14491 -0.18242 -0.1412 C -0.1944 -0.13773 -0.2056 -0.13426 -0.21654 -0.12523 C -0.22031 -0.12222 -0.22422 -0.11898 -0.22773 -0.11482 C -0.23099 -0.11065 -0.23398 -0.10556 -0.23659 -0.10023 C -0.23893 -0.09537 -0.24089 -0.09005 -0.24258 -0.08426 C -0.24674 -0.06991 -0.24896 -0.05509 -0.25143 -0.03958 C -0.25482 -0.01829 -0.25599 -0.01111 -0.25742 0.01065 C -0.25859 0.02917 -0.26029 0.0662 -0.26029 0.0662 C -0.25938 0.08542 -0.25977 0.10532 -0.25742 0.1243 C -0.25651 0.13171 -0.25326 0.13773 -0.25065 0.14398 L -0.24036 0.16921 C -0.23802 0.17477 -0.23997 0.17176 -0.23659 0.17569 C -0.23268 0.18727 -0.2362 0.17731 -0.23138 0.18889 C -0.22669 0.2 -0.23542 0.1838 -0.22318 0.20741 C -0.22266 0.20856 -0.22188 0.20972 -0.22096 0.20995 C -0.21901 0.21065 -0.21706 0.20995 -0.2151 0.20995 " pathEditMode="relative" ptsTypes="AAAAAAAAAAAAAAAAAAAAAAA">
                                      <p:cBhvr>
                                        <p:cTn id="1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8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90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9500"/>
                            </p:stCondLst>
                            <p:childTnLst>
                              <p:par>
                                <p:cTn id="1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593 L -0.00052 -0.02593 C -0.0194 -0.0456 -0.02044 -0.05093 -0.03698 -0.05903 C -0.03867 -0.05973 -0.04036 -0.05996 -0.04206 -0.06019 C -0.04388 -0.05672 -0.04557 -0.05324 -0.04726 -0.04977 C -0.0487 -0.04699 -0.05052 -0.04468 -0.05182 -0.0419 C -0.05443 -0.03542 -0.05677 -0.02871 -0.05924 -0.02199 C -0.06367 -0.00973 -0.06953 0.00972 -0.07187 0.02152 L -0.07552 0.04143 C -0.07877 0.08472 -0.07903 0.08032 -0.07851 0.13773 C -0.07825 0.16944 -0.07812 0.20115 -0.0763 0.23287 C -0.07565 0.24375 -0.07278 0.25393 -0.07109 0.26458 C -0.06979 0.27291 -0.06875 0.28125 -0.06732 0.28958 C -0.0638 0.31088 -0.06015 0.32754 -0.05403 0.34768 C -0.05091 0.35764 -0.04713 0.36713 -0.04362 0.37662 C -0.04088 0.38426 -0.03867 0.39236 -0.03542 0.39907 C -0.03203 0.40625 -0.02864 0.41342 -0.025 0.42037 C -0.02044 0.42916 -0.00729 0.45 -0.00495 0.45324 C 0.02005 0.48865 0.0043 0.46551 0.02175 0.48356 C 0.05833 0.52152 0.03086 0.49838 0.07227 0.52986 C 0.07813 0.53426 0.08386 0.53981 0.09011 0.54305 C 0.13503 0.56597 0.11419 0.55648 0.15248 0.57222 C 0.16081 0.57176 0.16927 0.57199 0.17774 0.57083 C 0.18099 0.57037 0.18412 0.56852 0.18737 0.5669 C 0.21081 0.55463 0.19883 0.56041 0.21185 0.55231 C 0.21406 0.55092 0.21641 0.55 0.21849 0.54838 C 0.2263 0.54282 0.22643 0.54166 0.23333 0.53518 C 0.23555 0.5331 0.23672 0.53264 0.23854 0.52986 C 0.24154 0.52569 0.24636 0.51805 0.24896 0.51273 C 0.24961 0.51157 0.24987 0.50995 0.25052 0.50879 C 0.25235 0.50416 0.2543 0.49977 0.25638 0.4956 C 0.2586 0.49097 0.26042 0.48588 0.26315 0.4824 C 0.26667 0.47754 0.26784 0.47639 0.27123 0.46921 C 0.27214 0.46713 0.27266 0.46458 0.27344 0.4625 C 0.27435 0.46018 0.27552 0.45833 0.27643 0.45602 C 0.28646 0.43055 0.27162 0.46597 0.28086 0.44398 C 0.28112 0.44004 0.28125 0.43611 0.28164 0.43217 C 0.28164 0.43217 0.28307 0.4243 0.2832 0.4243 " pathEditMode="relative" ptsTypes="AAAAAAAAAAAAAAAAAAAAAAAAAAAAAAAAAAAAAA">
                                      <p:cBhvr>
                                        <p:cTn id="1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2000"/>
                            </p:stCondLst>
                            <p:childTnLst>
                              <p:par>
                                <p:cTn id="148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2500"/>
                            </p:stCondLst>
                            <p:childTnLst>
                              <p:par>
                                <p:cTn id="1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30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62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2639 L -0.00117 -0.02639 C -0.00156 -0.02847 -0.00286 -0.04306 -0.00495 -0.04745 C -0.00651 -0.05093 -0.00833 -0.05394 -0.01016 -0.05671 C -0.0168 -0.06759 -0.02331 -0.07824 -0.03021 -0.08843 C -0.03086 -0.08935 -0.03164 -0.08958 -0.03242 -0.08982 C -0.05911 -0.09792 -0.05443 -0.09607 -0.08216 -0.10023 L -0.13346 -0.09769 C -0.14727 -0.09722 -0.16133 -0.09977 -0.175 -0.0963 C -0.1793 -0.09537 -0.18255 -0.08866 -0.1862 -0.08449 C -0.20404 -0.06458 -0.1862 -0.08403 -0.20846 -0.04884 C -0.22057 -0.02963 -0.21029 -0.04792 -0.22109 -0.02107 C -0.22865 -0.00232 -0.22461 -0.01921 -0.23151 0.00393 C -0.23242 0.00741 -0.23281 0.01111 -0.23372 0.01458 C -0.2375 0.0287 -0.24271 0.0419 -0.24557 0.05671 C -0.24609 0.05949 -0.24661 0.06204 -0.24701 0.06481 C -0.25039 0.08518 -0.25091 0.08958 -0.25378 0.10949 C -0.25443 0.12801 -0.2556 0.13032 -0.25221 0.14792 C -0.25182 0.15 -0.25078 0.15139 -0.25 0.15324 C -0.24974 0.15532 -0.24987 0.15787 -0.24935 0.15972 C -0.24779 0.16505 -0.24583 0.16713 -0.24336 0.17037 C -0.24258 0.17245 -0.24193 0.17477 -0.24115 0.17685 C -0.24049 0.1787 -0.23945 0.18032 -0.23893 0.18218 C -0.23828 0.18426 -0.23815 0.18704 -0.23737 0.18889 C -0.23646 0.1912 -0.23073 0.20116 -0.22852 0.20324 C -0.22682 0.20509 -0.22513 0.20625 -0.22331 0.20741 C -0.22005 0.20903 -0.21771 0.20856 -0.21432 0.20856 " pathEditMode="relative" ptsTypes="AAAAAAAAAAAAAAAAAAAAAAAAAAA">
                                      <p:cBhvr>
                                        <p:cTn id="16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6500"/>
                            </p:stCondLst>
                            <p:childTnLst>
                              <p:par>
                                <p:cTn id="1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7000"/>
                            </p:stCondLst>
                            <p:childTnLst>
                              <p:par>
                                <p:cTn id="1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7500"/>
                            </p:stCondLst>
                            <p:childTnLst>
                              <p:par>
                                <p:cTn id="1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662 L -0.0013 -0.02662 C -0.00325 -0.03055 -0.00521 -0.03449 -0.00729 -0.03842 C -0.0082 -0.04027 -0.00898 -0.04236 -0.01015 -0.04375 C -0.01901 -0.05347 -0.02252 -0.05416 -0.03242 -0.05949 C -0.03698 -0.0581 -0.04726 -0.05601 -0.05182 -0.05046 C -0.05325 -0.04861 -0.0539 -0.04514 -0.05482 -0.04236 C -0.05664 -0.0368 -0.05859 -0.03125 -0.05989 -0.02523 C -0.0625 -0.01412 -0.06445 0.00579 -0.0651 0.0169 C -0.0664 0.03542 -0.0668 0.0551 -0.06732 0.07361 C -0.06653 0.11783 -0.06732 0.16875 -0.06367 0.21505 C -0.06302 0.22292 -0.0625 0.23102 -0.06146 0.23866 C -0.05755 0.26621 -0.05351 0.29352 -0.04883 0.32061 C -0.04492 0.34306 -0.0375 0.39005 -0.03021 0.40903 C -0.02513 0.42269 -0.01224 0.45926 -0.00351 0.475 C 0.00625 0.49283 0.01524 0.51274 0.02695 0.52639 C 0.03711 0.53843 0.04662 0.55186 0.05729 0.56204 C 0.06432 0.56875 0.0711 0.5757 0.07813 0.58195 C 0.08542 0.58843 0.09297 0.59445 0.10039 0.60047 C 0.1013 0.60116 0.10248 0.60116 0.10339 0.60162 C 0.11159 0.60695 0.11953 0.6132 0.12787 0.6176 C 0.1405 0.62408 0.14909 0.62547 0.16133 0.62824 C 0.16654 0.62778 0.17175 0.62824 0.17682 0.62686 C 0.18763 0.62385 0.20886 0.61482 0.20886 0.61482 C 0.2125 0.61181 0.21641 0.60926 0.21992 0.60579 C 0.22136 0.6044 0.22253 0.60232 0.2237 0.60047 C 0.22617 0.59653 0.22891 0.59306 0.23112 0.58843 C 0.23659 0.57709 0.24935 0.54792 0.25482 0.53056 C 0.25625 0.5257 0.25703 0.52061 0.2586 0.51598 C 0.26133 0.50764 0.26485 0.50047 0.26745 0.49213 C 0.26901 0.48727 0.27031 0.48241 0.27188 0.47755 C 0.27787 0.45949 0.27266 0.47778 0.27643 0.46436 C 0.27682 0.46111 0.27695 0.45764 0.27865 0.4551 C 0.27943 0.45394 0.28164 0.45255 0.28164 0.45255 " pathEditMode="relative" ptsTypes="AAAAAAAAAAAAAAAAAAAAAAAAAAAAAAAAAA">
                                      <p:cBhvr>
                                        <p:cTn id="18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9500"/>
                            </p:stCondLst>
                            <p:childTnLst>
                              <p:par>
                                <p:cTn id="183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0000"/>
                            </p:stCondLst>
                            <p:childTnLst>
                              <p:par>
                                <p:cTn id="1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0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1500"/>
                            </p:stCondLst>
                            <p:childTnLst>
                              <p:par>
                                <p:cTn id="19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639 L -0.0013 -0.02639 C -0.00026 -0.0338 0.0013 -0.0412 0.00169 -0.04884 C 0.00208 -0.05741 0.00039 -0.08079 -0.00208 -0.08843 C -0.00755 -0.10556 -0.02096 -0.12153 -0.02943 -0.13056 C -0.03073 -0.13195 -0.03242 -0.13195 -0.03398 -0.13195 C -0.05469 -0.13264 -0.07552 -0.13287 -0.09635 -0.1331 C -0.10638 -0.13148 -0.11667 -0.13148 -0.12669 -0.12801 C -0.13359 -0.12546 -0.15547 -0.11157 -0.16315 -0.10278 C -0.16849 -0.09676 -0.17292 -0.08843 -0.17799 -0.08171 C -0.18255 -0.0757 -0.18737 -0.07037 -0.19206 -0.06458 C -0.19531 -0.05579 -0.19935 -0.04769 -0.20169 -0.0382 C -0.20273 -0.03426 -0.20378 -0.03032 -0.20469 -0.02639 C -0.20573 -0.02199 -0.20651 -0.01736 -0.20768 -0.0132 C -0.20898 -0.00741 -0.21081 -0.00185 -0.21211 0.00393 C -0.21328 0.00972 -0.2138 0.01574 -0.2151 0.0213 C -0.21706 0.02986 -0.22174 0.0463 -0.22174 0.0463 C -0.2224 0.05301 -0.22305 0.06111 -0.22396 0.06736 C -0.22435 0.07014 -0.225 0.07268 -0.22539 0.07523 C -0.2263 0.08079 -0.2276 0.0993 -0.2276 0.10046 C -0.22747 0.12338 -0.22773 0.1463 -0.22695 0.16898 C -0.22669 0.17454 -0.22539 0.17963 -0.22474 0.18495 C -0.22435 0.18704 -0.22448 0.18935 -0.22396 0.19143 C -0.2237 0.19259 -0.21992 0.20069 -0.21875 0.20208 C -0.2181 0.20278 -0.21732 0.20278 -0.21654 0.20324 C -0.21406 0.20625 -0.21497 0.20486 -0.21354 0.20741 " pathEditMode="relative" ptsTypes="AAAAAAAAAAAAAAAAAAAAAAAAAA">
                                      <p:cBhvr>
                                        <p:cTn id="20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35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44000"/>
                            </p:stCondLst>
                            <p:childTnLst>
                              <p:par>
                                <p:cTn id="2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4500"/>
                            </p:stCondLst>
                            <p:childTnLst>
                              <p:par>
                                <p:cTn id="2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5000"/>
                            </p:stCondLst>
                            <p:childTnLst>
                              <p:par>
                                <p:cTn id="2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454 L -0.00052 -0.02454 C -0.00182 -0.02755 -0.00286 -0.03102 -0.0043 -0.0338 C -0.0056 -0.03657 -0.00833 -0.03889 -0.01015 -0.04028 C -0.01146 -0.04143 -0.01263 -0.04236 -0.01393 -0.04306 C -0.01588 -0.04375 -0.01784 -0.04398 -0.01979 -0.04421 C -0.0263 -0.04815 -0.02383 -0.04722 -0.03698 -0.04421 C -0.03802 -0.04398 -0.0388 -0.04236 -0.03984 -0.04167 C -0.04127 -0.04074 -0.04284 -0.03981 -0.0444 -0.03912 C -0.04557 -0.03634 -0.04713 -0.03403 -0.04805 -0.03102 C -0.04935 -0.02708 -0.04961 -0.02199 -0.05104 -0.01782 L -0.05325 -0.01134 C -0.05351 -0.00787 -0.05351 -0.00417 -0.05403 -0.00069 C -0.05482 0.00532 -0.05872 0.01991 -0.05989 0.02431 C -0.06068 0.03357 -0.0612 0.04282 -0.06211 0.05208 C -0.06367 0.06713 -0.06575 0.08194 -0.06732 0.09699 C -0.06823 0.1044 -0.06888 0.11181 -0.06953 0.11944 C -0.07005 0.1331 -0.07044 0.14676 -0.07109 0.16019 C -0.07513 0.24745 -0.07331 0.18357 -0.07474 0.24468 C -0.07448 0.28704 -0.07851 0.36829 -0.0681 0.41759 C -0.06432 0.43519 -0.06068 0.45301 -0.0569 0.47037 C -0.05417 0.48333 -0.05195 0.49491 -0.04726 0.50602 C -0.0388 0.52639 -0.02552 0.55509 -0.01393 0.57083 C 0.00794 0.60046 0.03373 0.62546 0.05886 0.64468 C 0.06628 0.65046 0.07357 0.65648 0.08112 0.66181 C 0.10573 0.6794 0.10768 0.67986 0.12943 0.69236 L 0.15977 0.69097 C 0.17474 0.68796 0.17383 0.68357 0.18503 0.675 C 0.18724 0.67338 0.18958 0.67292 0.1918 0.67107 C 0.21979 0.64607 0.17344 0.68171 0.20729 0.65671 C 0.21198 0.64907 0.21758 0.64306 0.22149 0.63426 C 0.23581 0.60139 0.2138 0.65139 0.23698 0.60116 C 0.23841 0.59815 0.23945 0.59491 0.24076 0.5919 C 0.24935 0.57199 0.2388 0.60023 0.25339 0.56296 C 0.25495 0.55857 0.25625 0.55394 0.25781 0.54977 C 0.26029 0.54306 0.26328 0.53704 0.26524 0.52986 C 0.26602 0.52732 0.2668 0.52454 0.26745 0.52199 C 0.26823 0.51898 0.26888 0.51574 0.26966 0.51273 C 0.27057 0.50949 0.27175 0.50671 0.27266 0.50347 C 0.27526 0.49444 0.27409 0.49329 0.27865 0.48634 C 0.27943 0.48495 0.28164 0.4838 0.28164 0.4838 " pathEditMode="relative" ptsTypes="AAAAAAAAAAAAAAAAAAAAAAAAAAAAAAAAAAAAAAAAA">
                                      <p:cBhvr>
                                        <p:cTn id="2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47000"/>
                            </p:stCondLst>
                            <p:childTnLst>
                              <p:par>
                                <p:cTn id="218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7500"/>
                            </p:stCondLst>
                            <p:childTnLst>
                              <p:par>
                                <p:cTn id="2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80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49000"/>
                            </p:stCondLst>
                            <p:childTnLst>
                              <p:par>
                                <p:cTn id="232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2755 L 0.00091 -0.02755 C 0.00117 -0.03542 0.00234 -0.04352 0.00169 -0.05139 C 0.0013 -0.05671 -0.00039 -0.06134 -0.00195 -0.06574 C -0.00391 -0.07107 -0.00625 -0.07593 -0.00872 -0.08032 C -0.00938 -0.08171 -0.01003 -0.0831 -0.01094 -0.08426 C -0.01758 -0.09352 -0.03008 -0.10926 -0.03685 -0.11597 C -0.03802 -0.11713 -0.03932 -0.11667 -0.04063 -0.11736 C -0.06211 -0.12755 -0.04922 -0.12361 -0.06732 -0.12778 C -0.11263 -0.12384 -0.13802 -0.14144 -0.17057 -0.10671 C -0.17188 -0.10532 -0.1724 -0.10232 -0.17344 -0.10023 C -0.17461 -0.09792 -0.17591 -0.0956 -0.17721 -0.09352 C -0.19336 -0.06852 -0.18763 -0.08148 -0.19648 -0.06065 C -0.19948 -0.05347 -0.20534 -0.03935 -0.20534 -0.03935 C -0.20703 -0.02917 -0.20768 -0.02384 -0.21055 -0.01296 C -0.21107 -0.01111 -0.21224 -0.00972 -0.21276 -0.00787 C -0.21523 0.00093 -0.22161 0.03542 -0.22174 0.03704 C -0.22227 0.0419 -0.22279 0.04676 -0.22318 0.05162 C -0.22357 0.05602 -0.2237 0.06042 -0.22396 0.06481 C -0.22448 0.07176 -0.22487 0.07893 -0.22539 0.08588 C -0.22565 0.08819 -0.22604 0.09028 -0.22617 0.09259 C -0.22695 0.10185 -0.22721 0.10926 -0.2276 0.11898 C -0.22747 0.14097 -0.22734 0.16296 -0.22695 0.18495 C -0.22695 0.18634 -0.22643 0.1875 -0.22617 0.18889 C -0.22578 0.19097 -0.22526 0.19329 -0.22474 0.19537 C -0.22435 0.19676 -0.22357 0.19792 -0.22318 0.1993 C -0.22253 0.20185 -0.22318 0.20648 -0.22174 0.20718 C -0.21667 0.21018 -0.22292 0.20671 -0.21576 0.20995 C -0.21497 0.21018 -0.21432 0.21088 -0.21354 0.21134 " pathEditMode="relative" ptsTypes="AAAAAAAAAAAAAAAAAAAAAAAAAAAAA">
                                      <p:cBhvr>
                                        <p:cTn id="2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1000"/>
                            </p:stCondLst>
                            <p:childTnLst>
                              <p:par>
                                <p:cTn id="2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1500"/>
                            </p:stCondLst>
                            <p:childTnLst>
                              <p:par>
                                <p:cTn id="2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2500"/>
                            </p:stCondLst>
                            <p:childTnLst>
                              <p:par>
                                <p:cTn id="246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15</cp:revision>
  <dcterms:created xsi:type="dcterms:W3CDTF">2021-07-02T21:28:32Z</dcterms:created>
  <dcterms:modified xsi:type="dcterms:W3CDTF">2021-08-08T20:38:40Z</dcterms:modified>
</cp:coreProperties>
</file>