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72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266-5BD3-40CA-BA55-153B7B98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EF02-D82C-4BCA-81F2-0E63A5F63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55BB-FC73-403A-B9E6-2E231008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53AE-3CE2-455C-AE8C-D1849D2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D1A9-F570-420F-908E-D93B1D1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7EA-167F-46A0-92DC-196C5B0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1956-2A7F-410F-A3FE-B2751C6F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DF7B-F677-4702-9A26-0F82E15D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03DC-4ED7-4C07-B299-D7F45D91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6F2C-CEE2-4317-96CE-FA489D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F8997-D94A-4550-904C-9E0892A1B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62FA9-30A2-4CFE-BAEB-04DFB3A6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AB30-C761-46D3-9F10-BEDC74D3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74C3-422E-41F4-AEAF-FA40776E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4EA5-BA67-4603-886F-F4EEE38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595-676B-4AAD-8155-9D33009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3585-A500-4058-B662-03D25108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9AFB-909C-4F9F-8DA1-2ADE310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B0FC-BE02-491F-99E9-F465E88B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4FBB-F35E-4CAB-95C6-656D7E84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65B-997B-4CDD-9419-9E2ECC9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1A9D-E171-4B42-B279-F1CC8B81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D837-B1D3-4B12-B0C5-F80F88F2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69A1-A74D-40A1-8240-A8B97F06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9F2E-6EF3-4143-82D5-B91F828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86DC-8D60-4E09-B6B8-9216C929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B85-1235-4E43-B88A-B5C9575B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9F0D8-B8D4-4259-AFDB-8254589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A3B-0A0C-46AF-B463-8F3AA4A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3B01-84A8-4742-AB4E-63F84FD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EBF2-5DAA-4AFA-B640-38662C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671-BCBD-467E-B3DC-B91F6588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F4A9-37DE-459E-BD53-72AF1B01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011DC-CA29-48F8-969A-88E7A5BC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48B05-832D-46F4-A81B-D0F4B4A7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43AC9-4B36-4811-B2FA-3A3BB0FBF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6C63E-F8BE-413C-8925-A591A88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0632D-BD92-48BD-8D2B-4749F72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27FB5-7A15-44A3-A1D4-8D0EA59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DFE2-7318-4EB3-87A7-2AE2D364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9FC5D-61F9-40AB-A68C-3E04780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66B6-CD4A-442F-AFDF-9C1142D6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03251-0D30-4797-A3BB-2A38D2A0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8881-FE3F-4FED-ACC3-D1189FB4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ECB5B-CD18-48E3-8EA2-FFA6702B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4064-F62C-4649-A044-56711517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9360-2690-49B9-8DBC-1BB84157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93E6-67C5-4E1B-8408-26E45AE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13C9C-5F5A-4172-9029-277C9B174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2A32-AE4B-4F88-81B6-66FC214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34DB-09CE-4DE6-9AEC-610A1616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54DB-A95D-48F4-B2B1-727F4547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19A-1B62-4FA2-AF69-FC1F8EC9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1DA11-C2C7-49F0-8B2C-72EDECBFA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901F5-2A7C-45F8-8F50-FD26DD3E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9348-FC5E-466C-83A6-76CA5555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16AA-8C42-4B3F-92B0-2C8A37EE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3010-82E1-4661-AD98-501B4FD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0353-F2C1-4372-972F-261266B8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A39E-C070-496E-85CA-24E22F59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9E50-416F-4A47-8CFF-106CACE4F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1AA1-AFF0-432E-8B85-75AC90C3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02F5-E326-4CAF-89B1-40BE6401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F058E66-D2CA-4A4E-A077-1154B43D9DE8}"/>
              </a:ext>
            </a:extLst>
          </p:cNvPr>
          <p:cNvGrpSpPr/>
          <p:nvPr/>
        </p:nvGrpSpPr>
        <p:grpSpPr>
          <a:xfrm>
            <a:off x="5759333" y="3190380"/>
            <a:ext cx="673332" cy="931028"/>
            <a:chOff x="2567247" y="2909627"/>
            <a:chExt cx="673332" cy="9310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D4EA02-6E1D-4107-8EF3-22FDEAD748F2}"/>
                </a:ext>
              </a:extLst>
            </p:cNvPr>
            <p:cNvSpPr/>
            <p:nvPr/>
          </p:nvSpPr>
          <p:spPr>
            <a:xfrm>
              <a:off x="2567247" y="2909628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6C2DA-A317-4D13-AAB8-842E5A114050}"/>
                </a:ext>
              </a:extLst>
            </p:cNvPr>
            <p:cNvSpPr/>
            <p:nvPr/>
          </p:nvSpPr>
          <p:spPr>
            <a:xfrm>
              <a:off x="2791691" y="290962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2CDD5-1B5D-4AEA-BAF3-42DED355FD85}"/>
                </a:ext>
              </a:extLst>
            </p:cNvPr>
            <p:cNvSpPr/>
            <p:nvPr/>
          </p:nvSpPr>
          <p:spPr>
            <a:xfrm>
              <a:off x="3016135" y="290962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EDCEF5-34AE-4512-AD6C-8307784EDBC7}"/>
                </a:ext>
              </a:extLst>
            </p:cNvPr>
            <p:cNvSpPr/>
            <p:nvPr/>
          </p:nvSpPr>
          <p:spPr>
            <a:xfrm>
              <a:off x="2567247" y="3142385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3AFAEA-891D-4283-B195-B5083495F7FF}"/>
                </a:ext>
              </a:extLst>
            </p:cNvPr>
            <p:cNvSpPr/>
            <p:nvPr/>
          </p:nvSpPr>
          <p:spPr>
            <a:xfrm>
              <a:off x="2791691" y="3142384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2BEBC-FCAD-4836-AED7-91BABE8EB39F}"/>
                </a:ext>
              </a:extLst>
            </p:cNvPr>
            <p:cNvSpPr/>
            <p:nvPr/>
          </p:nvSpPr>
          <p:spPr>
            <a:xfrm>
              <a:off x="3016135" y="3142384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89D97A-1088-4D4E-AFDC-BE48F5F90EB0}"/>
                </a:ext>
              </a:extLst>
            </p:cNvPr>
            <p:cNvSpPr/>
            <p:nvPr/>
          </p:nvSpPr>
          <p:spPr>
            <a:xfrm>
              <a:off x="2567247" y="3375142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74D89D-DE90-432C-A1D2-D2FCAED9A9F5}"/>
                </a:ext>
              </a:extLst>
            </p:cNvPr>
            <p:cNvSpPr/>
            <p:nvPr/>
          </p:nvSpPr>
          <p:spPr>
            <a:xfrm>
              <a:off x="2791691" y="3375141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3CBBD8-821D-47B0-BA01-AC7B0F1A684E}"/>
                </a:ext>
              </a:extLst>
            </p:cNvPr>
            <p:cNvSpPr/>
            <p:nvPr/>
          </p:nvSpPr>
          <p:spPr>
            <a:xfrm>
              <a:off x="3016135" y="3375141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305B2-12D6-4EA9-845B-D6DCE40FDEC9}"/>
                </a:ext>
              </a:extLst>
            </p:cNvPr>
            <p:cNvSpPr/>
            <p:nvPr/>
          </p:nvSpPr>
          <p:spPr>
            <a:xfrm>
              <a:off x="2567247" y="3607898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05035E-D63A-4929-A927-1A86180396F2}"/>
                </a:ext>
              </a:extLst>
            </p:cNvPr>
            <p:cNvSpPr/>
            <p:nvPr/>
          </p:nvSpPr>
          <p:spPr>
            <a:xfrm>
              <a:off x="2791691" y="360789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ECBF98-C7FB-4D0F-B5CB-9C42CEE2E400}"/>
                </a:ext>
              </a:extLst>
            </p:cNvPr>
            <p:cNvSpPr/>
            <p:nvPr/>
          </p:nvSpPr>
          <p:spPr>
            <a:xfrm>
              <a:off x="3016135" y="360789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E52D25-D645-4CB3-ACA2-BE5D9D68109E}"/>
              </a:ext>
            </a:extLst>
          </p:cNvPr>
          <p:cNvSpPr/>
          <p:nvPr/>
        </p:nvSpPr>
        <p:spPr>
          <a:xfrm>
            <a:off x="4571697" y="4883150"/>
            <a:ext cx="3124200" cy="41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CNN Encoder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92EED-13BF-4CE0-9B88-880BA8E6885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095999" y="4121407"/>
            <a:ext cx="0" cy="76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4C3AF1-9F37-43B7-817A-621255F48934}"/>
              </a:ext>
            </a:extLst>
          </p:cNvPr>
          <p:cNvSpPr/>
          <p:nvPr/>
        </p:nvSpPr>
        <p:spPr>
          <a:xfrm>
            <a:off x="5650706" y="1659364"/>
            <a:ext cx="890587" cy="766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f_att</a:t>
            </a:r>
            <a:endParaRPr lang="en-GB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7648AE-0E48-4F3B-8D29-F932A194514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1555" y="2423618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854D65-2E1F-4BB9-8637-BC511A7E5650}"/>
              </a:ext>
            </a:extLst>
          </p:cNvPr>
          <p:cNvCxnSpPr>
            <a:cxnSpLocks/>
          </p:cNvCxnSpPr>
          <p:nvPr/>
        </p:nvCxnSpPr>
        <p:spPr>
          <a:xfrm flipV="1">
            <a:off x="6093804" y="2423618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DCB07B-5920-46FB-A5B4-86CFFAA171BB}"/>
              </a:ext>
            </a:extLst>
          </p:cNvPr>
          <p:cNvCxnSpPr>
            <a:cxnSpLocks/>
          </p:cNvCxnSpPr>
          <p:nvPr/>
        </p:nvCxnSpPr>
        <p:spPr>
          <a:xfrm flipV="1">
            <a:off x="6316054" y="2423617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9DE3654-7EC0-40AF-9768-DBE0F799430E}"/>
              </a:ext>
            </a:extLst>
          </p:cNvPr>
          <p:cNvSpPr/>
          <p:nvPr/>
        </p:nvSpPr>
        <p:spPr>
          <a:xfrm>
            <a:off x="7249621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9864CD-C7EE-4B57-A570-6F3788D6675E}"/>
              </a:ext>
            </a:extLst>
          </p:cNvPr>
          <p:cNvSpPr/>
          <p:nvPr/>
        </p:nvSpPr>
        <p:spPr>
          <a:xfrm>
            <a:off x="7474065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9FEA71-93B7-44E0-AC20-203FCE20A49C}"/>
              </a:ext>
            </a:extLst>
          </p:cNvPr>
          <p:cNvSpPr/>
          <p:nvPr/>
        </p:nvSpPr>
        <p:spPr>
          <a:xfrm>
            <a:off x="7698509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9C705E5-4388-4F4A-9726-72E23DECB327}"/>
              </a:ext>
            </a:extLst>
          </p:cNvPr>
          <p:cNvSpPr/>
          <p:nvPr/>
        </p:nvSpPr>
        <p:spPr>
          <a:xfrm>
            <a:off x="7249621" y="1892121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232AD8-2378-4ABD-99A3-93C6B87B6783}"/>
              </a:ext>
            </a:extLst>
          </p:cNvPr>
          <p:cNvSpPr/>
          <p:nvPr/>
        </p:nvSpPr>
        <p:spPr>
          <a:xfrm>
            <a:off x="7474065" y="189212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96076C-0785-44A3-9B11-7A67966FC976}"/>
              </a:ext>
            </a:extLst>
          </p:cNvPr>
          <p:cNvSpPr/>
          <p:nvPr/>
        </p:nvSpPr>
        <p:spPr>
          <a:xfrm>
            <a:off x="7698509" y="189212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E59FCB0-8F3E-42E9-805A-48817F55BA5C}"/>
              </a:ext>
            </a:extLst>
          </p:cNvPr>
          <p:cNvSpPr/>
          <p:nvPr/>
        </p:nvSpPr>
        <p:spPr>
          <a:xfrm>
            <a:off x="7249621" y="2124877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D97F55-E248-4914-8710-90D89089D29F}"/>
              </a:ext>
            </a:extLst>
          </p:cNvPr>
          <p:cNvSpPr/>
          <p:nvPr/>
        </p:nvSpPr>
        <p:spPr>
          <a:xfrm>
            <a:off x="7471453" y="2124876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FDD63B-1F07-4A76-9A18-F38728540C27}"/>
              </a:ext>
            </a:extLst>
          </p:cNvPr>
          <p:cNvSpPr/>
          <p:nvPr/>
        </p:nvSpPr>
        <p:spPr>
          <a:xfrm>
            <a:off x="7698509" y="2124875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3989F9-D9B3-460B-B8C9-371248DC0449}"/>
              </a:ext>
            </a:extLst>
          </p:cNvPr>
          <p:cNvGrpSpPr/>
          <p:nvPr/>
        </p:nvGrpSpPr>
        <p:grpSpPr>
          <a:xfrm>
            <a:off x="4457152" y="1926366"/>
            <a:ext cx="669832" cy="232758"/>
            <a:chOff x="3918989" y="1809987"/>
            <a:chExt cx="669832" cy="23275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502921-F0A5-4D9D-B725-6B4A50F71597}"/>
                </a:ext>
              </a:extLst>
            </p:cNvPr>
            <p:cNvSpPr/>
            <p:nvPr/>
          </p:nvSpPr>
          <p:spPr>
            <a:xfrm>
              <a:off x="3918989" y="1809988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32B35D4-F717-4291-A160-C873BA656BF7}"/>
                </a:ext>
              </a:extLst>
            </p:cNvPr>
            <p:cNvSpPr/>
            <p:nvPr/>
          </p:nvSpPr>
          <p:spPr>
            <a:xfrm>
              <a:off x="4142127" y="1809987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A52DC4-C80C-4B70-994E-39D6451F6720}"/>
                </a:ext>
              </a:extLst>
            </p:cNvPr>
            <p:cNvSpPr/>
            <p:nvPr/>
          </p:nvSpPr>
          <p:spPr>
            <a:xfrm>
              <a:off x="4364377" y="1809987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DC569DA-A601-4D2A-BE3F-17B3DE583E76}"/>
              </a:ext>
            </a:extLst>
          </p:cNvPr>
          <p:cNvCxnSpPr>
            <a:endCxn id="59" idx="1"/>
          </p:cNvCxnSpPr>
          <p:nvPr/>
        </p:nvCxnSpPr>
        <p:spPr>
          <a:xfrm>
            <a:off x="5203568" y="2042745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9EE4A8-CF3B-439E-A52E-C924340AC8C3}"/>
              </a:ext>
            </a:extLst>
          </p:cNvPr>
          <p:cNvCxnSpPr/>
          <p:nvPr/>
        </p:nvCxnSpPr>
        <p:spPr>
          <a:xfrm>
            <a:off x="6671888" y="2042744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C8599A-9DAB-4773-AEB7-35747BB4B893}"/>
              </a:ext>
            </a:extLst>
          </p:cNvPr>
          <p:cNvCxnSpPr/>
          <p:nvPr/>
        </p:nvCxnSpPr>
        <p:spPr>
          <a:xfrm>
            <a:off x="8024438" y="2042743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A03232-020C-4AE3-A8A5-AD2213B5D0A3}"/>
              </a:ext>
            </a:extLst>
          </p:cNvPr>
          <p:cNvGrpSpPr/>
          <p:nvPr/>
        </p:nvGrpSpPr>
        <p:grpSpPr>
          <a:xfrm>
            <a:off x="8573061" y="1659362"/>
            <a:ext cx="673332" cy="232757"/>
            <a:chOff x="8573061" y="1659362"/>
            <a:chExt cx="673332" cy="23275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16FCF3-7A98-4781-93B2-6644253CA6F6}"/>
                </a:ext>
              </a:extLst>
            </p:cNvPr>
            <p:cNvSpPr/>
            <p:nvPr/>
          </p:nvSpPr>
          <p:spPr>
            <a:xfrm>
              <a:off x="8573061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770B0A7-EFC7-4DC7-A86E-7964C5B1F3D0}"/>
                </a:ext>
              </a:extLst>
            </p:cNvPr>
            <p:cNvSpPr/>
            <p:nvPr/>
          </p:nvSpPr>
          <p:spPr>
            <a:xfrm>
              <a:off x="8797505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3A7751-82E7-478E-A169-C020A407D266}"/>
                </a:ext>
              </a:extLst>
            </p:cNvPr>
            <p:cNvSpPr/>
            <p:nvPr/>
          </p:nvSpPr>
          <p:spPr>
            <a:xfrm>
              <a:off x="9021949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CF1E02-D49E-4691-BF65-1DBE2B2AF26C}"/>
              </a:ext>
            </a:extLst>
          </p:cNvPr>
          <p:cNvGrpSpPr/>
          <p:nvPr/>
        </p:nvGrpSpPr>
        <p:grpSpPr>
          <a:xfrm>
            <a:off x="8573061" y="1892118"/>
            <a:ext cx="673332" cy="232758"/>
            <a:chOff x="8573061" y="1892118"/>
            <a:chExt cx="673332" cy="2327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3DC6B8-770C-49AB-94A5-C4AF1068B02A}"/>
                </a:ext>
              </a:extLst>
            </p:cNvPr>
            <p:cNvSpPr/>
            <p:nvPr/>
          </p:nvSpPr>
          <p:spPr>
            <a:xfrm>
              <a:off x="8573061" y="1892119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0B1C85E-9AE2-42F5-855E-65D7641EF826}"/>
                </a:ext>
              </a:extLst>
            </p:cNvPr>
            <p:cNvSpPr/>
            <p:nvPr/>
          </p:nvSpPr>
          <p:spPr>
            <a:xfrm>
              <a:off x="8797505" y="1892118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2A19C31-306A-4C09-A362-348822E005C1}"/>
                </a:ext>
              </a:extLst>
            </p:cNvPr>
            <p:cNvSpPr/>
            <p:nvPr/>
          </p:nvSpPr>
          <p:spPr>
            <a:xfrm>
              <a:off x="9021949" y="1892118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1008AE-8E5E-42DA-BE5F-6A980137CFE9}"/>
              </a:ext>
            </a:extLst>
          </p:cNvPr>
          <p:cNvGrpSpPr/>
          <p:nvPr/>
        </p:nvGrpSpPr>
        <p:grpSpPr>
          <a:xfrm>
            <a:off x="8573061" y="2124873"/>
            <a:ext cx="673332" cy="232759"/>
            <a:chOff x="8573061" y="2124873"/>
            <a:chExt cx="673332" cy="2327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358F64-576E-4558-AF36-1F2F02258136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BF6B111-0628-4E99-8361-A74CD42147AA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8DB245D-BE13-4CE8-AFA1-160ABE2E8581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6C1CBE-DF5E-486D-A2BE-3B31809B0ADD}"/>
              </a:ext>
            </a:extLst>
          </p:cNvPr>
          <p:cNvSpPr/>
          <p:nvPr/>
        </p:nvSpPr>
        <p:spPr>
          <a:xfrm>
            <a:off x="7159963" y="3265100"/>
            <a:ext cx="81874" cy="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DB0E98-3338-4977-B589-D8BC346A4609}"/>
              </a:ext>
            </a:extLst>
          </p:cNvPr>
          <p:cNvSpPr/>
          <p:nvPr/>
        </p:nvSpPr>
        <p:spPr>
          <a:xfrm>
            <a:off x="7154218" y="3495160"/>
            <a:ext cx="81874" cy="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46BF9F-9355-45C7-B09E-468B750919B0}"/>
              </a:ext>
            </a:extLst>
          </p:cNvPr>
          <p:cNvSpPr/>
          <p:nvPr/>
        </p:nvSpPr>
        <p:spPr>
          <a:xfrm>
            <a:off x="7154218" y="3725220"/>
            <a:ext cx="81874" cy="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ED5933-3640-48E4-85F5-C0715CEA83CF}"/>
              </a:ext>
            </a:extLst>
          </p:cNvPr>
          <p:cNvSpPr/>
          <p:nvPr/>
        </p:nvSpPr>
        <p:spPr>
          <a:xfrm>
            <a:off x="7154218" y="3954357"/>
            <a:ext cx="81874" cy="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FE6535-57D2-42BB-A85E-C8EB236CE883}"/>
              </a:ext>
            </a:extLst>
          </p:cNvPr>
          <p:cNvSpPr/>
          <p:nvPr/>
        </p:nvSpPr>
        <p:spPr>
          <a:xfrm>
            <a:off x="7249621" y="235763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21588D-8BEE-44A0-9908-CD698C292542}"/>
              </a:ext>
            </a:extLst>
          </p:cNvPr>
          <p:cNvSpPr/>
          <p:nvPr/>
        </p:nvSpPr>
        <p:spPr>
          <a:xfrm>
            <a:off x="7471453" y="2357629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E6618D-A72E-4B26-82F1-9C7B20686146}"/>
              </a:ext>
            </a:extLst>
          </p:cNvPr>
          <p:cNvSpPr/>
          <p:nvPr/>
        </p:nvSpPr>
        <p:spPr>
          <a:xfrm>
            <a:off x="7698509" y="2357628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B5A26B-FE1D-425E-AA84-F0D3E97B58E4}"/>
              </a:ext>
            </a:extLst>
          </p:cNvPr>
          <p:cNvGrpSpPr/>
          <p:nvPr/>
        </p:nvGrpSpPr>
        <p:grpSpPr>
          <a:xfrm>
            <a:off x="8573061" y="2357628"/>
            <a:ext cx="673332" cy="232759"/>
            <a:chOff x="8573061" y="2124873"/>
            <a:chExt cx="673332" cy="23275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D6D309-FE0C-4F89-8DF7-A2EA1A135171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9A3370-30D6-472B-B221-E30D5955D672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89691F2-66C0-4AAA-BBE3-77EEB80A841A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9BBB073-DE73-489C-90BD-0D4C465D9DEB}"/>
              </a:ext>
            </a:extLst>
          </p:cNvPr>
          <p:cNvGrpSpPr/>
          <p:nvPr/>
        </p:nvGrpSpPr>
        <p:grpSpPr>
          <a:xfrm>
            <a:off x="8055046" y="3196241"/>
            <a:ext cx="673332" cy="232759"/>
            <a:chOff x="8573061" y="2124873"/>
            <a:chExt cx="673332" cy="23275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C38FEA-B141-4947-BB92-92C3BB72BE12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42A845-3553-40C1-A4C8-4951E6F51CD1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57739C-1B03-4671-9B30-55B77F2E0527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1D19144-36CF-4147-B575-D3AA2444541B}"/>
              </a:ext>
            </a:extLst>
          </p:cNvPr>
          <p:cNvGrpSpPr/>
          <p:nvPr/>
        </p:nvGrpSpPr>
        <p:grpSpPr>
          <a:xfrm>
            <a:off x="8055046" y="3429000"/>
            <a:ext cx="673332" cy="232759"/>
            <a:chOff x="8573061" y="2124873"/>
            <a:chExt cx="673332" cy="23275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CA92E4-B48D-4423-AFD3-ABA15405AB2E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37F3A0-F1F8-41E0-BDFC-FEEB11C47F34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64836C3-0B5F-4EDA-B0A4-3FE0FEC96100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EC77CC6-778A-432A-9F8C-B47446B9D574}"/>
              </a:ext>
            </a:extLst>
          </p:cNvPr>
          <p:cNvGrpSpPr/>
          <p:nvPr/>
        </p:nvGrpSpPr>
        <p:grpSpPr>
          <a:xfrm>
            <a:off x="8055046" y="3655894"/>
            <a:ext cx="673332" cy="232759"/>
            <a:chOff x="8573061" y="2124873"/>
            <a:chExt cx="673332" cy="23275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986CA7-95FA-4241-83AE-D5556B4DB626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26B721B-447E-464B-8971-64641A90CFEF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5D05F07-753B-4CE4-A89E-3F06C3C8D1B2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A34E58B-6CDD-4C3E-A347-20328212CA4C}"/>
              </a:ext>
            </a:extLst>
          </p:cNvPr>
          <p:cNvGrpSpPr/>
          <p:nvPr/>
        </p:nvGrpSpPr>
        <p:grpSpPr>
          <a:xfrm>
            <a:off x="8055046" y="3888650"/>
            <a:ext cx="673332" cy="232759"/>
            <a:chOff x="8573061" y="2124873"/>
            <a:chExt cx="673332" cy="23275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36447C9-1214-4B73-88DB-D838A5CFAD32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875A2B-F93C-4CA2-921C-0BB329ACED16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FD7CD1E-C60F-493B-8DF0-D07F776B1CAC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18EF0-43C3-4F39-8B26-7C130987B826}"/>
              </a:ext>
            </a:extLst>
          </p:cNvPr>
          <p:cNvCxnSpPr/>
          <p:nvPr/>
        </p:nvCxnSpPr>
        <p:spPr>
          <a:xfrm>
            <a:off x="8907115" y="3190380"/>
            <a:ext cx="0" cy="92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303F721-9D2D-4D3D-90B1-15CB8EC9CBEA}"/>
              </a:ext>
            </a:extLst>
          </p:cNvPr>
          <p:cNvSpPr txBox="1"/>
          <p:nvPr/>
        </p:nvSpPr>
        <p:spPr>
          <a:xfrm>
            <a:off x="8994843" y="3422129"/>
            <a:ext cx="43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</a:t>
            </a:r>
          </a:p>
          <a:p>
            <a:pPr algn="ctr"/>
            <a:r>
              <a:rPr lang="en-US" sz="1200" b="1" dirty="0"/>
              <a:t>=</a:t>
            </a:r>
            <a:endParaRPr lang="en-GB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AA6245-AF09-422D-ACE7-3A03B7B6AF33}"/>
              </a:ext>
            </a:extLst>
          </p:cNvPr>
          <p:cNvGrpSpPr/>
          <p:nvPr/>
        </p:nvGrpSpPr>
        <p:grpSpPr>
          <a:xfrm>
            <a:off x="9633801" y="3608840"/>
            <a:ext cx="673332" cy="232759"/>
            <a:chOff x="8573061" y="2124873"/>
            <a:chExt cx="673332" cy="232759"/>
          </a:xfrm>
          <a:solidFill>
            <a:srgbClr val="00B050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DFDF58-01B9-4FBE-B014-A16CDCC24224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5AD8ECB-B7B9-4858-9499-A5CADCA140D0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FB08F9-5C3F-47C9-B668-EF1BFA58BF4D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506DF36-A08F-4194-A47A-12C9AD606B31}"/>
              </a:ext>
            </a:extLst>
          </p:cNvPr>
          <p:cNvSpPr txBox="1"/>
          <p:nvPr/>
        </p:nvSpPr>
        <p:spPr>
          <a:xfrm>
            <a:off x="9073043" y="3954357"/>
            <a:ext cx="186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Context vector to be used for decoder</a:t>
            </a:r>
            <a:endParaRPr lang="en-GB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1D2290-3DF0-4E9F-ABAF-A8758110A4C4}"/>
              </a:ext>
            </a:extLst>
          </p:cNvPr>
          <p:cNvSpPr txBox="1"/>
          <p:nvPr/>
        </p:nvSpPr>
        <p:spPr>
          <a:xfrm>
            <a:off x="4364264" y="3429000"/>
            <a:ext cx="117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map</a:t>
            </a:r>
          </a:p>
          <a:p>
            <a:r>
              <a:rPr lang="en-US" sz="1400" dirty="0"/>
              <a:t>- CNN output</a:t>
            </a:r>
            <a:endParaRPr lang="en-GB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13E8D8-9B02-4ED8-A1B4-5696D836645A}"/>
              </a:ext>
            </a:extLst>
          </p:cNvPr>
          <p:cNvSpPr txBox="1"/>
          <p:nvPr/>
        </p:nvSpPr>
        <p:spPr>
          <a:xfrm>
            <a:off x="3873786" y="2234727"/>
            <a:ext cx="179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state vector</a:t>
            </a:r>
            <a:endParaRPr lang="en-GB" sz="14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B5BE2BF-284F-4810-8A88-DABA39884967}"/>
              </a:ext>
            </a:extLst>
          </p:cNvPr>
          <p:cNvCxnSpPr>
            <a:cxnSpLocks/>
          </p:cNvCxnSpPr>
          <p:nvPr/>
        </p:nvCxnSpPr>
        <p:spPr>
          <a:xfrm flipV="1">
            <a:off x="5871555" y="2423617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C59C59-E976-4047-960F-254DF586BDD9}"/>
              </a:ext>
            </a:extLst>
          </p:cNvPr>
          <p:cNvCxnSpPr>
            <a:cxnSpLocks/>
          </p:cNvCxnSpPr>
          <p:nvPr/>
        </p:nvCxnSpPr>
        <p:spPr>
          <a:xfrm flipV="1">
            <a:off x="6093804" y="2423617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A7F38B-8E5C-434F-AA56-AADB2ECD432A}"/>
              </a:ext>
            </a:extLst>
          </p:cNvPr>
          <p:cNvCxnSpPr>
            <a:cxnSpLocks/>
          </p:cNvCxnSpPr>
          <p:nvPr/>
        </p:nvCxnSpPr>
        <p:spPr>
          <a:xfrm flipV="1">
            <a:off x="6321478" y="2433602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BBFE7C0-2574-4D9E-87FC-EF915B38E198}"/>
              </a:ext>
            </a:extLst>
          </p:cNvPr>
          <p:cNvCxnSpPr>
            <a:cxnSpLocks/>
          </p:cNvCxnSpPr>
          <p:nvPr/>
        </p:nvCxnSpPr>
        <p:spPr>
          <a:xfrm flipV="1">
            <a:off x="5875710" y="2433602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335CAAB-AF32-4650-BBAE-C98355E37290}"/>
              </a:ext>
            </a:extLst>
          </p:cNvPr>
          <p:cNvCxnSpPr>
            <a:cxnSpLocks/>
          </p:cNvCxnSpPr>
          <p:nvPr/>
        </p:nvCxnSpPr>
        <p:spPr>
          <a:xfrm flipV="1">
            <a:off x="6096000" y="2433602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0D4F54-CBC5-46FE-B443-A3357D66EFA5}"/>
              </a:ext>
            </a:extLst>
          </p:cNvPr>
          <p:cNvCxnSpPr>
            <a:cxnSpLocks/>
          </p:cNvCxnSpPr>
          <p:nvPr/>
        </p:nvCxnSpPr>
        <p:spPr>
          <a:xfrm flipV="1">
            <a:off x="6323674" y="2431521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8D18B36-DFB3-471F-87F4-89B0E93361D7}"/>
              </a:ext>
            </a:extLst>
          </p:cNvPr>
          <p:cNvCxnSpPr>
            <a:cxnSpLocks/>
          </p:cNvCxnSpPr>
          <p:nvPr/>
        </p:nvCxnSpPr>
        <p:spPr>
          <a:xfrm flipH="1" flipV="1">
            <a:off x="5871555" y="2423617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7FA9D3B-EE58-457F-9F1C-763AD805E1F7}"/>
              </a:ext>
            </a:extLst>
          </p:cNvPr>
          <p:cNvCxnSpPr>
            <a:cxnSpLocks/>
          </p:cNvCxnSpPr>
          <p:nvPr/>
        </p:nvCxnSpPr>
        <p:spPr>
          <a:xfrm flipH="1" flipV="1">
            <a:off x="6091988" y="2424367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F53C4D-1581-4359-B4AC-0E37DADAB337}"/>
              </a:ext>
            </a:extLst>
          </p:cNvPr>
          <p:cNvCxnSpPr>
            <a:cxnSpLocks/>
          </p:cNvCxnSpPr>
          <p:nvPr/>
        </p:nvCxnSpPr>
        <p:spPr>
          <a:xfrm flipH="1" flipV="1">
            <a:off x="6318792" y="2431520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12E905-F2C6-45D7-88AD-99927E245594}"/>
              </a:ext>
            </a:extLst>
          </p:cNvPr>
          <p:cNvSpPr txBox="1"/>
          <p:nvPr/>
        </p:nvSpPr>
        <p:spPr>
          <a:xfrm>
            <a:off x="7922953" y="1318260"/>
            <a:ext cx="70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SoftMax</a:t>
            </a:r>
            <a:endParaRPr lang="en-GB" sz="1200" i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91C9EC6-02ED-4900-8946-8082896C4074}"/>
              </a:ext>
            </a:extLst>
          </p:cNvPr>
          <p:cNvSpPr txBox="1"/>
          <p:nvPr/>
        </p:nvSpPr>
        <p:spPr>
          <a:xfrm>
            <a:off x="6515983" y="2994777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D89081C-CAFC-40A4-B23E-940705A5EF9D}"/>
              </a:ext>
            </a:extLst>
          </p:cNvPr>
          <p:cNvSpPr txBox="1"/>
          <p:nvPr/>
        </p:nvSpPr>
        <p:spPr>
          <a:xfrm>
            <a:off x="6514411" y="3251162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E8408C6-1AA9-4C13-BCA3-9A041831301D}"/>
              </a:ext>
            </a:extLst>
          </p:cNvPr>
          <p:cNvSpPr txBox="1"/>
          <p:nvPr/>
        </p:nvSpPr>
        <p:spPr>
          <a:xfrm>
            <a:off x="6514411" y="3481994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A69D348-F532-43C9-B2EF-84B9EBA1CAC3}"/>
              </a:ext>
            </a:extLst>
          </p:cNvPr>
          <p:cNvSpPr txBox="1"/>
          <p:nvPr/>
        </p:nvSpPr>
        <p:spPr>
          <a:xfrm>
            <a:off x="6522695" y="3733307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18413B1-2152-4C51-8134-629D9AD2F981}"/>
              </a:ext>
            </a:extLst>
          </p:cNvPr>
          <p:cNvSpPr txBox="1"/>
          <p:nvPr/>
        </p:nvSpPr>
        <p:spPr>
          <a:xfrm>
            <a:off x="7597191" y="3066290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E8C9C-2813-43E8-9EEE-1F5E84A6FB48}"/>
              </a:ext>
            </a:extLst>
          </p:cNvPr>
          <p:cNvSpPr txBox="1"/>
          <p:nvPr/>
        </p:nvSpPr>
        <p:spPr>
          <a:xfrm>
            <a:off x="7597190" y="3310501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F72489D-4E39-4617-9F2B-1460F165710B}"/>
              </a:ext>
            </a:extLst>
          </p:cNvPr>
          <p:cNvSpPr txBox="1"/>
          <p:nvPr/>
        </p:nvSpPr>
        <p:spPr>
          <a:xfrm>
            <a:off x="7597187" y="3521324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229BF4C-D0F1-4931-B16B-0F1A05B4E80F}"/>
              </a:ext>
            </a:extLst>
          </p:cNvPr>
          <p:cNvSpPr txBox="1"/>
          <p:nvPr/>
        </p:nvSpPr>
        <p:spPr>
          <a:xfrm>
            <a:off x="7597186" y="3760708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3676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2223 L -0.00078 -0.02199 C 0.00052 -0.025 0.0026 -0.0301 0.0043 -0.03264 C 0.0056 -0.03426 0.00833 -0.03797 0.00937 -0.03889 C 0.01341 -0.0419 0.01081 -0.04005 0.01484 -0.04236 C 0.01523 -0.04236 0.01562 -0.04283 0.01601 -0.04306 C 0.01784 -0.04352 0.01966 -0.04375 0.02148 -0.04445 C 0.02213 -0.04445 0.02279 -0.04491 0.02344 -0.04514 C 0.02604 -0.04537 0.02865 -0.04561 0.03125 -0.04561 C 0.03698 -0.04468 0.03841 -0.04491 0.04336 -0.04236 C 0.04401 -0.0419 0.04453 -0.04144 0.04492 -0.04098 C 0.04831 -0.03611 0.04948 -0.03056 0.05156 -0.02361 C 0.05325 -0.01829 0.05495 -0.01297 0.05625 -0.00764 C 0.05963 0.00625 0.05963 0.00856 0.06094 0.02083 C 0.06133 0.03541 0.06185 0.04282 0.06055 0.05764 C 0.06029 0.0618 0.05937 0.06574 0.05859 0.06944 C 0.05573 0.08379 0.05338 0.09236 0.04805 0.10486 C 0.04362 0.11574 0.03854 0.12592 0.03359 0.13611 C 0.02995 0.14421 0.02786 0.14884 0.02305 0.15486 C 0.02018 0.15856 0.00703 0.17453 0.00117 0.17916 C -0.00951 0.18796 -0.03008 0.19768 -0.03828 0.2 L -0.05234 0.20416 C -0.0543 0.20486 -0.05625 0.20555 -0.0582 0.20625 C -0.06055 0.2074 -0.06276 0.20902 -0.06524 0.20972 C -0.06927 0.21111 -0.07357 0.21157 -0.07774 0.2125 C -0.07982 0.21365 -0.08177 0.21527 -0.08399 0.21597 C -0.08581 0.21689 -0.0974 0.22106 -0.10156 0.22152 C -0.10417 0.22199 -0.10703 0.22199 -0.10977 0.22222 C -0.11107 0.22268 -0.11224 0.22338 -0.11367 0.22361 C -0.12109 0.22523 -0.14115 0.2243 -0.14245 0.2243 " pathEditMode="relative" rAng="0" ptsTypes="AAAAAAAAAAAAAAAAAAAAAAAAAAAAAA">
                                      <p:cBhvr>
                                        <p:cTn id="31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3 -0.00185 L 0.02943 -0.00162 C 0.02995 -0.00254 0.03763 -0.01064 0.04036 -0.01111 L 0.04505 -0.01157 C 0.0474 -0.01111 0.04974 -0.01064 0.05208 -0.00972 C 0.0526 -0.00949 0.05299 -0.00856 0.05365 -0.00833 C 0.05391 -0.00787 0.05443 -0.00787 0.05482 -0.0074 C 0.05638 -0.00532 0.05703 -0.00486 0.05833 -0.00138 C 0.05859 -0.00023 0.05872 0.00116 0.05911 0.00232 C 0.05924 0.00324 0.05963 0.00417 0.0599 0.0051 C 0.0595 0.01482 0.05963 0.02454 0.05872 0.03426 C 0.05807 0.03982 0.05638 0.04491 0.05521 0.05 C 0.05365 0.05625 0.04935 0.07199 0.0474 0.07732 C 0.04544 0.08241 0.04349 0.0875 0.04154 0.0926 C 0.03711 0.10348 0.03398 0.10996 0.02786 0.12084 C 0.0263 0.12362 0.02461 0.12639 0.02318 0.12917 C 0.02187 0.13149 0.02096 0.13426 0.01966 0.13612 C 0.01588 0.14213 0.00482 0.15811 -0.00065 0.16389 C -0.00729 0.17084 -0.0138 0.17778 -0.02057 0.18334 L -0.03815 0.19815 C -0.0405 0.19977 -0.04258 0.20232 -0.04479 0.20371 C -0.06497 0.21551 -0.03802 0.19977 -0.05964 0.21112 C -0.06159 0.21227 -0.06341 0.21343 -0.0651 0.21482 C -0.06641 0.21574 -0.06745 0.21737 -0.06862 0.21806 C -0.07044 0.21922 -0.0724 0.21945 -0.07409 0.22037 C -0.07578 0.22107 -0.07721 0.22246 -0.07878 0.22315 C -0.08021 0.22362 -0.08164 0.22362 -0.08307 0.22362 L -0.13112 0.22454 L -0.14245 0.22362 " pathEditMode="relative" rAng="0" ptsTypes="AAAAAAAAAAAAAAAAAAAAAAAAAAAAA">
                                      <p:cBhvr>
                                        <p:cTn id="32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2 -0.00208 L 0.02982 -0.00185 C 0.03138 -0.00278 0.03294 -0.00324 0.0345 -0.00416 C 0.03685 -0.00509 0.03763 -0.00579 0.03945 -0.00671 C 0.04075 -0.00648 0.04232 -0.00671 0.04336 -0.00555 C 0.04609 -0.00254 0.05039 0.00486 0.05039 0.00509 C 0.05221 0.0125 0.05325 0.01597 0.05404 0.02431 C 0.0543 0.02894 0.0543 0.03357 0.05443 0.0382 C 0.05299 0.06991 0.05534 0.07639 0.04883 0.09861 C 0.04505 0.11227 0.04154 0.11852 0.03555 0.12986 C 0.02904 0.14259 0.02331 0.15139 0.01445 0.16042 C 0.0095 0.16574 0.00456 0.17176 -0.00065 0.17639 C -0.02734 0.2 -0.01641 0.18959 -0.02956 0.19792 C -0.03177 0.19931 -0.03372 0.20116 -0.03581 0.20209 C -0.04662 0.20787 -0.0487 0.20764 -0.05925 0.21111 C -0.06068 0.21158 -0.06198 0.21204 -0.06315 0.2125 C -0.0655 0.21343 -0.06758 0.21482 -0.06992 0.21528 C -0.07995 0.21783 -0.08815 0.21759 -0.09831 0.21806 C -0.10287 0.21921 -0.10195 0.21898 -0.10768 0.21945 L -0.13555 0.22153 C -0.14024 0.22246 -0.13802 0.22222 -0.14206 0.22222 " pathEditMode="relative" rAng="0" ptsTypes="AAAAAAAAAAAAAAAAAAAAA">
                                      <p:cBhvr>
                                        <p:cTn id="34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6 0.00162 L 0.0306 0.00185 C 0.03281 -0.00139 0.03711 -0.00787 0.03971 -0.00949 C 0.04049 -0.00996 0.04128 -0.01019 0.04206 -0.01088 C 0.04271 -0.01111 0.04323 -0.01181 0.04388 -0.01227 C 0.0444 -0.0125 0.04492 -0.01273 0.04544 -0.01273 C 0.04674 -0.01273 0.04831 -0.0132 0.04935 -0.01227 C 0.05013 -0.01134 0.05026 -0.00949 0.05065 -0.0081 C 0.05325 0.00324 0.04935 -0.01111 0.05247 0.00023 C 0.05273 0.00254 0.05312 0.0044 0.05325 0.00671 C 0.05365 0.00949 0.05404 0.01875 0.05417 0.02106 C 0.05378 0.02893 0.05378 0.03704 0.05325 0.04467 C 0.05312 0.04699 0.0526 0.04907 0.05221 0.05116 C 0.05156 0.05393 0.05091 0.05671 0.05013 0.05949 C 0.04922 0.06319 0.04766 0.06574 0.04622 0.06921 C 0.04557 0.07083 0.04505 0.07291 0.0444 0.07477 C 0.04258 0.0794 0.04115 0.08449 0.03893 0.08866 C 0.02773 0.10833 0.03411 0.09815 0.02044 0.1169 C 0.01862 0.11944 0.01706 0.12268 0.01497 0.12477 C 0.00872 0.13125 0.00234 0.13704 -0.00378 0.14421 C -0.00742 0.14838 -0.00859 0.15023 -0.01315 0.15393 C -0.01537 0.15555 -0.01784 0.15671 -0.02018 0.15856 C -0.02135 0.15972 -0.0224 0.1618 -0.02357 0.16273 C -0.02826 0.1669 -0.03294 0.17083 -0.03763 0.17384 C -0.03867 0.17477 -0.03971 0.17546 -0.04076 0.17616 C -0.04258 0.17708 -0.04453 0.17778 -0.04622 0.17893 C -0.05013 0.18102 -0.05404 0.18264 -0.05768 0.18588 C -0.06367 0.19074 -0.07149 0.19768 -0.07747 0.20023 L -0.09362 0.20717 C -0.09518 0.2081 -0.09701 0.20833 -0.09857 0.20949 C -0.09987 0.20995 -0.10104 0.21065 -0.10221 0.21134 C -0.10274 0.2118 -0.10313 0.2125 -0.10378 0.21273 C -0.1151 0.21805 -0.1112 0.21643 -0.11966 0.21782 C -0.12096 0.21782 -0.12214 0.21805 -0.12331 0.21829 C -0.12461 0.21875 -0.12578 0.21944 -0.12721 0.21967 C -0.1306 0.22037 -0.13425 0.2206 -0.13763 0.22106 L -0.14232 0.22199 " pathEditMode="relative" rAng="0" ptsTypes="AAAAAAAAAAAAAAAAAAAAAAAAAAAAAAAAAAAAA">
                                      <p:cBhvr>
                                        <p:cTn id="36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5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14" grpId="0" animBg="1"/>
      <p:bldP spid="115" grpId="0" animBg="1"/>
      <p:bldP spid="116" grpId="0" animBg="1"/>
      <p:bldP spid="146" grpId="0"/>
      <p:bldP spid="148" grpId="0"/>
      <p:bldP spid="163" grpId="0"/>
      <p:bldP spid="164" grpId="0"/>
      <p:bldP spid="165" grpId="0"/>
      <p:bldP spid="166" grpId="0"/>
      <p:bldP spid="167" grpId="0"/>
      <p:bldP spid="170" grpId="0"/>
      <p:bldP spid="171" grpId="0"/>
      <p:bldP spid="1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3</cp:revision>
  <dcterms:created xsi:type="dcterms:W3CDTF">2021-08-20T18:52:14Z</dcterms:created>
  <dcterms:modified xsi:type="dcterms:W3CDTF">2021-08-20T21:19:16Z</dcterms:modified>
</cp:coreProperties>
</file>