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7" r:id="rId2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75" d="100"/>
          <a:sy n="75" d="100"/>
        </p:scale>
        <p:origin x="1254" y="-180"/>
      </p:cViewPr>
      <p:guideLst>
        <p:guide orient="horz" pos="5689"/>
        <p:guide pos="5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209452E-0EE1-4DAF-8FE0-14F82A1BAF29}"/>
              </a:ext>
            </a:extLst>
          </p:cNvPr>
          <p:cNvGrpSpPr/>
          <p:nvPr/>
        </p:nvGrpSpPr>
        <p:grpSpPr>
          <a:xfrm>
            <a:off x="9034864" y="2135782"/>
            <a:ext cx="4249817" cy="5247036"/>
            <a:chOff x="818951" y="1242362"/>
            <a:chExt cx="4249817" cy="5247036"/>
          </a:xfrm>
        </p:grpSpPr>
        <p:pic>
          <p:nvPicPr>
            <p:cNvPr id="5" name="Picture 4" descr="A person throwing a frisbee to a child&#10;&#10;Description automatically generated with medium confidence">
              <a:extLst>
                <a:ext uri="{FF2B5EF4-FFF2-40B4-BE49-F238E27FC236}">
                  <a16:creationId xmlns:a16="http://schemas.microsoft.com/office/drawing/2014/main" id="{9696275D-4849-47B4-9168-FE2C738B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51" y="1242362"/>
              <a:ext cx="4249817" cy="52470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16FDE-E47B-4699-B961-AA3F03A481FA}"/>
                </a:ext>
              </a:extLst>
            </p:cNvPr>
            <p:cNvSpPr/>
            <p:nvPr/>
          </p:nvSpPr>
          <p:spPr>
            <a:xfrm>
              <a:off x="9779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AFFF6E-2BBF-47BB-92A1-E29FB5F8BC77}"/>
                </a:ext>
              </a:extLst>
            </p:cNvPr>
            <p:cNvSpPr/>
            <p:nvPr/>
          </p:nvSpPr>
          <p:spPr>
            <a:xfrm>
              <a:off x="16510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F2DB-5E28-4BB8-8014-6B487345A994}"/>
                </a:ext>
              </a:extLst>
            </p:cNvPr>
            <p:cNvSpPr/>
            <p:nvPr/>
          </p:nvSpPr>
          <p:spPr>
            <a:xfrm>
              <a:off x="23241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BE4667-4A20-4F15-8630-B964063CDF6E}"/>
                </a:ext>
              </a:extLst>
            </p:cNvPr>
            <p:cNvSpPr/>
            <p:nvPr/>
          </p:nvSpPr>
          <p:spPr>
            <a:xfrm>
              <a:off x="29972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2543B1-E6B8-452A-8EC4-5DDB1F81F5D0}"/>
                </a:ext>
              </a:extLst>
            </p:cNvPr>
            <p:cNvSpPr/>
            <p:nvPr/>
          </p:nvSpPr>
          <p:spPr>
            <a:xfrm>
              <a:off x="36703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BC541-A306-4E55-B802-17A8B72C8C67}"/>
                </a:ext>
              </a:extLst>
            </p:cNvPr>
            <p:cNvSpPr/>
            <p:nvPr/>
          </p:nvSpPr>
          <p:spPr>
            <a:xfrm>
              <a:off x="43434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300F-1519-4F9F-96C9-D111F24BDD40}"/>
                </a:ext>
              </a:extLst>
            </p:cNvPr>
            <p:cNvSpPr/>
            <p:nvPr/>
          </p:nvSpPr>
          <p:spPr>
            <a:xfrm>
              <a:off x="977900" y="20574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38666C-E4F0-4F5B-BCBF-C6F56529FB6F}"/>
                </a:ext>
              </a:extLst>
            </p:cNvPr>
            <p:cNvSpPr/>
            <p:nvPr/>
          </p:nvSpPr>
          <p:spPr>
            <a:xfrm>
              <a:off x="16510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BB13E4-27D5-47E2-A1E1-E5945ADE3E57}"/>
                </a:ext>
              </a:extLst>
            </p:cNvPr>
            <p:cNvSpPr/>
            <p:nvPr/>
          </p:nvSpPr>
          <p:spPr>
            <a:xfrm>
              <a:off x="23241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6DD61-4BF0-4FCE-8104-155E537FF72D}"/>
                </a:ext>
              </a:extLst>
            </p:cNvPr>
            <p:cNvSpPr/>
            <p:nvPr/>
          </p:nvSpPr>
          <p:spPr>
            <a:xfrm>
              <a:off x="29972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A6821-21D0-4192-BCCF-EEA386AFDA98}"/>
                </a:ext>
              </a:extLst>
            </p:cNvPr>
            <p:cNvSpPr/>
            <p:nvPr/>
          </p:nvSpPr>
          <p:spPr>
            <a:xfrm>
              <a:off x="36703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955B37-227D-4582-908A-9D1EF4E13112}"/>
                </a:ext>
              </a:extLst>
            </p:cNvPr>
            <p:cNvSpPr/>
            <p:nvPr/>
          </p:nvSpPr>
          <p:spPr>
            <a:xfrm>
              <a:off x="43434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8816-9CF1-4BEF-BC70-99F6CBC661DD}"/>
                </a:ext>
              </a:extLst>
            </p:cNvPr>
            <p:cNvSpPr/>
            <p:nvPr/>
          </p:nvSpPr>
          <p:spPr>
            <a:xfrm>
              <a:off x="977900" y="27686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32D3-4B52-463E-BB75-6886E18325E1}"/>
                </a:ext>
              </a:extLst>
            </p:cNvPr>
            <p:cNvSpPr/>
            <p:nvPr/>
          </p:nvSpPr>
          <p:spPr>
            <a:xfrm>
              <a:off x="1651000" y="27686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10A9B-9EDE-407A-B995-C70920645964}"/>
                </a:ext>
              </a:extLst>
            </p:cNvPr>
            <p:cNvSpPr/>
            <p:nvPr/>
          </p:nvSpPr>
          <p:spPr>
            <a:xfrm>
              <a:off x="23241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DD5B6C-C0C8-4EF0-9AA7-59F4C3C8F8DB}"/>
                </a:ext>
              </a:extLst>
            </p:cNvPr>
            <p:cNvSpPr/>
            <p:nvPr/>
          </p:nvSpPr>
          <p:spPr>
            <a:xfrm>
              <a:off x="29972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4ADBD-942A-4F03-BD49-C02C9AD94D5D}"/>
                </a:ext>
              </a:extLst>
            </p:cNvPr>
            <p:cNvSpPr/>
            <p:nvPr/>
          </p:nvSpPr>
          <p:spPr>
            <a:xfrm>
              <a:off x="36703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365D0-4F42-4523-9B4C-7944C97FF452}"/>
                </a:ext>
              </a:extLst>
            </p:cNvPr>
            <p:cNvSpPr/>
            <p:nvPr/>
          </p:nvSpPr>
          <p:spPr>
            <a:xfrm>
              <a:off x="43434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FC9BDE-1927-40FF-8CD6-03FDDAAF7AD7}"/>
                </a:ext>
              </a:extLst>
            </p:cNvPr>
            <p:cNvSpPr/>
            <p:nvPr/>
          </p:nvSpPr>
          <p:spPr>
            <a:xfrm>
              <a:off x="9779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19A76-45A7-4A29-B671-826BF4AF2D80}"/>
                </a:ext>
              </a:extLst>
            </p:cNvPr>
            <p:cNvSpPr/>
            <p:nvPr/>
          </p:nvSpPr>
          <p:spPr>
            <a:xfrm>
              <a:off x="16510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063F95-B34C-42B3-9078-66C3C884B88F}"/>
                </a:ext>
              </a:extLst>
            </p:cNvPr>
            <p:cNvSpPr/>
            <p:nvPr/>
          </p:nvSpPr>
          <p:spPr>
            <a:xfrm>
              <a:off x="23241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2C7351-FE4C-4E92-A188-08A41BD5D32A}"/>
                </a:ext>
              </a:extLst>
            </p:cNvPr>
            <p:cNvSpPr/>
            <p:nvPr/>
          </p:nvSpPr>
          <p:spPr>
            <a:xfrm>
              <a:off x="29972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F32A9-0E6E-4ED4-A153-FA99CCE592EB}"/>
                </a:ext>
              </a:extLst>
            </p:cNvPr>
            <p:cNvSpPr/>
            <p:nvPr/>
          </p:nvSpPr>
          <p:spPr>
            <a:xfrm>
              <a:off x="36703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DAEAA-72E3-4398-ADC5-280D70A7F651}"/>
                </a:ext>
              </a:extLst>
            </p:cNvPr>
            <p:cNvSpPr/>
            <p:nvPr/>
          </p:nvSpPr>
          <p:spPr>
            <a:xfrm>
              <a:off x="43434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CFC43D-4E39-486A-A77F-6CDBF66B8DB7}"/>
                </a:ext>
              </a:extLst>
            </p:cNvPr>
            <p:cNvSpPr/>
            <p:nvPr/>
          </p:nvSpPr>
          <p:spPr>
            <a:xfrm>
              <a:off x="9779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1A6BA-725E-4971-A45E-F9A17B74E53F}"/>
                </a:ext>
              </a:extLst>
            </p:cNvPr>
            <p:cNvSpPr/>
            <p:nvPr/>
          </p:nvSpPr>
          <p:spPr>
            <a:xfrm>
              <a:off x="16510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7F4EE-56C8-48EF-A3C8-35C813F8BCB8}"/>
                </a:ext>
              </a:extLst>
            </p:cNvPr>
            <p:cNvSpPr/>
            <p:nvPr/>
          </p:nvSpPr>
          <p:spPr>
            <a:xfrm>
              <a:off x="23241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DA01FF-7687-47D3-BB43-99ED6BD07F96}"/>
                </a:ext>
              </a:extLst>
            </p:cNvPr>
            <p:cNvSpPr/>
            <p:nvPr/>
          </p:nvSpPr>
          <p:spPr>
            <a:xfrm>
              <a:off x="29972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9F844-DE66-4C10-8ED1-095C31B45155}"/>
                </a:ext>
              </a:extLst>
            </p:cNvPr>
            <p:cNvSpPr/>
            <p:nvPr/>
          </p:nvSpPr>
          <p:spPr>
            <a:xfrm>
              <a:off x="36703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C12E37-2312-49A4-B22E-4DAF697F2665}"/>
                </a:ext>
              </a:extLst>
            </p:cNvPr>
            <p:cNvSpPr/>
            <p:nvPr/>
          </p:nvSpPr>
          <p:spPr>
            <a:xfrm>
              <a:off x="43434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480BB6-E195-4FCC-A478-9B776D865991}"/>
                </a:ext>
              </a:extLst>
            </p:cNvPr>
            <p:cNvSpPr/>
            <p:nvPr/>
          </p:nvSpPr>
          <p:spPr>
            <a:xfrm>
              <a:off x="9779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793933-9F03-4606-A9EF-AB62477DAD96}"/>
                </a:ext>
              </a:extLst>
            </p:cNvPr>
            <p:cNvSpPr/>
            <p:nvPr/>
          </p:nvSpPr>
          <p:spPr>
            <a:xfrm>
              <a:off x="16510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17B083-BA01-4D2D-BA33-A39A9BE7029E}"/>
                </a:ext>
              </a:extLst>
            </p:cNvPr>
            <p:cNvSpPr/>
            <p:nvPr/>
          </p:nvSpPr>
          <p:spPr>
            <a:xfrm>
              <a:off x="23241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25A93-FFD8-4729-939F-A086A625A10E}"/>
                </a:ext>
              </a:extLst>
            </p:cNvPr>
            <p:cNvSpPr/>
            <p:nvPr/>
          </p:nvSpPr>
          <p:spPr>
            <a:xfrm>
              <a:off x="29972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94415-FC33-4023-B9C8-779A78ADB494}"/>
                </a:ext>
              </a:extLst>
            </p:cNvPr>
            <p:cNvSpPr/>
            <p:nvPr/>
          </p:nvSpPr>
          <p:spPr>
            <a:xfrm>
              <a:off x="36703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0E76E-AD19-4BA0-A971-BA52EE5BA38D}"/>
                </a:ext>
              </a:extLst>
            </p:cNvPr>
            <p:cNvSpPr/>
            <p:nvPr/>
          </p:nvSpPr>
          <p:spPr>
            <a:xfrm>
              <a:off x="43434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A3AA9D-CEAD-44F2-A3A4-06B6D3C61965}"/>
                </a:ext>
              </a:extLst>
            </p:cNvPr>
            <p:cNvSpPr/>
            <p:nvPr/>
          </p:nvSpPr>
          <p:spPr>
            <a:xfrm>
              <a:off x="9779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9D426D-D5B1-4622-857C-435CE3CEDF15}"/>
                </a:ext>
              </a:extLst>
            </p:cNvPr>
            <p:cNvSpPr/>
            <p:nvPr/>
          </p:nvSpPr>
          <p:spPr>
            <a:xfrm>
              <a:off x="16510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4385C9-E94A-4F3F-A57E-7B45AED9A459}"/>
                </a:ext>
              </a:extLst>
            </p:cNvPr>
            <p:cNvSpPr/>
            <p:nvPr/>
          </p:nvSpPr>
          <p:spPr>
            <a:xfrm>
              <a:off x="23241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5BFC3-5B73-4AF5-9102-7A6D9AAD71FA}"/>
                </a:ext>
              </a:extLst>
            </p:cNvPr>
            <p:cNvSpPr/>
            <p:nvPr/>
          </p:nvSpPr>
          <p:spPr>
            <a:xfrm>
              <a:off x="29972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9FFD21-7C1A-4E43-B153-6E08F7D6C3C4}"/>
                </a:ext>
              </a:extLst>
            </p:cNvPr>
            <p:cNvSpPr/>
            <p:nvPr/>
          </p:nvSpPr>
          <p:spPr>
            <a:xfrm>
              <a:off x="36703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B2ED9B-6BB6-4E16-98BC-C19D7AD5D13F}"/>
                </a:ext>
              </a:extLst>
            </p:cNvPr>
            <p:cNvSpPr/>
            <p:nvPr/>
          </p:nvSpPr>
          <p:spPr>
            <a:xfrm>
              <a:off x="43434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8" name="Picture 57" descr="A person throwing a frisbee to a child&#10;&#10;Description automatically generated with medium confidence">
            <a:extLst>
              <a:ext uri="{FF2B5EF4-FFF2-40B4-BE49-F238E27FC236}">
                <a16:creationId xmlns:a16="http://schemas.microsoft.com/office/drawing/2014/main" id="{75492A39-84C0-43D1-BA01-EBE784A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8" y="3318466"/>
            <a:ext cx="2846705" cy="28816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EA80C17-082F-4986-9578-F7D50D6962C8}"/>
              </a:ext>
            </a:extLst>
          </p:cNvPr>
          <p:cNvSpPr/>
          <p:nvPr/>
        </p:nvSpPr>
        <p:spPr>
          <a:xfrm>
            <a:off x="5036348" y="1917374"/>
            <a:ext cx="1397000" cy="562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C84DF-CF1A-42C7-BD56-D335B58057A2}"/>
              </a:ext>
            </a:extLst>
          </p:cNvPr>
          <p:cNvSpPr txBox="1"/>
          <p:nvPr/>
        </p:nvSpPr>
        <p:spPr>
          <a:xfrm>
            <a:off x="3483868" y="7929226"/>
            <a:ext cx="450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Network – acts as a feature extractor for the input image 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8BF49D-73FF-42D4-8AF0-AB3C5FDA05D2}"/>
              </a:ext>
            </a:extLst>
          </p:cNvPr>
          <p:cNvSpPr txBox="1"/>
          <p:nvPr/>
        </p:nvSpPr>
        <p:spPr>
          <a:xfrm>
            <a:off x="8908792" y="8316740"/>
            <a:ext cx="450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feature map of shape 7 x 6 values</a:t>
            </a:r>
          </a:p>
          <a:p>
            <a:pPr algn="ctr"/>
            <a:r>
              <a:rPr lang="en-US" dirty="0"/>
              <a:t>Each value gives information about a spatial feature in the image, some hypothetical examples are highlighted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35A2DA-1F2C-4223-885B-7FAD3926C22A}"/>
              </a:ext>
            </a:extLst>
          </p:cNvPr>
          <p:cNvSpPr txBox="1"/>
          <p:nvPr/>
        </p:nvSpPr>
        <p:spPr>
          <a:xfrm>
            <a:off x="7546070" y="3542487"/>
            <a:ext cx="211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Frisbee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B96649-2479-4F2C-A183-9069F3D494A3}"/>
              </a:ext>
            </a:extLst>
          </p:cNvPr>
          <p:cNvSpPr txBox="1"/>
          <p:nvPr/>
        </p:nvSpPr>
        <p:spPr>
          <a:xfrm>
            <a:off x="7548665" y="5763742"/>
            <a:ext cx="211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Woman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84C3EDA-F1D8-47F6-83DD-0A344D62B801}"/>
              </a:ext>
            </a:extLst>
          </p:cNvPr>
          <p:cNvSpPr/>
          <p:nvPr/>
        </p:nvSpPr>
        <p:spPr>
          <a:xfrm>
            <a:off x="8651755" y="3054658"/>
            <a:ext cx="350670" cy="11719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2D9CFE1-E88A-4BFB-B078-CDC4D4F7102E}"/>
              </a:ext>
            </a:extLst>
          </p:cNvPr>
          <p:cNvSpPr/>
          <p:nvPr/>
        </p:nvSpPr>
        <p:spPr>
          <a:xfrm>
            <a:off x="8651754" y="4592661"/>
            <a:ext cx="350671" cy="26253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EDC5C811-F8FD-4CAB-86E1-A66462D6259B}"/>
              </a:ext>
            </a:extLst>
          </p:cNvPr>
          <p:cNvSpPr/>
          <p:nvPr/>
        </p:nvSpPr>
        <p:spPr>
          <a:xfrm flipH="1">
            <a:off x="13443630" y="5288280"/>
            <a:ext cx="328441" cy="19297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6394E74-75BE-4754-95E7-F109BEDC8987}"/>
              </a:ext>
            </a:extLst>
          </p:cNvPr>
          <p:cNvSpPr/>
          <p:nvPr/>
        </p:nvSpPr>
        <p:spPr>
          <a:xfrm flipH="1">
            <a:off x="13410744" y="2341550"/>
            <a:ext cx="328441" cy="19297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C8970B-8604-412B-B1B9-A928DE34C804}"/>
              </a:ext>
            </a:extLst>
          </p:cNvPr>
          <p:cNvSpPr txBox="1"/>
          <p:nvPr/>
        </p:nvSpPr>
        <p:spPr>
          <a:xfrm>
            <a:off x="13957781" y="6057148"/>
            <a:ext cx="211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Little girl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063696-366B-46F2-AD57-80DEB297D32A}"/>
              </a:ext>
            </a:extLst>
          </p:cNvPr>
          <p:cNvSpPr txBox="1"/>
          <p:nvPr/>
        </p:nvSpPr>
        <p:spPr>
          <a:xfrm>
            <a:off x="13865248" y="3152530"/>
            <a:ext cx="211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Trees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7E8E6462-F686-450C-83C5-2D9C843F4820}"/>
              </a:ext>
            </a:extLst>
          </p:cNvPr>
          <p:cNvSpPr/>
          <p:nvPr/>
        </p:nvSpPr>
        <p:spPr>
          <a:xfrm rot="16200000">
            <a:off x="11089615" y="6918989"/>
            <a:ext cx="350670" cy="11719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2597F-C8DE-4D91-AA0E-7D104225325C}"/>
              </a:ext>
            </a:extLst>
          </p:cNvPr>
          <p:cNvSpPr txBox="1"/>
          <p:nvPr/>
        </p:nvSpPr>
        <p:spPr>
          <a:xfrm>
            <a:off x="10876563" y="7747655"/>
            <a:ext cx="211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Ground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0840B1-3D57-490C-9C00-6A0EBB64A366}"/>
              </a:ext>
            </a:extLst>
          </p:cNvPr>
          <p:cNvCxnSpPr>
            <a:cxnSpLocks/>
          </p:cNvCxnSpPr>
          <p:nvPr/>
        </p:nvCxnSpPr>
        <p:spPr>
          <a:xfrm flipV="1">
            <a:off x="4362614" y="4759300"/>
            <a:ext cx="621466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E6FB50-DAA3-420F-9BF2-F3FF09E41E9F}"/>
              </a:ext>
            </a:extLst>
          </p:cNvPr>
          <p:cNvCxnSpPr>
            <a:cxnSpLocks/>
          </p:cNvCxnSpPr>
          <p:nvPr/>
        </p:nvCxnSpPr>
        <p:spPr>
          <a:xfrm flipV="1">
            <a:off x="6592297" y="4759300"/>
            <a:ext cx="11971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3269B23-8469-429E-AE70-E0E6916EF5DA}"/>
              </a:ext>
            </a:extLst>
          </p:cNvPr>
          <p:cNvSpPr txBox="1"/>
          <p:nvPr/>
        </p:nvSpPr>
        <p:spPr>
          <a:xfrm>
            <a:off x="451176" y="6521237"/>
            <a:ext cx="45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 to a CNN network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C448B-CA02-4688-877C-51CF23E4106A}"/>
              </a:ext>
            </a:extLst>
          </p:cNvPr>
          <p:cNvSpPr txBox="1"/>
          <p:nvPr/>
        </p:nvSpPr>
        <p:spPr>
          <a:xfrm rot="5400000">
            <a:off x="4712668" y="4547579"/>
            <a:ext cx="20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 Network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71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49</cp:revision>
  <dcterms:created xsi:type="dcterms:W3CDTF">2021-07-02T21:28:32Z</dcterms:created>
  <dcterms:modified xsi:type="dcterms:W3CDTF">2021-08-20T18:52:03Z</dcterms:modified>
</cp:coreProperties>
</file>