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3266-5BD3-40CA-BA55-153B7B982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7EF02-D82C-4BCA-81F2-0E63A5F63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E55BB-FC73-403A-B9E6-2E231008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53AE-3CE2-455C-AE8C-D1849D2F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D1A9-F570-420F-908E-D93B1D1A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3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27EA-167F-46A0-92DC-196C5B07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01956-2A7F-410F-A3FE-B2751C6F7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DF7B-F677-4702-9A26-0F82E15D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A03DC-4ED7-4C07-B299-D7F45D91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E6F2C-CEE2-4317-96CE-FA489D5C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56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F8997-D94A-4550-904C-9E0892A1B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62FA9-30A2-4CFE-BAEB-04DFB3A68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7AB30-C761-46D3-9F10-BEDC74D3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74C3-422E-41F4-AEAF-FA40776E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D4EA5-BA67-4603-886F-F4EEE387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4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0595-676B-4AAD-8155-9D330097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3585-A500-4058-B662-03D25108C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79AFB-909C-4F9F-8DA1-2ADE3101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6B0FC-BE02-491F-99E9-F465E88B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44FBB-F35E-4CAB-95C6-656D7E84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00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165B-997B-4CDD-9419-9E2ECC9E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1A9D-E171-4B42-B279-F1CC8B81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AD837-B1D3-4B12-B0C5-F80F88F2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969A1-A74D-40A1-8240-A8B97F06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19F2E-6EF3-4143-82D5-B91F828B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13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86DC-8D60-4E09-B6B8-9216C929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9B85-1235-4E43-B88A-B5C9575B1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9F0D8-B8D4-4259-AFDB-82545893C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CFA3B-0A0C-46AF-B463-8F3AA4A6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3B01-84A8-4742-AB4E-63F84FD8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5EBF2-5DAA-4AFA-B640-38662CB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8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2671-BCBD-467E-B3DC-B91F6588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FF4A9-37DE-459E-BD53-72AF1B01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011DC-CA29-48F8-969A-88E7A5BCD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48B05-832D-46F4-A81B-D0F4B4A78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43AC9-4B36-4811-B2FA-3A3BB0FBF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6C63E-F8BE-413C-8925-A591A885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0632D-BD92-48BD-8D2B-4749F72F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27FB5-7A15-44A3-A1D4-8D0EA590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91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DFE2-7318-4EB3-87A7-2AE2D364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9FC5D-61F9-40AB-A68C-3E047806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566B6-CD4A-442F-AFDF-9C1142D6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03251-0D30-4797-A3BB-2A38D2A0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3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A8881-FE3F-4FED-ACC3-D1189FB4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ECB5B-CD18-48E3-8EA2-FFA6702B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04064-F62C-4649-A044-56711517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93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9360-2690-49B9-8DBC-1BB84157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93E6-67C5-4E1B-8408-26E45AE1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13C9C-5F5A-4172-9029-277C9B174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E2A32-AE4B-4F88-81B6-66FC2148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734DB-09CE-4DE6-9AEC-610A1616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F54DB-A95D-48F4-B2B1-727F4547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85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419A-1B62-4FA2-AF69-FC1F8EC9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1DA11-C2C7-49F0-8B2C-72EDECBFA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901F5-2A7C-45F8-8F50-FD26DD3ED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39348-FC5E-466C-83A6-76CA5555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716AA-8C42-4B3F-92B0-2C8A37EE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C3010-82E1-4661-AD98-501B4FD7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8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70353-F2C1-4372-972F-261266B8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FA39E-C070-496E-85CA-24E22F593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79E50-416F-4A47-8CFF-106CACE4F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14A8-9068-45ED-A707-E5B145B4AB93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51AA1-AFF0-432E-8B85-75AC90C3F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02F5-E326-4CAF-89B1-40BE64018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410F5-7A0E-48BB-8658-4597272F5B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88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EF058E66-D2CA-4A4E-A077-1154B43D9DE8}"/>
              </a:ext>
            </a:extLst>
          </p:cNvPr>
          <p:cNvGrpSpPr/>
          <p:nvPr/>
        </p:nvGrpSpPr>
        <p:grpSpPr>
          <a:xfrm>
            <a:off x="5759333" y="3190380"/>
            <a:ext cx="673332" cy="931028"/>
            <a:chOff x="2567247" y="2909627"/>
            <a:chExt cx="673332" cy="9310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D4EA02-6E1D-4107-8EF3-22FDEAD748F2}"/>
                </a:ext>
              </a:extLst>
            </p:cNvPr>
            <p:cNvSpPr/>
            <p:nvPr/>
          </p:nvSpPr>
          <p:spPr>
            <a:xfrm>
              <a:off x="2567247" y="2909628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6C2DA-A317-4D13-AAB8-842E5A114050}"/>
                </a:ext>
              </a:extLst>
            </p:cNvPr>
            <p:cNvSpPr/>
            <p:nvPr/>
          </p:nvSpPr>
          <p:spPr>
            <a:xfrm>
              <a:off x="2791691" y="2909627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92CDD5-1B5D-4AEA-BAF3-42DED355FD85}"/>
                </a:ext>
              </a:extLst>
            </p:cNvPr>
            <p:cNvSpPr/>
            <p:nvPr/>
          </p:nvSpPr>
          <p:spPr>
            <a:xfrm>
              <a:off x="3016135" y="2909627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EDCEF5-34AE-4512-AD6C-8307784EDBC7}"/>
                </a:ext>
              </a:extLst>
            </p:cNvPr>
            <p:cNvSpPr/>
            <p:nvPr/>
          </p:nvSpPr>
          <p:spPr>
            <a:xfrm>
              <a:off x="2567247" y="3142385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3AFAEA-891D-4283-B195-B5083495F7FF}"/>
                </a:ext>
              </a:extLst>
            </p:cNvPr>
            <p:cNvSpPr/>
            <p:nvPr/>
          </p:nvSpPr>
          <p:spPr>
            <a:xfrm>
              <a:off x="2791691" y="3142384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2BEBC-FCAD-4836-AED7-91BABE8EB39F}"/>
                </a:ext>
              </a:extLst>
            </p:cNvPr>
            <p:cNvSpPr/>
            <p:nvPr/>
          </p:nvSpPr>
          <p:spPr>
            <a:xfrm>
              <a:off x="3016135" y="3142384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89D97A-1088-4D4E-AFDC-BE48F5F90EB0}"/>
                </a:ext>
              </a:extLst>
            </p:cNvPr>
            <p:cNvSpPr/>
            <p:nvPr/>
          </p:nvSpPr>
          <p:spPr>
            <a:xfrm>
              <a:off x="2567247" y="3375142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B74D89D-DE90-432C-A1D2-D2FCAED9A9F5}"/>
                </a:ext>
              </a:extLst>
            </p:cNvPr>
            <p:cNvSpPr/>
            <p:nvPr/>
          </p:nvSpPr>
          <p:spPr>
            <a:xfrm>
              <a:off x="2791691" y="3375141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3CBBD8-821D-47B0-BA01-AC7B0F1A684E}"/>
                </a:ext>
              </a:extLst>
            </p:cNvPr>
            <p:cNvSpPr/>
            <p:nvPr/>
          </p:nvSpPr>
          <p:spPr>
            <a:xfrm>
              <a:off x="3016135" y="3375141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6305B2-12D6-4EA9-845B-D6DCE40FDEC9}"/>
                </a:ext>
              </a:extLst>
            </p:cNvPr>
            <p:cNvSpPr/>
            <p:nvPr/>
          </p:nvSpPr>
          <p:spPr>
            <a:xfrm>
              <a:off x="2567247" y="3607898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305035E-D63A-4929-A927-1A86180396F2}"/>
                </a:ext>
              </a:extLst>
            </p:cNvPr>
            <p:cNvSpPr/>
            <p:nvPr/>
          </p:nvSpPr>
          <p:spPr>
            <a:xfrm>
              <a:off x="2791691" y="3607897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ECBF98-C7FB-4D0F-B5CB-9C42CEE2E400}"/>
                </a:ext>
              </a:extLst>
            </p:cNvPr>
            <p:cNvSpPr/>
            <p:nvPr/>
          </p:nvSpPr>
          <p:spPr>
            <a:xfrm>
              <a:off x="3016135" y="3607897"/>
              <a:ext cx="224444" cy="2327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83E52D25-D645-4CB3-ACA2-BE5D9D68109E}"/>
              </a:ext>
            </a:extLst>
          </p:cNvPr>
          <p:cNvSpPr/>
          <p:nvPr/>
        </p:nvSpPr>
        <p:spPr>
          <a:xfrm>
            <a:off x="4571697" y="4883150"/>
            <a:ext cx="3124200" cy="414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CNN Encoder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DF92EED-13BF-4CE0-9B88-880BA8E6885C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095999" y="4121407"/>
            <a:ext cx="0" cy="76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54C3AF1-9F37-43B7-817A-621255F48934}"/>
              </a:ext>
            </a:extLst>
          </p:cNvPr>
          <p:cNvSpPr/>
          <p:nvPr/>
        </p:nvSpPr>
        <p:spPr>
          <a:xfrm>
            <a:off x="5650706" y="1659364"/>
            <a:ext cx="890587" cy="7667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f_att</a:t>
            </a:r>
            <a:endParaRPr lang="en-GB" sz="16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7648AE-0E48-4F3B-8D29-F932A194514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871555" y="2423618"/>
            <a:ext cx="0" cy="76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1854D65-2E1F-4BB9-8637-BC511A7E5650}"/>
              </a:ext>
            </a:extLst>
          </p:cNvPr>
          <p:cNvCxnSpPr>
            <a:cxnSpLocks/>
          </p:cNvCxnSpPr>
          <p:nvPr/>
        </p:nvCxnSpPr>
        <p:spPr>
          <a:xfrm flipV="1">
            <a:off x="6093804" y="2423618"/>
            <a:ext cx="0" cy="76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DCB07B-5920-46FB-A5B4-86CFFAA171BB}"/>
              </a:ext>
            </a:extLst>
          </p:cNvPr>
          <p:cNvCxnSpPr>
            <a:cxnSpLocks/>
          </p:cNvCxnSpPr>
          <p:nvPr/>
        </p:nvCxnSpPr>
        <p:spPr>
          <a:xfrm flipV="1">
            <a:off x="6316054" y="2423617"/>
            <a:ext cx="0" cy="76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9DE3654-7EC0-40AF-9768-DBE0F799430E}"/>
              </a:ext>
            </a:extLst>
          </p:cNvPr>
          <p:cNvSpPr/>
          <p:nvPr/>
        </p:nvSpPr>
        <p:spPr>
          <a:xfrm>
            <a:off x="7249621" y="1659364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F9864CD-C7EE-4B57-A570-6F3788D6675E}"/>
              </a:ext>
            </a:extLst>
          </p:cNvPr>
          <p:cNvSpPr/>
          <p:nvPr/>
        </p:nvSpPr>
        <p:spPr>
          <a:xfrm>
            <a:off x="7474065" y="1659364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9FEA71-93B7-44E0-AC20-203FCE20A49C}"/>
              </a:ext>
            </a:extLst>
          </p:cNvPr>
          <p:cNvSpPr/>
          <p:nvPr/>
        </p:nvSpPr>
        <p:spPr>
          <a:xfrm>
            <a:off x="7698509" y="1659364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9C705E5-4388-4F4A-9726-72E23DECB327}"/>
              </a:ext>
            </a:extLst>
          </p:cNvPr>
          <p:cNvSpPr/>
          <p:nvPr/>
        </p:nvSpPr>
        <p:spPr>
          <a:xfrm>
            <a:off x="7249621" y="1892121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232AD8-2378-4ABD-99A3-93C6B87B6783}"/>
              </a:ext>
            </a:extLst>
          </p:cNvPr>
          <p:cNvSpPr/>
          <p:nvPr/>
        </p:nvSpPr>
        <p:spPr>
          <a:xfrm>
            <a:off x="7474065" y="1892120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396076C-0785-44A3-9B11-7A67966FC976}"/>
              </a:ext>
            </a:extLst>
          </p:cNvPr>
          <p:cNvSpPr/>
          <p:nvPr/>
        </p:nvSpPr>
        <p:spPr>
          <a:xfrm>
            <a:off x="7698509" y="1892120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E59FCB0-8F3E-42E9-805A-48817F55BA5C}"/>
              </a:ext>
            </a:extLst>
          </p:cNvPr>
          <p:cNvSpPr/>
          <p:nvPr/>
        </p:nvSpPr>
        <p:spPr>
          <a:xfrm>
            <a:off x="7249621" y="2124877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D97F55-E248-4914-8710-90D89089D29F}"/>
              </a:ext>
            </a:extLst>
          </p:cNvPr>
          <p:cNvSpPr/>
          <p:nvPr/>
        </p:nvSpPr>
        <p:spPr>
          <a:xfrm>
            <a:off x="7471453" y="2124876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7FDD63B-1F07-4A76-9A18-F38728540C27}"/>
              </a:ext>
            </a:extLst>
          </p:cNvPr>
          <p:cNvSpPr/>
          <p:nvPr/>
        </p:nvSpPr>
        <p:spPr>
          <a:xfrm>
            <a:off x="7698509" y="2124875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E3989F9-D9B3-460B-B8C9-371248DC0449}"/>
              </a:ext>
            </a:extLst>
          </p:cNvPr>
          <p:cNvGrpSpPr/>
          <p:nvPr/>
        </p:nvGrpSpPr>
        <p:grpSpPr>
          <a:xfrm>
            <a:off x="4457152" y="1926366"/>
            <a:ext cx="669832" cy="232758"/>
            <a:chOff x="3918989" y="1809987"/>
            <a:chExt cx="669832" cy="23275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7502921-F0A5-4D9D-B725-6B4A50F71597}"/>
                </a:ext>
              </a:extLst>
            </p:cNvPr>
            <p:cNvSpPr/>
            <p:nvPr/>
          </p:nvSpPr>
          <p:spPr>
            <a:xfrm>
              <a:off x="3918989" y="1809988"/>
              <a:ext cx="224444" cy="232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32B35D4-F717-4291-A160-C873BA656BF7}"/>
                </a:ext>
              </a:extLst>
            </p:cNvPr>
            <p:cNvSpPr/>
            <p:nvPr/>
          </p:nvSpPr>
          <p:spPr>
            <a:xfrm>
              <a:off x="4142127" y="1809987"/>
              <a:ext cx="224444" cy="232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DA52DC4-C80C-4B70-994E-39D6451F6720}"/>
                </a:ext>
              </a:extLst>
            </p:cNvPr>
            <p:cNvSpPr/>
            <p:nvPr/>
          </p:nvSpPr>
          <p:spPr>
            <a:xfrm>
              <a:off x="4364377" y="1809987"/>
              <a:ext cx="224444" cy="232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DC569DA-A601-4D2A-BE3F-17B3DE583E76}"/>
              </a:ext>
            </a:extLst>
          </p:cNvPr>
          <p:cNvCxnSpPr>
            <a:endCxn id="59" idx="1"/>
          </p:cNvCxnSpPr>
          <p:nvPr/>
        </p:nvCxnSpPr>
        <p:spPr>
          <a:xfrm>
            <a:off x="5203568" y="2042745"/>
            <a:ext cx="447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B9EE4A8-CF3B-439E-A52E-C924340AC8C3}"/>
              </a:ext>
            </a:extLst>
          </p:cNvPr>
          <p:cNvCxnSpPr/>
          <p:nvPr/>
        </p:nvCxnSpPr>
        <p:spPr>
          <a:xfrm>
            <a:off x="6671888" y="2042744"/>
            <a:ext cx="447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CC8599A-9DAB-4773-AEB7-35747BB4B893}"/>
              </a:ext>
            </a:extLst>
          </p:cNvPr>
          <p:cNvCxnSpPr/>
          <p:nvPr/>
        </p:nvCxnSpPr>
        <p:spPr>
          <a:xfrm>
            <a:off x="8024438" y="2042743"/>
            <a:ext cx="447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A03232-020C-4AE3-A8A5-AD2213B5D0A3}"/>
              </a:ext>
            </a:extLst>
          </p:cNvPr>
          <p:cNvGrpSpPr/>
          <p:nvPr/>
        </p:nvGrpSpPr>
        <p:grpSpPr>
          <a:xfrm>
            <a:off x="8573061" y="1659362"/>
            <a:ext cx="673332" cy="232757"/>
            <a:chOff x="8573061" y="1659362"/>
            <a:chExt cx="673332" cy="23275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416FCF3-7A98-4781-93B2-6644253CA6F6}"/>
                </a:ext>
              </a:extLst>
            </p:cNvPr>
            <p:cNvSpPr/>
            <p:nvPr/>
          </p:nvSpPr>
          <p:spPr>
            <a:xfrm>
              <a:off x="8573061" y="1659362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770B0A7-EFC7-4DC7-A86E-7964C5B1F3D0}"/>
                </a:ext>
              </a:extLst>
            </p:cNvPr>
            <p:cNvSpPr/>
            <p:nvPr/>
          </p:nvSpPr>
          <p:spPr>
            <a:xfrm>
              <a:off x="8797505" y="1659362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93A7751-82E7-478E-A169-C020A407D266}"/>
                </a:ext>
              </a:extLst>
            </p:cNvPr>
            <p:cNvSpPr/>
            <p:nvPr/>
          </p:nvSpPr>
          <p:spPr>
            <a:xfrm>
              <a:off x="9021949" y="1659362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0CF1E02-D49E-4691-BF65-1DBE2B2AF26C}"/>
              </a:ext>
            </a:extLst>
          </p:cNvPr>
          <p:cNvGrpSpPr/>
          <p:nvPr/>
        </p:nvGrpSpPr>
        <p:grpSpPr>
          <a:xfrm>
            <a:off x="8573061" y="1892118"/>
            <a:ext cx="673332" cy="232758"/>
            <a:chOff x="8573061" y="1892118"/>
            <a:chExt cx="673332" cy="23275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A3DC6B8-770C-49AB-94A5-C4AF1068B02A}"/>
                </a:ext>
              </a:extLst>
            </p:cNvPr>
            <p:cNvSpPr/>
            <p:nvPr/>
          </p:nvSpPr>
          <p:spPr>
            <a:xfrm>
              <a:off x="8573061" y="1892119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0B1C85E-9AE2-42F5-855E-65D7641EF826}"/>
                </a:ext>
              </a:extLst>
            </p:cNvPr>
            <p:cNvSpPr/>
            <p:nvPr/>
          </p:nvSpPr>
          <p:spPr>
            <a:xfrm>
              <a:off x="8797505" y="1892118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2A19C31-306A-4C09-A362-348822E005C1}"/>
                </a:ext>
              </a:extLst>
            </p:cNvPr>
            <p:cNvSpPr/>
            <p:nvPr/>
          </p:nvSpPr>
          <p:spPr>
            <a:xfrm>
              <a:off x="9021949" y="1892118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F1008AE-8E5E-42DA-BE5F-6A980137CFE9}"/>
              </a:ext>
            </a:extLst>
          </p:cNvPr>
          <p:cNvGrpSpPr/>
          <p:nvPr/>
        </p:nvGrpSpPr>
        <p:grpSpPr>
          <a:xfrm>
            <a:off x="8573061" y="2124873"/>
            <a:ext cx="673332" cy="232759"/>
            <a:chOff x="8573061" y="2124873"/>
            <a:chExt cx="673332" cy="23275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5358F64-576E-4558-AF36-1F2F02258136}"/>
                </a:ext>
              </a:extLst>
            </p:cNvPr>
            <p:cNvSpPr/>
            <p:nvPr/>
          </p:nvSpPr>
          <p:spPr>
            <a:xfrm>
              <a:off x="8573061" y="2124875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BF6B111-0628-4E99-8361-A74CD42147AA}"/>
                </a:ext>
              </a:extLst>
            </p:cNvPr>
            <p:cNvSpPr/>
            <p:nvPr/>
          </p:nvSpPr>
          <p:spPr>
            <a:xfrm>
              <a:off x="8794893" y="2124874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8DB245D-BE13-4CE8-AFA1-160ABE2E8581}"/>
                </a:ext>
              </a:extLst>
            </p:cNvPr>
            <p:cNvSpPr/>
            <p:nvPr/>
          </p:nvSpPr>
          <p:spPr>
            <a:xfrm>
              <a:off x="9021949" y="2124873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8FE6535-57D2-42BB-A85E-C8EB236CE883}"/>
              </a:ext>
            </a:extLst>
          </p:cNvPr>
          <p:cNvSpPr/>
          <p:nvPr/>
        </p:nvSpPr>
        <p:spPr>
          <a:xfrm>
            <a:off x="7249621" y="2357630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721588D-8BEE-44A0-9908-CD698C292542}"/>
              </a:ext>
            </a:extLst>
          </p:cNvPr>
          <p:cNvSpPr/>
          <p:nvPr/>
        </p:nvSpPr>
        <p:spPr>
          <a:xfrm>
            <a:off x="7471453" y="2357629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2E6618D-A72E-4B26-82F1-9C7B20686146}"/>
              </a:ext>
            </a:extLst>
          </p:cNvPr>
          <p:cNvSpPr/>
          <p:nvPr/>
        </p:nvSpPr>
        <p:spPr>
          <a:xfrm>
            <a:off x="7698509" y="2357628"/>
            <a:ext cx="224444" cy="232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FB5A26B-FE1D-425E-AA84-F0D3E97B58E4}"/>
              </a:ext>
            </a:extLst>
          </p:cNvPr>
          <p:cNvGrpSpPr/>
          <p:nvPr/>
        </p:nvGrpSpPr>
        <p:grpSpPr>
          <a:xfrm>
            <a:off x="8573061" y="2357628"/>
            <a:ext cx="673332" cy="232759"/>
            <a:chOff x="8573061" y="2124873"/>
            <a:chExt cx="673332" cy="23275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ED6D309-FE0C-4F89-8DF7-A2EA1A135171}"/>
                </a:ext>
              </a:extLst>
            </p:cNvPr>
            <p:cNvSpPr/>
            <p:nvPr/>
          </p:nvSpPr>
          <p:spPr>
            <a:xfrm>
              <a:off x="8573061" y="2124875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E9A3370-30D6-472B-B221-E30D5955D672}"/>
                </a:ext>
              </a:extLst>
            </p:cNvPr>
            <p:cNvSpPr/>
            <p:nvPr/>
          </p:nvSpPr>
          <p:spPr>
            <a:xfrm>
              <a:off x="8794893" y="2124874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89691F2-66C0-4AAA-BBE3-77EEB80A841A}"/>
                </a:ext>
              </a:extLst>
            </p:cNvPr>
            <p:cNvSpPr/>
            <p:nvPr/>
          </p:nvSpPr>
          <p:spPr>
            <a:xfrm>
              <a:off x="9021949" y="2124873"/>
              <a:ext cx="224444" cy="2327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9BBB073-DE73-489C-90BD-0D4C465D9DEB}"/>
              </a:ext>
            </a:extLst>
          </p:cNvPr>
          <p:cNvGrpSpPr/>
          <p:nvPr/>
        </p:nvGrpSpPr>
        <p:grpSpPr>
          <a:xfrm>
            <a:off x="8055046" y="3196241"/>
            <a:ext cx="673332" cy="232759"/>
            <a:chOff x="8573061" y="2124873"/>
            <a:chExt cx="673332" cy="232759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C38FEA-B141-4947-BB92-92C3BB72BE12}"/>
                </a:ext>
              </a:extLst>
            </p:cNvPr>
            <p:cNvSpPr/>
            <p:nvPr/>
          </p:nvSpPr>
          <p:spPr>
            <a:xfrm>
              <a:off x="8573061" y="2124875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B42A845-3553-40C1-A4C8-4951E6F51CD1}"/>
                </a:ext>
              </a:extLst>
            </p:cNvPr>
            <p:cNvSpPr/>
            <p:nvPr/>
          </p:nvSpPr>
          <p:spPr>
            <a:xfrm>
              <a:off x="8794893" y="2124874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757739C-1B03-4671-9B30-55B77F2E0527}"/>
                </a:ext>
              </a:extLst>
            </p:cNvPr>
            <p:cNvSpPr/>
            <p:nvPr/>
          </p:nvSpPr>
          <p:spPr>
            <a:xfrm>
              <a:off x="9021949" y="2124873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1D19144-36CF-4147-B575-D3AA2444541B}"/>
              </a:ext>
            </a:extLst>
          </p:cNvPr>
          <p:cNvGrpSpPr/>
          <p:nvPr/>
        </p:nvGrpSpPr>
        <p:grpSpPr>
          <a:xfrm>
            <a:off x="8055046" y="3429000"/>
            <a:ext cx="673332" cy="232759"/>
            <a:chOff x="8573061" y="2124873"/>
            <a:chExt cx="673332" cy="232759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0CA92E4-B48D-4423-AFD3-ABA15405AB2E}"/>
                </a:ext>
              </a:extLst>
            </p:cNvPr>
            <p:cNvSpPr/>
            <p:nvPr/>
          </p:nvSpPr>
          <p:spPr>
            <a:xfrm>
              <a:off x="8573061" y="2124875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C37F3A0-F1F8-41E0-BDFC-FEEB11C47F34}"/>
                </a:ext>
              </a:extLst>
            </p:cNvPr>
            <p:cNvSpPr/>
            <p:nvPr/>
          </p:nvSpPr>
          <p:spPr>
            <a:xfrm>
              <a:off x="8794893" y="2124874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64836C3-0B5F-4EDA-B0A4-3FE0FEC96100}"/>
                </a:ext>
              </a:extLst>
            </p:cNvPr>
            <p:cNvSpPr/>
            <p:nvPr/>
          </p:nvSpPr>
          <p:spPr>
            <a:xfrm>
              <a:off x="9021949" y="2124873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EC77CC6-778A-432A-9F8C-B47446B9D574}"/>
              </a:ext>
            </a:extLst>
          </p:cNvPr>
          <p:cNvGrpSpPr/>
          <p:nvPr/>
        </p:nvGrpSpPr>
        <p:grpSpPr>
          <a:xfrm>
            <a:off x="8055046" y="3655894"/>
            <a:ext cx="673332" cy="232759"/>
            <a:chOff x="8573061" y="2124873"/>
            <a:chExt cx="673332" cy="232759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5986CA7-95FA-4241-83AE-D5556B4DB626}"/>
                </a:ext>
              </a:extLst>
            </p:cNvPr>
            <p:cNvSpPr/>
            <p:nvPr/>
          </p:nvSpPr>
          <p:spPr>
            <a:xfrm>
              <a:off x="8573061" y="2124875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26B721B-447E-464B-8971-64641A90CFEF}"/>
                </a:ext>
              </a:extLst>
            </p:cNvPr>
            <p:cNvSpPr/>
            <p:nvPr/>
          </p:nvSpPr>
          <p:spPr>
            <a:xfrm>
              <a:off x="8794893" y="2124874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5D05F07-753B-4CE4-A89E-3F06C3C8D1B2}"/>
                </a:ext>
              </a:extLst>
            </p:cNvPr>
            <p:cNvSpPr/>
            <p:nvPr/>
          </p:nvSpPr>
          <p:spPr>
            <a:xfrm>
              <a:off x="9021949" y="2124873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A34E58B-6CDD-4C3E-A347-20328212CA4C}"/>
              </a:ext>
            </a:extLst>
          </p:cNvPr>
          <p:cNvGrpSpPr/>
          <p:nvPr/>
        </p:nvGrpSpPr>
        <p:grpSpPr>
          <a:xfrm>
            <a:off x="8055046" y="3888650"/>
            <a:ext cx="673332" cy="232759"/>
            <a:chOff x="8573061" y="2124873"/>
            <a:chExt cx="673332" cy="232759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36447C9-1214-4B73-88DB-D838A5CFAD32}"/>
                </a:ext>
              </a:extLst>
            </p:cNvPr>
            <p:cNvSpPr/>
            <p:nvPr/>
          </p:nvSpPr>
          <p:spPr>
            <a:xfrm>
              <a:off x="8573061" y="2124875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2875A2B-F93C-4CA2-921C-0BB329ACED16}"/>
                </a:ext>
              </a:extLst>
            </p:cNvPr>
            <p:cNvSpPr/>
            <p:nvPr/>
          </p:nvSpPr>
          <p:spPr>
            <a:xfrm>
              <a:off x="8794893" y="2124874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FD7CD1E-C60F-493B-8DF0-D07F776B1CAC}"/>
                </a:ext>
              </a:extLst>
            </p:cNvPr>
            <p:cNvSpPr/>
            <p:nvPr/>
          </p:nvSpPr>
          <p:spPr>
            <a:xfrm>
              <a:off x="9021949" y="2124873"/>
              <a:ext cx="224444" cy="232757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A518EF0-43C3-4F39-8B26-7C130987B826}"/>
              </a:ext>
            </a:extLst>
          </p:cNvPr>
          <p:cNvCxnSpPr/>
          <p:nvPr/>
        </p:nvCxnSpPr>
        <p:spPr>
          <a:xfrm>
            <a:off x="8907115" y="3190380"/>
            <a:ext cx="0" cy="92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303F721-9D2D-4D3D-90B1-15CB8EC9CBEA}"/>
              </a:ext>
            </a:extLst>
          </p:cNvPr>
          <p:cNvSpPr txBox="1"/>
          <p:nvPr/>
        </p:nvSpPr>
        <p:spPr>
          <a:xfrm>
            <a:off x="8994843" y="3422129"/>
            <a:ext cx="43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</a:t>
            </a:r>
          </a:p>
          <a:p>
            <a:pPr algn="ctr"/>
            <a:r>
              <a:rPr lang="en-US" sz="1200" b="1" dirty="0"/>
              <a:t>=</a:t>
            </a:r>
            <a:endParaRPr lang="en-GB" sz="1200" b="1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EAA6245-AF09-422D-ACE7-3A03B7B6AF33}"/>
              </a:ext>
            </a:extLst>
          </p:cNvPr>
          <p:cNvGrpSpPr/>
          <p:nvPr/>
        </p:nvGrpSpPr>
        <p:grpSpPr>
          <a:xfrm>
            <a:off x="9633801" y="3608840"/>
            <a:ext cx="673332" cy="232759"/>
            <a:chOff x="8573061" y="2124873"/>
            <a:chExt cx="673332" cy="232759"/>
          </a:xfrm>
          <a:solidFill>
            <a:srgbClr val="00B050"/>
          </a:solidFill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5DFDF58-01B9-4FBE-B014-A16CDCC24224}"/>
                </a:ext>
              </a:extLst>
            </p:cNvPr>
            <p:cNvSpPr/>
            <p:nvPr/>
          </p:nvSpPr>
          <p:spPr>
            <a:xfrm>
              <a:off x="8573061" y="2124875"/>
              <a:ext cx="224444" cy="2327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5AD8ECB-B7B9-4858-9499-A5CADCA140D0}"/>
                </a:ext>
              </a:extLst>
            </p:cNvPr>
            <p:cNvSpPr/>
            <p:nvPr/>
          </p:nvSpPr>
          <p:spPr>
            <a:xfrm>
              <a:off x="8794893" y="2124874"/>
              <a:ext cx="224444" cy="2327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6FB08F9-5C3F-47C9-B668-EF1BFA58BF4D}"/>
                </a:ext>
              </a:extLst>
            </p:cNvPr>
            <p:cNvSpPr/>
            <p:nvPr/>
          </p:nvSpPr>
          <p:spPr>
            <a:xfrm>
              <a:off x="9021949" y="2124873"/>
              <a:ext cx="224444" cy="23275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6506DF36-A08F-4194-A47A-12C9AD606B31}"/>
              </a:ext>
            </a:extLst>
          </p:cNvPr>
          <p:cNvSpPr txBox="1"/>
          <p:nvPr/>
        </p:nvSpPr>
        <p:spPr>
          <a:xfrm>
            <a:off x="9073043" y="3954357"/>
            <a:ext cx="1864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Context vector to be used for decoder</a:t>
            </a:r>
            <a:endParaRPr lang="en-GB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31D2290-3DF0-4E9F-ABAF-A8758110A4C4}"/>
              </a:ext>
            </a:extLst>
          </p:cNvPr>
          <p:cNvSpPr txBox="1"/>
          <p:nvPr/>
        </p:nvSpPr>
        <p:spPr>
          <a:xfrm>
            <a:off x="4364264" y="3429000"/>
            <a:ext cx="117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 map</a:t>
            </a:r>
          </a:p>
          <a:p>
            <a:r>
              <a:rPr lang="en-US" sz="1400" dirty="0"/>
              <a:t>- CNN output</a:t>
            </a:r>
            <a:endParaRPr lang="en-GB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C13E8D8-9B02-4ED8-A1B4-5696D836645A}"/>
              </a:ext>
            </a:extLst>
          </p:cNvPr>
          <p:cNvSpPr txBox="1"/>
          <p:nvPr/>
        </p:nvSpPr>
        <p:spPr>
          <a:xfrm>
            <a:off x="3825004" y="2234727"/>
            <a:ext cx="1797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Hidden state vector</a:t>
            </a:r>
            <a:endParaRPr lang="en-GB" sz="14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B5BE2BF-284F-4810-8A88-DABA39884967}"/>
              </a:ext>
            </a:extLst>
          </p:cNvPr>
          <p:cNvCxnSpPr>
            <a:cxnSpLocks/>
          </p:cNvCxnSpPr>
          <p:nvPr/>
        </p:nvCxnSpPr>
        <p:spPr>
          <a:xfrm flipV="1">
            <a:off x="5871555" y="2423617"/>
            <a:ext cx="0" cy="111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0C59C59-E976-4047-960F-254DF586BDD9}"/>
              </a:ext>
            </a:extLst>
          </p:cNvPr>
          <p:cNvCxnSpPr>
            <a:cxnSpLocks/>
          </p:cNvCxnSpPr>
          <p:nvPr/>
        </p:nvCxnSpPr>
        <p:spPr>
          <a:xfrm flipV="1">
            <a:off x="6093804" y="2423617"/>
            <a:ext cx="0" cy="111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6A7F38B-8E5C-434F-AA56-AADB2ECD432A}"/>
              </a:ext>
            </a:extLst>
          </p:cNvPr>
          <p:cNvCxnSpPr>
            <a:cxnSpLocks/>
          </p:cNvCxnSpPr>
          <p:nvPr/>
        </p:nvCxnSpPr>
        <p:spPr>
          <a:xfrm flipV="1">
            <a:off x="6321478" y="2433602"/>
            <a:ext cx="0" cy="111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BBFE7C0-2574-4D9E-87FC-EF915B38E198}"/>
              </a:ext>
            </a:extLst>
          </p:cNvPr>
          <p:cNvCxnSpPr>
            <a:cxnSpLocks/>
          </p:cNvCxnSpPr>
          <p:nvPr/>
        </p:nvCxnSpPr>
        <p:spPr>
          <a:xfrm flipV="1">
            <a:off x="5875710" y="2433602"/>
            <a:ext cx="0" cy="135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335CAAB-AF32-4650-BBAE-C98355E37290}"/>
              </a:ext>
            </a:extLst>
          </p:cNvPr>
          <p:cNvCxnSpPr>
            <a:cxnSpLocks/>
          </p:cNvCxnSpPr>
          <p:nvPr/>
        </p:nvCxnSpPr>
        <p:spPr>
          <a:xfrm flipV="1">
            <a:off x="6096000" y="2433602"/>
            <a:ext cx="0" cy="135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D0D4F54-CBC5-46FE-B443-A3357D66EFA5}"/>
              </a:ext>
            </a:extLst>
          </p:cNvPr>
          <p:cNvCxnSpPr>
            <a:cxnSpLocks/>
          </p:cNvCxnSpPr>
          <p:nvPr/>
        </p:nvCxnSpPr>
        <p:spPr>
          <a:xfrm flipV="1">
            <a:off x="6323674" y="2431521"/>
            <a:ext cx="0" cy="135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8D18B36-DFB3-471F-87F4-89B0E93361D7}"/>
              </a:ext>
            </a:extLst>
          </p:cNvPr>
          <p:cNvCxnSpPr>
            <a:cxnSpLocks/>
          </p:cNvCxnSpPr>
          <p:nvPr/>
        </p:nvCxnSpPr>
        <p:spPr>
          <a:xfrm flipH="1" flipV="1">
            <a:off x="5871555" y="2423617"/>
            <a:ext cx="690" cy="158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7FA9D3B-EE58-457F-9F1C-763AD805E1F7}"/>
              </a:ext>
            </a:extLst>
          </p:cNvPr>
          <p:cNvCxnSpPr>
            <a:cxnSpLocks/>
          </p:cNvCxnSpPr>
          <p:nvPr/>
        </p:nvCxnSpPr>
        <p:spPr>
          <a:xfrm flipH="1" flipV="1">
            <a:off x="6091988" y="2424367"/>
            <a:ext cx="690" cy="158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DF53C4D-1581-4359-B4AC-0E37DADAB337}"/>
              </a:ext>
            </a:extLst>
          </p:cNvPr>
          <p:cNvCxnSpPr>
            <a:cxnSpLocks/>
          </p:cNvCxnSpPr>
          <p:nvPr/>
        </p:nvCxnSpPr>
        <p:spPr>
          <a:xfrm flipH="1" flipV="1">
            <a:off x="6318792" y="2431520"/>
            <a:ext cx="690" cy="158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212E905-F2C6-45D7-88AD-99927E245594}"/>
              </a:ext>
            </a:extLst>
          </p:cNvPr>
          <p:cNvSpPr txBox="1"/>
          <p:nvPr/>
        </p:nvSpPr>
        <p:spPr>
          <a:xfrm>
            <a:off x="7922953" y="1318260"/>
            <a:ext cx="70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SoftMax</a:t>
            </a:r>
            <a:endParaRPr lang="en-GB" sz="1200" i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91C9EC6-02ED-4900-8946-8082896C4074}"/>
              </a:ext>
            </a:extLst>
          </p:cNvPr>
          <p:cNvSpPr txBox="1"/>
          <p:nvPr/>
        </p:nvSpPr>
        <p:spPr>
          <a:xfrm>
            <a:off x="6515983" y="2994777"/>
            <a:ext cx="22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  <a:endParaRPr lang="en-GB" sz="24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D89081C-CAFC-40A4-B23E-940705A5EF9D}"/>
              </a:ext>
            </a:extLst>
          </p:cNvPr>
          <p:cNvSpPr txBox="1"/>
          <p:nvPr/>
        </p:nvSpPr>
        <p:spPr>
          <a:xfrm>
            <a:off x="6514411" y="3251162"/>
            <a:ext cx="22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  <a:endParaRPr lang="en-GB" sz="24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E8408C6-1AA9-4C13-BCA3-9A041831301D}"/>
              </a:ext>
            </a:extLst>
          </p:cNvPr>
          <p:cNvSpPr txBox="1"/>
          <p:nvPr/>
        </p:nvSpPr>
        <p:spPr>
          <a:xfrm>
            <a:off x="6514411" y="3481994"/>
            <a:ext cx="22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  <a:endParaRPr lang="en-GB" sz="2400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A69D348-F532-43C9-B2EF-84B9EBA1CAC3}"/>
              </a:ext>
            </a:extLst>
          </p:cNvPr>
          <p:cNvSpPr txBox="1"/>
          <p:nvPr/>
        </p:nvSpPr>
        <p:spPr>
          <a:xfrm>
            <a:off x="6522695" y="3733307"/>
            <a:ext cx="22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  <a:endParaRPr lang="en-GB" sz="24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18413B1-2152-4C51-8134-629D9AD2F981}"/>
              </a:ext>
            </a:extLst>
          </p:cNvPr>
          <p:cNvSpPr txBox="1"/>
          <p:nvPr/>
        </p:nvSpPr>
        <p:spPr>
          <a:xfrm>
            <a:off x="7597191" y="3066290"/>
            <a:ext cx="31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</a:t>
            </a:r>
            <a:endParaRPr lang="en-GB" sz="24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08E8C9C-2813-43E8-9EEE-1F5E84A6FB48}"/>
              </a:ext>
            </a:extLst>
          </p:cNvPr>
          <p:cNvSpPr txBox="1"/>
          <p:nvPr/>
        </p:nvSpPr>
        <p:spPr>
          <a:xfrm>
            <a:off x="7597190" y="3310501"/>
            <a:ext cx="31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</a:t>
            </a:r>
            <a:endParaRPr lang="en-GB" sz="24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F72489D-4E39-4617-9F2B-1460F165710B}"/>
              </a:ext>
            </a:extLst>
          </p:cNvPr>
          <p:cNvSpPr txBox="1"/>
          <p:nvPr/>
        </p:nvSpPr>
        <p:spPr>
          <a:xfrm>
            <a:off x="7597187" y="3521324"/>
            <a:ext cx="31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</a:t>
            </a:r>
            <a:endParaRPr lang="en-GB" sz="24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229BF4C-D0F1-4931-B16B-0F1A05B4E80F}"/>
              </a:ext>
            </a:extLst>
          </p:cNvPr>
          <p:cNvSpPr txBox="1"/>
          <p:nvPr/>
        </p:nvSpPr>
        <p:spPr>
          <a:xfrm>
            <a:off x="7597186" y="3760708"/>
            <a:ext cx="31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</a:t>
            </a:r>
            <a:endParaRPr lang="en-GB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78B22A-ADDC-47FE-8108-3FF52AE4AE93}"/>
              </a:ext>
            </a:extLst>
          </p:cNvPr>
          <p:cNvSpPr txBox="1"/>
          <p:nvPr/>
        </p:nvSpPr>
        <p:spPr>
          <a:xfrm>
            <a:off x="4951138" y="1133594"/>
            <a:ext cx="216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the grid of attention weights w.r.t each input feature</a:t>
            </a:r>
            <a:endParaRPr lang="en-GB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40FC62-CB7B-47A0-A64E-2C7978CE5424}"/>
              </a:ext>
            </a:extLst>
          </p:cNvPr>
          <p:cNvSpPr txBox="1"/>
          <p:nvPr/>
        </p:nvSpPr>
        <p:spPr>
          <a:xfrm>
            <a:off x="6536108" y="2778710"/>
            <a:ext cx="202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weighted averages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676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9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3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850"/>
                            </p:stCondLst>
                            <p:childTnLst>
                              <p:par>
                                <p:cTn id="4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3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85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3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85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350"/>
                            </p:stCondLst>
                            <p:childTnLst>
                              <p:par>
                                <p:cTn id="6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85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3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8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350"/>
                            </p:stCondLst>
                            <p:childTnLst>
                              <p:par>
                                <p:cTn id="7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85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3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85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350"/>
                            </p:stCondLst>
                            <p:childTnLst>
                              <p:par>
                                <p:cTn id="93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85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3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785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8350"/>
                            </p:stCondLst>
                            <p:childTnLst>
                              <p:par>
                                <p:cTn id="109" presetID="26" presetClass="emph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85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93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985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350"/>
                            </p:stCondLst>
                            <p:childTnLst>
                              <p:par>
                                <p:cTn id="125" presetID="26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850"/>
                            </p:stCondLst>
                            <p:childTnLst>
                              <p:par>
                                <p:cTn id="1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13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1850"/>
                            </p:stCondLst>
                            <p:childTnLst>
                              <p:par>
                                <p:cTn id="1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2350"/>
                            </p:stCondLst>
                            <p:childTnLst>
                              <p:par>
                                <p:cTn id="141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2850"/>
                            </p:stCondLst>
                            <p:childTnLst>
                              <p:par>
                                <p:cTn id="1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33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385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4350"/>
                            </p:stCondLst>
                            <p:childTnLst>
                              <p:par>
                                <p:cTn id="157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4850"/>
                            </p:stCondLst>
                            <p:childTnLst>
                              <p:par>
                                <p:cTn id="1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35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850"/>
                            </p:stCondLst>
                            <p:childTnLst>
                              <p:par>
                                <p:cTn id="1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6350"/>
                            </p:stCondLst>
                            <p:childTnLst>
                              <p:par>
                                <p:cTn id="173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6850"/>
                            </p:stCondLst>
                            <p:childTnLst>
                              <p:par>
                                <p:cTn id="1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735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785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8350"/>
                            </p:stCondLst>
                            <p:childTnLst>
                              <p:par>
                                <p:cTn id="189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8850"/>
                            </p:stCondLst>
                            <p:childTnLst>
                              <p:par>
                                <p:cTn id="1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935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9850"/>
                            </p:stCondLst>
                            <p:childTnLst>
                              <p:par>
                                <p:cTn id="2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0350"/>
                            </p:stCondLst>
                            <p:childTnLst>
                              <p:par>
                                <p:cTn id="205" presetID="26" presetClass="emph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0850"/>
                            </p:stCondLst>
                            <p:childTnLst>
                              <p:par>
                                <p:cTn id="2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3135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1850"/>
                            </p:stCondLst>
                            <p:childTnLst>
                              <p:par>
                                <p:cTn id="2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2350"/>
                            </p:stCondLst>
                            <p:childTnLst>
                              <p:par>
                                <p:cTn id="221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32850"/>
                            </p:stCondLst>
                            <p:childTnLst>
                              <p:par>
                                <p:cTn id="2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3350"/>
                            </p:stCondLst>
                            <p:childTnLst>
                              <p:par>
                                <p:cTn id="2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3850"/>
                            </p:stCondLst>
                            <p:childTnLst>
                              <p:par>
                                <p:cTn id="2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435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515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565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615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665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715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38750"/>
                            </p:stCondLst>
                            <p:childTnLst>
                              <p:par>
                                <p:cTn id="26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2223 L -0.00078 -0.02199 C 0.00052 -0.025 0.0026 -0.0301 0.0043 -0.03264 C 0.0056 -0.03426 0.00833 -0.03797 0.00937 -0.03889 C 0.01341 -0.0419 0.01081 -0.04005 0.01484 -0.04236 C 0.01523 -0.04236 0.01562 -0.04283 0.01601 -0.04306 C 0.01784 -0.04352 0.01966 -0.04375 0.02148 -0.04445 C 0.02213 -0.04445 0.02279 -0.04491 0.02344 -0.04514 C 0.02604 -0.04537 0.02865 -0.04561 0.03125 -0.04561 C 0.03698 -0.04468 0.03841 -0.04491 0.04336 -0.04236 C 0.04401 -0.0419 0.04453 -0.04144 0.04492 -0.04098 C 0.04831 -0.03611 0.04948 -0.03056 0.05156 -0.02361 C 0.05325 -0.01829 0.05495 -0.01297 0.05625 -0.00764 C 0.05963 0.00625 0.05963 0.00856 0.06094 0.02083 C 0.06133 0.03541 0.06185 0.04282 0.06055 0.05764 C 0.06029 0.0618 0.05937 0.06574 0.05859 0.06944 C 0.05573 0.08379 0.05338 0.09236 0.04805 0.10486 C 0.04362 0.11574 0.03854 0.12592 0.03359 0.13611 C 0.02995 0.14421 0.02786 0.14884 0.02305 0.15486 C 0.02018 0.15856 0.00703 0.17453 0.00117 0.17916 C -0.00951 0.18796 -0.03008 0.19768 -0.03828 0.2 L -0.05234 0.20416 C -0.0543 0.20486 -0.05625 0.20555 -0.0582 0.20625 C -0.06055 0.2074 -0.06276 0.20902 -0.06524 0.20972 C -0.06927 0.21111 -0.07357 0.21157 -0.07774 0.2125 C -0.07982 0.21365 -0.08177 0.21527 -0.08399 0.21597 C -0.08581 0.21689 -0.0974 0.22106 -0.10156 0.22152 C -0.10417 0.22199 -0.10703 0.22199 -0.10977 0.22222 C -0.11107 0.22268 -0.11224 0.22338 -0.11367 0.22361 C -0.12109 0.22523 -0.14115 0.2243 -0.14245 0.2243 " pathEditMode="relative" rAng="0" ptsTypes="AAAAAAAAAAAAAAAAAAAAAAAAAAAAAA">
                                      <p:cBhvr>
                                        <p:cTn id="26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40750"/>
                            </p:stCondLst>
                            <p:childTnLst>
                              <p:par>
                                <p:cTn id="2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41250"/>
                            </p:stCondLst>
                            <p:childTnLst>
                              <p:par>
                                <p:cTn id="2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4175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42250"/>
                            </p:stCondLst>
                            <p:childTnLst>
                              <p:par>
                                <p:cTn id="2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43 -0.00185 L 0.02943 -0.00162 C 0.02995 -0.00254 0.03763 -0.01064 0.04036 -0.01111 L 0.04505 -0.01157 C 0.0474 -0.01111 0.04974 -0.01064 0.05208 -0.00972 C 0.0526 -0.00949 0.05299 -0.00856 0.05365 -0.00833 C 0.05391 -0.00787 0.05443 -0.00787 0.05482 -0.0074 C 0.05638 -0.00532 0.05703 -0.00486 0.05833 -0.00138 C 0.05859 -0.00023 0.05872 0.00116 0.05911 0.00232 C 0.05924 0.00324 0.05963 0.00417 0.0599 0.0051 C 0.0595 0.01482 0.05963 0.02454 0.05872 0.03426 C 0.05807 0.03982 0.05638 0.04491 0.05521 0.05 C 0.05365 0.05625 0.04935 0.07199 0.0474 0.07732 C 0.04544 0.08241 0.04349 0.0875 0.04154 0.0926 C 0.03711 0.10348 0.03398 0.10996 0.02786 0.12084 C 0.0263 0.12362 0.02461 0.12639 0.02318 0.12917 C 0.02187 0.13149 0.02096 0.13426 0.01966 0.13612 C 0.01588 0.14213 0.00482 0.15811 -0.00065 0.16389 C -0.00729 0.17084 -0.0138 0.17778 -0.02057 0.18334 L -0.03815 0.19815 C -0.0405 0.19977 -0.04258 0.20232 -0.04479 0.20371 C -0.06497 0.21551 -0.03802 0.19977 -0.05964 0.21112 C -0.06159 0.21227 -0.06341 0.21343 -0.0651 0.21482 C -0.06641 0.21574 -0.06745 0.21737 -0.06862 0.21806 C -0.07044 0.21922 -0.0724 0.21945 -0.07409 0.22037 C -0.07578 0.22107 -0.07721 0.22246 -0.07878 0.22315 C -0.08021 0.22362 -0.08164 0.22362 -0.08307 0.22362 L -0.13112 0.22454 L -0.14245 0.22362 " pathEditMode="relative" rAng="0" ptsTypes="AAAAAAAAAAAAAAAAAAAAAAAAAAAAA">
                                      <p:cBhvr>
                                        <p:cTn id="277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70" y="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44250"/>
                            </p:stCondLst>
                            <p:childTnLst>
                              <p:par>
                                <p:cTn id="2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4475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45250"/>
                            </p:stCondLst>
                            <p:childTnLst>
                              <p:par>
                                <p:cTn id="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45750"/>
                            </p:stCondLst>
                            <p:childTnLst>
                              <p:par>
                                <p:cTn id="29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 -0.00208 L 0.0293 -0.00185 C 0.03086 -0.00278 0.03242 -0.00324 0.03398 -0.00416 C 0.03633 -0.00509 0.03711 -0.00579 0.03893 -0.00671 C 0.04023 -0.00648 0.0418 -0.00671 0.04284 -0.00555 C 0.04557 -0.00254 0.04987 0.00486 0.04987 0.00509 C 0.05169 0.0125 0.05273 0.01597 0.05351 0.02431 C 0.05378 0.02894 0.05378 0.03357 0.05391 0.0382 C 0.05247 0.06991 0.05482 0.07639 0.04831 0.09861 C 0.04453 0.11227 0.04101 0.11852 0.03503 0.12986 C 0.02851 0.14259 0.02279 0.15139 0.01393 0.16042 C 0.00898 0.16574 0.00404 0.17176 -0.00117 0.17639 C -0.02787 0.2 -0.01693 0.18959 -0.03008 0.19792 C -0.03229 0.19931 -0.03425 0.20116 -0.03633 0.20209 C -0.04714 0.20787 -0.04922 0.20764 -0.05977 0.21111 C -0.0612 0.21158 -0.0625 0.21204 -0.06367 0.2125 C -0.06602 0.21343 -0.0681 0.21482 -0.07044 0.21528 C -0.08047 0.21783 -0.08867 0.21759 -0.09883 0.21806 C -0.10339 0.21921 -0.10247 0.21898 -0.1082 0.21945 L -0.13607 0.22153 C -0.14076 0.22246 -0.13854 0.22222 -0.14258 0.22222 " pathEditMode="relative" rAng="0" ptsTypes="AAAAAAAAAAAAAAAAAAAAA">
                                      <p:cBhvr>
                                        <p:cTn id="29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0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47750"/>
                            </p:stCondLst>
                            <p:childTnLst>
                              <p:par>
                                <p:cTn id="2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48250"/>
                            </p:stCondLst>
                            <p:childTnLst>
                              <p:par>
                                <p:cTn id="2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4875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49250"/>
                            </p:stCondLst>
                            <p:childTnLst>
                              <p:par>
                                <p:cTn id="30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0.00162 L 0.03034 0.00185 C 0.03255 -0.00139 0.03685 -0.00787 0.03945 -0.00949 C 0.04023 -0.00996 0.04101 -0.01019 0.0418 -0.01088 C 0.04245 -0.01111 0.04297 -0.01181 0.04362 -0.01227 C 0.04414 -0.0125 0.04466 -0.01273 0.04518 -0.01273 C 0.04648 -0.01273 0.04805 -0.0132 0.04909 -0.01227 C 0.04987 -0.01134 0.05 -0.00949 0.05039 -0.0081 C 0.05299 0.00324 0.04909 -0.01111 0.05221 0.00023 C 0.05247 0.00254 0.05286 0.0044 0.05299 0.00671 C 0.05338 0.00949 0.05378 0.01875 0.05391 0.02106 C 0.05351 0.02893 0.05351 0.03704 0.05299 0.04467 C 0.05286 0.04699 0.05234 0.04907 0.05195 0.05116 C 0.0513 0.05393 0.05065 0.05671 0.04987 0.05949 C 0.04896 0.06319 0.0474 0.06574 0.04596 0.06921 C 0.04531 0.07083 0.04479 0.07291 0.04414 0.07477 C 0.04232 0.0794 0.04088 0.08449 0.03867 0.08866 C 0.02747 0.10833 0.03385 0.09815 0.02018 0.1169 C 0.01836 0.11944 0.0168 0.12268 0.01471 0.12477 C 0.00846 0.13125 0.00208 0.13704 -0.00404 0.14421 C -0.00768 0.14838 -0.00885 0.15023 -0.01341 0.15393 C -0.01563 0.15555 -0.0181 0.15671 -0.02044 0.15856 C -0.02162 0.15972 -0.02266 0.1618 -0.02383 0.16273 C -0.02852 0.1669 -0.0332 0.17083 -0.03789 0.17384 C -0.03893 0.17477 -0.03997 0.17546 -0.04102 0.17616 C -0.04284 0.17708 -0.04479 0.17778 -0.04649 0.17893 C -0.05039 0.18102 -0.0543 0.18264 -0.05794 0.18588 C -0.06393 0.19074 -0.07175 0.19768 -0.07774 0.20023 L -0.09388 0.20717 C -0.09544 0.2081 -0.09727 0.20833 -0.09883 0.20949 C -0.10013 0.20995 -0.1013 0.21065 -0.10247 0.21134 C -0.103 0.2118 -0.10339 0.2125 -0.10404 0.21273 C -0.11537 0.21805 -0.11146 0.21643 -0.11992 0.21782 C -0.12122 0.21782 -0.1224 0.21805 -0.12357 0.21829 C -0.12487 0.21875 -0.12604 0.21944 -0.12747 0.21967 C -0.13086 0.22037 -0.13451 0.2206 -0.13789 0.22106 L -0.14258 0.22199 " pathEditMode="relative" rAng="0" ptsTypes="AAAAAAAAAAAAAAAAAAAAAAAAAAAAAAAAAAAAA">
                                      <p:cBhvr>
                                        <p:cTn id="307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4" y="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1250"/>
                            </p:stCondLst>
                            <p:childTnLst>
                              <p:par>
                                <p:cTn id="3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1750"/>
                            </p:stCondLst>
                            <p:childTnLst>
                              <p:par>
                                <p:cTn id="3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2250"/>
                            </p:stCondLst>
                            <p:childTnLst>
                              <p:par>
                                <p:cTn id="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2750"/>
                            </p:stCondLst>
                            <p:childTnLst>
                              <p:par>
                                <p:cTn id="3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3250"/>
                            </p:stCondLst>
                            <p:childTnLst>
                              <p:par>
                                <p:cTn id="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3850"/>
                            </p:stCondLst>
                            <p:childTnLst>
                              <p:par>
                                <p:cTn id="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435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4850"/>
                            </p:stCondLst>
                            <p:childTnLst>
                              <p:par>
                                <p:cTn id="3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9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5350"/>
                            </p:stCondLst>
                            <p:childTnLst>
                              <p:par>
                                <p:cTn id="3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59" grpId="8" animBg="1"/>
      <p:bldP spid="59" grpId="9" animBg="1"/>
      <p:bldP spid="59" grpId="10" animBg="1"/>
      <p:bldP spid="59" grpId="11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14" grpId="0" animBg="1"/>
      <p:bldP spid="115" grpId="0" animBg="1"/>
      <p:bldP spid="116" grpId="0" animBg="1"/>
      <p:bldP spid="145" grpId="0"/>
      <p:bldP spid="146" grpId="0"/>
      <p:bldP spid="148" grpId="0"/>
      <p:bldP spid="163" grpId="0"/>
      <p:bldP spid="164" grpId="0"/>
      <p:bldP spid="165" grpId="0"/>
      <p:bldP spid="166" grpId="0"/>
      <p:bldP spid="167" grpId="0"/>
      <p:bldP spid="170" grpId="0"/>
      <p:bldP spid="171" grpId="0"/>
      <p:bldP spid="172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10</cp:revision>
  <dcterms:created xsi:type="dcterms:W3CDTF">2021-08-20T18:52:14Z</dcterms:created>
  <dcterms:modified xsi:type="dcterms:W3CDTF">2021-08-21T07:17:52Z</dcterms:modified>
</cp:coreProperties>
</file>