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</p:sldIdLst>
  <p:sldSz cx="16238538" cy="9134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FF33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56" autoAdjust="0"/>
    <p:restoredTop sz="94660"/>
  </p:normalViewPr>
  <p:slideViewPr>
    <p:cSldViewPr snapToGrid="0">
      <p:cViewPr>
        <p:scale>
          <a:sx n="100" d="100"/>
          <a:sy n="100" d="100"/>
        </p:scale>
        <p:origin x="168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9817" y="1494925"/>
            <a:ext cx="12178904" cy="3180151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9817" y="4797715"/>
            <a:ext cx="12178904" cy="2205383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45" indent="0" algn="ctr">
              <a:buNone/>
              <a:defRPr sz="2664"/>
            </a:lvl2pPr>
            <a:lvl3pPr marL="1217889" indent="0" algn="ctr">
              <a:buNone/>
              <a:defRPr sz="2397"/>
            </a:lvl3pPr>
            <a:lvl4pPr marL="1826834" indent="0" algn="ctr">
              <a:buNone/>
              <a:defRPr sz="2131"/>
            </a:lvl4pPr>
            <a:lvl5pPr marL="2435779" indent="0" algn="ctr">
              <a:buNone/>
              <a:defRPr sz="2131"/>
            </a:lvl5pPr>
            <a:lvl6pPr marL="3044723" indent="0" algn="ctr">
              <a:buNone/>
              <a:defRPr sz="2131"/>
            </a:lvl6pPr>
            <a:lvl7pPr marL="3653668" indent="0" algn="ctr">
              <a:buNone/>
              <a:defRPr sz="2131"/>
            </a:lvl7pPr>
            <a:lvl8pPr marL="4262613" indent="0" algn="ctr">
              <a:buNone/>
              <a:defRPr sz="2131"/>
            </a:lvl8pPr>
            <a:lvl9pPr marL="4871557" indent="0" algn="ctr">
              <a:buNone/>
              <a:defRPr sz="213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03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60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20704" y="486326"/>
            <a:ext cx="3501435" cy="77410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6399" y="486326"/>
            <a:ext cx="10301323" cy="77410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81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97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942" y="2277277"/>
            <a:ext cx="14005739" cy="3799687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7942" y="6112910"/>
            <a:ext cx="14005739" cy="1998166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>
                    <a:tint val="75000"/>
                  </a:schemeClr>
                </a:solidFill>
              </a:defRPr>
            </a:lvl1pPr>
            <a:lvl2pPr marL="608945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02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6399" y="2431631"/>
            <a:ext cx="6901379" cy="57957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0760" y="2431631"/>
            <a:ext cx="6901379" cy="57957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51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515" y="486327"/>
            <a:ext cx="14005739" cy="17655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8515" y="2239216"/>
            <a:ext cx="6869662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8515" y="3336620"/>
            <a:ext cx="6869662" cy="4907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0760" y="2239216"/>
            <a:ext cx="6903494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0760" y="3336620"/>
            <a:ext cx="6903494" cy="4907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63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84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54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515" y="608965"/>
            <a:ext cx="523735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3494" y="1315196"/>
            <a:ext cx="8220760" cy="6491398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8515" y="2740343"/>
            <a:ext cx="523735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6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515" y="608965"/>
            <a:ext cx="523735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03494" y="1315196"/>
            <a:ext cx="8220760" cy="6491398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8515" y="2740343"/>
            <a:ext cx="523735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43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6400" y="486327"/>
            <a:ext cx="14005739" cy="176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400" y="2431631"/>
            <a:ext cx="14005739" cy="579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6400" y="8466306"/>
            <a:ext cx="3653671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2FDD8-7731-4E46-9433-FCBAA3DC8EDF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9016" y="8466306"/>
            <a:ext cx="5480507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467" y="8466306"/>
            <a:ext cx="3653671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08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7889" rtl="0" eaLnBrk="1" latinLnBrk="0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2" indent="-304472" algn="l" defTabSz="121788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17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37B668-FD74-46E8-8F7F-3AD468DDCF1B}"/>
              </a:ext>
            </a:extLst>
          </p:cNvPr>
          <p:cNvSpPr/>
          <p:nvPr/>
        </p:nvSpPr>
        <p:spPr>
          <a:xfrm>
            <a:off x="7110692" y="7794906"/>
            <a:ext cx="2297178" cy="7231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Encoding process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1" name="h1">
            <a:extLst>
              <a:ext uri="{FF2B5EF4-FFF2-40B4-BE49-F238E27FC236}">
                <a16:creationId xmlns:a16="http://schemas.microsoft.com/office/drawing/2014/main" id="{60665E03-7E7C-449A-8048-239198A6DD3B}"/>
              </a:ext>
            </a:extLst>
          </p:cNvPr>
          <p:cNvGrpSpPr/>
          <p:nvPr/>
        </p:nvGrpSpPr>
        <p:grpSpPr>
          <a:xfrm>
            <a:off x="3413521" y="6676311"/>
            <a:ext cx="881352" cy="606307"/>
            <a:chOff x="1399142" y="4032170"/>
            <a:chExt cx="881352" cy="60630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D3CC940-0FE5-461C-BEFF-59BCB9226A08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C1F11D-C51D-490D-A7A4-BF1ABB03A368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4952E9D-70FD-474D-9BBA-45A567BA3AD3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EA366D2-8789-4B5A-BC20-547780D0D157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C001E5-FB38-4A4A-8D5E-5544864914AB}"/>
                </a:ext>
              </a:extLst>
            </p:cNvPr>
            <p:cNvSpPr txBox="1"/>
            <p:nvPr/>
          </p:nvSpPr>
          <p:spPr>
            <a:xfrm>
              <a:off x="1653372" y="4330700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h1</a:t>
              </a:r>
              <a:endParaRPr lang="en-GB" sz="1400" dirty="0"/>
            </a:p>
          </p:txBody>
        </p:sp>
      </p:grpSp>
      <p:grpSp>
        <p:nvGrpSpPr>
          <p:cNvPr id="12" name="h2">
            <a:extLst>
              <a:ext uri="{FF2B5EF4-FFF2-40B4-BE49-F238E27FC236}">
                <a16:creationId xmlns:a16="http://schemas.microsoft.com/office/drawing/2014/main" id="{AD55F9F8-0AD2-4678-8502-7284257DF4D7}"/>
              </a:ext>
            </a:extLst>
          </p:cNvPr>
          <p:cNvGrpSpPr/>
          <p:nvPr/>
        </p:nvGrpSpPr>
        <p:grpSpPr>
          <a:xfrm>
            <a:off x="4625101" y="6676311"/>
            <a:ext cx="881352" cy="606307"/>
            <a:chOff x="1399142" y="4032170"/>
            <a:chExt cx="881352" cy="60630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9C42E1-A0BC-4FCA-A133-183243FD16B1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9BBDA5B-4BB9-41AF-BCCA-330C9AE20CC1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A55A20-34CD-4AD5-BA25-48F6A861AA63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BD06FF4-5C95-4D79-AE19-2D4B47B84E5F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40F5AD-7F7D-4677-B76E-8F3D91FD623E}"/>
                </a:ext>
              </a:extLst>
            </p:cNvPr>
            <p:cNvSpPr txBox="1"/>
            <p:nvPr/>
          </p:nvSpPr>
          <p:spPr>
            <a:xfrm>
              <a:off x="1653372" y="4330700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h2</a:t>
              </a:r>
              <a:endParaRPr lang="en-GB" sz="1400" dirty="0"/>
            </a:p>
          </p:txBody>
        </p:sp>
      </p:grpSp>
      <p:grpSp>
        <p:nvGrpSpPr>
          <p:cNvPr id="18" name="h3">
            <a:extLst>
              <a:ext uri="{FF2B5EF4-FFF2-40B4-BE49-F238E27FC236}">
                <a16:creationId xmlns:a16="http://schemas.microsoft.com/office/drawing/2014/main" id="{D610A505-219F-4418-A53B-932129788EAF}"/>
              </a:ext>
            </a:extLst>
          </p:cNvPr>
          <p:cNvGrpSpPr/>
          <p:nvPr/>
        </p:nvGrpSpPr>
        <p:grpSpPr>
          <a:xfrm>
            <a:off x="5906743" y="6676311"/>
            <a:ext cx="881352" cy="606307"/>
            <a:chOff x="1399142" y="4032170"/>
            <a:chExt cx="881352" cy="60630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AA6ADE-5FDC-4ADE-B243-522D595E0FBD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338CE72-CC42-45F1-AE04-453E4765FACD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53D72B7-295F-4C35-9988-B7B65A3E99C1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D84335A-7C63-4993-9253-4E101D3CD745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4FF290-6E9F-45E2-A7F4-8855E88DCB9E}"/>
                </a:ext>
              </a:extLst>
            </p:cNvPr>
            <p:cNvSpPr txBox="1"/>
            <p:nvPr/>
          </p:nvSpPr>
          <p:spPr>
            <a:xfrm>
              <a:off x="1653372" y="4330700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h3</a:t>
              </a:r>
              <a:endParaRPr lang="en-GB" sz="1400" dirty="0"/>
            </a:p>
          </p:txBody>
        </p:sp>
      </p:grpSp>
      <p:grpSp>
        <p:nvGrpSpPr>
          <p:cNvPr id="24" name="h4">
            <a:extLst>
              <a:ext uri="{FF2B5EF4-FFF2-40B4-BE49-F238E27FC236}">
                <a16:creationId xmlns:a16="http://schemas.microsoft.com/office/drawing/2014/main" id="{46CF4054-60D3-42C3-93C4-BE8C48205AF6}"/>
              </a:ext>
            </a:extLst>
          </p:cNvPr>
          <p:cNvGrpSpPr/>
          <p:nvPr/>
        </p:nvGrpSpPr>
        <p:grpSpPr>
          <a:xfrm>
            <a:off x="7258447" y="6671687"/>
            <a:ext cx="881352" cy="606307"/>
            <a:chOff x="1399142" y="4032170"/>
            <a:chExt cx="881352" cy="6063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3A01658-577A-45F3-9342-3DBFF676F6CF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7CDADE9-E0C9-42FA-AD57-4DDBCB62A2B7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45B2D24-3149-42CC-8C82-5FCCA8D6AF97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6ADF1EE-9685-43DF-8DA8-AA7DF971B80B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FDAC838-7361-4487-8C29-3A85BB44C060}"/>
                </a:ext>
              </a:extLst>
            </p:cNvPr>
            <p:cNvSpPr txBox="1"/>
            <p:nvPr/>
          </p:nvSpPr>
          <p:spPr>
            <a:xfrm>
              <a:off x="1653372" y="4330700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h4</a:t>
              </a:r>
              <a:endParaRPr lang="en-GB" sz="1400" dirty="0"/>
            </a:p>
          </p:txBody>
        </p:sp>
      </p:grpSp>
      <p:grpSp>
        <p:nvGrpSpPr>
          <p:cNvPr id="30" name="h5">
            <a:extLst>
              <a:ext uri="{FF2B5EF4-FFF2-40B4-BE49-F238E27FC236}">
                <a16:creationId xmlns:a16="http://schemas.microsoft.com/office/drawing/2014/main" id="{93DF0CB2-9E8E-40C7-85A2-46A51AB44EED}"/>
              </a:ext>
            </a:extLst>
          </p:cNvPr>
          <p:cNvGrpSpPr/>
          <p:nvPr/>
        </p:nvGrpSpPr>
        <p:grpSpPr>
          <a:xfrm>
            <a:off x="8610151" y="6671687"/>
            <a:ext cx="881352" cy="606307"/>
            <a:chOff x="1399142" y="4032170"/>
            <a:chExt cx="881352" cy="60630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52B1D71-B71D-4028-AC6B-24263D38D020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4A8847D-D867-489D-80EB-3A88A9C6F638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4F3E626-A514-4491-9EE6-2E7BDC4C1238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7309267-770A-4F63-B6A2-8B4CB7A04E33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F647F14-9EA7-4DB1-9DE5-392136CEBAC9}"/>
                </a:ext>
              </a:extLst>
            </p:cNvPr>
            <p:cNvSpPr txBox="1"/>
            <p:nvPr/>
          </p:nvSpPr>
          <p:spPr>
            <a:xfrm>
              <a:off x="1653372" y="4330700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h5</a:t>
              </a:r>
              <a:endParaRPr lang="en-GB" sz="1400" dirty="0"/>
            </a:p>
          </p:txBody>
        </p:sp>
      </p:grpSp>
      <p:grpSp>
        <p:nvGrpSpPr>
          <p:cNvPr id="36" name="h6">
            <a:extLst>
              <a:ext uri="{FF2B5EF4-FFF2-40B4-BE49-F238E27FC236}">
                <a16:creationId xmlns:a16="http://schemas.microsoft.com/office/drawing/2014/main" id="{E57F12DA-FC33-4AFD-85B0-0FADC70E1354}"/>
              </a:ext>
            </a:extLst>
          </p:cNvPr>
          <p:cNvGrpSpPr/>
          <p:nvPr/>
        </p:nvGrpSpPr>
        <p:grpSpPr>
          <a:xfrm>
            <a:off x="9825759" y="6671687"/>
            <a:ext cx="881352" cy="606307"/>
            <a:chOff x="1399142" y="4032170"/>
            <a:chExt cx="881352" cy="60630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B640C3A-19E5-4402-B83B-6854CAA1DDBE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D483735-6AD6-4B99-A816-D35F5316C274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C794119-940E-4799-BEC5-DA536F578152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31B2E25-022F-48B5-9F77-E0AD50ED8A8C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57CE945-64AB-4887-8F33-22A0F5B20728}"/>
                </a:ext>
              </a:extLst>
            </p:cNvPr>
            <p:cNvSpPr txBox="1"/>
            <p:nvPr/>
          </p:nvSpPr>
          <p:spPr>
            <a:xfrm>
              <a:off x="1653372" y="4330700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h6</a:t>
              </a:r>
              <a:endParaRPr lang="en-GB" sz="1400" dirty="0"/>
            </a:p>
          </p:txBody>
        </p:sp>
      </p:grpSp>
      <p:grpSp>
        <p:nvGrpSpPr>
          <p:cNvPr id="42" name="h7">
            <a:extLst>
              <a:ext uri="{FF2B5EF4-FFF2-40B4-BE49-F238E27FC236}">
                <a16:creationId xmlns:a16="http://schemas.microsoft.com/office/drawing/2014/main" id="{5C38F3C4-8F49-4D50-B642-DCDE64883A29}"/>
              </a:ext>
            </a:extLst>
          </p:cNvPr>
          <p:cNvGrpSpPr/>
          <p:nvPr/>
        </p:nvGrpSpPr>
        <p:grpSpPr>
          <a:xfrm>
            <a:off x="10992623" y="6667063"/>
            <a:ext cx="881352" cy="606307"/>
            <a:chOff x="1399142" y="4032170"/>
            <a:chExt cx="881352" cy="606307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6DB42FA-C563-4DC0-B92E-6B901D170676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ED2A616-9096-4248-8654-F31A291DE561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06272BB-A059-49D1-AECA-A3E165297D3F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882FC3F-F31B-44E5-9409-A35311160C40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03142B6-174E-416B-80F0-8E4B31D7A7F4}"/>
                </a:ext>
              </a:extLst>
            </p:cNvPr>
            <p:cNvSpPr txBox="1"/>
            <p:nvPr/>
          </p:nvSpPr>
          <p:spPr>
            <a:xfrm>
              <a:off x="1653372" y="4330700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h7</a:t>
              </a:r>
              <a:endParaRPr lang="en-GB" sz="1400" dirty="0"/>
            </a:p>
          </p:txBody>
        </p:sp>
      </p:grpSp>
      <p:grpSp>
        <p:nvGrpSpPr>
          <p:cNvPr id="48" name="h8">
            <a:extLst>
              <a:ext uri="{FF2B5EF4-FFF2-40B4-BE49-F238E27FC236}">
                <a16:creationId xmlns:a16="http://schemas.microsoft.com/office/drawing/2014/main" id="{1D4871F1-8F11-4E33-9724-21ECA878CD04}"/>
              </a:ext>
            </a:extLst>
          </p:cNvPr>
          <p:cNvGrpSpPr/>
          <p:nvPr/>
        </p:nvGrpSpPr>
        <p:grpSpPr>
          <a:xfrm>
            <a:off x="12247595" y="6667063"/>
            <a:ext cx="881352" cy="606307"/>
            <a:chOff x="1399142" y="4032170"/>
            <a:chExt cx="881352" cy="606307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2762C6C-2A4F-43D8-A094-E7E8AEF70D7D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F68B2F9-CDE3-4494-A508-47C475976E78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0B204F8-809E-4C7B-B6FA-5B4F3D0EA143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33928D1-5513-481B-8AA6-CD38CC67D656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74AFA1B-DD91-49B3-BF96-A56AA493FE8B}"/>
                </a:ext>
              </a:extLst>
            </p:cNvPr>
            <p:cNvSpPr txBox="1"/>
            <p:nvPr/>
          </p:nvSpPr>
          <p:spPr>
            <a:xfrm>
              <a:off x="1653372" y="4330700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h8</a:t>
              </a:r>
              <a:endParaRPr lang="en-GB" sz="1400" dirty="0"/>
            </a:p>
          </p:txBody>
        </p:sp>
      </p:grpSp>
      <p:sp>
        <p:nvSpPr>
          <p:cNvPr id="54" name="Left Brace 53">
            <a:extLst>
              <a:ext uri="{FF2B5EF4-FFF2-40B4-BE49-F238E27FC236}">
                <a16:creationId xmlns:a16="http://schemas.microsoft.com/office/drawing/2014/main" id="{9B948F3B-B0A6-4426-86D7-3967A3EB8B25}"/>
              </a:ext>
            </a:extLst>
          </p:cNvPr>
          <p:cNvSpPr/>
          <p:nvPr/>
        </p:nvSpPr>
        <p:spPr>
          <a:xfrm rot="16200000">
            <a:off x="8043883" y="3063510"/>
            <a:ext cx="430799" cy="885797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5" name="s_input">
            <a:extLst>
              <a:ext uri="{FF2B5EF4-FFF2-40B4-BE49-F238E27FC236}">
                <a16:creationId xmlns:a16="http://schemas.microsoft.com/office/drawing/2014/main" id="{8D0AC364-B1C6-4019-8003-9B965BB066EE}"/>
              </a:ext>
            </a:extLst>
          </p:cNvPr>
          <p:cNvGrpSpPr/>
          <p:nvPr/>
        </p:nvGrpSpPr>
        <p:grpSpPr>
          <a:xfrm>
            <a:off x="5730904" y="3999705"/>
            <a:ext cx="1379789" cy="1135065"/>
            <a:chOff x="6932916" y="1927850"/>
            <a:chExt cx="1381228" cy="1136249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9F3805C-A518-40E4-82AC-8ABC36274411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CAB86C8-BB54-4EE3-A429-BFA32495172F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E1E590E-6220-49B8-BCE2-F9904EFAADAD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CD75450-FD0C-446D-80C3-ADA076F4D8BA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181646E-09AE-43CE-968C-01645728CF44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s0</a:t>
              </a:r>
            </a:p>
          </p:txBody>
        </p:sp>
      </p:grpSp>
      <p:sp>
        <p:nvSpPr>
          <p:cNvPr id="61" name="f_att">
            <a:extLst>
              <a:ext uri="{FF2B5EF4-FFF2-40B4-BE49-F238E27FC236}">
                <a16:creationId xmlns:a16="http://schemas.microsoft.com/office/drawing/2014/main" id="{CFA9C5F1-2052-446E-BCD4-751FCFDBED39}"/>
              </a:ext>
            </a:extLst>
          </p:cNvPr>
          <p:cNvSpPr/>
          <p:nvPr/>
        </p:nvSpPr>
        <p:spPr>
          <a:xfrm>
            <a:off x="7245947" y="3999704"/>
            <a:ext cx="1699367" cy="129538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f_att</a:t>
            </a:r>
            <a:endParaRPr lang="en-GB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CDAF4C5-81C9-4119-B146-029CAE41E5AD}"/>
              </a:ext>
            </a:extLst>
          </p:cNvPr>
          <p:cNvCxnSpPr/>
          <p:nvPr/>
        </p:nvCxnSpPr>
        <p:spPr>
          <a:xfrm>
            <a:off x="6788096" y="4380307"/>
            <a:ext cx="457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h1_arrow">
            <a:extLst>
              <a:ext uri="{FF2B5EF4-FFF2-40B4-BE49-F238E27FC236}">
                <a16:creationId xmlns:a16="http://schemas.microsoft.com/office/drawing/2014/main" id="{4F6406E2-B309-47E8-802E-F2C6EBD31532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3744028" y="5134770"/>
            <a:ext cx="3501918" cy="154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h2_arrow">
            <a:extLst>
              <a:ext uri="{FF2B5EF4-FFF2-40B4-BE49-F238E27FC236}">
                <a16:creationId xmlns:a16="http://schemas.microsoft.com/office/drawing/2014/main" id="{668A2FF6-6152-46DF-BFA8-9DA81C334F0D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4955609" y="5295090"/>
            <a:ext cx="2557069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h3_arrow">
            <a:extLst>
              <a:ext uri="{FF2B5EF4-FFF2-40B4-BE49-F238E27FC236}">
                <a16:creationId xmlns:a16="http://schemas.microsoft.com/office/drawing/2014/main" id="{0B8E4D5F-6A16-4F37-9036-01D7586CD486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6237251" y="5295090"/>
            <a:ext cx="1461873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h4_arrow">
            <a:extLst>
              <a:ext uri="{FF2B5EF4-FFF2-40B4-BE49-F238E27FC236}">
                <a16:creationId xmlns:a16="http://schemas.microsoft.com/office/drawing/2014/main" id="{658F447C-FF61-406A-AD07-3DB3C2179FE6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7809292" y="5295091"/>
            <a:ext cx="0" cy="1376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h5_arrow">
            <a:extLst>
              <a:ext uri="{FF2B5EF4-FFF2-40B4-BE49-F238E27FC236}">
                <a16:creationId xmlns:a16="http://schemas.microsoft.com/office/drawing/2014/main" id="{59051EBA-0979-43A2-9D47-96C7DD8590C2}"/>
              </a:ext>
            </a:extLst>
          </p:cNvPr>
          <p:cNvCxnSpPr>
            <a:cxnSpLocks/>
            <a:stCxn id="32" idx="0"/>
            <a:endCxn id="61" idx="2"/>
          </p:cNvCxnSpPr>
          <p:nvPr/>
        </p:nvCxnSpPr>
        <p:spPr>
          <a:xfrm flipH="1" flipV="1">
            <a:off x="8095630" y="5295090"/>
            <a:ext cx="845028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h6_arrow">
            <a:extLst>
              <a:ext uri="{FF2B5EF4-FFF2-40B4-BE49-F238E27FC236}">
                <a16:creationId xmlns:a16="http://schemas.microsoft.com/office/drawing/2014/main" id="{2F4FA072-0CD4-48F4-A151-77C225D06170}"/>
              </a:ext>
            </a:extLst>
          </p:cNvPr>
          <p:cNvCxnSpPr>
            <a:cxnSpLocks/>
            <a:stCxn id="38" idx="0"/>
            <a:endCxn id="61" idx="2"/>
          </p:cNvCxnSpPr>
          <p:nvPr/>
        </p:nvCxnSpPr>
        <p:spPr>
          <a:xfrm flipH="1" flipV="1">
            <a:off x="8095630" y="5295090"/>
            <a:ext cx="2060636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h7_arrow">
            <a:extLst>
              <a:ext uri="{FF2B5EF4-FFF2-40B4-BE49-F238E27FC236}">
                <a16:creationId xmlns:a16="http://schemas.microsoft.com/office/drawing/2014/main" id="{6ABEDF15-D39E-4D72-851E-B7859E976B5E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8392320" y="5295090"/>
            <a:ext cx="293081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h8_arrow">
            <a:extLst>
              <a:ext uri="{FF2B5EF4-FFF2-40B4-BE49-F238E27FC236}">
                <a16:creationId xmlns:a16="http://schemas.microsoft.com/office/drawing/2014/main" id="{FC154742-60E1-4406-A109-E660AC72045F}"/>
              </a:ext>
            </a:extLst>
          </p:cNvPr>
          <p:cNvCxnSpPr>
            <a:cxnSpLocks/>
            <a:stCxn id="50" idx="0"/>
          </p:cNvCxnSpPr>
          <p:nvPr/>
        </p:nvCxnSpPr>
        <p:spPr>
          <a:xfrm flipH="1" flipV="1">
            <a:off x="8610152" y="5295090"/>
            <a:ext cx="396795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53C6ACE-BEB6-488F-9C31-A516AAF7D03E}"/>
              </a:ext>
            </a:extLst>
          </p:cNvPr>
          <p:cNvCxnSpPr/>
          <p:nvPr/>
        </p:nvCxnSpPr>
        <p:spPr>
          <a:xfrm>
            <a:off x="8924091" y="4656117"/>
            <a:ext cx="441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a1">
            <a:extLst>
              <a:ext uri="{FF2B5EF4-FFF2-40B4-BE49-F238E27FC236}">
                <a16:creationId xmlns:a16="http://schemas.microsoft.com/office/drawing/2014/main" id="{691B66C3-7828-4635-A562-1FECD97AC6B3}"/>
              </a:ext>
            </a:extLst>
          </p:cNvPr>
          <p:cNvSpPr/>
          <p:nvPr/>
        </p:nvSpPr>
        <p:spPr>
          <a:xfrm>
            <a:off x="954869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a2">
            <a:extLst>
              <a:ext uri="{FF2B5EF4-FFF2-40B4-BE49-F238E27FC236}">
                <a16:creationId xmlns:a16="http://schemas.microsoft.com/office/drawing/2014/main" id="{03C93F42-A818-4ADC-8541-6EB46C5401FE}"/>
              </a:ext>
            </a:extLst>
          </p:cNvPr>
          <p:cNvSpPr/>
          <p:nvPr/>
        </p:nvSpPr>
        <p:spPr>
          <a:xfrm>
            <a:off x="988125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a3">
            <a:extLst>
              <a:ext uri="{FF2B5EF4-FFF2-40B4-BE49-F238E27FC236}">
                <a16:creationId xmlns:a16="http://schemas.microsoft.com/office/drawing/2014/main" id="{EA03E8D0-C58B-445B-8203-46B58CE18C07}"/>
              </a:ext>
            </a:extLst>
          </p:cNvPr>
          <p:cNvSpPr/>
          <p:nvPr/>
        </p:nvSpPr>
        <p:spPr>
          <a:xfrm>
            <a:off x="1021381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a4">
            <a:extLst>
              <a:ext uri="{FF2B5EF4-FFF2-40B4-BE49-F238E27FC236}">
                <a16:creationId xmlns:a16="http://schemas.microsoft.com/office/drawing/2014/main" id="{B9183CB4-E511-4AB0-852F-59628432D32B}"/>
              </a:ext>
            </a:extLst>
          </p:cNvPr>
          <p:cNvSpPr/>
          <p:nvPr/>
        </p:nvSpPr>
        <p:spPr>
          <a:xfrm>
            <a:off x="1054637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a5">
            <a:extLst>
              <a:ext uri="{FF2B5EF4-FFF2-40B4-BE49-F238E27FC236}">
                <a16:creationId xmlns:a16="http://schemas.microsoft.com/office/drawing/2014/main" id="{597770BC-D2B5-4FE7-A49A-643E76570174}"/>
              </a:ext>
            </a:extLst>
          </p:cNvPr>
          <p:cNvSpPr/>
          <p:nvPr/>
        </p:nvSpPr>
        <p:spPr>
          <a:xfrm>
            <a:off x="10882454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a6">
            <a:extLst>
              <a:ext uri="{FF2B5EF4-FFF2-40B4-BE49-F238E27FC236}">
                <a16:creationId xmlns:a16="http://schemas.microsoft.com/office/drawing/2014/main" id="{7F773B6C-164B-4445-B125-D308AA2EFFF1}"/>
              </a:ext>
            </a:extLst>
          </p:cNvPr>
          <p:cNvSpPr/>
          <p:nvPr/>
        </p:nvSpPr>
        <p:spPr>
          <a:xfrm>
            <a:off x="11211490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a7">
            <a:extLst>
              <a:ext uri="{FF2B5EF4-FFF2-40B4-BE49-F238E27FC236}">
                <a16:creationId xmlns:a16="http://schemas.microsoft.com/office/drawing/2014/main" id="{897EFE27-6770-427B-9D5D-8F9D1F234D2F}"/>
              </a:ext>
            </a:extLst>
          </p:cNvPr>
          <p:cNvSpPr/>
          <p:nvPr/>
        </p:nvSpPr>
        <p:spPr>
          <a:xfrm>
            <a:off x="11542364" y="4540425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a8">
            <a:extLst>
              <a:ext uri="{FF2B5EF4-FFF2-40B4-BE49-F238E27FC236}">
                <a16:creationId xmlns:a16="http://schemas.microsoft.com/office/drawing/2014/main" id="{5513BE01-AF35-4B40-8B85-F96ED661AF8D}"/>
              </a:ext>
            </a:extLst>
          </p:cNvPr>
          <p:cNvSpPr/>
          <p:nvPr/>
        </p:nvSpPr>
        <p:spPr>
          <a:xfrm>
            <a:off x="11873238" y="4540372"/>
            <a:ext cx="220338" cy="220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ight Brace 105">
            <a:extLst>
              <a:ext uri="{FF2B5EF4-FFF2-40B4-BE49-F238E27FC236}">
                <a16:creationId xmlns:a16="http://schemas.microsoft.com/office/drawing/2014/main" id="{EDFE694C-C725-4F99-AA8B-B0F74EBFAC63}"/>
              </a:ext>
            </a:extLst>
          </p:cNvPr>
          <p:cNvSpPr/>
          <p:nvPr/>
        </p:nvSpPr>
        <p:spPr>
          <a:xfrm rot="5400000">
            <a:off x="10663670" y="3812257"/>
            <a:ext cx="314765" cy="232438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2E968AF-0512-445B-9533-4F7BD0CF749F}"/>
              </a:ext>
            </a:extLst>
          </p:cNvPr>
          <p:cNvSpPr txBox="1"/>
          <p:nvPr/>
        </p:nvSpPr>
        <p:spPr>
          <a:xfrm>
            <a:off x="10072344" y="5131832"/>
            <a:ext cx="1375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Attention scores</a:t>
            </a:r>
            <a:endParaRPr lang="en-GB" sz="1400" dirty="0"/>
          </a:p>
        </p:txBody>
      </p:sp>
      <p:cxnSp>
        <p:nvCxnSpPr>
          <p:cNvPr id="117" name="wt avg arrow">
            <a:extLst>
              <a:ext uri="{FF2B5EF4-FFF2-40B4-BE49-F238E27FC236}">
                <a16:creationId xmlns:a16="http://schemas.microsoft.com/office/drawing/2014/main" id="{8C678413-F302-481E-82D7-8A87D4B8AC22}"/>
              </a:ext>
            </a:extLst>
          </p:cNvPr>
          <p:cNvCxnSpPr/>
          <p:nvPr/>
        </p:nvCxnSpPr>
        <p:spPr>
          <a:xfrm flipV="1">
            <a:off x="2496344" y="6086753"/>
            <a:ext cx="0" cy="789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wt avg text">
            <a:extLst>
              <a:ext uri="{FF2B5EF4-FFF2-40B4-BE49-F238E27FC236}">
                <a16:creationId xmlns:a16="http://schemas.microsoft.com/office/drawing/2014/main" id="{EF98171A-4A11-4109-A737-04C68744C807}"/>
              </a:ext>
            </a:extLst>
          </p:cNvPr>
          <p:cNvSpPr txBox="1"/>
          <p:nvPr/>
        </p:nvSpPr>
        <p:spPr>
          <a:xfrm>
            <a:off x="1486096" y="5159773"/>
            <a:ext cx="2016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 = 0</a:t>
            </a:r>
          </a:p>
          <a:p>
            <a:r>
              <a:rPr lang="en-US" sz="1200" dirty="0"/>
              <a:t>Weighted avg of </a:t>
            </a:r>
            <a:r>
              <a:rPr lang="en-US" sz="1200" dirty="0" err="1"/>
              <a:t>i</a:t>
            </a:r>
            <a:r>
              <a:rPr lang="en-US" sz="1200" dirty="0"/>
              <a:t>/p features with attention scores – generates </a:t>
            </a:r>
            <a:r>
              <a:rPr lang="en-US" sz="1200" b="1" dirty="0"/>
              <a:t>c0</a:t>
            </a:r>
            <a:endParaRPr lang="en-GB" sz="1200" b="1" dirty="0"/>
          </a:p>
        </p:txBody>
      </p:sp>
      <p:grpSp>
        <p:nvGrpSpPr>
          <p:cNvPr id="119" name="h1'">
            <a:extLst>
              <a:ext uri="{FF2B5EF4-FFF2-40B4-BE49-F238E27FC236}">
                <a16:creationId xmlns:a16="http://schemas.microsoft.com/office/drawing/2014/main" id="{50BA6862-0589-47BD-9F94-81B6CAD0111F}"/>
              </a:ext>
            </a:extLst>
          </p:cNvPr>
          <p:cNvGrpSpPr/>
          <p:nvPr/>
        </p:nvGrpSpPr>
        <p:grpSpPr>
          <a:xfrm>
            <a:off x="3383247" y="5716752"/>
            <a:ext cx="881352" cy="606307"/>
            <a:chOff x="1399142" y="4032170"/>
            <a:chExt cx="881352" cy="60630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22E75F9-1093-4BB6-BEB4-4A7C43F25ED6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6FA7B196-E32C-4B1B-BCC9-822A46B533A4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CB5C239-1BDC-4E56-B389-9DDB813ADCBD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9A5ABC7-BA14-4C6C-88B8-306CED96B69F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8AA5517-B071-4C19-A7C1-EADEC72A8929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h1'</a:t>
              </a:r>
              <a:endParaRPr lang="en-GB" sz="1400" dirty="0"/>
            </a:p>
          </p:txBody>
        </p:sp>
      </p:grpSp>
      <p:grpSp>
        <p:nvGrpSpPr>
          <p:cNvPr id="125" name="h2'">
            <a:extLst>
              <a:ext uri="{FF2B5EF4-FFF2-40B4-BE49-F238E27FC236}">
                <a16:creationId xmlns:a16="http://schemas.microsoft.com/office/drawing/2014/main" id="{29989FBF-1B7A-4EB6-AB9F-3132E8E5D311}"/>
              </a:ext>
            </a:extLst>
          </p:cNvPr>
          <p:cNvGrpSpPr/>
          <p:nvPr/>
        </p:nvGrpSpPr>
        <p:grpSpPr>
          <a:xfrm>
            <a:off x="4629866" y="5725464"/>
            <a:ext cx="881352" cy="606307"/>
            <a:chOff x="1399142" y="4032170"/>
            <a:chExt cx="881352" cy="606307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7EC4FC73-E842-4180-BC02-B5E63720AED9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79C7CCDB-AB60-4F22-A489-369000F71DD8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737920B-8174-48BA-A4A2-263E66730CAA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07B29D0-7871-4257-92AF-8024DDF77D57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1CC74FD-8608-493B-93E3-EE4469BB612A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h2'</a:t>
              </a:r>
              <a:endParaRPr lang="en-GB" sz="1400" dirty="0"/>
            </a:p>
          </p:txBody>
        </p:sp>
      </p:grpSp>
      <p:grpSp>
        <p:nvGrpSpPr>
          <p:cNvPr id="131" name="h3'">
            <a:extLst>
              <a:ext uri="{FF2B5EF4-FFF2-40B4-BE49-F238E27FC236}">
                <a16:creationId xmlns:a16="http://schemas.microsoft.com/office/drawing/2014/main" id="{62842F71-AB20-4CA5-B80B-2A51377A4E95}"/>
              </a:ext>
            </a:extLst>
          </p:cNvPr>
          <p:cNvGrpSpPr/>
          <p:nvPr/>
        </p:nvGrpSpPr>
        <p:grpSpPr>
          <a:xfrm>
            <a:off x="5906471" y="5724612"/>
            <a:ext cx="881352" cy="606307"/>
            <a:chOff x="1399142" y="4032170"/>
            <a:chExt cx="881352" cy="606307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6229EE7-68FF-4C2B-8B4F-6341E65AAD48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ECD5FBA-A523-45E1-B69F-8F9AC36698F9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98E6E97F-7AA1-4CB3-B7FF-A257255974C2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1273AB3D-88A7-4179-ACAA-0E7DA25A36B7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B506A5F-98B8-40F8-ADDF-98AF8B145366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h3'</a:t>
              </a:r>
              <a:endParaRPr lang="en-GB" sz="1400" dirty="0"/>
            </a:p>
          </p:txBody>
        </p:sp>
      </p:grpSp>
      <p:grpSp>
        <p:nvGrpSpPr>
          <p:cNvPr id="137" name="h4'">
            <a:extLst>
              <a:ext uri="{FF2B5EF4-FFF2-40B4-BE49-F238E27FC236}">
                <a16:creationId xmlns:a16="http://schemas.microsoft.com/office/drawing/2014/main" id="{1D316E5A-FE1C-445D-BBE2-F2DDDADDA33E}"/>
              </a:ext>
            </a:extLst>
          </p:cNvPr>
          <p:cNvGrpSpPr/>
          <p:nvPr/>
        </p:nvGrpSpPr>
        <p:grpSpPr>
          <a:xfrm>
            <a:off x="7241116" y="5724612"/>
            <a:ext cx="881352" cy="606307"/>
            <a:chOff x="1399142" y="4032170"/>
            <a:chExt cx="881352" cy="606307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5E5BA0A-47E1-40CE-93FC-2A55F1823535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C6A0092-826E-4BD4-8611-458A553CE66C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8BE1B318-F05C-4F7C-8186-9116B9CE8682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8C88566-C4E9-4169-8E59-A960DC40FC79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0855438-9BE3-4BE3-BAB2-BA8DA32528E8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h4'</a:t>
              </a:r>
              <a:endParaRPr lang="en-GB" sz="1400" dirty="0"/>
            </a:p>
          </p:txBody>
        </p:sp>
      </p:grpSp>
      <p:grpSp>
        <p:nvGrpSpPr>
          <p:cNvPr id="143" name="h5'">
            <a:extLst>
              <a:ext uri="{FF2B5EF4-FFF2-40B4-BE49-F238E27FC236}">
                <a16:creationId xmlns:a16="http://schemas.microsoft.com/office/drawing/2014/main" id="{9A7BEC6E-31E9-47CA-9C6E-C22819EC794C}"/>
              </a:ext>
            </a:extLst>
          </p:cNvPr>
          <p:cNvGrpSpPr/>
          <p:nvPr/>
        </p:nvGrpSpPr>
        <p:grpSpPr>
          <a:xfrm>
            <a:off x="8608829" y="5724612"/>
            <a:ext cx="881352" cy="606307"/>
            <a:chOff x="1399142" y="4032170"/>
            <a:chExt cx="881352" cy="606307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CB3C08A0-506D-4F43-8719-2783DD994842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6441982-FAB4-43CD-A111-FAF3D7FBE64D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968C3192-40D7-444B-9A0C-5B5745CB6E1F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ADB70AC-9068-4DF5-B84C-7A5F13213DDD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11A7D81E-1EEB-44C2-A535-900F9A3A8D79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h5'</a:t>
              </a:r>
              <a:endParaRPr lang="en-GB" sz="1400" dirty="0"/>
            </a:p>
          </p:txBody>
        </p:sp>
      </p:grpSp>
      <p:grpSp>
        <p:nvGrpSpPr>
          <p:cNvPr id="149" name="h6'">
            <a:extLst>
              <a:ext uri="{FF2B5EF4-FFF2-40B4-BE49-F238E27FC236}">
                <a16:creationId xmlns:a16="http://schemas.microsoft.com/office/drawing/2014/main" id="{B30F5FBE-CF74-4304-AAA8-837D604CD930}"/>
              </a:ext>
            </a:extLst>
          </p:cNvPr>
          <p:cNvGrpSpPr/>
          <p:nvPr/>
        </p:nvGrpSpPr>
        <p:grpSpPr>
          <a:xfrm>
            <a:off x="9825759" y="5712128"/>
            <a:ext cx="881352" cy="606307"/>
            <a:chOff x="1399142" y="4032170"/>
            <a:chExt cx="881352" cy="606307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535616D0-9457-4AF7-BECA-72836A8EFC53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D0B3589A-7F2A-4618-A9A6-D894A90B6495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0C1CC3B0-A015-49CA-9384-FC25BE3AE627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6A51BBF8-AFD8-44FE-B98C-F0FF58EF89A1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53440339-E6CF-430C-A241-67FE35687EE7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h6'</a:t>
              </a:r>
              <a:endParaRPr lang="en-GB" sz="1400" dirty="0"/>
            </a:p>
          </p:txBody>
        </p:sp>
      </p:grpSp>
      <p:grpSp>
        <p:nvGrpSpPr>
          <p:cNvPr id="155" name="h7'">
            <a:extLst>
              <a:ext uri="{FF2B5EF4-FFF2-40B4-BE49-F238E27FC236}">
                <a16:creationId xmlns:a16="http://schemas.microsoft.com/office/drawing/2014/main" id="{A917B628-80A5-4DB8-87BB-DB6F4A7D7823}"/>
              </a:ext>
            </a:extLst>
          </p:cNvPr>
          <p:cNvGrpSpPr/>
          <p:nvPr/>
        </p:nvGrpSpPr>
        <p:grpSpPr>
          <a:xfrm>
            <a:off x="11007236" y="5719988"/>
            <a:ext cx="881352" cy="606307"/>
            <a:chOff x="1399142" y="4032170"/>
            <a:chExt cx="881352" cy="606307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782EF71B-3C58-4B64-9798-39DE93CD632A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B60E07E-DFA9-495B-A14D-5ED369E64F3A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C24FD75F-6FC5-476A-96CC-C6F6696DA370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F3867C90-C2B1-41C4-BF1B-3F89AD70FC1B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D80AA41-2EA4-45AA-8B73-20E2997F9100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h7'</a:t>
              </a:r>
              <a:endParaRPr lang="en-GB" sz="1400" dirty="0"/>
            </a:p>
          </p:txBody>
        </p:sp>
      </p:grpSp>
      <p:grpSp>
        <p:nvGrpSpPr>
          <p:cNvPr id="161" name="h8'">
            <a:extLst>
              <a:ext uri="{FF2B5EF4-FFF2-40B4-BE49-F238E27FC236}">
                <a16:creationId xmlns:a16="http://schemas.microsoft.com/office/drawing/2014/main" id="{E81EF83B-96B4-48AC-80BD-E534D4D3E56A}"/>
              </a:ext>
            </a:extLst>
          </p:cNvPr>
          <p:cNvGrpSpPr/>
          <p:nvPr/>
        </p:nvGrpSpPr>
        <p:grpSpPr>
          <a:xfrm>
            <a:off x="12217213" y="5719988"/>
            <a:ext cx="881352" cy="606307"/>
            <a:chOff x="1399142" y="4032170"/>
            <a:chExt cx="881352" cy="606307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43D9916-0642-407B-8D49-382AB7CCD1FD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150B3D47-8464-4025-B750-32A5617444EA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96BE958F-F3AF-4549-8027-114CC18CB87C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A03CB07A-7687-434A-A5E5-F67F23991F86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4E21AC-8DA3-481F-AC34-75FBFD2D1C7F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h8'</a:t>
              </a:r>
              <a:endParaRPr lang="en-GB" sz="1400" dirty="0"/>
            </a:p>
          </p:txBody>
        </p:sp>
      </p:grpSp>
      <p:cxnSp>
        <p:nvCxnSpPr>
          <p:cNvPr id="168" name="add wt averages">
            <a:extLst>
              <a:ext uri="{FF2B5EF4-FFF2-40B4-BE49-F238E27FC236}">
                <a16:creationId xmlns:a16="http://schemas.microsoft.com/office/drawing/2014/main" id="{1C7E0106-0CC2-4CDC-B1C0-AB81CA4A88AA}"/>
              </a:ext>
            </a:extLst>
          </p:cNvPr>
          <p:cNvCxnSpPr>
            <a:cxnSpLocks/>
          </p:cNvCxnSpPr>
          <p:nvPr/>
        </p:nvCxnSpPr>
        <p:spPr>
          <a:xfrm flipV="1">
            <a:off x="3098071" y="5825550"/>
            <a:ext cx="10588498" cy="4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9" name="c0">
            <a:extLst>
              <a:ext uri="{FF2B5EF4-FFF2-40B4-BE49-F238E27FC236}">
                <a16:creationId xmlns:a16="http://schemas.microsoft.com/office/drawing/2014/main" id="{A1902873-6FAA-42DF-A551-1C6C6249A450}"/>
              </a:ext>
            </a:extLst>
          </p:cNvPr>
          <p:cNvGrpSpPr/>
          <p:nvPr/>
        </p:nvGrpSpPr>
        <p:grpSpPr>
          <a:xfrm>
            <a:off x="14010722" y="5707504"/>
            <a:ext cx="881352" cy="606307"/>
            <a:chOff x="1399142" y="4032170"/>
            <a:chExt cx="881352" cy="606307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C7A7315B-79E5-4AFF-85D6-21CC94FD9FA8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B4C08CCF-F500-45F8-8C83-B2C9334A342A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C52E297D-171E-4DC7-95F8-1EC3DF5902A1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C70BBD57-7A29-42DD-BD3E-7F3E49CBA4DF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8C21F51F-BF27-4F4B-9C2E-29B50712C5B8}"/>
                </a:ext>
              </a:extLst>
            </p:cNvPr>
            <p:cNvSpPr txBox="1"/>
            <p:nvPr/>
          </p:nvSpPr>
          <p:spPr>
            <a:xfrm>
              <a:off x="1653372" y="433070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c0</a:t>
              </a:r>
              <a:endParaRPr lang="en-GB" sz="1400" dirty="0"/>
            </a:p>
          </p:txBody>
        </p:sp>
      </p:grpSp>
      <p:sp>
        <p:nvSpPr>
          <p:cNvPr id="175" name="add text">
            <a:extLst>
              <a:ext uri="{FF2B5EF4-FFF2-40B4-BE49-F238E27FC236}">
                <a16:creationId xmlns:a16="http://schemas.microsoft.com/office/drawing/2014/main" id="{FCC1F64D-3758-4E4C-A6A0-78C96105CDD9}"/>
              </a:ext>
            </a:extLst>
          </p:cNvPr>
          <p:cNvSpPr txBox="1"/>
          <p:nvPr/>
        </p:nvSpPr>
        <p:spPr>
          <a:xfrm>
            <a:off x="12437461" y="5075250"/>
            <a:ext cx="1378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element wise</a:t>
            </a:r>
            <a:endParaRPr lang="en-GB" sz="1200" dirty="0"/>
          </a:p>
        </p:txBody>
      </p:sp>
      <p:sp>
        <p:nvSpPr>
          <p:cNvPr id="208" name="Decoder">
            <a:extLst>
              <a:ext uri="{FF2B5EF4-FFF2-40B4-BE49-F238E27FC236}">
                <a16:creationId xmlns:a16="http://schemas.microsoft.com/office/drawing/2014/main" id="{1FA2D309-6315-4629-A0FA-1A68E8FA6F5A}"/>
              </a:ext>
            </a:extLst>
          </p:cNvPr>
          <p:cNvSpPr/>
          <p:nvPr/>
        </p:nvSpPr>
        <p:spPr>
          <a:xfrm>
            <a:off x="7055567" y="1327032"/>
            <a:ext cx="1948126" cy="18337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Decoder RNN</a:t>
            </a:r>
            <a:endParaRPr lang="en-GB" sz="1798" dirty="0">
              <a:solidFill>
                <a:schemeClr val="tx1"/>
              </a:solidFill>
            </a:endParaRPr>
          </a:p>
        </p:txBody>
      </p:sp>
      <p:grpSp>
        <p:nvGrpSpPr>
          <p:cNvPr id="212" name="op_input">
            <a:extLst>
              <a:ext uri="{FF2B5EF4-FFF2-40B4-BE49-F238E27FC236}">
                <a16:creationId xmlns:a16="http://schemas.microsoft.com/office/drawing/2014/main" id="{F8338375-1E3A-468B-808D-BB672BF18F16}"/>
              </a:ext>
            </a:extLst>
          </p:cNvPr>
          <p:cNvGrpSpPr/>
          <p:nvPr/>
        </p:nvGrpSpPr>
        <p:grpSpPr>
          <a:xfrm>
            <a:off x="5686314" y="2395033"/>
            <a:ext cx="1379789" cy="1135065"/>
            <a:chOff x="6932916" y="1927850"/>
            <a:chExt cx="1381228" cy="1136249"/>
          </a:xfrm>
        </p:grpSpPr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EDD2C5FF-A52E-49CE-A55C-5A72F31B619F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AFE93CF0-C708-4727-88E6-3EAE983D3CAB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48891743-1F27-4FB7-B2CF-9B79A97B6D68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7876A142-3723-4C13-A36B-3A9D394DD2F2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62255737-DB67-4FDB-84C9-EEBA6BC2F625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op0</a:t>
              </a:r>
            </a:p>
          </p:txBody>
        </p:sp>
      </p:grpSp>
      <p:grpSp>
        <p:nvGrpSpPr>
          <p:cNvPr id="218" name="s_input">
            <a:extLst>
              <a:ext uri="{FF2B5EF4-FFF2-40B4-BE49-F238E27FC236}">
                <a16:creationId xmlns:a16="http://schemas.microsoft.com/office/drawing/2014/main" id="{1212E111-5505-4544-8EBB-D668E03D312D}"/>
              </a:ext>
            </a:extLst>
          </p:cNvPr>
          <p:cNvGrpSpPr/>
          <p:nvPr/>
        </p:nvGrpSpPr>
        <p:grpSpPr>
          <a:xfrm>
            <a:off x="8858795" y="1856481"/>
            <a:ext cx="1379789" cy="1135065"/>
            <a:chOff x="6932916" y="1927850"/>
            <a:chExt cx="1381228" cy="1136249"/>
          </a:xfrm>
        </p:grpSpPr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DAF2F08D-498C-4BA8-B376-8A6F7ACDD779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19077E53-A96B-434C-8099-9F015EF68A82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51A37E32-513E-4596-89A3-ED9ABBD9371E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B468CEE1-83C4-4488-8EDA-7E80C8CA0776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F91DA5FF-2E13-4418-B0CB-71B4FE5CDBD3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s1</a:t>
              </a:r>
            </a:p>
          </p:txBody>
        </p:sp>
      </p:grpSp>
      <p:sp>
        <p:nvSpPr>
          <p:cNvPr id="230" name="Mapping process">
            <a:extLst>
              <a:ext uri="{FF2B5EF4-FFF2-40B4-BE49-F238E27FC236}">
                <a16:creationId xmlns:a16="http://schemas.microsoft.com/office/drawing/2014/main" id="{D2DECC09-E576-4729-814D-427381A93FAA}"/>
              </a:ext>
            </a:extLst>
          </p:cNvPr>
          <p:cNvSpPr/>
          <p:nvPr/>
        </p:nvSpPr>
        <p:spPr>
          <a:xfrm>
            <a:off x="10238584" y="1220927"/>
            <a:ext cx="854132" cy="2091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F391F98-644A-4967-AFFD-3843F084B14C}"/>
              </a:ext>
            </a:extLst>
          </p:cNvPr>
          <p:cNvSpPr txBox="1"/>
          <p:nvPr/>
        </p:nvSpPr>
        <p:spPr>
          <a:xfrm>
            <a:off x="9789687" y="3450511"/>
            <a:ext cx="1744708" cy="245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9" dirty="0"/>
              <a:t>Mapping process to output</a:t>
            </a:r>
          </a:p>
        </p:txBody>
      </p:sp>
      <p:grpSp>
        <p:nvGrpSpPr>
          <p:cNvPr id="233" name="op_input">
            <a:extLst>
              <a:ext uri="{FF2B5EF4-FFF2-40B4-BE49-F238E27FC236}">
                <a16:creationId xmlns:a16="http://schemas.microsoft.com/office/drawing/2014/main" id="{345C7141-29B7-4715-84E0-6C7285026FA0}"/>
              </a:ext>
            </a:extLst>
          </p:cNvPr>
          <p:cNvGrpSpPr/>
          <p:nvPr/>
        </p:nvGrpSpPr>
        <p:grpSpPr>
          <a:xfrm>
            <a:off x="11155232" y="1859724"/>
            <a:ext cx="1379789" cy="1135321"/>
            <a:chOff x="6932916" y="1927850"/>
            <a:chExt cx="1381228" cy="1136506"/>
          </a:xfrm>
        </p:grpSpPr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4C55A42C-66D2-407B-B868-FD623A41B7B9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B2554A9E-19CB-4250-9C30-08DF72871DCC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5F1ECEF4-8D12-44BF-8FD7-811A441CC3C6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864E4497-E872-4FE1-B286-8D7D4C1B8D0C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BA13BE16-533C-4349-9524-D78F8048CEE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op1 = </a:t>
              </a:r>
              <a:r>
                <a:rPr lang="fr-FR" altLang="en-US" sz="1000" dirty="0">
                  <a:solidFill>
                    <a:srgbClr val="202124"/>
                  </a:solidFill>
                  <a:latin typeface="inherit"/>
                </a:rPr>
                <a:t>La</a:t>
              </a:r>
              <a:r>
                <a:rPr lang="en-US" sz="999" dirty="0"/>
                <a:t> </a:t>
              </a:r>
            </a:p>
          </p:txBody>
        </p:sp>
      </p:grpSp>
      <p:cxnSp>
        <p:nvCxnSpPr>
          <p:cNvPr id="449" name="h1_arrow">
            <a:extLst>
              <a:ext uri="{FF2B5EF4-FFF2-40B4-BE49-F238E27FC236}">
                <a16:creationId xmlns:a16="http://schemas.microsoft.com/office/drawing/2014/main" id="{757790AE-206F-481A-A1F3-679DFCABBB89}"/>
              </a:ext>
            </a:extLst>
          </p:cNvPr>
          <p:cNvCxnSpPr>
            <a:cxnSpLocks/>
          </p:cNvCxnSpPr>
          <p:nvPr/>
        </p:nvCxnSpPr>
        <p:spPr>
          <a:xfrm flipV="1">
            <a:off x="3744028" y="5134770"/>
            <a:ext cx="3501918" cy="154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h2_arrow">
            <a:extLst>
              <a:ext uri="{FF2B5EF4-FFF2-40B4-BE49-F238E27FC236}">
                <a16:creationId xmlns:a16="http://schemas.microsoft.com/office/drawing/2014/main" id="{530AD26F-84A9-4ED2-9255-0AF2ADA7B3CF}"/>
              </a:ext>
            </a:extLst>
          </p:cNvPr>
          <p:cNvCxnSpPr>
            <a:cxnSpLocks/>
          </p:cNvCxnSpPr>
          <p:nvPr/>
        </p:nvCxnSpPr>
        <p:spPr>
          <a:xfrm flipV="1">
            <a:off x="4955609" y="5295090"/>
            <a:ext cx="2557069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1" name="h3_arrow">
            <a:extLst>
              <a:ext uri="{FF2B5EF4-FFF2-40B4-BE49-F238E27FC236}">
                <a16:creationId xmlns:a16="http://schemas.microsoft.com/office/drawing/2014/main" id="{E388B926-A463-4B39-987B-4D56A8B14448}"/>
              </a:ext>
            </a:extLst>
          </p:cNvPr>
          <p:cNvCxnSpPr>
            <a:cxnSpLocks/>
          </p:cNvCxnSpPr>
          <p:nvPr/>
        </p:nvCxnSpPr>
        <p:spPr>
          <a:xfrm flipV="1">
            <a:off x="6237251" y="5295090"/>
            <a:ext cx="1461873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h4_arrow">
            <a:extLst>
              <a:ext uri="{FF2B5EF4-FFF2-40B4-BE49-F238E27FC236}">
                <a16:creationId xmlns:a16="http://schemas.microsoft.com/office/drawing/2014/main" id="{4FCAFEF2-1702-46D5-A6DD-A50F1C238197}"/>
              </a:ext>
            </a:extLst>
          </p:cNvPr>
          <p:cNvCxnSpPr>
            <a:cxnSpLocks/>
          </p:cNvCxnSpPr>
          <p:nvPr/>
        </p:nvCxnSpPr>
        <p:spPr>
          <a:xfrm flipV="1">
            <a:off x="7809292" y="5295091"/>
            <a:ext cx="0" cy="1376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3" name="h5_arrow">
            <a:extLst>
              <a:ext uri="{FF2B5EF4-FFF2-40B4-BE49-F238E27FC236}">
                <a16:creationId xmlns:a16="http://schemas.microsoft.com/office/drawing/2014/main" id="{37240254-272E-408C-8855-410D9BC8E552}"/>
              </a:ext>
            </a:extLst>
          </p:cNvPr>
          <p:cNvCxnSpPr>
            <a:cxnSpLocks/>
          </p:cNvCxnSpPr>
          <p:nvPr/>
        </p:nvCxnSpPr>
        <p:spPr>
          <a:xfrm flipH="1" flipV="1">
            <a:off x="8095630" y="5295090"/>
            <a:ext cx="845028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4" name="h6_arrow">
            <a:extLst>
              <a:ext uri="{FF2B5EF4-FFF2-40B4-BE49-F238E27FC236}">
                <a16:creationId xmlns:a16="http://schemas.microsoft.com/office/drawing/2014/main" id="{B17F7CDF-3362-4770-B85C-FFB21E6A678C}"/>
              </a:ext>
            </a:extLst>
          </p:cNvPr>
          <p:cNvCxnSpPr>
            <a:cxnSpLocks/>
          </p:cNvCxnSpPr>
          <p:nvPr/>
        </p:nvCxnSpPr>
        <p:spPr>
          <a:xfrm flipH="1" flipV="1">
            <a:off x="8095630" y="5295090"/>
            <a:ext cx="2060636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5" name="h7_arrow">
            <a:extLst>
              <a:ext uri="{FF2B5EF4-FFF2-40B4-BE49-F238E27FC236}">
                <a16:creationId xmlns:a16="http://schemas.microsoft.com/office/drawing/2014/main" id="{EB40EBB3-56BA-4C4B-803F-599153C0C2D8}"/>
              </a:ext>
            </a:extLst>
          </p:cNvPr>
          <p:cNvCxnSpPr>
            <a:cxnSpLocks/>
          </p:cNvCxnSpPr>
          <p:nvPr/>
        </p:nvCxnSpPr>
        <p:spPr>
          <a:xfrm flipH="1" flipV="1">
            <a:off x="8392320" y="5295090"/>
            <a:ext cx="293081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6" name="h8_arrow">
            <a:extLst>
              <a:ext uri="{FF2B5EF4-FFF2-40B4-BE49-F238E27FC236}">
                <a16:creationId xmlns:a16="http://schemas.microsoft.com/office/drawing/2014/main" id="{ABC41033-4657-4773-87B9-5B98B2494727}"/>
              </a:ext>
            </a:extLst>
          </p:cNvPr>
          <p:cNvCxnSpPr>
            <a:cxnSpLocks/>
          </p:cNvCxnSpPr>
          <p:nvPr/>
        </p:nvCxnSpPr>
        <p:spPr>
          <a:xfrm flipH="1" flipV="1">
            <a:off x="8610152" y="5295090"/>
            <a:ext cx="396795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7" name="a1">
            <a:extLst>
              <a:ext uri="{FF2B5EF4-FFF2-40B4-BE49-F238E27FC236}">
                <a16:creationId xmlns:a16="http://schemas.microsoft.com/office/drawing/2014/main" id="{A5EF96D8-EA7E-4BF7-9D5B-E8B454F888CE}"/>
              </a:ext>
            </a:extLst>
          </p:cNvPr>
          <p:cNvSpPr/>
          <p:nvPr/>
        </p:nvSpPr>
        <p:spPr>
          <a:xfrm>
            <a:off x="954869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8" name="a2">
            <a:extLst>
              <a:ext uri="{FF2B5EF4-FFF2-40B4-BE49-F238E27FC236}">
                <a16:creationId xmlns:a16="http://schemas.microsoft.com/office/drawing/2014/main" id="{620DAC13-1873-4095-8DC0-59BE4D3EE81F}"/>
              </a:ext>
            </a:extLst>
          </p:cNvPr>
          <p:cNvSpPr/>
          <p:nvPr/>
        </p:nvSpPr>
        <p:spPr>
          <a:xfrm>
            <a:off x="988125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9" name="a3">
            <a:extLst>
              <a:ext uri="{FF2B5EF4-FFF2-40B4-BE49-F238E27FC236}">
                <a16:creationId xmlns:a16="http://schemas.microsoft.com/office/drawing/2014/main" id="{9F72580F-325A-4F7C-ACB7-9B80BA9A18F9}"/>
              </a:ext>
            </a:extLst>
          </p:cNvPr>
          <p:cNvSpPr/>
          <p:nvPr/>
        </p:nvSpPr>
        <p:spPr>
          <a:xfrm>
            <a:off x="1021381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0" name="a4">
            <a:extLst>
              <a:ext uri="{FF2B5EF4-FFF2-40B4-BE49-F238E27FC236}">
                <a16:creationId xmlns:a16="http://schemas.microsoft.com/office/drawing/2014/main" id="{61C3575A-ED0D-4403-B877-A77965B6ED1F}"/>
              </a:ext>
            </a:extLst>
          </p:cNvPr>
          <p:cNvSpPr/>
          <p:nvPr/>
        </p:nvSpPr>
        <p:spPr>
          <a:xfrm>
            <a:off x="1054637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1" name="a5">
            <a:extLst>
              <a:ext uri="{FF2B5EF4-FFF2-40B4-BE49-F238E27FC236}">
                <a16:creationId xmlns:a16="http://schemas.microsoft.com/office/drawing/2014/main" id="{64C5192E-4590-4713-B15E-5F02F3E52157}"/>
              </a:ext>
            </a:extLst>
          </p:cNvPr>
          <p:cNvSpPr/>
          <p:nvPr/>
        </p:nvSpPr>
        <p:spPr>
          <a:xfrm>
            <a:off x="10882454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2" name="a6">
            <a:extLst>
              <a:ext uri="{FF2B5EF4-FFF2-40B4-BE49-F238E27FC236}">
                <a16:creationId xmlns:a16="http://schemas.microsoft.com/office/drawing/2014/main" id="{3CBB8EDF-0C13-48B9-A90C-40355BAC96ED}"/>
              </a:ext>
            </a:extLst>
          </p:cNvPr>
          <p:cNvSpPr/>
          <p:nvPr/>
        </p:nvSpPr>
        <p:spPr>
          <a:xfrm>
            <a:off x="11211490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3" name="a7">
            <a:extLst>
              <a:ext uri="{FF2B5EF4-FFF2-40B4-BE49-F238E27FC236}">
                <a16:creationId xmlns:a16="http://schemas.microsoft.com/office/drawing/2014/main" id="{85BBF458-5B62-4AD5-A095-DE6D0CD37DC2}"/>
              </a:ext>
            </a:extLst>
          </p:cNvPr>
          <p:cNvSpPr/>
          <p:nvPr/>
        </p:nvSpPr>
        <p:spPr>
          <a:xfrm>
            <a:off x="11542364" y="4540425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4" name="a8">
            <a:extLst>
              <a:ext uri="{FF2B5EF4-FFF2-40B4-BE49-F238E27FC236}">
                <a16:creationId xmlns:a16="http://schemas.microsoft.com/office/drawing/2014/main" id="{888211F1-6A0F-43CB-A7B8-20452CA12455}"/>
              </a:ext>
            </a:extLst>
          </p:cNvPr>
          <p:cNvSpPr/>
          <p:nvPr/>
        </p:nvSpPr>
        <p:spPr>
          <a:xfrm>
            <a:off x="11878973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65" name="h1'">
            <a:extLst>
              <a:ext uri="{FF2B5EF4-FFF2-40B4-BE49-F238E27FC236}">
                <a16:creationId xmlns:a16="http://schemas.microsoft.com/office/drawing/2014/main" id="{838687DC-07F2-47DC-9519-0020A5F18658}"/>
              </a:ext>
            </a:extLst>
          </p:cNvPr>
          <p:cNvGrpSpPr/>
          <p:nvPr/>
        </p:nvGrpSpPr>
        <p:grpSpPr>
          <a:xfrm>
            <a:off x="3383247" y="5716752"/>
            <a:ext cx="881352" cy="606307"/>
            <a:chOff x="1399142" y="4032170"/>
            <a:chExt cx="881352" cy="606307"/>
          </a:xfrm>
        </p:grpSpPr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F3762539-D96D-45D4-B552-E6FAE45A40A5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9E7B0BD1-8665-4D8D-8375-74E7AE2CBEA5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89AC2862-D647-422F-9CD9-493171CD893D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E1E2FB50-6CDD-4EA5-B7E8-3C9F01F42AEE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0" name="TextBox 469">
              <a:extLst>
                <a:ext uri="{FF2B5EF4-FFF2-40B4-BE49-F238E27FC236}">
                  <a16:creationId xmlns:a16="http://schemas.microsoft.com/office/drawing/2014/main" id="{3ACDAC63-8035-49CB-B279-9805DA9EAD56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h1'</a:t>
              </a:r>
              <a:endParaRPr lang="en-GB" sz="1400" dirty="0"/>
            </a:p>
          </p:txBody>
        </p:sp>
      </p:grpSp>
      <p:grpSp>
        <p:nvGrpSpPr>
          <p:cNvPr id="471" name="h2'">
            <a:extLst>
              <a:ext uri="{FF2B5EF4-FFF2-40B4-BE49-F238E27FC236}">
                <a16:creationId xmlns:a16="http://schemas.microsoft.com/office/drawing/2014/main" id="{B9BD3845-E3F3-4312-B00F-30EF34A04E7E}"/>
              </a:ext>
            </a:extLst>
          </p:cNvPr>
          <p:cNvGrpSpPr/>
          <p:nvPr/>
        </p:nvGrpSpPr>
        <p:grpSpPr>
          <a:xfrm>
            <a:off x="4629866" y="5725464"/>
            <a:ext cx="881352" cy="606307"/>
            <a:chOff x="1399142" y="4032170"/>
            <a:chExt cx="881352" cy="606307"/>
          </a:xfrm>
        </p:grpSpPr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E9E71577-097F-4ADB-9241-F6E012F440DA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4ED8BCE5-76F4-43DB-ADCF-10E62E560A47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079E3C13-8D7C-4C99-B528-36966E6E58B1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DEF318D2-DDFD-4DD5-8589-FF60ADAAE584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6" name="TextBox 475">
              <a:extLst>
                <a:ext uri="{FF2B5EF4-FFF2-40B4-BE49-F238E27FC236}">
                  <a16:creationId xmlns:a16="http://schemas.microsoft.com/office/drawing/2014/main" id="{32332F48-62F6-4C0F-837C-836B11D050A6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h2'</a:t>
              </a:r>
              <a:endParaRPr lang="en-GB" sz="1400" dirty="0"/>
            </a:p>
          </p:txBody>
        </p:sp>
      </p:grpSp>
      <p:grpSp>
        <p:nvGrpSpPr>
          <p:cNvPr id="477" name="h3'">
            <a:extLst>
              <a:ext uri="{FF2B5EF4-FFF2-40B4-BE49-F238E27FC236}">
                <a16:creationId xmlns:a16="http://schemas.microsoft.com/office/drawing/2014/main" id="{F72808E2-3FB1-43ED-8FFF-B2EABCF3FA1E}"/>
              </a:ext>
            </a:extLst>
          </p:cNvPr>
          <p:cNvGrpSpPr/>
          <p:nvPr/>
        </p:nvGrpSpPr>
        <p:grpSpPr>
          <a:xfrm>
            <a:off x="5906471" y="5724612"/>
            <a:ext cx="881352" cy="606307"/>
            <a:chOff x="1399142" y="4032170"/>
            <a:chExt cx="881352" cy="606307"/>
          </a:xfrm>
        </p:grpSpPr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B8C5C95D-D506-49F8-AAB8-0102A7943A23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0074A298-3259-4635-867E-9EFDE0B9157E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0895C063-37FC-43A7-885D-9080B84E1263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7B544488-7491-4C9F-86EB-288101FD802B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2" name="TextBox 481">
              <a:extLst>
                <a:ext uri="{FF2B5EF4-FFF2-40B4-BE49-F238E27FC236}">
                  <a16:creationId xmlns:a16="http://schemas.microsoft.com/office/drawing/2014/main" id="{2EFACC3E-FC85-494B-A504-768F7A01F578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h3'</a:t>
              </a:r>
              <a:endParaRPr lang="en-GB" sz="1400" dirty="0"/>
            </a:p>
          </p:txBody>
        </p:sp>
      </p:grpSp>
      <p:grpSp>
        <p:nvGrpSpPr>
          <p:cNvPr id="483" name="h4'">
            <a:extLst>
              <a:ext uri="{FF2B5EF4-FFF2-40B4-BE49-F238E27FC236}">
                <a16:creationId xmlns:a16="http://schemas.microsoft.com/office/drawing/2014/main" id="{74F457DA-A879-4177-9FF3-7CE505003EA3}"/>
              </a:ext>
            </a:extLst>
          </p:cNvPr>
          <p:cNvGrpSpPr/>
          <p:nvPr/>
        </p:nvGrpSpPr>
        <p:grpSpPr>
          <a:xfrm>
            <a:off x="7241116" y="5724612"/>
            <a:ext cx="881352" cy="606307"/>
            <a:chOff x="1399142" y="4032170"/>
            <a:chExt cx="881352" cy="606307"/>
          </a:xfrm>
        </p:grpSpPr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0894026C-3E2C-408A-AC5C-1E9FE9F40C0E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EE1B8BB5-3F9A-4C62-93C3-73EF7EBA6F44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EEC6A5FA-6E40-479C-BD34-54D50F8D6E1A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40900E55-D3EF-4E19-ACF2-EAFDD2B9D608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8" name="TextBox 487">
              <a:extLst>
                <a:ext uri="{FF2B5EF4-FFF2-40B4-BE49-F238E27FC236}">
                  <a16:creationId xmlns:a16="http://schemas.microsoft.com/office/drawing/2014/main" id="{1E1A64CB-76D4-482D-93CF-12243F2E32A3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h4'</a:t>
              </a:r>
              <a:endParaRPr lang="en-GB" sz="1400" dirty="0"/>
            </a:p>
          </p:txBody>
        </p:sp>
      </p:grpSp>
      <p:grpSp>
        <p:nvGrpSpPr>
          <p:cNvPr id="489" name="h5'">
            <a:extLst>
              <a:ext uri="{FF2B5EF4-FFF2-40B4-BE49-F238E27FC236}">
                <a16:creationId xmlns:a16="http://schemas.microsoft.com/office/drawing/2014/main" id="{C3A3DB7E-1AC1-479E-BD18-57111F1B18B6}"/>
              </a:ext>
            </a:extLst>
          </p:cNvPr>
          <p:cNvGrpSpPr/>
          <p:nvPr/>
        </p:nvGrpSpPr>
        <p:grpSpPr>
          <a:xfrm>
            <a:off x="8608829" y="5724612"/>
            <a:ext cx="881352" cy="606307"/>
            <a:chOff x="1399142" y="4032170"/>
            <a:chExt cx="881352" cy="606307"/>
          </a:xfrm>
        </p:grpSpPr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7A962D18-F0F2-4632-AA13-0565A13BEB46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22ED944A-624A-4C5A-8FA1-1ECBBABCABE8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AA70CF8F-746B-4CEB-866D-BC60BA5FBB93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3" name="Rectangle 492">
              <a:extLst>
                <a:ext uri="{FF2B5EF4-FFF2-40B4-BE49-F238E27FC236}">
                  <a16:creationId xmlns:a16="http://schemas.microsoft.com/office/drawing/2014/main" id="{C034EBBF-4D5B-4AF2-9A17-7B9E1923C5EE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4" name="TextBox 493">
              <a:extLst>
                <a:ext uri="{FF2B5EF4-FFF2-40B4-BE49-F238E27FC236}">
                  <a16:creationId xmlns:a16="http://schemas.microsoft.com/office/drawing/2014/main" id="{F634EC92-BA5C-426D-95C1-137453C10BE3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h5'</a:t>
              </a:r>
              <a:endParaRPr lang="en-GB" sz="1400" dirty="0"/>
            </a:p>
          </p:txBody>
        </p:sp>
      </p:grpSp>
      <p:grpSp>
        <p:nvGrpSpPr>
          <p:cNvPr id="495" name="h6'">
            <a:extLst>
              <a:ext uri="{FF2B5EF4-FFF2-40B4-BE49-F238E27FC236}">
                <a16:creationId xmlns:a16="http://schemas.microsoft.com/office/drawing/2014/main" id="{A81681C1-0B9B-4A0B-B1CB-C586FA41138F}"/>
              </a:ext>
            </a:extLst>
          </p:cNvPr>
          <p:cNvGrpSpPr/>
          <p:nvPr/>
        </p:nvGrpSpPr>
        <p:grpSpPr>
          <a:xfrm>
            <a:off x="9825759" y="5712128"/>
            <a:ext cx="881352" cy="606307"/>
            <a:chOff x="1399142" y="4032170"/>
            <a:chExt cx="881352" cy="606307"/>
          </a:xfrm>
        </p:grpSpPr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77CF26D5-6AEE-46AB-9968-B611B26E78CC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7" name="Rectangle 496">
              <a:extLst>
                <a:ext uri="{FF2B5EF4-FFF2-40B4-BE49-F238E27FC236}">
                  <a16:creationId xmlns:a16="http://schemas.microsoft.com/office/drawing/2014/main" id="{3427BA86-1083-4037-A35F-136BC7E68D39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8" name="Rectangle 497">
              <a:extLst>
                <a:ext uri="{FF2B5EF4-FFF2-40B4-BE49-F238E27FC236}">
                  <a16:creationId xmlns:a16="http://schemas.microsoft.com/office/drawing/2014/main" id="{80618772-47C7-4430-9CFC-A2306CEA1BAA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9" name="Rectangle 498">
              <a:extLst>
                <a:ext uri="{FF2B5EF4-FFF2-40B4-BE49-F238E27FC236}">
                  <a16:creationId xmlns:a16="http://schemas.microsoft.com/office/drawing/2014/main" id="{53657F31-4D76-4DC8-A18C-B016B738CB49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0" name="TextBox 499">
              <a:extLst>
                <a:ext uri="{FF2B5EF4-FFF2-40B4-BE49-F238E27FC236}">
                  <a16:creationId xmlns:a16="http://schemas.microsoft.com/office/drawing/2014/main" id="{49AE3E25-3F41-4548-9641-93A5AE1764E7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h6'</a:t>
              </a:r>
              <a:endParaRPr lang="en-GB" sz="1400" dirty="0"/>
            </a:p>
          </p:txBody>
        </p:sp>
      </p:grpSp>
      <p:grpSp>
        <p:nvGrpSpPr>
          <p:cNvPr id="501" name="h7'">
            <a:extLst>
              <a:ext uri="{FF2B5EF4-FFF2-40B4-BE49-F238E27FC236}">
                <a16:creationId xmlns:a16="http://schemas.microsoft.com/office/drawing/2014/main" id="{1727EB18-8B2D-477B-98B9-5ECE02BB86D3}"/>
              </a:ext>
            </a:extLst>
          </p:cNvPr>
          <p:cNvGrpSpPr/>
          <p:nvPr/>
        </p:nvGrpSpPr>
        <p:grpSpPr>
          <a:xfrm>
            <a:off x="11007236" y="5719988"/>
            <a:ext cx="881352" cy="606307"/>
            <a:chOff x="1399142" y="4032170"/>
            <a:chExt cx="881352" cy="606307"/>
          </a:xfrm>
        </p:grpSpPr>
        <p:sp>
          <p:nvSpPr>
            <p:cNvPr id="502" name="Rectangle 501">
              <a:extLst>
                <a:ext uri="{FF2B5EF4-FFF2-40B4-BE49-F238E27FC236}">
                  <a16:creationId xmlns:a16="http://schemas.microsoft.com/office/drawing/2014/main" id="{FE48ABB7-F09D-4145-9C26-2D005872CBE4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3" name="Rectangle 502">
              <a:extLst>
                <a:ext uri="{FF2B5EF4-FFF2-40B4-BE49-F238E27FC236}">
                  <a16:creationId xmlns:a16="http://schemas.microsoft.com/office/drawing/2014/main" id="{61047C81-763A-4630-B80C-F9685E6416E0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4" name="Rectangle 503">
              <a:extLst>
                <a:ext uri="{FF2B5EF4-FFF2-40B4-BE49-F238E27FC236}">
                  <a16:creationId xmlns:a16="http://schemas.microsoft.com/office/drawing/2014/main" id="{899A8696-24FE-4F00-B1C6-8C3AE47D434C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5" name="Rectangle 504">
              <a:extLst>
                <a:ext uri="{FF2B5EF4-FFF2-40B4-BE49-F238E27FC236}">
                  <a16:creationId xmlns:a16="http://schemas.microsoft.com/office/drawing/2014/main" id="{9DA6AB17-B704-4794-98CF-A1337D8B4136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6" name="TextBox 505">
              <a:extLst>
                <a:ext uri="{FF2B5EF4-FFF2-40B4-BE49-F238E27FC236}">
                  <a16:creationId xmlns:a16="http://schemas.microsoft.com/office/drawing/2014/main" id="{AFB656BC-2DC4-4394-BD6F-54855C7C85E3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h7'</a:t>
              </a:r>
              <a:endParaRPr lang="en-GB" sz="1400" dirty="0"/>
            </a:p>
          </p:txBody>
        </p:sp>
      </p:grpSp>
      <p:grpSp>
        <p:nvGrpSpPr>
          <p:cNvPr id="507" name="h8'">
            <a:extLst>
              <a:ext uri="{FF2B5EF4-FFF2-40B4-BE49-F238E27FC236}">
                <a16:creationId xmlns:a16="http://schemas.microsoft.com/office/drawing/2014/main" id="{D638ADF7-95EF-45B9-8991-5B72AD499713}"/>
              </a:ext>
            </a:extLst>
          </p:cNvPr>
          <p:cNvGrpSpPr/>
          <p:nvPr/>
        </p:nvGrpSpPr>
        <p:grpSpPr>
          <a:xfrm>
            <a:off x="12217213" y="5719988"/>
            <a:ext cx="881352" cy="606307"/>
            <a:chOff x="1399142" y="4032170"/>
            <a:chExt cx="881352" cy="606307"/>
          </a:xfrm>
        </p:grpSpPr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A1328804-B323-4D5E-9B86-1CAAE185B31E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9" name="Rectangle 508">
              <a:extLst>
                <a:ext uri="{FF2B5EF4-FFF2-40B4-BE49-F238E27FC236}">
                  <a16:creationId xmlns:a16="http://schemas.microsoft.com/office/drawing/2014/main" id="{594A4425-7732-43C0-9648-BDB1A37F3AFD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0" name="Rectangle 509">
              <a:extLst>
                <a:ext uri="{FF2B5EF4-FFF2-40B4-BE49-F238E27FC236}">
                  <a16:creationId xmlns:a16="http://schemas.microsoft.com/office/drawing/2014/main" id="{7C44FE55-7B1B-4F1D-A68C-697CF18F922F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id="{2FD0DF35-58A5-489C-A734-F57F5D7F0CB1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2" name="TextBox 511">
              <a:extLst>
                <a:ext uri="{FF2B5EF4-FFF2-40B4-BE49-F238E27FC236}">
                  <a16:creationId xmlns:a16="http://schemas.microsoft.com/office/drawing/2014/main" id="{7A04CE27-6554-431F-83B7-E4A3E7BD77A9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h8'</a:t>
              </a:r>
              <a:endParaRPr lang="en-GB" sz="1400" dirty="0"/>
            </a:p>
          </p:txBody>
        </p:sp>
      </p:grpSp>
      <p:grpSp>
        <p:nvGrpSpPr>
          <p:cNvPr id="513" name="c0">
            <a:extLst>
              <a:ext uri="{FF2B5EF4-FFF2-40B4-BE49-F238E27FC236}">
                <a16:creationId xmlns:a16="http://schemas.microsoft.com/office/drawing/2014/main" id="{E8CE1BD0-B0B0-4CF8-9D9F-7D7728FC611C}"/>
              </a:ext>
            </a:extLst>
          </p:cNvPr>
          <p:cNvGrpSpPr/>
          <p:nvPr/>
        </p:nvGrpSpPr>
        <p:grpSpPr>
          <a:xfrm>
            <a:off x="14010722" y="5707504"/>
            <a:ext cx="881352" cy="606307"/>
            <a:chOff x="1399142" y="4032170"/>
            <a:chExt cx="881352" cy="606307"/>
          </a:xfrm>
        </p:grpSpPr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id="{CC6047E2-2FA6-47FF-B33B-E95A82E1C505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5" name="Rectangle 514">
              <a:extLst>
                <a:ext uri="{FF2B5EF4-FFF2-40B4-BE49-F238E27FC236}">
                  <a16:creationId xmlns:a16="http://schemas.microsoft.com/office/drawing/2014/main" id="{5A841156-7B49-4A86-B707-A916144D2E3D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id="{50C60684-B853-4C98-88EF-3A5CD7E6A163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id="{89946B7C-7C82-4F2F-AAAF-530175F4B17C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8" name="TextBox 517">
              <a:extLst>
                <a:ext uri="{FF2B5EF4-FFF2-40B4-BE49-F238E27FC236}">
                  <a16:creationId xmlns:a16="http://schemas.microsoft.com/office/drawing/2014/main" id="{C0C7D929-6D88-4C88-816A-D857CF98C6DD}"/>
                </a:ext>
              </a:extLst>
            </p:cNvPr>
            <p:cNvSpPr txBox="1"/>
            <p:nvPr/>
          </p:nvSpPr>
          <p:spPr>
            <a:xfrm>
              <a:off x="1653372" y="433070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c1</a:t>
              </a:r>
              <a:endParaRPr lang="en-GB" sz="1400" dirty="0"/>
            </a:p>
          </p:txBody>
        </p:sp>
      </p:grpSp>
      <p:sp>
        <p:nvSpPr>
          <p:cNvPr id="519" name="add text">
            <a:extLst>
              <a:ext uri="{FF2B5EF4-FFF2-40B4-BE49-F238E27FC236}">
                <a16:creationId xmlns:a16="http://schemas.microsoft.com/office/drawing/2014/main" id="{004F2115-A70D-44CE-989A-B4C2752599E2}"/>
              </a:ext>
            </a:extLst>
          </p:cNvPr>
          <p:cNvSpPr txBox="1"/>
          <p:nvPr/>
        </p:nvSpPr>
        <p:spPr>
          <a:xfrm>
            <a:off x="12439655" y="5074232"/>
            <a:ext cx="1378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element wise</a:t>
            </a:r>
            <a:endParaRPr lang="en-GB" sz="1200" dirty="0"/>
          </a:p>
        </p:txBody>
      </p:sp>
      <p:cxnSp>
        <p:nvCxnSpPr>
          <p:cNvPr id="520" name="add wt averages">
            <a:extLst>
              <a:ext uri="{FF2B5EF4-FFF2-40B4-BE49-F238E27FC236}">
                <a16:creationId xmlns:a16="http://schemas.microsoft.com/office/drawing/2014/main" id="{9C2DDA72-1878-40CF-90C2-BC791811AA4D}"/>
              </a:ext>
            </a:extLst>
          </p:cNvPr>
          <p:cNvCxnSpPr>
            <a:cxnSpLocks/>
          </p:cNvCxnSpPr>
          <p:nvPr/>
        </p:nvCxnSpPr>
        <p:spPr>
          <a:xfrm flipV="1">
            <a:off x="3098071" y="5825550"/>
            <a:ext cx="10588498" cy="4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1" name="s_input">
            <a:extLst>
              <a:ext uri="{FF2B5EF4-FFF2-40B4-BE49-F238E27FC236}">
                <a16:creationId xmlns:a16="http://schemas.microsoft.com/office/drawing/2014/main" id="{63E33CDD-1210-426E-A8F6-07C60A505A83}"/>
              </a:ext>
            </a:extLst>
          </p:cNvPr>
          <p:cNvGrpSpPr/>
          <p:nvPr/>
        </p:nvGrpSpPr>
        <p:grpSpPr>
          <a:xfrm>
            <a:off x="8858795" y="1856481"/>
            <a:ext cx="1379789" cy="1135065"/>
            <a:chOff x="6932916" y="1927850"/>
            <a:chExt cx="1381228" cy="1136249"/>
          </a:xfrm>
        </p:grpSpPr>
        <p:sp>
          <p:nvSpPr>
            <p:cNvPr id="522" name="Rectangle 521">
              <a:extLst>
                <a:ext uri="{FF2B5EF4-FFF2-40B4-BE49-F238E27FC236}">
                  <a16:creationId xmlns:a16="http://schemas.microsoft.com/office/drawing/2014/main" id="{05C151EF-2772-43E8-BBF5-41FF3A13848A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id="{714EF686-6425-42E8-9891-E12DEB5C3CD1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id="{FC0496B6-5ECB-47E8-B45D-FCD380DF4E3E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895F940D-564A-49BB-BB99-3DE057E5CC6E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26" name="TextBox 525">
              <a:extLst>
                <a:ext uri="{FF2B5EF4-FFF2-40B4-BE49-F238E27FC236}">
                  <a16:creationId xmlns:a16="http://schemas.microsoft.com/office/drawing/2014/main" id="{E09EB4DA-200A-435A-9E68-F0CC221DD209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527" name="op_input">
            <a:extLst>
              <a:ext uri="{FF2B5EF4-FFF2-40B4-BE49-F238E27FC236}">
                <a16:creationId xmlns:a16="http://schemas.microsoft.com/office/drawing/2014/main" id="{1601F05A-F21D-47CE-BC8A-12C154C8E0EE}"/>
              </a:ext>
            </a:extLst>
          </p:cNvPr>
          <p:cNvGrpSpPr/>
          <p:nvPr/>
        </p:nvGrpSpPr>
        <p:grpSpPr>
          <a:xfrm>
            <a:off x="11167931" y="1867384"/>
            <a:ext cx="1379789" cy="1135321"/>
            <a:chOff x="6932916" y="1927850"/>
            <a:chExt cx="1381228" cy="1136506"/>
          </a:xfrm>
        </p:grpSpPr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id="{F9C22158-6453-41F8-82AA-797C82D435A0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id="{DE097087-FDB8-4283-9795-4919EACE6C20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A3DD3FA6-2C12-430C-921A-0F1A8F8CD58D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id="{13B6A3FE-066B-4962-BFA1-4493CE1EF849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32" name="TextBox 531">
              <a:extLst>
                <a:ext uri="{FF2B5EF4-FFF2-40B4-BE49-F238E27FC236}">
                  <a16:creationId xmlns:a16="http://schemas.microsoft.com/office/drawing/2014/main" id="{18107A86-7850-424B-8DCA-2FF9E61254CA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op2 = </a:t>
              </a:r>
              <a:r>
                <a:rPr lang="en-US" sz="1000" i="1" dirty="0" err="1"/>
                <a:t>croissance</a:t>
              </a:r>
              <a:r>
                <a:rPr lang="en-US" sz="999" dirty="0"/>
                <a:t> </a:t>
              </a:r>
            </a:p>
          </p:txBody>
        </p:sp>
      </p:grpSp>
      <p:cxnSp>
        <p:nvCxnSpPr>
          <p:cNvPr id="533" name="add wt averages">
            <a:extLst>
              <a:ext uri="{FF2B5EF4-FFF2-40B4-BE49-F238E27FC236}">
                <a16:creationId xmlns:a16="http://schemas.microsoft.com/office/drawing/2014/main" id="{ACFEDA2B-0A52-47D8-A899-BA2512E92C37}"/>
              </a:ext>
            </a:extLst>
          </p:cNvPr>
          <p:cNvCxnSpPr>
            <a:cxnSpLocks/>
          </p:cNvCxnSpPr>
          <p:nvPr/>
        </p:nvCxnSpPr>
        <p:spPr>
          <a:xfrm flipV="1">
            <a:off x="3098071" y="5825550"/>
            <a:ext cx="10588498" cy="4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4" name="add text">
            <a:extLst>
              <a:ext uri="{FF2B5EF4-FFF2-40B4-BE49-F238E27FC236}">
                <a16:creationId xmlns:a16="http://schemas.microsoft.com/office/drawing/2014/main" id="{842F324C-A697-465E-82B3-D375AD0A818F}"/>
              </a:ext>
            </a:extLst>
          </p:cNvPr>
          <p:cNvSpPr txBox="1"/>
          <p:nvPr/>
        </p:nvSpPr>
        <p:spPr>
          <a:xfrm>
            <a:off x="12439655" y="5074496"/>
            <a:ext cx="1378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element wise</a:t>
            </a:r>
            <a:endParaRPr lang="en-GB" sz="1200" dirty="0"/>
          </a:p>
        </p:txBody>
      </p:sp>
      <p:cxnSp>
        <p:nvCxnSpPr>
          <p:cNvPr id="535" name="h1_arrow">
            <a:extLst>
              <a:ext uri="{FF2B5EF4-FFF2-40B4-BE49-F238E27FC236}">
                <a16:creationId xmlns:a16="http://schemas.microsoft.com/office/drawing/2014/main" id="{4D10C0D6-124D-44CE-B3B6-744651CB2CCC}"/>
              </a:ext>
            </a:extLst>
          </p:cNvPr>
          <p:cNvCxnSpPr>
            <a:cxnSpLocks/>
          </p:cNvCxnSpPr>
          <p:nvPr/>
        </p:nvCxnSpPr>
        <p:spPr>
          <a:xfrm flipV="1">
            <a:off x="3744028" y="5134770"/>
            <a:ext cx="3501918" cy="154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6" name="h2_arrow">
            <a:extLst>
              <a:ext uri="{FF2B5EF4-FFF2-40B4-BE49-F238E27FC236}">
                <a16:creationId xmlns:a16="http://schemas.microsoft.com/office/drawing/2014/main" id="{CC5A84FC-6915-4467-8B6C-E4DD1A09B78A}"/>
              </a:ext>
            </a:extLst>
          </p:cNvPr>
          <p:cNvCxnSpPr>
            <a:cxnSpLocks/>
          </p:cNvCxnSpPr>
          <p:nvPr/>
        </p:nvCxnSpPr>
        <p:spPr>
          <a:xfrm flipV="1">
            <a:off x="4955609" y="5295090"/>
            <a:ext cx="2557069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7" name="h3_arrow">
            <a:extLst>
              <a:ext uri="{FF2B5EF4-FFF2-40B4-BE49-F238E27FC236}">
                <a16:creationId xmlns:a16="http://schemas.microsoft.com/office/drawing/2014/main" id="{9E3E21C7-2B8A-4014-967E-A5AECB887321}"/>
              </a:ext>
            </a:extLst>
          </p:cNvPr>
          <p:cNvCxnSpPr>
            <a:cxnSpLocks/>
          </p:cNvCxnSpPr>
          <p:nvPr/>
        </p:nvCxnSpPr>
        <p:spPr>
          <a:xfrm flipV="1">
            <a:off x="6237251" y="5295090"/>
            <a:ext cx="1461873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8" name="h4_arrow">
            <a:extLst>
              <a:ext uri="{FF2B5EF4-FFF2-40B4-BE49-F238E27FC236}">
                <a16:creationId xmlns:a16="http://schemas.microsoft.com/office/drawing/2014/main" id="{89A34065-CFDA-4191-89E3-90B849857E70}"/>
              </a:ext>
            </a:extLst>
          </p:cNvPr>
          <p:cNvCxnSpPr>
            <a:cxnSpLocks/>
          </p:cNvCxnSpPr>
          <p:nvPr/>
        </p:nvCxnSpPr>
        <p:spPr>
          <a:xfrm flipV="1">
            <a:off x="7809292" y="5295091"/>
            <a:ext cx="0" cy="1376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9" name="h5_arrow">
            <a:extLst>
              <a:ext uri="{FF2B5EF4-FFF2-40B4-BE49-F238E27FC236}">
                <a16:creationId xmlns:a16="http://schemas.microsoft.com/office/drawing/2014/main" id="{31EC97BB-53F7-4C40-9988-FC2A76471F8E}"/>
              </a:ext>
            </a:extLst>
          </p:cNvPr>
          <p:cNvCxnSpPr>
            <a:cxnSpLocks/>
          </p:cNvCxnSpPr>
          <p:nvPr/>
        </p:nvCxnSpPr>
        <p:spPr>
          <a:xfrm flipH="1" flipV="1">
            <a:off x="8095630" y="5295090"/>
            <a:ext cx="845028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0" name="h6_arrow">
            <a:extLst>
              <a:ext uri="{FF2B5EF4-FFF2-40B4-BE49-F238E27FC236}">
                <a16:creationId xmlns:a16="http://schemas.microsoft.com/office/drawing/2014/main" id="{EE1CAFCA-896D-45C1-8909-5BA59180036F}"/>
              </a:ext>
            </a:extLst>
          </p:cNvPr>
          <p:cNvCxnSpPr>
            <a:cxnSpLocks/>
          </p:cNvCxnSpPr>
          <p:nvPr/>
        </p:nvCxnSpPr>
        <p:spPr>
          <a:xfrm flipH="1" flipV="1">
            <a:off x="8095630" y="5295090"/>
            <a:ext cx="2060636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1" name="h7_arrow">
            <a:extLst>
              <a:ext uri="{FF2B5EF4-FFF2-40B4-BE49-F238E27FC236}">
                <a16:creationId xmlns:a16="http://schemas.microsoft.com/office/drawing/2014/main" id="{0B49B611-4FCE-4967-8A72-35A4AF653BB9}"/>
              </a:ext>
            </a:extLst>
          </p:cNvPr>
          <p:cNvCxnSpPr>
            <a:cxnSpLocks/>
          </p:cNvCxnSpPr>
          <p:nvPr/>
        </p:nvCxnSpPr>
        <p:spPr>
          <a:xfrm flipH="1" flipV="1">
            <a:off x="8392320" y="5295090"/>
            <a:ext cx="293081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2" name="h8_arrow">
            <a:extLst>
              <a:ext uri="{FF2B5EF4-FFF2-40B4-BE49-F238E27FC236}">
                <a16:creationId xmlns:a16="http://schemas.microsoft.com/office/drawing/2014/main" id="{AF775A56-EC06-4403-A9C7-57248FD9F62C}"/>
              </a:ext>
            </a:extLst>
          </p:cNvPr>
          <p:cNvCxnSpPr>
            <a:cxnSpLocks/>
          </p:cNvCxnSpPr>
          <p:nvPr/>
        </p:nvCxnSpPr>
        <p:spPr>
          <a:xfrm flipH="1" flipV="1">
            <a:off x="8610152" y="5295090"/>
            <a:ext cx="396795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3" name="a1">
            <a:extLst>
              <a:ext uri="{FF2B5EF4-FFF2-40B4-BE49-F238E27FC236}">
                <a16:creationId xmlns:a16="http://schemas.microsoft.com/office/drawing/2014/main" id="{038C3F12-90D4-4B1A-8E6E-3DC69F1DC86C}"/>
              </a:ext>
            </a:extLst>
          </p:cNvPr>
          <p:cNvSpPr/>
          <p:nvPr/>
        </p:nvSpPr>
        <p:spPr>
          <a:xfrm>
            <a:off x="954869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4" name="a2">
            <a:extLst>
              <a:ext uri="{FF2B5EF4-FFF2-40B4-BE49-F238E27FC236}">
                <a16:creationId xmlns:a16="http://schemas.microsoft.com/office/drawing/2014/main" id="{8A4B8B14-2FA7-4965-A26E-EC59D763ADA4}"/>
              </a:ext>
            </a:extLst>
          </p:cNvPr>
          <p:cNvSpPr/>
          <p:nvPr/>
        </p:nvSpPr>
        <p:spPr>
          <a:xfrm>
            <a:off x="988125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5" name="a3">
            <a:extLst>
              <a:ext uri="{FF2B5EF4-FFF2-40B4-BE49-F238E27FC236}">
                <a16:creationId xmlns:a16="http://schemas.microsoft.com/office/drawing/2014/main" id="{9E162F83-3379-45A9-9E9D-49F802C2A498}"/>
              </a:ext>
            </a:extLst>
          </p:cNvPr>
          <p:cNvSpPr/>
          <p:nvPr/>
        </p:nvSpPr>
        <p:spPr>
          <a:xfrm>
            <a:off x="1021381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6" name="a4">
            <a:extLst>
              <a:ext uri="{FF2B5EF4-FFF2-40B4-BE49-F238E27FC236}">
                <a16:creationId xmlns:a16="http://schemas.microsoft.com/office/drawing/2014/main" id="{18D7751C-E956-46F3-B9DF-CEE4AB7084E9}"/>
              </a:ext>
            </a:extLst>
          </p:cNvPr>
          <p:cNvSpPr/>
          <p:nvPr/>
        </p:nvSpPr>
        <p:spPr>
          <a:xfrm>
            <a:off x="1054637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7" name="a5">
            <a:extLst>
              <a:ext uri="{FF2B5EF4-FFF2-40B4-BE49-F238E27FC236}">
                <a16:creationId xmlns:a16="http://schemas.microsoft.com/office/drawing/2014/main" id="{B0EA8805-4C4E-45B5-9E42-1B16C2FAEBFF}"/>
              </a:ext>
            </a:extLst>
          </p:cNvPr>
          <p:cNvSpPr/>
          <p:nvPr/>
        </p:nvSpPr>
        <p:spPr>
          <a:xfrm>
            <a:off x="10882454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8" name="a6">
            <a:extLst>
              <a:ext uri="{FF2B5EF4-FFF2-40B4-BE49-F238E27FC236}">
                <a16:creationId xmlns:a16="http://schemas.microsoft.com/office/drawing/2014/main" id="{CBE3D387-A793-4D80-92D2-B62FE02C0AD5}"/>
              </a:ext>
            </a:extLst>
          </p:cNvPr>
          <p:cNvSpPr/>
          <p:nvPr/>
        </p:nvSpPr>
        <p:spPr>
          <a:xfrm>
            <a:off x="11211490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9" name="a7">
            <a:extLst>
              <a:ext uri="{FF2B5EF4-FFF2-40B4-BE49-F238E27FC236}">
                <a16:creationId xmlns:a16="http://schemas.microsoft.com/office/drawing/2014/main" id="{930B38FF-5FFD-4D01-B583-CCDC69C67A00}"/>
              </a:ext>
            </a:extLst>
          </p:cNvPr>
          <p:cNvSpPr/>
          <p:nvPr/>
        </p:nvSpPr>
        <p:spPr>
          <a:xfrm>
            <a:off x="11542364" y="4540425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0" name="a8">
            <a:extLst>
              <a:ext uri="{FF2B5EF4-FFF2-40B4-BE49-F238E27FC236}">
                <a16:creationId xmlns:a16="http://schemas.microsoft.com/office/drawing/2014/main" id="{40C04E7F-0769-4AC7-A5AB-248403A9DAA7}"/>
              </a:ext>
            </a:extLst>
          </p:cNvPr>
          <p:cNvSpPr/>
          <p:nvPr/>
        </p:nvSpPr>
        <p:spPr>
          <a:xfrm>
            <a:off x="11878973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51" name="h1'">
            <a:extLst>
              <a:ext uri="{FF2B5EF4-FFF2-40B4-BE49-F238E27FC236}">
                <a16:creationId xmlns:a16="http://schemas.microsoft.com/office/drawing/2014/main" id="{4FD841DC-88C8-4823-BDC6-4B007924E8B8}"/>
              </a:ext>
            </a:extLst>
          </p:cNvPr>
          <p:cNvGrpSpPr/>
          <p:nvPr/>
        </p:nvGrpSpPr>
        <p:grpSpPr>
          <a:xfrm>
            <a:off x="3383247" y="5716752"/>
            <a:ext cx="881352" cy="606307"/>
            <a:chOff x="1399142" y="4032170"/>
            <a:chExt cx="881352" cy="606307"/>
          </a:xfrm>
        </p:grpSpPr>
        <p:sp>
          <p:nvSpPr>
            <p:cNvPr id="552" name="Rectangle 551">
              <a:extLst>
                <a:ext uri="{FF2B5EF4-FFF2-40B4-BE49-F238E27FC236}">
                  <a16:creationId xmlns:a16="http://schemas.microsoft.com/office/drawing/2014/main" id="{F6EBF68F-A5FF-4F75-A2B2-AF47EEE27F94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3" name="Rectangle 552">
              <a:extLst>
                <a:ext uri="{FF2B5EF4-FFF2-40B4-BE49-F238E27FC236}">
                  <a16:creationId xmlns:a16="http://schemas.microsoft.com/office/drawing/2014/main" id="{74737DA1-EF83-493E-B3E1-951DCAF96FFE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4" name="Rectangle 553">
              <a:extLst>
                <a:ext uri="{FF2B5EF4-FFF2-40B4-BE49-F238E27FC236}">
                  <a16:creationId xmlns:a16="http://schemas.microsoft.com/office/drawing/2014/main" id="{46E5C16F-5A00-4958-94D7-BD6D775821A4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5" name="Rectangle 554">
              <a:extLst>
                <a:ext uri="{FF2B5EF4-FFF2-40B4-BE49-F238E27FC236}">
                  <a16:creationId xmlns:a16="http://schemas.microsoft.com/office/drawing/2014/main" id="{65059E68-C56B-4082-BA96-34434835DF3F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6" name="TextBox 555">
              <a:extLst>
                <a:ext uri="{FF2B5EF4-FFF2-40B4-BE49-F238E27FC236}">
                  <a16:creationId xmlns:a16="http://schemas.microsoft.com/office/drawing/2014/main" id="{B70D51D2-C8A1-4EE2-968B-0100A9D9DD96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h1'</a:t>
              </a:r>
              <a:endParaRPr lang="en-GB" sz="1400" dirty="0"/>
            </a:p>
          </p:txBody>
        </p:sp>
      </p:grpSp>
      <p:grpSp>
        <p:nvGrpSpPr>
          <p:cNvPr id="557" name="h2'">
            <a:extLst>
              <a:ext uri="{FF2B5EF4-FFF2-40B4-BE49-F238E27FC236}">
                <a16:creationId xmlns:a16="http://schemas.microsoft.com/office/drawing/2014/main" id="{78A89A0B-EAF2-49F4-B53B-97BE6FAF0070}"/>
              </a:ext>
            </a:extLst>
          </p:cNvPr>
          <p:cNvGrpSpPr/>
          <p:nvPr/>
        </p:nvGrpSpPr>
        <p:grpSpPr>
          <a:xfrm>
            <a:off x="4629866" y="5725464"/>
            <a:ext cx="881352" cy="606307"/>
            <a:chOff x="1399142" y="4032170"/>
            <a:chExt cx="881352" cy="606307"/>
          </a:xfrm>
        </p:grpSpPr>
        <p:sp>
          <p:nvSpPr>
            <p:cNvPr id="558" name="Rectangle 557">
              <a:extLst>
                <a:ext uri="{FF2B5EF4-FFF2-40B4-BE49-F238E27FC236}">
                  <a16:creationId xmlns:a16="http://schemas.microsoft.com/office/drawing/2014/main" id="{BDE4383C-E6FC-4B56-B2AE-325DCA360901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9" name="Rectangle 558">
              <a:extLst>
                <a:ext uri="{FF2B5EF4-FFF2-40B4-BE49-F238E27FC236}">
                  <a16:creationId xmlns:a16="http://schemas.microsoft.com/office/drawing/2014/main" id="{869CE629-EF76-46AD-9A7E-8AE227720CEF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0" name="Rectangle 559">
              <a:extLst>
                <a:ext uri="{FF2B5EF4-FFF2-40B4-BE49-F238E27FC236}">
                  <a16:creationId xmlns:a16="http://schemas.microsoft.com/office/drawing/2014/main" id="{2248F2DB-BC58-4E75-8CBB-4ACFD3C5B945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1" name="Rectangle 560">
              <a:extLst>
                <a:ext uri="{FF2B5EF4-FFF2-40B4-BE49-F238E27FC236}">
                  <a16:creationId xmlns:a16="http://schemas.microsoft.com/office/drawing/2014/main" id="{EC0592A4-4C2B-4D13-9C9B-F62FBE3D1F33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2" name="TextBox 561">
              <a:extLst>
                <a:ext uri="{FF2B5EF4-FFF2-40B4-BE49-F238E27FC236}">
                  <a16:creationId xmlns:a16="http://schemas.microsoft.com/office/drawing/2014/main" id="{8A8534B9-4FB5-405A-A823-AA1922EFF6DF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h2'</a:t>
              </a:r>
              <a:endParaRPr lang="en-GB" sz="1400" dirty="0"/>
            </a:p>
          </p:txBody>
        </p:sp>
      </p:grpSp>
      <p:grpSp>
        <p:nvGrpSpPr>
          <p:cNvPr id="563" name="h3'">
            <a:extLst>
              <a:ext uri="{FF2B5EF4-FFF2-40B4-BE49-F238E27FC236}">
                <a16:creationId xmlns:a16="http://schemas.microsoft.com/office/drawing/2014/main" id="{20A63F2C-9C8E-488E-9820-2A3185BBC6CD}"/>
              </a:ext>
            </a:extLst>
          </p:cNvPr>
          <p:cNvGrpSpPr/>
          <p:nvPr/>
        </p:nvGrpSpPr>
        <p:grpSpPr>
          <a:xfrm>
            <a:off x="5906471" y="5724612"/>
            <a:ext cx="881352" cy="606307"/>
            <a:chOff x="1399142" y="4032170"/>
            <a:chExt cx="881352" cy="606307"/>
          </a:xfrm>
        </p:grpSpPr>
        <p:sp>
          <p:nvSpPr>
            <p:cNvPr id="564" name="Rectangle 563">
              <a:extLst>
                <a:ext uri="{FF2B5EF4-FFF2-40B4-BE49-F238E27FC236}">
                  <a16:creationId xmlns:a16="http://schemas.microsoft.com/office/drawing/2014/main" id="{57CD5C34-615F-4D30-8DA4-EDCE2CA94221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5" name="Rectangle 564">
              <a:extLst>
                <a:ext uri="{FF2B5EF4-FFF2-40B4-BE49-F238E27FC236}">
                  <a16:creationId xmlns:a16="http://schemas.microsoft.com/office/drawing/2014/main" id="{75C89716-03A1-4698-9C8A-C26AFE4D04B0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6" name="Rectangle 565">
              <a:extLst>
                <a:ext uri="{FF2B5EF4-FFF2-40B4-BE49-F238E27FC236}">
                  <a16:creationId xmlns:a16="http://schemas.microsoft.com/office/drawing/2014/main" id="{71323504-8880-46E9-A3CC-221813C9195E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7" name="Rectangle 566">
              <a:extLst>
                <a:ext uri="{FF2B5EF4-FFF2-40B4-BE49-F238E27FC236}">
                  <a16:creationId xmlns:a16="http://schemas.microsoft.com/office/drawing/2014/main" id="{E0567858-3627-4C87-B2A6-8540CBF04547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8" name="TextBox 567">
              <a:extLst>
                <a:ext uri="{FF2B5EF4-FFF2-40B4-BE49-F238E27FC236}">
                  <a16:creationId xmlns:a16="http://schemas.microsoft.com/office/drawing/2014/main" id="{E1371C5F-BF3B-45B9-9E5E-FD369551B517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h3'</a:t>
              </a:r>
              <a:endParaRPr lang="en-GB" sz="1400" dirty="0"/>
            </a:p>
          </p:txBody>
        </p:sp>
      </p:grpSp>
      <p:grpSp>
        <p:nvGrpSpPr>
          <p:cNvPr id="569" name="h4'">
            <a:extLst>
              <a:ext uri="{FF2B5EF4-FFF2-40B4-BE49-F238E27FC236}">
                <a16:creationId xmlns:a16="http://schemas.microsoft.com/office/drawing/2014/main" id="{0C2E9B6C-3275-4DA4-B39C-E679A604F350}"/>
              </a:ext>
            </a:extLst>
          </p:cNvPr>
          <p:cNvGrpSpPr/>
          <p:nvPr/>
        </p:nvGrpSpPr>
        <p:grpSpPr>
          <a:xfrm>
            <a:off x="7241116" y="5724612"/>
            <a:ext cx="881352" cy="606307"/>
            <a:chOff x="1399142" y="4032170"/>
            <a:chExt cx="881352" cy="606307"/>
          </a:xfrm>
        </p:grpSpPr>
        <p:sp>
          <p:nvSpPr>
            <p:cNvPr id="570" name="Rectangle 569">
              <a:extLst>
                <a:ext uri="{FF2B5EF4-FFF2-40B4-BE49-F238E27FC236}">
                  <a16:creationId xmlns:a16="http://schemas.microsoft.com/office/drawing/2014/main" id="{CDC76ABB-D84A-4184-B784-0431F2434447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1" name="Rectangle 570">
              <a:extLst>
                <a:ext uri="{FF2B5EF4-FFF2-40B4-BE49-F238E27FC236}">
                  <a16:creationId xmlns:a16="http://schemas.microsoft.com/office/drawing/2014/main" id="{144B4BBE-CE1B-4289-8BC1-11C2F97EC5F8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2" name="Rectangle 571">
              <a:extLst>
                <a:ext uri="{FF2B5EF4-FFF2-40B4-BE49-F238E27FC236}">
                  <a16:creationId xmlns:a16="http://schemas.microsoft.com/office/drawing/2014/main" id="{BA680E90-F654-4C6B-8BC4-61086929DE2B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3" name="Rectangle 572">
              <a:extLst>
                <a:ext uri="{FF2B5EF4-FFF2-40B4-BE49-F238E27FC236}">
                  <a16:creationId xmlns:a16="http://schemas.microsoft.com/office/drawing/2014/main" id="{AFC9C7FC-A807-412D-AB8C-FF86D20CC89A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4" name="TextBox 573">
              <a:extLst>
                <a:ext uri="{FF2B5EF4-FFF2-40B4-BE49-F238E27FC236}">
                  <a16:creationId xmlns:a16="http://schemas.microsoft.com/office/drawing/2014/main" id="{41E68B4D-7F79-4B0D-BC54-0E416CC21BF2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h4'</a:t>
              </a:r>
              <a:endParaRPr lang="en-GB" sz="1400" dirty="0"/>
            </a:p>
          </p:txBody>
        </p:sp>
      </p:grpSp>
      <p:grpSp>
        <p:nvGrpSpPr>
          <p:cNvPr id="575" name="h5'">
            <a:extLst>
              <a:ext uri="{FF2B5EF4-FFF2-40B4-BE49-F238E27FC236}">
                <a16:creationId xmlns:a16="http://schemas.microsoft.com/office/drawing/2014/main" id="{E64BDAFB-6E57-4493-9417-439819EC8541}"/>
              </a:ext>
            </a:extLst>
          </p:cNvPr>
          <p:cNvGrpSpPr/>
          <p:nvPr/>
        </p:nvGrpSpPr>
        <p:grpSpPr>
          <a:xfrm>
            <a:off x="8608829" y="5724612"/>
            <a:ext cx="881352" cy="606307"/>
            <a:chOff x="1399142" y="4032170"/>
            <a:chExt cx="881352" cy="606307"/>
          </a:xfrm>
        </p:grpSpPr>
        <p:sp>
          <p:nvSpPr>
            <p:cNvPr id="576" name="Rectangle 575">
              <a:extLst>
                <a:ext uri="{FF2B5EF4-FFF2-40B4-BE49-F238E27FC236}">
                  <a16:creationId xmlns:a16="http://schemas.microsoft.com/office/drawing/2014/main" id="{1676303A-11E1-450D-AB3A-3DA53BD396AD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7" name="Rectangle 576">
              <a:extLst>
                <a:ext uri="{FF2B5EF4-FFF2-40B4-BE49-F238E27FC236}">
                  <a16:creationId xmlns:a16="http://schemas.microsoft.com/office/drawing/2014/main" id="{F5F5ECA8-97D2-4378-865D-033578E20D1C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8" name="Rectangle 577">
              <a:extLst>
                <a:ext uri="{FF2B5EF4-FFF2-40B4-BE49-F238E27FC236}">
                  <a16:creationId xmlns:a16="http://schemas.microsoft.com/office/drawing/2014/main" id="{EB584521-0C9A-474F-8357-B38F00BF692D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C008A91C-D515-4AA9-AF3E-71E533898D1E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0" name="TextBox 579">
              <a:extLst>
                <a:ext uri="{FF2B5EF4-FFF2-40B4-BE49-F238E27FC236}">
                  <a16:creationId xmlns:a16="http://schemas.microsoft.com/office/drawing/2014/main" id="{B90E5D61-E54F-4699-B085-FEC2FC86A84A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h5'</a:t>
              </a:r>
              <a:endParaRPr lang="en-GB" sz="1400" dirty="0"/>
            </a:p>
          </p:txBody>
        </p:sp>
      </p:grpSp>
      <p:grpSp>
        <p:nvGrpSpPr>
          <p:cNvPr id="581" name="h6'">
            <a:extLst>
              <a:ext uri="{FF2B5EF4-FFF2-40B4-BE49-F238E27FC236}">
                <a16:creationId xmlns:a16="http://schemas.microsoft.com/office/drawing/2014/main" id="{2E6CFEE3-E784-458C-B97E-DB3A61A9E800}"/>
              </a:ext>
            </a:extLst>
          </p:cNvPr>
          <p:cNvGrpSpPr/>
          <p:nvPr/>
        </p:nvGrpSpPr>
        <p:grpSpPr>
          <a:xfrm>
            <a:off x="9825759" y="5712128"/>
            <a:ext cx="881352" cy="606307"/>
            <a:chOff x="1399142" y="4032170"/>
            <a:chExt cx="881352" cy="606307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62FC96A5-E15B-4654-927A-931BFB349676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3" name="Rectangle 582">
              <a:extLst>
                <a:ext uri="{FF2B5EF4-FFF2-40B4-BE49-F238E27FC236}">
                  <a16:creationId xmlns:a16="http://schemas.microsoft.com/office/drawing/2014/main" id="{0986CCEB-B65B-414C-B97A-7FCD4AD8AB50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4" name="Rectangle 583">
              <a:extLst>
                <a:ext uri="{FF2B5EF4-FFF2-40B4-BE49-F238E27FC236}">
                  <a16:creationId xmlns:a16="http://schemas.microsoft.com/office/drawing/2014/main" id="{F085FCCB-4BDB-4033-B016-B425CBAA1489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id="{1047CBB6-AC1E-4705-B3E8-26DE0AEBBC8F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6" name="TextBox 585">
              <a:extLst>
                <a:ext uri="{FF2B5EF4-FFF2-40B4-BE49-F238E27FC236}">
                  <a16:creationId xmlns:a16="http://schemas.microsoft.com/office/drawing/2014/main" id="{609A074F-EE8D-42AB-9883-D434301150BE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h6'</a:t>
              </a:r>
              <a:endParaRPr lang="en-GB" sz="1400" dirty="0"/>
            </a:p>
          </p:txBody>
        </p:sp>
      </p:grpSp>
      <p:grpSp>
        <p:nvGrpSpPr>
          <p:cNvPr id="587" name="h7'">
            <a:extLst>
              <a:ext uri="{FF2B5EF4-FFF2-40B4-BE49-F238E27FC236}">
                <a16:creationId xmlns:a16="http://schemas.microsoft.com/office/drawing/2014/main" id="{43D338EC-B7A5-4CB2-AFA3-ED7D78E921AA}"/>
              </a:ext>
            </a:extLst>
          </p:cNvPr>
          <p:cNvGrpSpPr/>
          <p:nvPr/>
        </p:nvGrpSpPr>
        <p:grpSpPr>
          <a:xfrm>
            <a:off x="11007236" y="5719988"/>
            <a:ext cx="881352" cy="606307"/>
            <a:chOff x="1399142" y="4032170"/>
            <a:chExt cx="881352" cy="606307"/>
          </a:xfrm>
        </p:grpSpPr>
        <p:sp>
          <p:nvSpPr>
            <p:cNvPr id="588" name="Rectangle 587">
              <a:extLst>
                <a:ext uri="{FF2B5EF4-FFF2-40B4-BE49-F238E27FC236}">
                  <a16:creationId xmlns:a16="http://schemas.microsoft.com/office/drawing/2014/main" id="{8457CFD7-7C83-4641-8A4E-E402D7CC1043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9" name="Rectangle 588">
              <a:extLst>
                <a:ext uri="{FF2B5EF4-FFF2-40B4-BE49-F238E27FC236}">
                  <a16:creationId xmlns:a16="http://schemas.microsoft.com/office/drawing/2014/main" id="{09D4C454-B820-48C1-AED1-78281CA554E6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0" name="Rectangle 589">
              <a:extLst>
                <a:ext uri="{FF2B5EF4-FFF2-40B4-BE49-F238E27FC236}">
                  <a16:creationId xmlns:a16="http://schemas.microsoft.com/office/drawing/2014/main" id="{7DDC60AB-FF3F-4A34-8ED9-0C3DA7B7BF33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1" name="Rectangle 590">
              <a:extLst>
                <a:ext uri="{FF2B5EF4-FFF2-40B4-BE49-F238E27FC236}">
                  <a16:creationId xmlns:a16="http://schemas.microsoft.com/office/drawing/2014/main" id="{24D4875E-7026-42BB-8ADB-268A177AB9F6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2" name="TextBox 591">
              <a:extLst>
                <a:ext uri="{FF2B5EF4-FFF2-40B4-BE49-F238E27FC236}">
                  <a16:creationId xmlns:a16="http://schemas.microsoft.com/office/drawing/2014/main" id="{774EDEDE-CDCE-4862-BAFF-590C4D4737DE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h7'</a:t>
              </a:r>
              <a:endParaRPr lang="en-GB" sz="1400" dirty="0"/>
            </a:p>
          </p:txBody>
        </p:sp>
      </p:grpSp>
      <p:grpSp>
        <p:nvGrpSpPr>
          <p:cNvPr id="593" name="h8'">
            <a:extLst>
              <a:ext uri="{FF2B5EF4-FFF2-40B4-BE49-F238E27FC236}">
                <a16:creationId xmlns:a16="http://schemas.microsoft.com/office/drawing/2014/main" id="{744B5709-FC52-423B-AB43-ED1E9F3304AA}"/>
              </a:ext>
            </a:extLst>
          </p:cNvPr>
          <p:cNvGrpSpPr/>
          <p:nvPr/>
        </p:nvGrpSpPr>
        <p:grpSpPr>
          <a:xfrm>
            <a:off x="12217213" y="5719988"/>
            <a:ext cx="881352" cy="606307"/>
            <a:chOff x="1399142" y="4032170"/>
            <a:chExt cx="881352" cy="606307"/>
          </a:xfrm>
        </p:grpSpPr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id="{2C97F948-72C4-4EB3-8B05-EC5F1C564762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5" name="Rectangle 594">
              <a:extLst>
                <a:ext uri="{FF2B5EF4-FFF2-40B4-BE49-F238E27FC236}">
                  <a16:creationId xmlns:a16="http://schemas.microsoft.com/office/drawing/2014/main" id="{087CDDCC-0BDE-4106-8C9D-71D4B04E016E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6" name="Rectangle 595">
              <a:extLst>
                <a:ext uri="{FF2B5EF4-FFF2-40B4-BE49-F238E27FC236}">
                  <a16:creationId xmlns:a16="http://schemas.microsoft.com/office/drawing/2014/main" id="{AC86B79A-00CD-41D9-BD4C-ED5D21B55A7E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7" name="Rectangle 596">
              <a:extLst>
                <a:ext uri="{FF2B5EF4-FFF2-40B4-BE49-F238E27FC236}">
                  <a16:creationId xmlns:a16="http://schemas.microsoft.com/office/drawing/2014/main" id="{3B7BB687-7CBD-4ED9-8E60-E7ECEC5DC411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29065F47-0E77-4A25-A043-C7C2E8874FA5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h8'</a:t>
              </a:r>
              <a:endParaRPr lang="en-GB" sz="1400" dirty="0"/>
            </a:p>
          </p:txBody>
        </p:sp>
      </p:grpSp>
      <p:grpSp>
        <p:nvGrpSpPr>
          <p:cNvPr id="599" name="c0">
            <a:extLst>
              <a:ext uri="{FF2B5EF4-FFF2-40B4-BE49-F238E27FC236}">
                <a16:creationId xmlns:a16="http://schemas.microsoft.com/office/drawing/2014/main" id="{23A96792-71BB-4E22-B450-F2468C4EEEF6}"/>
              </a:ext>
            </a:extLst>
          </p:cNvPr>
          <p:cNvGrpSpPr/>
          <p:nvPr/>
        </p:nvGrpSpPr>
        <p:grpSpPr>
          <a:xfrm>
            <a:off x="14010722" y="5707504"/>
            <a:ext cx="881352" cy="606307"/>
            <a:chOff x="1399142" y="4032170"/>
            <a:chExt cx="881352" cy="606307"/>
          </a:xfrm>
        </p:grpSpPr>
        <p:sp>
          <p:nvSpPr>
            <p:cNvPr id="600" name="Rectangle 599">
              <a:extLst>
                <a:ext uri="{FF2B5EF4-FFF2-40B4-BE49-F238E27FC236}">
                  <a16:creationId xmlns:a16="http://schemas.microsoft.com/office/drawing/2014/main" id="{4331BFDA-3586-4975-B863-6B5F5EC092A4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1" name="Rectangle 600">
              <a:extLst>
                <a:ext uri="{FF2B5EF4-FFF2-40B4-BE49-F238E27FC236}">
                  <a16:creationId xmlns:a16="http://schemas.microsoft.com/office/drawing/2014/main" id="{3650598D-85EC-49B4-9C54-69B416985675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2" name="Rectangle 601">
              <a:extLst>
                <a:ext uri="{FF2B5EF4-FFF2-40B4-BE49-F238E27FC236}">
                  <a16:creationId xmlns:a16="http://schemas.microsoft.com/office/drawing/2014/main" id="{00C0D84A-FDD7-4ECF-9383-88B6CAE57E1E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3" name="Rectangle 602">
              <a:extLst>
                <a:ext uri="{FF2B5EF4-FFF2-40B4-BE49-F238E27FC236}">
                  <a16:creationId xmlns:a16="http://schemas.microsoft.com/office/drawing/2014/main" id="{5ED94E11-9FDC-492B-95A2-0156C228892D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4" name="TextBox 603">
              <a:extLst>
                <a:ext uri="{FF2B5EF4-FFF2-40B4-BE49-F238E27FC236}">
                  <a16:creationId xmlns:a16="http://schemas.microsoft.com/office/drawing/2014/main" id="{659AF69D-446B-45CC-A093-483534DD4699}"/>
                </a:ext>
              </a:extLst>
            </p:cNvPr>
            <p:cNvSpPr txBox="1"/>
            <p:nvPr/>
          </p:nvSpPr>
          <p:spPr>
            <a:xfrm>
              <a:off x="1653372" y="433070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c2</a:t>
              </a:r>
              <a:endParaRPr lang="en-GB" sz="1400" dirty="0"/>
            </a:p>
          </p:txBody>
        </p:sp>
      </p:grpSp>
      <p:grpSp>
        <p:nvGrpSpPr>
          <p:cNvPr id="318" name="s_input">
            <a:extLst>
              <a:ext uri="{FF2B5EF4-FFF2-40B4-BE49-F238E27FC236}">
                <a16:creationId xmlns:a16="http://schemas.microsoft.com/office/drawing/2014/main" id="{8460FD4A-401F-49D4-B089-406D31E804A4}"/>
              </a:ext>
            </a:extLst>
          </p:cNvPr>
          <p:cNvGrpSpPr/>
          <p:nvPr/>
        </p:nvGrpSpPr>
        <p:grpSpPr>
          <a:xfrm>
            <a:off x="8855619" y="1856937"/>
            <a:ext cx="1379789" cy="1135065"/>
            <a:chOff x="6932916" y="1927850"/>
            <a:chExt cx="1381228" cy="1136249"/>
          </a:xfrm>
        </p:grpSpPr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1FEDD910-5A48-4B9A-A382-6C07BAF14A16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141AD4E3-97B1-4420-9BB1-D8E2E747653D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F77CED7C-964D-488E-AC57-ECB9653D983C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093B5688-56C6-4BE0-B7EB-FE2193209B1D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5B0E8400-B28F-479C-9D8F-F7012A3EFE98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s3</a:t>
              </a:r>
            </a:p>
          </p:txBody>
        </p:sp>
      </p:grpSp>
      <p:grpSp>
        <p:nvGrpSpPr>
          <p:cNvPr id="324" name="op_input">
            <a:extLst>
              <a:ext uri="{FF2B5EF4-FFF2-40B4-BE49-F238E27FC236}">
                <a16:creationId xmlns:a16="http://schemas.microsoft.com/office/drawing/2014/main" id="{619F0847-AA15-48B9-A6FC-1A1632DA729D}"/>
              </a:ext>
            </a:extLst>
          </p:cNvPr>
          <p:cNvGrpSpPr/>
          <p:nvPr/>
        </p:nvGrpSpPr>
        <p:grpSpPr>
          <a:xfrm>
            <a:off x="11155894" y="1874083"/>
            <a:ext cx="1379789" cy="1135321"/>
            <a:chOff x="6932916" y="1927850"/>
            <a:chExt cx="1381228" cy="1136506"/>
          </a:xfrm>
        </p:grpSpPr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20F36066-1991-4EE4-957F-ABD583C7BAE2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12AA55B7-7A0E-41B1-9F37-876A0DE42045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0D4295D2-5115-4D87-A973-B93076C8AD92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C639D187-ADA1-4284-9561-22C207D8572E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E7DBE922-3539-4715-8277-33C8338E8710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op3 = </a:t>
              </a:r>
              <a:r>
                <a:rPr lang="fr-FR" altLang="en-US" sz="1000" i="1" dirty="0">
                  <a:solidFill>
                    <a:srgbClr val="202124"/>
                  </a:solidFill>
                  <a:latin typeface="inherit"/>
                </a:rPr>
                <a:t>économique</a:t>
              </a:r>
              <a:r>
                <a:rPr lang="en-US" sz="999" dirty="0"/>
                <a:t> </a:t>
              </a:r>
            </a:p>
          </p:txBody>
        </p:sp>
      </p:grpSp>
      <p:cxnSp>
        <p:nvCxnSpPr>
          <p:cNvPr id="330" name="add wt averages">
            <a:extLst>
              <a:ext uri="{FF2B5EF4-FFF2-40B4-BE49-F238E27FC236}">
                <a16:creationId xmlns:a16="http://schemas.microsoft.com/office/drawing/2014/main" id="{86A38A94-6766-4EF9-9FA9-23A4DF32D917}"/>
              </a:ext>
            </a:extLst>
          </p:cNvPr>
          <p:cNvCxnSpPr>
            <a:cxnSpLocks/>
          </p:cNvCxnSpPr>
          <p:nvPr/>
        </p:nvCxnSpPr>
        <p:spPr>
          <a:xfrm flipV="1">
            <a:off x="3098071" y="5825550"/>
            <a:ext cx="10588498" cy="4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1" name="add text">
            <a:extLst>
              <a:ext uri="{FF2B5EF4-FFF2-40B4-BE49-F238E27FC236}">
                <a16:creationId xmlns:a16="http://schemas.microsoft.com/office/drawing/2014/main" id="{C98DC632-E022-40C6-B075-08BD1CA1CABE}"/>
              </a:ext>
            </a:extLst>
          </p:cNvPr>
          <p:cNvSpPr txBox="1"/>
          <p:nvPr/>
        </p:nvSpPr>
        <p:spPr>
          <a:xfrm>
            <a:off x="12439655" y="5074496"/>
            <a:ext cx="1378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element wise</a:t>
            </a:r>
            <a:endParaRPr lang="en-GB" sz="1200" dirty="0"/>
          </a:p>
        </p:txBody>
      </p:sp>
      <p:cxnSp>
        <p:nvCxnSpPr>
          <p:cNvPr id="332" name="h1_arrow">
            <a:extLst>
              <a:ext uri="{FF2B5EF4-FFF2-40B4-BE49-F238E27FC236}">
                <a16:creationId xmlns:a16="http://schemas.microsoft.com/office/drawing/2014/main" id="{9E46F04C-2ABF-4B69-979E-B40A41DB7E1C}"/>
              </a:ext>
            </a:extLst>
          </p:cNvPr>
          <p:cNvCxnSpPr>
            <a:cxnSpLocks/>
          </p:cNvCxnSpPr>
          <p:nvPr/>
        </p:nvCxnSpPr>
        <p:spPr>
          <a:xfrm flipV="1">
            <a:off x="3744028" y="5134770"/>
            <a:ext cx="3501918" cy="154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h2_arrow">
            <a:extLst>
              <a:ext uri="{FF2B5EF4-FFF2-40B4-BE49-F238E27FC236}">
                <a16:creationId xmlns:a16="http://schemas.microsoft.com/office/drawing/2014/main" id="{94D7A4D8-F558-4428-B2EE-7EE472279D3C}"/>
              </a:ext>
            </a:extLst>
          </p:cNvPr>
          <p:cNvCxnSpPr>
            <a:cxnSpLocks/>
          </p:cNvCxnSpPr>
          <p:nvPr/>
        </p:nvCxnSpPr>
        <p:spPr>
          <a:xfrm flipV="1">
            <a:off x="4955609" y="5295090"/>
            <a:ext cx="2557069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h3_arrow">
            <a:extLst>
              <a:ext uri="{FF2B5EF4-FFF2-40B4-BE49-F238E27FC236}">
                <a16:creationId xmlns:a16="http://schemas.microsoft.com/office/drawing/2014/main" id="{33A5E563-FD2D-427E-A889-82D55CA484A8}"/>
              </a:ext>
            </a:extLst>
          </p:cNvPr>
          <p:cNvCxnSpPr>
            <a:cxnSpLocks/>
          </p:cNvCxnSpPr>
          <p:nvPr/>
        </p:nvCxnSpPr>
        <p:spPr>
          <a:xfrm flipV="1">
            <a:off x="6237251" y="5295090"/>
            <a:ext cx="1461873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h4_arrow">
            <a:extLst>
              <a:ext uri="{FF2B5EF4-FFF2-40B4-BE49-F238E27FC236}">
                <a16:creationId xmlns:a16="http://schemas.microsoft.com/office/drawing/2014/main" id="{69E16E7F-D782-48F6-BF00-A35F096ABCEA}"/>
              </a:ext>
            </a:extLst>
          </p:cNvPr>
          <p:cNvCxnSpPr>
            <a:cxnSpLocks/>
          </p:cNvCxnSpPr>
          <p:nvPr/>
        </p:nvCxnSpPr>
        <p:spPr>
          <a:xfrm flipV="1">
            <a:off x="7809292" y="5295091"/>
            <a:ext cx="0" cy="1376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h5_arrow">
            <a:extLst>
              <a:ext uri="{FF2B5EF4-FFF2-40B4-BE49-F238E27FC236}">
                <a16:creationId xmlns:a16="http://schemas.microsoft.com/office/drawing/2014/main" id="{547C8425-F1F2-4F20-A06D-F59C689AF915}"/>
              </a:ext>
            </a:extLst>
          </p:cNvPr>
          <p:cNvCxnSpPr>
            <a:cxnSpLocks/>
          </p:cNvCxnSpPr>
          <p:nvPr/>
        </p:nvCxnSpPr>
        <p:spPr>
          <a:xfrm flipH="1" flipV="1">
            <a:off x="8095630" y="5295090"/>
            <a:ext cx="845028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h6_arrow">
            <a:extLst>
              <a:ext uri="{FF2B5EF4-FFF2-40B4-BE49-F238E27FC236}">
                <a16:creationId xmlns:a16="http://schemas.microsoft.com/office/drawing/2014/main" id="{9C7E9498-2B04-4025-96A6-8A95CAD8C0F5}"/>
              </a:ext>
            </a:extLst>
          </p:cNvPr>
          <p:cNvCxnSpPr>
            <a:cxnSpLocks/>
          </p:cNvCxnSpPr>
          <p:nvPr/>
        </p:nvCxnSpPr>
        <p:spPr>
          <a:xfrm flipH="1" flipV="1">
            <a:off x="8095630" y="5295090"/>
            <a:ext cx="2060636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h7_arrow">
            <a:extLst>
              <a:ext uri="{FF2B5EF4-FFF2-40B4-BE49-F238E27FC236}">
                <a16:creationId xmlns:a16="http://schemas.microsoft.com/office/drawing/2014/main" id="{E112288B-436C-4D8E-8FAE-EA7684B22F47}"/>
              </a:ext>
            </a:extLst>
          </p:cNvPr>
          <p:cNvCxnSpPr>
            <a:cxnSpLocks/>
          </p:cNvCxnSpPr>
          <p:nvPr/>
        </p:nvCxnSpPr>
        <p:spPr>
          <a:xfrm flipH="1" flipV="1">
            <a:off x="8392320" y="5295090"/>
            <a:ext cx="293081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h8_arrow">
            <a:extLst>
              <a:ext uri="{FF2B5EF4-FFF2-40B4-BE49-F238E27FC236}">
                <a16:creationId xmlns:a16="http://schemas.microsoft.com/office/drawing/2014/main" id="{D151917B-C82C-42E5-BE9E-28B7CDFD4AC5}"/>
              </a:ext>
            </a:extLst>
          </p:cNvPr>
          <p:cNvCxnSpPr>
            <a:cxnSpLocks/>
          </p:cNvCxnSpPr>
          <p:nvPr/>
        </p:nvCxnSpPr>
        <p:spPr>
          <a:xfrm flipH="1" flipV="1">
            <a:off x="8610152" y="5295090"/>
            <a:ext cx="396795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0" name="a1">
            <a:extLst>
              <a:ext uri="{FF2B5EF4-FFF2-40B4-BE49-F238E27FC236}">
                <a16:creationId xmlns:a16="http://schemas.microsoft.com/office/drawing/2014/main" id="{16EF3C94-0F0F-4824-8307-73BB201FDE1B}"/>
              </a:ext>
            </a:extLst>
          </p:cNvPr>
          <p:cNvSpPr/>
          <p:nvPr/>
        </p:nvSpPr>
        <p:spPr>
          <a:xfrm>
            <a:off x="954869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1" name="a2">
            <a:extLst>
              <a:ext uri="{FF2B5EF4-FFF2-40B4-BE49-F238E27FC236}">
                <a16:creationId xmlns:a16="http://schemas.microsoft.com/office/drawing/2014/main" id="{C6AB181D-8458-48B8-A802-348B3802AE17}"/>
              </a:ext>
            </a:extLst>
          </p:cNvPr>
          <p:cNvSpPr/>
          <p:nvPr/>
        </p:nvSpPr>
        <p:spPr>
          <a:xfrm>
            <a:off x="988125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2" name="a3">
            <a:extLst>
              <a:ext uri="{FF2B5EF4-FFF2-40B4-BE49-F238E27FC236}">
                <a16:creationId xmlns:a16="http://schemas.microsoft.com/office/drawing/2014/main" id="{15F5EEEC-50A1-43BB-AFDC-871EF14A509D}"/>
              </a:ext>
            </a:extLst>
          </p:cNvPr>
          <p:cNvSpPr/>
          <p:nvPr/>
        </p:nvSpPr>
        <p:spPr>
          <a:xfrm>
            <a:off x="1021381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3" name="a4">
            <a:extLst>
              <a:ext uri="{FF2B5EF4-FFF2-40B4-BE49-F238E27FC236}">
                <a16:creationId xmlns:a16="http://schemas.microsoft.com/office/drawing/2014/main" id="{0D1D6D49-EC3D-4BD0-9744-4F14E01EF84B}"/>
              </a:ext>
            </a:extLst>
          </p:cNvPr>
          <p:cNvSpPr/>
          <p:nvPr/>
        </p:nvSpPr>
        <p:spPr>
          <a:xfrm>
            <a:off x="1054637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4" name="a5">
            <a:extLst>
              <a:ext uri="{FF2B5EF4-FFF2-40B4-BE49-F238E27FC236}">
                <a16:creationId xmlns:a16="http://schemas.microsoft.com/office/drawing/2014/main" id="{8903B2EB-3E83-4541-8396-16BD6E1B062F}"/>
              </a:ext>
            </a:extLst>
          </p:cNvPr>
          <p:cNvSpPr/>
          <p:nvPr/>
        </p:nvSpPr>
        <p:spPr>
          <a:xfrm>
            <a:off x="10882454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5" name="a6">
            <a:extLst>
              <a:ext uri="{FF2B5EF4-FFF2-40B4-BE49-F238E27FC236}">
                <a16:creationId xmlns:a16="http://schemas.microsoft.com/office/drawing/2014/main" id="{F4AFD5BE-1A51-4FB4-A7DB-CCAA1E650DB0}"/>
              </a:ext>
            </a:extLst>
          </p:cNvPr>
          <p:cNvSpPr/>
          <p:nvPr/>
        </p:nvSpPr>
        <p:spPr>
          <a:xfrm>
            <a:off x="11211490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6" name="a7">
            <a:extLst>
              <a:ext uri="{FF2B5EF4-FFF2-40B4-BE49-F238E27FC236}">
                <a16:creationId xmlns:a16="http://schemas.microsoft.com/office/drawing/2014/main" id="{EE233D90-A749-451C-B15D-8B48AE664D1A}"/>
              </a:ext>
            </a:extLst>
          </p:cNvPr>
          <p:cNvSpPr/>
          <p:nvPr/>
        </p:nvSpPr>
        <p:spPr>
          <a:xfrm>
            <a:off x="11542364" y="4540425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7" name="a8">
            <a:extLst>
              <a:ext uri="{FF2B5EF4-FFF2-40B4-BE49-F238E27FC236}">
                <a16:creationId xmlns:a16="http://schemas.microsoft.com/office/drawing/2014/main" id="{842DBAFA-E7B2-422B-A56F-1F6974CC450F}"/>
              </a:ext>
            </a:extLst>
          </p:cNvPr>
          <p:cNvSpPr/>
          <p:nvPr/>
        </p:nvSpPr>
        <p:spPr>
          <a:xfrm>
            <a:off x="11878973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8" name="h1'">
            <a:extLst>
              <a:ext uri="{FF2B5EF4-FFF2-40B4-BE49-F238E27FC236}">
                <a16:creationId xmlns:a16="http://schemas.microsoft.com/office/drawing/2014/main" id="{FF03A588-EEEB-44B2-A283-76E0F33F2B3E}"/>
              </a:ext>
            </a:extLst>
          </p:cNvPr>
          <p:cNvGrpSpPr/>
          <p:nvPr/>
        </p:nvGrpSpPr>
        <p:grpSpPr>
          <a:xfrm>
            <a:off x="3383247" y="5716752"/>
            <a:ext cx="881352" cy="606307"/>
            <a:chOff x="1399142" y="4032170"/>
            <a:chExt cx="881352" cy="606307"/>
          </a:xfrm>
        </p:grpSpPr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1F479687-8A7A-447E-8BDF-8E957875EC14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1A4754AD-A26A-4DEC-A13D-22D60E4667FC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1A8B3C22-3D94-4816-A96D-786AA41427CD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7A24A16D-7623-40BC-B473-76C5EEAAD9C0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E0D1AE41-6654-46F5-9675-2CB4FB5772BA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h1'</a:t>
              </a:r>
              <a:endParaRPr lang="en-GB" sz="1400" dirty="0"/>
            </a:p>
          </p:txBody>
        </p:sp>
      </p:grpSp>
      <p:grpSp>
        <p:nvGrpSpPr>
          <p:cNvPr id="354" name="h2'">
            <a:extLst>
              <a:ext uri="{FF2B5EF4-FFF2-40B4-BE49-F238E27FC236}">
                <a16:creationId xmlns:a16="http://schemas.microsoft.com/office/drawing/2014/main" id="{F02DD8BC-6AAF-4D20-835B-4DFB8A62BBB2}"/>
              </a:ext>
            </a:extLst>
          </p:cNvPr>
          <p:cNvGrpSpPr/>
          <p:nvPr/>
        </p:nvGrpSpPr>
        <p:grpSpPr>
          <a:xfrm>
            <a:off x="4629866" y="5725464"/>
            <a:ext cx="881352" cy="606307"/>
            <a:chOff x="1399142" y="4032170"/>
            <a:chExt cx="881352" cy="606307"/>
          </a:xfrm>
        </p:grpSpPr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EFF18A35-FAF2-4BF2-9082-D8E4457556A5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AEA74510-1AAF-4BC9-8E23-3015437B5741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7474D401-F146-47B5-AC09-A73D8A3DEC81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80072938-36C0-4548-8A98-C4539CD639E3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72C94675-2F79-4EE2-A726-F1E8CA6F83C3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h2'</a:t>
              </a:r>
              <a:endParaRPr lang="en-GB" sz="1400" dirty="0"/>
            </a:p>
          </p:txBody>
        </p:sp>
      </p:grpSp>
      <p:grpSp>
        <p:nvGrpSpPr>
          <p:cNvPr id="360" name="h3'">
            <a:extLst>
              <a:ext uri="{FF2B5EF4-FFF2-40B4-BE49-F238E27FC236}">
                <a16:creationId xmlns:a16="http://schemas.microsoft.com/office/drawing/2014/main" id="{FF049917-3C26-4BEF-93E0-10F204985C1E}"/>
              </a:ext>
            </a:extLst>
          </p:cNvPr>
          <p:cNvGrpSpPr/>
          <p:nvPr/>
        </p:nvGrpSpPr>
        <p:grpSpPr>
          <a:xfrm>
            <a:off x="5906471" y="5724612"/>
            <a:ext cx="881352" cy="606307"/>
            <a:chOff x="1399142" y="4032170"/>
            <a:chExt cx="881352" cy="606307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9903C023-46D3-416D-B963-0962F0B1BC27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DC0D61BD-8A55-4C4C-B88B-5477D6907623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3C41190D-55AD-4147-B7B9-ED0537FE897D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D2A815B7-C1C0-437D-AA27-52EEBDB4333E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62629308-2957-477C-ABB2-FAA0C5FA6FAC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h3'</a:t>
              </a:r>
              <a:endParaRPr lang="en-GB" sz="1400" dirty="0"/>
            </a:p>
          </p:txBody>
        </p:sp>
      </p:grpSp>
      <p:grpSp>
        <p:nvGrpSpPr>
          <p:cNvPr id="366" name="h4'">
            <a:extLst>
              <a:ext uri="{FF2B5EF4-FFF2-40B4-BE49-F238E27FC236}">
                <a16:creationId xmlns:a16="http://schemas.microsoft.com/office/drawing/2014/main" id="{A607FB5F-349F-426D-9792-41CC4B3C84F9}"/>
              </a:ext>
            </a:extLst>
          </p:cNvPr>
          <p:cNvGrpSpPr/>
          <p:nvPr/>
        </p:nvGrpSpPr>
        <p:grpSpPr>
          <a:xfrm>
            <a:off x="7241116" y="5724612"/>
            <a:ext cx="881352" cy="606307"/>
            <a:chOff x="1399142" y="4032170"/>
            <a:chExt cx="881352" cy="606307"/>
          </a:xfrm>
        </p:grpSpPr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EDE9971A-892D-4C54-A18A-6E54975B187D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A2C2E9CA-615D-4EDA-A2D7-329800EDDCF9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66AE6E93-1A13-4E1E-B0EE-2E6FCE18E28C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6855B51D-EF39-4846-8738-7BFF0F74F6A3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EFF46235-E1D0-45FE-A775-3060DAA68178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h4'</a:t>
              </a:r>
              <a:endParaRPr lang="en-GB" sz="1400" dirty="0"/>
            </a:p>
          </p:txBody>
        </p:sp>
      </p:grpSp>
      <p:grpSp>
        <p:nvGrpSpPr>
          <p:cNvPr id="372" name="h5'">
            <a:extLst>
              <a:ext uri="{FF2B5EF4-FFF2-40B4-BE49-F238E27FC236}">
                <a16:creationId xmlns:a16="http://schemas.microsoft.com/office/drawing/2014/main" id="{B13928BA-6802-4810-98A8-658AA04B70E6}"/>
              </a:ext>
            </a:extLst>
          </p:cNvPr>
          <p:cNvGrpSpPr/>
          <p:nvPr/>
        </p:nvGrpSpPr>
        <p:grpSpPr>
          <a:xfrm>
            <a:off x="8608829" y="5724612"/>
            <a:ext cx="881352" cy="606307"/>
            <a:chOff x="1399142" y="4032170"/>
            <a:chExt cx="881352" cy="606307"/>
          </a:xfrm>
        </p:grpSpPr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B4D75AEF-13A2-4FB1-9A17-0F5D619D8B8E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274D426C-9EB7-45F5-A04A-7C0D32308E6B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90429CA1-CADF-448B-95CE-D77BDB44D402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45DC78CD-CF4E-42F2-B80A-570D342061BE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A6114950-0716-4C10-AD1A-63C0B6CF7D4F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h5'</a:t>
              </a:r>
              <a:endParaRPr lang="en-GB" sz="1400" dirty="0"/>
            </a:p>
          </p:txBody>
        </p:sp>
      </p:grpSp>
      <p:grpSp>
        <p:nvGrpSpPr>
          <p:cNvPr id="378" name="h6'">
            <a:extLst>
              <a:ext uri="{FF2B5EF4-FFF2-40B4-BE49-F238E27FC236}">
                <a16:creationId xmlns:a16="http://schemas.microsoft.com/office/drawing/2014/main" id="{EB8919D1-81BD-4E53-B48D-4F4DE8F444DE}"/>
              </a:ext>
            </a:extLst>
          </p:cNvPr>
          <p:cNvGrpSpPr/>
          <p:nvPr/>
        </p:nvGrpSpPr>
        <p:grpSpPr>
          <a:xfrm>
            <a:off x="9825759" y="5712128"/>
            <a:ext cx="881352" cy="606307"/>
            <a:chOff x="1399142" y="4032170"/>
            <a:chExt cx="881352" cy="606307"/>
          </a:xfrm>
        </p:grpSpPr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B91A4869-C0EC-4C5E-9B92-4A343C9C14CC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ABD237A0-E204-480B-84B0-1391AE074D55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E5869C11-2418-44EE-891A-CF39585D1FED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8F1CC7CB-2640-46F1-94AE-9EB818144173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06407103-94EA-4555-BD14-91909D5068A1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h6'</a:t>
              </a:r>
              <a:endParaRPr lang="en-GB" sz="1400" dirty="0"/>
            </a:p>
          </p:txBody>
        </p:sp>
      </p:grpSp>
      <p:grpSp>
        <p:nvGrpSpPr>
          <p:cNvPr id="384" name="h7'">
            <a:extLst>
              <a:ext uri="{FF2B5EF4-FFF2-40B4-BE49-F238E27FC236}">
                <a16:creationId xmlns:a16="http://schemas.microsoft.com/office/drawing/2014/main" id="{8E98A1AD-365B-4F7C-ABAE-AE3AFC42686D}"/>
              </a:ext>
            </a:extLst>
          </p:cNvPr>
          <p:cNvGrpSpPr/>
          <p:nvPr/>
        </p:nvGrpSpPr>
        <p:grpSpPr>
          <a:xfrm>
            <a:off x="11007236" y="5719988"/>
            <a:ext cx="881352" cy="606307"/>
            <a:chOff x="1399142" y="4032170"/>
            <a:chExt cx="881352" cy="606307"/>
          </a:xfrm>
        </p:grpSpPr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3DFC4F18-C782-4CC6-874A-D16D857B68F9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86EC838E-DAA1-4A99-B8FE-9D2052FB0814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D35FB165-3B76-4929-A784-5156DFB369C6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E6140D16-0844-4817-8A46-1A893B01701C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BF218B9E-9A07-459C-81F1-0017C205B941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h7'</a:t>
              </a:r>
              <a:endParaRPr lang="en-GB" sz="1400" dirty="0"/>
            </a:p>
          </p:txBody>
        </p:sp>
      </p:grpSp>
      <p:grpSp>
        <p:nvGrpSpPr>
          <p:cNvPr id="390" name="h8'">
            <a:extLst>
              <a:ext uri="{FF2B5EF4-FFF2-40B4-BE49-F238E27FC236}">
                <a16:creationId xmlns:a16="http://schemas.microsoft.com/office/drawing/2014/main" id="{01B98F57-EC49-4E2C-A1C4-AEE48FB452DA}"/>
              </a:ext>
            </a:extLst>
          </p:cNvPr>
          <p:cNvGrpSpPr/>
          <p:nvPr/>
        </p:nvGrpSpPr>
        <p:grpSpPr>
          <a:xfrm>
            <a:off x="12217213" y="5719988"/>
            <a:ext cx="881352" cy="606307"/>
            <a:chOff x="1399142" y="4032170"/>
            <a:chExt cx="881352" cy="606307"/>
          </a:xfrm>
        </p:grpSpPr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1755D201-0A76-43F2-AE82-173F8F9F4378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4BD0B66B-0A29-416C-8529-64B2887CDED6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9CB69946-D071-4A8D-9E1D-BD66CD913D59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F46387B0-E85A-4F75-A394-1041D49408AF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9A35A2C0-F959-4AA1-AD5B-A112E3E2C5C6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h8'</a:t>
              </a:r>
              <a:endParaRPr lang="en-GB" sz="1400" dirty="0"/>
            </a:p>
          </p:txBody>
        </p:sp>
      </p:grpSp>
      <p:grpSp>
        <p:nvGrpSpPr>
          <p:cNvPr id="396" name="c0">
            <a:extLst>
              <a:ext uri="{FF2B5EF4-FFF2-40B4-BE49-F238E27FC236}">
                <a16:creationId xmlns:a16="http://schemas.microsoft.com/office/drawing/2014/main" id="{E3B2DD43-ACDE-49D1-A8BB-CE3242037D78}"/>
              </a:ext>
            </a:extLst>
          </p:cNvPr>
          <p:cNvGrpSpPr/>
          <p:nvPr/>
        </p:nvGrpSpPr>
        <p:grpSpPr>
          <a:xfrm>
            <a:off x="14007551" y="5702880"/>
            <a:ext cx="881352" cy="606307"/>
            <a:chOff x="1399142" y="4032170"/>
            <a:chExt cx="881352" cy="606307"/>
          </a:xfrm>
        </p:grpSpPr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6E4ABBED-DE98-4455-9AAE-AC3BABED2774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2730B789-F11A-4E92-AFF4-9DEAB4C1D902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65841605-2A2A-4B21-B319-1BB42D89EACA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26ED5EF9-1E02-4306-9FA0-12561731CCAA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EEF967AB-DBC7-4D36-88BF-E161D28E3D81}"/>
                </a:ext>
              </a:extLst>
            </p:cNvPr>
            <p:cNvSpPr txBox="1"/>
            <p:nvPr/>
          </p:nvSpPr>
          <p:spPr>
            <a:xfrm>
              <a:off x="1653372" y="433070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c3</a:t>
              </a:r>
              <a:endParaRPr lang="en-GB" sz="1400" dirty="0"/>
            </a:p>
          </p:txBody>
        </p:sp>
      </p:grpSp>
      <p:grpSp>
        <p:nvGrpSpPr>
          <p:cNvPr id="402" name="s_input">
            <a:extLst>
              <a:ext uri="{FF2B5EF4-FFF2-40B4-BE49-F238E27FC236}">
                <a16:creationId xmlns:a16="http://schemas.microsoft.com/office/drawing/2014/main" id="{1A404222-76CE-4ACD-AF73-432504E46C5E}"/>
              </a:ext>
            </a:extLst>
          </p:cNvPr>
          <p:cNvGrpSpPr/>
          <p:nvPr/>
        </p:nvGrpSpPr>
        <p:grpSpPr>
          <a:xfrm>
            <a:off x="8855288" y="1861845"/>
            <a:ext cx="1379789" cy="1135065"/>
            <a:chOff x="6932916" y="1927850"/>
            <a:chExt cx="1381228" cy="1136249"/>
          </a:xfrm>
        </p:grpSpPr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08D1843B-88F6-40A8-AB54-DE5ECC2219C5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ECAEDE73-6365-4610-A833-5A786D20CF43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24130B62-6B2A-4ED9-A980-4F2574FE07E0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1097B7B1-C3AE-4F89-9815-BE62D7491256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6FBA3512-DD5D-4289-9471-33623944E019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s4</a:t>
              </a:r>
            </a:p>
          </p:txBody>
        </p:sp>
      </p:grpSp>
      <p:grpSp>
        <p:nvGrpSpPr>
          <p:cNvPr id="408" name="op_input">
            <a:extLst>
              <a:ext uri="{FF2B5EF4-FFF2-40B4-BE49-F238E27FC236}">
                <a16:creationId xmlns:a16="http://schemas.microsoft.com/office/drawing/2014/main" id="{CE11C944-FEE8-4675-85B5-85812A374BE6}"/>
              </a:ext>
            </a:extLst>
          </p:cNvPr>
          <p:cNvGrpSpPr/>
          <p:nvPr/>
        </p:nvGrpSpPr>
        <p:grpSpPr>
          <a:xfrm>
            <a:off x="11161581" y="1876037"/>
            <a:ext cx="1379789" cy="1135321"/>
            <a:chOff x="6932916" y="1927850"/>
            <a:chExt cx="1381228" cy="1136506"/>
          </a:xfrm>
        </p:grpSpPr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99F42AD4-8D4D-47F9-B85B-582D24D8B335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E313BB68-CE1F-4A0B-B053-1C9532764605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CC0A6196-729D-4F8F-90F6-55E6F8847F6E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C3788B2D-B262-4524-B916-367AB3987C9A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89DB46E4-4913-4F11-AC4B-CD0BEE4C7F29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op4 = </a:t>
              </a:r>
              <a:r>
                <a:rPr lang="fr-FR" altLang="en-US" sz="1000" i="1" dirty="0">
                  <a:solidFill>
                    <a:srgbClr val="202124"/>
                  </a:solidFill>
                  <a:latin typeface="inherit"/>
                </a:rPr>
                <a:t>s’est</a:t>
              </a:r>
              <a:r>
                <a:rPr lang="en-US" sz="999" dirty="0"/>
                <a:t> </a:t>
              </a:r>
            </a:p>
          </p:txBody>
        </p:sp>
      </p:grpSp>
      <p:cxnSp>
        <p:nvCxnSpPr>
          <p:cNvPr id="414" name="add wt averages">
            <a:extLst>
              <a:ext uri="{FF2B5EF4-FFF2-40B4-BE49-F238E27FC236}">
                <a16:creationId xmlns:a16="http://schemas.microsoft.com/office/drawing/2014/main" id="{F4DA7371-425F-41C0-B850-94FD424179A4}"/>
              </a:ext>
            </a:extLst>
          </p:cNvPr>
          <p:cNvCxnSpPr>
            <a:cxnSpLocks/>
          </p:cNvCxnSpPr>
          <p:nvPr/>
        </p:nvCxnSpPr>
        <p:spPr>
          <a:xfrm flipV="1">
            <a:off x="3098071" y="5825550"/>
            <a:ext cx="10588498" cy="4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5" name="add text">
            <a:extLst>
              <a:ext uri="{FF2B5EF4-FFF2-40B4-BE49-F238E27FC236}">
                <a16:creationId xmlns:a16="http://schemas.microsoft.com/office/drawing/2014/main" id="{8912CAD3-5A0A-49C0-92A2-AA1463C985F2}"/>
              </a:ext>
            </a:extLst>
          </p:cNvPr>
          <p:cNvSpPr txBox="1"/>
          <p:nvPr/>
        </p:nvSpPr>
        <p:spPr>
          <a:xfrm>
            <a:off x="12439655" y="5074496"/>
            <a:ext cx="1378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element wise</a:t>
            </a:r>
            <a:endParaRPr lang="en-GB" sz="1200" dirty="0"/>
          </a:p>
        </p:txBody>
      </p:sp>
      <p:cxnSp>
        <p:nvCxnSpPr>
          <p:cNvPr id="416" name="h1_arrow">
            <a:extLst>
              <a:ext uri="{FF2B5EF4-FFF2-40B4-BE49-F238E27FC236}">
                <a16:creationId xmlns:a16="http://schemas.microsoft.com/office/drawing/2014/main" id="{6B32300E-A2B7-4867-8737-63C6DC19F23B}"/>
              </a:ext>
            </a:extLst>
          </p:cNvPr>
          <p:cNvCxnSpPr>
            <a:cxnSpLocks/>
          </p:cNvCxnSpPr>
          <p:nvPr/>
        </p:nvCxnSpPr>
        <p:spPr>
          <a:xfrm flipV="1">
            <a:off x="3744028" y="5134770"/>
            <a:ext cx="3501918" cy="154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h2_arrow">
            <a:extLst>
              <a:ext uri="{FF2B5EF4-FFF2-40B4-BE49-F238E27FC236}">
                <a16:creationId xmlns:a16="http://schemas.microsoft.com/office/drawing/2014/main" id="{EF30F55E-A2F8-45C8-86BF-9E1B64156F01}"/>
              </a:ext>
            </a:extLst>
          </p:cNvPr>
          <p:cNvCxnSpPr>
            <a:cxnSpLocks/>
          </p:cNvCxnSpPr>
          <p:nvPr/>
        </p:nvCxnSpPr>
        <p:spPr>
          <a:xfrm flipV="1">
            <a:off x="4955609" y="5295090"/>
            <a:ext cx="2557069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8" name="h3_arrow">
            <a:extLst>
              <a:ext uri="{FF2B5EF4-FFF2-40B4-BE49-F238E27FC236}">
                <a16:creationId xmlns:a16="http://schemas.microsoft.com/office/drawing/2014/main" id="{D50C8D19-466D-48AA-8A78-9D2F1AA662E0}"/>
              </a:ext>
            </a:extLst>
          </p:cNvPr>
          <p:cNvCxnSpPr>
            <a:cxnSpLocks/>
          </p:cNvCxnSpPr>
          <p:nvPr/>
        </p:nvCxnSpPr>
        <p:spPr>
          <a:xfrm flipV="1">
            <a:off x="6237251" y="5295090"/>
            <a:ext cx="1461873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9" name="h4_arrow">
            <a:extLst>
              <a:ext uri="{FF2B5EF4-FFF2-40B4-BE49-F238E27FC236}">
                <a16:creationId xmlns:a16="http://schemas.microsoft.com/office/drawing/2014/main" id="{14F13F9E-66FE-40AB-A66A-00232B4B5C0B}"/>
              </a:ext>
            </a:extLst>
          </p:cNvPr>
          <p:cNvCxnSpPr>
            <a:cxnSpLocks/>
          </p:cNvCxnSpPr>
          <p:nvPr/>
        </p:nvCxnSpPr>
        <p:spPr>
          <a:xfrm flipV="1">
            <a:off x="7809292" y="5295091"/>
            <a:ext cx="0" cy="1376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0" name="h5_arrow">
            <a:extLst>
              <a:ext uri="{FF2B5EF4-FFF2-40B4-BE49-F238E27FC236}">
                <a16:creationId xmlns:a16="http://schemas.microsoft.com/office/drawing/2014/main" id="{222375E1-9B01-481F-9967-47DE95AA1B36}"/>
              </a:ext>
            </a:extLst>
          </p:cNvPr>
          <p:cNvCxnSpPr>
            <a:cxnSpLocks/>
          </p:cNvCxnSpPr>
          <p:nvPr/>
        </p:nvCxnSpPr>
        <p:spPr>
          <a:xfrm flipH="1" flipV="1">
            <a:off x="8095630" y="5295090"/>
            <a:ext cx="845028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1" name="h6_arrow">
            <a:extLst>
              <a:ext uri="{FF2B5EF4-FFF2-40B4-BE49-F238E27FC236}">
                <a16:creationId xmlns:a16="http://schemas.microsoft.com/office/drawing/2014/main" id="{089D3D73-C3C8-443D-9CD9-12B24B0F8F0D}"/>
              </a:ext>
            </a:extLst>
          </p:cNvPr>
          <p:cNvCxnSpPr>
            <a:cxnSpLocks/>
          </p:cNvCxnSpPr>
          <p:nvPr/>
        </p:nvCxnSpPr>
        <p:spPr>
          <a:xfrm flipH="1" flipV="1">
            <a:off x="8095630" y="5295090"/>
            <a:ext cx="2060636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2" name="h7_arrow">
            <a:extLst>
              <a:ext uri="{FF2B5EF4-FFF2-40B4-BE49-F238E27FC236}">
                <a16:creationId xmlns:a16="http://schemas.microsoft.com/office/drawing/2014/main" id="{BFE5E85F-92F9-4B28-B12F-5E0CFFA65A07}"/>
              </a:ext>
            </a:extLst>
          </p:cNvPr>
          <p:cNvCxnSpPr>
            <a:cxnSpLocks/>
          </p:cNvCxnSpPr>
          <p:nvPr/>
        </p:nvCxnSpPr>
        <p:spPr>
          <a:xfrm flipH="1" flipV="1">
            <a:off x="8392320" y="5295090"/>
            <a:ext cx="293081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3" name="h8_arrow">
            <a:extLst>
              <a:ext uri="{FF2B5EF4-FFF2-40B4-BE49-F238E27FC236}">
                <a16:creationId xmlns:a16="http://schemas.microsoft.com/office/drawing/2014/main" id="{35530FAA-AB89-49BE-94A7-29D072AB519C}"/>
              </a:ext>
            </a:extLst>
          </p:cNvPr>
          <p:cNvCxnSpPr>
            <a:cxnSpLocks/>
          </p:cNvCxnSpPr>
          <p:nvPr/>
        </p:nvCxnSpPr>
        <p:spPr>
          <a:xfrm flipH="1" flipV="1">
            <a:off x="8610152" y="5295090"/>
            <a:ext cx="396795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4" name="a1">
            <a:extLst>
              <a:ext uri="{FF2B5EF4-FFF2-40B4-BE49-F238E27FC236}">
                <a16:creationId xmlns:a16="http://schemas.microsoft.com/office/drawing/2014/main" id="{79AC6564-609D-485A-8070-8C1C04265B95}"/>
              </a:ext>
            </a:extLst>
          </p:cNvPr>
          <p:cNvSpPr/>
          <p:nvPr/>
        </p:nvSpPr>
        <p:spPr>
          <a:xfrm>
            <a:off x="954869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5" name="a2">
            <a:extLst>
              <a:ext uri="{FF2B5EF4-FFF2-40B4-BE49-F238E27FC236}">
                <a16:creationId xmlns:a16="http://schemas.microsoft.com/office/drawing/2014/main" id="{98315471-6F70-4399-B7DE-111756BD9336}"/>
              </a:ext>
            </a:extLst>
          </p:cNvPr>
          <p:cNvSpPr/>
          <p:nvPr/>
        </p:nvSpPr>
        <p:spPr>
          <a:xfrm>
            <a:off x="988125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6" name="a3">
            <a:extLst>
              <a:ext uri="{FF2B5EF4-FFF2-40B4-BE49-F238E27FC236}">
                <a16:creationId xmlns:a16="http://schemas.microsoft.com/office/drawing/2014/main" id="{C78C9955-5A61-4DCF-B60A-E59C7D5D7D2A}"/>
              </a:ext>
            </a:extLst>
          </p:cNvPr>
          <p:cNvSpPr/>
          <p:nvPr/>
        </p:nvSpPr>
        <p:spPr>
          <a:xfrm>
            <a:off x="1021381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7" name="a4">
            <a:extLst>
              <a:ext uri="{FF2B5EF4-FFF2-40B4-BE49-F238E27FC236}">
                <a16:creationId xmlns:a16="http://schemas.microsoft.com/office/drawing/2014/main" id="{80611AC4-551D-4DBD-A221-42E1BA756D13}"/>
              </a:ext>
            </a:extLst>
          </p:cNvPr>
          <p:cNvSpPr/>
          <p:nvPr/>
        </p:nvSpPr>
        <p:spPr>
          <a:xfrm>
            <a:off x="1054637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8" name="a5">
            <a:extLst>
              <a:ext uri="{FF2B5EF4-FFF2-40B4-BE49-F238E27FC236}">
                <a16:creationId xmlns:a16="http://schemas.microsoft.com/office/drawing/2014/main" id="{2CACCF2A-DA02-47FE-85C7-52582364E467}"/>
              </a:ext>
            </a:extLst>
          </p:cNvPr>
          <p:cNvSpPr/>
          <p:nvPr/>
        </p:nvSpPr>
        <p:spPr>
          <a:xfrm>
            <a:off x="10882454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9" name="a6">
            <a:extLst>
              <a:ext uri="{FF2B5EF4-FFF2-40B4-BE49-F238E27FC236}">
                <a16:creationId xmlns:a16="http://schemas.microsoft.com/office/drawing/2014/main" id="{F7B37528-47B9-4D3F-90FA-498539CEE160}"/>
              </a:ext>
            </a:extLst>
          </p:cNvPr>
          <p:cNvSpPr/>
          <p:nvPr/>
        </p:nvSpPr>
        <p:spPr>
          <a:xfrm>
            <a:off x="11211490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0" name="a7">
            <a:extLst>
              <a:ext uri="{FF2B5EF4-FFF2-40B4-BE49-F238E27FC236}">
                <a16:creationId xmlns:a16="http://schemas.microsoft.com/office/drawing/2014/main" id="{D721A7F0-C033-4A25-B13A-C8652A9628BE}"/>
              </a:ext>
            </a:extLst>
          </p:cNvPr>
          <p:cNvSpPr/>
          <p:nvPr/>
        </p:nvSpPr>
        <p:spPr>
          <a:xfrm>
            <a:off x="11542364" y="4540425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1" name="a8">
            <a:extLst>
              <a:ext uri="{FF2B5EF4-FFF2-40B4-BE49-F238E27FC236}">
                <a16:creationId xmlns:a16="http://schemas.microsoft.com/office/drawing/2014/main" id="{42606A9F-A829-4FA0-93A2-89B3A0999758}"/>
              </a:ext>
            </a:extLst>
          </p:cNvPr>
          <p:cNvSpPr/>
          <p:nvPr/>
        </p:nvSpPr>
        <p:spPr>
          <a:xfrm>
            <a:off x="11878973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32" name="h1'">
            <a:extLst>
              <a:ext uri="{FF2B5EF4-FFF2-40B4-BE49-F238E27FC236}">
                <a16:creationId xmlns:a16="http://schemas.microsoft.com/office/drawing/2014/main" id="{7DCC05E5-EFB7-44E5-9A85-1D654CCB2D9D}"/>
              </a:ext>
            </a:extLst>
          </p:cNvPr>
          <p:cNvGrpSpPr/>
          <p:nvPr/>
        </p:nvGrpSpPr>
        <p:grpSpPr>
          <a:xfrm>
            <a:off x="3383247" y="5716752"/>
            <a:ext cx="881352" cy="606307"/>
            <a:chOff x="1399142" y="4032170"/>
            <a:chExt cx="881352" cy="606307"/>
          </a:xfrm>
        </p:grpSpPr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42CAB856-F8E1-4A21-A8DB-86BAACA4F168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953D4D33-584D-4E6B-B9FB-E1D578ACF4DA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CFF49488-ADEF-48B3-BF63-70B77ED29B9D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A7349345-831A-45CF-8CB5-BCDF52185DA8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BFFFC008-5E1F-4391-B6F2-D382686DAD44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h1'</a:t>
              </a:r>
              <a:endParaRPr lang="en-GB" sz="1400" dirty="0"/>
            </a:p>
          </p:txBody>
        </p:sp>
      </p:grpSp>
      <p:grpSp>
        <p:nvGrpSpPr>
          <p:cNvPr id="438" name="h2'">
            <a:extLst>
              <a:ext uri="{FF2B5EF4-FFF2-40B4-BE49-F238E27FC236}">
                <a16:creationId xmlns:a16="http://schemas.microsoft.com/office/drawing/2014/main" id="{3DBA04A3-1656-49C8-ACE1-5445E9C217EC}"/>
              </a:ext>
            </a:extLst>
          </p:cNvPr>
          <p:cNvGrpSpPr/>
          <p:nvPr/>
        </p:nvGrpSpPr>
        <p:grpSpPr>
          <a:xfrm>
            <a:off x="4629866" y="5725464"/>
            <a:ext cx="881352" cy="606307"/>
            <a:chOff x="1399142" y="4032170"/>
            <a:chExt cx="881352" cy="606307"/>
          </a:xfrm>
        </p:grpSpPr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1134E090-9DD5-4284-BA4C-EC6693873FD4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0" name="Rectangle 439">
              <a:extLst>
                <a:ext uri="{FF2B5EF4-FFF2-40B4-BE49-F238E27FC236}">
                  <a16:creationId xmlns:a16="http://schemas.microsoft.com/office/drawing/2014/main" id="{8F8FA301-DE3D-4B51-966D-B35468CC9D66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FF7DC7EC-F2A8-47C1-A208-EED66FF7DBFF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2" name="Rectangle 441">
              <a:extLst>
                <a:ext uri="{FF2B5EF4-FFF2-40B4-BE49-F238E27FC236}">
                  <a16:creationId xmlns:a16="http://schemas.microsoft.com/office/drawing/2014/main" id="{5BF2DF84-87AD-4097-A2CF-D7C8D22FE41D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50836DA6-E5A5-427E-A797-7D9213A849B9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h2'</a:t>
              </a:r>
              <a:endParaRPr lang="en-GB" sz="1400" dirty="0"/>
            </a:p>
          </p:txBody>
        </p:sp>
      </p:grpSp>
      <p:grpSp>
        <p:nvGrpSpPr>
          <p:cNvPr id="444" name="h3'">
            <a:extLst>
              <a:ext uri="{FF2B5EF4-FFF2-40B4-BE49-F238E27FC236}">
                <a16:creationId xmlns:a16="http://schemas.microsoft.com/office/drawing/2014/main" id="{75F60D0A-DF92-49E6-990A-7A450620D430}"/>
              </a:ext>
            </a:extLst>
          </p:cNvPr>
          <p:cNvGrpSpPr/>
          <p:nvPr/>
        </p:nvGrpSpPr>
        <p:grpSpPr>
          <a:xfrm>
            <a:off x="5906471" y="5724612"/>
            <a:ext cx="881352" cy="606307"/>
            <a:chOff x="1399142" y="4032170"/>
            <a:chExt cx="881352" cy="606307"/>
          </a:xfrm>
        </p:grpSpPr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4B709571-78CC-4F11-85C5-324CE141EE2E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032B37C5-AE2D-4F56-A010-5864A593FB51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B33B9C5D-E873-4A68-9D04-03842D609FDA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32B474CF-AC5B-4952-8121-8EA3C7815C98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5" name="TextBox 604">
              <a:extLst>
                <a:ext uri="{FF2B5EF4-FFF2-40B4-BE49-F238E27FC236}">
                  <a16:creationId xmlns:a16="http://schemas.microsoft.com/office/drawing/2014/main" id="{EB3FD1BB-A5BA-424F-A80B-18263D330A5B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h3'</a:t>
              </a:r>
              <a:endParaRPr lang="en-GB" sz="1400" dirty="0"/>
            </a:p>
          </p:txBody>
        </p:sp>
      </p:grpSp>
      <p:grpSp>
        <p:nvGrpSpPr>
          <p:cNvPr id="606" name="h4'">
            <a:extLst>
              <a:ext uri="{FF2B5EF4-FFF2-40B4-BE49-F238E27FC236}">
                <a16:creationId xmlns:a16="http://schemas.microsoft.com/office/drawing/2014/main" id="{84B32FEE-9F28-464E-87B9-B5D7DCAC8686}"/>
              </a:ext>
            </a:extLst>
          </p:cNvPr>
          <p:cNvGrpSpPr/>
          <p:nvPr/>
        </p:nvGrpSpPr>
        <p:grpSpPr>
          <a:xfrm>
            <a:off x="7241116" y="5724612"/>
            <a:ext cx="881352" cy="606307"/>
            <a:chOff x="1399142" y="4032170"/>
            <a:chExt cx="881352" cy="606307"/>
          </a:xfrm>
        </p:grpSpPr>
        <p:sp>
          <p:nvSpPr>
            <p:cNvPr id="607" name="Rectangle 606">
              <a:extLst>
                <a:ext uri="{FF2B5EF4-FFF2-40B4-BE49-F238E27FC236}">
                  <a16:creationId xmlns:a16="http://schemas.microsoft.com/office/drawing/2014/main" id="{50058F75-C887-4ED2-9926-189920E1C979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8" name="Rectangle 607">
              <a:extLst>
                <a:ext uri="{FF2B5EF4-FFF2-40B4-BE49-F238E27FC236}">
                  <a16:creationId xmlns:a16="http://schemas.microsoft.com/office/drawing/2014/main" id="{5698D53E-D844-4316-B2E3-C1E32535507C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9" name="Rectangle 608">
              <a:extLst>
                <a:ext uri="{FF2B5EF4-FFF2-40B4-BE49-F238E27FC236}">
                  <a16:creationId xmlns:a16="http://schemas.microsoft.com/office/drawing/2014/main" id="{FD18AFA6-DA66-44A0-ABD2-CF30A0A860DC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0" name="Rectangle 609">
              <a:extLst>
                <a:ext uri="{FF2B5EF4-FFF2-40B4-BE49-F238E27FC236}">
                  <a16:creationId xmlns:a16="http://schemas.microsoft.com/office/drawing/2014/main" id="{3D07A806-17FE-4623-9057-2529BD3F2D9B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1" name="TextBox 610">
              <a:extLst>
                <a:ext uri="{FF2B5EF4-FFF2-40B4-BE49-F238E27FC236}">
                  <a16:creationId xmlns:a16="http://schemas.microsoft.com/office/drawing/2014/main" id="{873B5332-AE94-417B-8A8D-8CCB83E3F940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h4'</a:t>
              </a:r>
              <a:endParaRPr lang="en-GB" sz="1400" dirty="0"/>
            </a:p>
          </p:txBody>
        </p:sp>
      </p:grpSp>
      <p:grpSp>
        <p:nvGrpSpPr>
          <p:cNvPr id="612" name="h5'">
            <a:extLst>
              <a:ext uri="{FF2B5EF4-FFF2-40B4-BE49-F238E27FC236}">
                <a16:creationId xmlns:a16="http://schemas.microsoft.com/office/drawing/2014/main" id="{7633C522-DBE0-4458-892E-580C6F92A2CA}"/>
              </a:ext>
            </a:extLst>
          </p:cNvPr>
          <p:cNvGrpSpPr/>
          <p:nvPr/>
        </p:nvGrpSpPr>
        <p:grpSpPr>
          <a:xfrm>
            <a:off x="8608829" y="5724612"/>
            <a:ext cx="881352" cy="606307"/>
            <a:chOff x="1399142" y="4032170"/>
            <a:chExt cx="881352" cy="606307"/>
          </a:xfrm>
        </p:grpSpPr>
        <p:sp>
          <p:nvSpPr>
            <p:cNvPr id="613" name="Rectangle 612">
              <a:extLst>
                <a:ext uri="{FF2B5EF4-FFF2-40B4-BE49-F238E27FC236}">
                  <a16:creationId xmlns:a16="http://schemas.microsoft.com/office/drawing/2014/main" id="{CB4D30B2-2A9D-436E-B03B-FE017DCEC477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4" name="Rectangle 613">
              <a:extLst>
                <a:ext uri="{FF2B5EF4-FFF2-40B4-BE49-F238E27FC236}">
                  <a16:creationId xmlns:a16="http://schemas.microsoft.com/office/drawing/2014/main" id="{74B4EF93-935D-4C79-841E-0DEA5923E20E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5" name="Rectangle 614">
              <a:extLst>
                <a:ext uri="{FF2B5EF4-FFF2-40B4-BE49-F238E27FC236}">
                  <a16:creationId xmlns:a16="http://schemas.microsoft.com/office/drawing/2014/main" id="{00868137-D6C4-4781-8C62-8A3E02773C05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6" name="Rectangle 615">
              <a:extLst>
                <a:ext uri="{FF2B5EF4-FFF2-40B4-BE49-F238E27FC236}">
                  <a16:creationId xmlns:a16="http://schemas.microsoft.com/office/drawing/2014/main" id="{32435C9D-0259-46FE-A079-56FF43D92F3C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7" name="TextBox 616">
              <a:extLst>
                <a:ext uri="{FF2B5EF4-FFF2-40B4-BE49-F238E27FC236}">
                  <a16:creationId xmlns:a16="http://schemas.microsoft.com/office/drawing/2014/main" id="{EA1115B2-E588-444F-A0C4-9DCB96A20A48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h5'</a:t>
              </a:r>
              <a:endParaRPr lang="en-GB" sz="1400" dirty="0"/>
            </a:p>
          </p:txBody>
        </p:sp>
      </p:grpSp>
      <p:grpSp>
        <p:nvGrpSpPr>
          <p:cNvPr id="618" name="h6'">
            <a:extLst>
              <a:ext uri="{FF2B5EF4-FFF2-40B4-BE49-F238E27FC236}">
                <a16:creationId xmlns:a16="http://schemas.microsoft.com/office/drawing/2014/main" id="{57498B6A-C833-4AC1-AB64-381BE1029480}"/>
              </a:ext>
            </a:extLst>
          </p:cNvPr>
          <p:cNvGrpSpPr/>
          <p:nvPr/>
        </p:nvGrpSpPr>
        <p:grpSpPr>
          <a:xfrm>
            <a:off x="9825759" y="5712128"/>
            <a:ext cx="881352" cy="606307"/>
            <a:chOff x="1399142" y="4032170"/>
            <a:chExt cx="881352" cy="606307"/>
          </a:xfrm>
        </p:grpSpPr>
        <p:sp>
          <p:nvSpPr>
            <p:cNvPr id="619" name="Rectangle 618">
              <a:extLst>
                <a:ext uri="{FF2B5EF4-FFF2-40B4-BE49-F238E27FC236}">
                  <a16:creationId xmlns:a16="http://schemas.microsoft.com/office/drawing/2014/main" id="{E51A4AB0-70F0-4C6E-B912-903656F06E6C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0" name="Rectangle 619">
              <a:extLst>
                <a:ext uri="{FF2B5EF4-FFF2-40B4-BE49-F238E27FC236}">
                  <a16:creationId xmlns:a16="http://schemas.microsoft.com/office/drawing/2014/main" id="{2AAE23A4-AAA9-464F-A536-BDB6D8F40A6B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1" name="Rectangle 620">
              <a:extLst>
                <a:ext uri="{FF2B5EF4-FFF2-40B4-BE49-F238E27FC236}">
                  <a16:creationId xmlns:a16="http://schemas.microsoft.com/office/drawing/2014/main" id="{5DA7951C-4FC3-4BB0-8C16-A272B967C6A5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2" name="Rectangle 621">
              <a:extLst>
                <a:ext uri="{FF2B5EF4-FFF2-40B4-BE49-F238E27FC236}">
                  <a16:creationId xmlns:a16="http://schemas.microsoft.com/office/drawing/2014/main" id="{F7933374-4C99-4F92-8CF4-498A194FFC0A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3" name="TextBox 622">
              <a:extLst>
                <a:ext uri="{FF2B5EF4-FFF2-40B4-BE49-F238E27FC236}">
                  <a16:creationId xmlns:a16="http://schemas.microsoft.com/office/drawing/2014/main" id="{F41EB4B5-5DBC-40B9-86EC-0057425E6A27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h6'</a:t>
              </a:r>
              <a:endParaRPr lang="en-GB" sz="1400" dirty="0"/>
            </a:p>
          </p:txBody>
        </p:sp>
      </p:grpSp>
      <p:grpSp>
        <p:nvGrpSpPr>
          <p:cNvPr id="624" name="h7'">
            <a:extLst>
              <a:ext uri="{FF2B5EF4-FFF2-40B4-BE49-F238E27FC236}">
                <a16:creationId xmlns:a16="http://schemas.microsoft.com/office/drawing/2014/main" id="{FC9F7E9A-1BC9-4FFD-802A-A996AE5D95CA}"/>
              </a:ext>
            </a:extLst>
          </p:cNvPr>
          <p:cNvGrpSpPr/>
          <p:nvPr/>
        </p:nvGrpSpPr>
        <p:grpSpPr>
          <a:xfrm>
            <a:off x="11007236" y="5719988"/>
            <a:ext cx="881352" cy="606307"/>
            <a:chOff x="1399142" y="4032170"/>
            <a:chExt cx="881352" cy="606307"/>
          </a:xfrm>
        </p:grpSpPr>
        <p:sp>
          <p:nvSpPr>
            <p:cNvPr id="625" name="Rectangle 624">
              <a:extLst>
                <a:ext uri="{FF2B5EF4-FFF2-40B4-BE49-F238E27FC236}">
                  <a16:creationId xmlns:a16="http://schemas.microsoft.com/office/drawing/2014/main" id="{ADCBF69D-B7CA-447F-8BEF-A03705F40597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6" name="Rectangle 625">
              <a:extLst>
                <a:ext uri="{FF2B5EF4-FFF2-40B4-BE49-F238E27FC236}">
                  <a16:creationId xmlns:a16="http://schemas.microsoft.com/office/drawing/2014/main" id="{197AB1F8-FEBE-4EB1-9EEB-0365E269CBE0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7" name="Rectangle 626">
              <a:extLst>
                <a:ext uri="{FF2B5EF4-FFF2-40B4-BE49-F238E27FC236}">
                  <a16:creationId xmlns:a16="http://schemas.microsoft.com/office/drawing/2014/main" id="{84B019EA-F6B2-471B-A618-333816230670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8" name="Rectangle 627">
              <a:extLst>
                <a:ext uri="{FF2B5EF4-FFF2-40B4-BE49-F238E27FC236}">
                  <a16:creationId xmlns:a16="http://schemas.microsoft.com/office/drawing/2014/main" id="{7B12959C-F88B-4CD0-A21C-EF476D67648E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9" name="TextBox 628">
              <a:extLst>
                <a:ext uri="{FF2B5EF4-FFF2-40B4-BE49-F238E27FC236}">
                  <a16:creationId xmlns:a16="http://schemas.microsoft.com/office/drawing/2014/main" id="{24A3E3A1-7CBC-4787-8ACE-93B2C2325CFB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h7'</a:t>
              </a:r>
              <a:endParaRPr lang="en-GB" sz="1400" dirty="0"/>
            </a:p>
          </p:txBody>
        </p:sp>
      </p:grpSp>
      <p:grpSp>
        <p:nvGrpSpPr>
          <p:cNvPr id="630" name="h8'">
            <a:extLst>
              <a:ext uri="{FF2B5EF4-FFF2-40B4-BE49-F238E27FC236}">
                <a16:creationId xmlns:a16="http://schemas.microsoft.com/office/drawing/2014/main" id="{12CADC16-0D41-45B7-8999-FBB68FDC4B0F}"/>
              </a:ext>
            </a:extLst>
          </p:cNvPr>
          <p:cNvGrpSpPr/>
          <p:nvPr/>
        </p:nvGrpSpPr>
        <p:grpSpPr>
          <a:xfrm>
            <a:off x="12217213" y="5719988"/>
            <a:ext cx="881352" cy="606307"/>
            <a:chOff x="1399142" y="4032170"/>
            <a:chExt cx="881352" cy="606307"/>
          </a:xfrm>
        </p:grpSpPr>
        <p:sp>
          <p:nvSpPr>
            <p:cNvPr id="631" name="Rectangle 630">
              <a:extLst>
                <a:ext uri="{FF2B5EF4-FFF2-40B4-BE49-F238E27FC236}">
                  <a16:creationId xmlns:a16="http://schemas.microsoft.com/office/drawing/2014/main" id="{B7714542-5BC1-49E7-AC14-73DA0BB818AD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C745B6B2-2C6B-4E72-8726-5E5AEA3D7677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3" name="Rectangle 632">
              <a:extLst>
                <a:ext uri="{FF2B5EF4-FFF2-40B4-BE49-F238E27FC236}">
                  <a16:creationId xmlns:a16="http://schemas.microsoft.com/office/drawing/2014/main" id="{62972006-2130-4FAA-A887-27ACED78626E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4" name="Rectangle 633">
              <a:extLst>
                <a:ext uri="{FF2B5EF4-FFF2-40B4-BE49-F238E27FC236}">
                  <a16:creationId xmlns:a16="http://schemas.microsoft.com/office/drawing/2014/main" id="{188454E5-2FEF-40C8-BBD3-82B5B620E5DF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5" name="TextBox 634">
              <a:extLst>
                <a:ext uri="{FF2B5EF4-FFF2-40B4-BE49-F238E27FC236}">
                  <a16:creationId xmlns:a16="http://schemas.microsoft.com/office/drawing/2014/main" id="{89EA685D-7558-45AB-9E13-4B8ED5A51769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h8'</a:t>
              </a:r>
              <a:endParaRPr lang="en-GB" sz="1400" dirty="0"/>
            </a:p>
          </p:txBody>
        </p:sp>
      </p:grpSp>
      <p:grpSp>
        <p:nvGrpSpPr>
          <p:cNvPr id="636" name="c0">
            <a:extLst>
              <a:ext uri="{FF2B5EF4-FFF2-40B4-BE49-F238E27FC236}">
                <a16:creationId xmlns:a16="http://schemas.microsoft.com/office/drawing/2014/main" id="{B0E57E24-8467-4FB5-9F49-63CCB122CF69}"/>
              </a:ext>
            </a:extLst>
          </p:cNvPr>
          <p:cNvGrpSpPr/>
          <p:nvPr/>
        </p:nvGrpSpPr>
        <p:grpSpPr>
          <a:xfrm>
            <a:off x="14007551" y="5702880"/>
            <a:ext cx="881352" cy="606307"/>
            <a:chOff x="1399142" y="4032170"/>
            <a:chExt cx="881352" cy="606307"/>
          </a:xfrm>
        </p:grpSpPr>
        <p:sp>
          <p:nvSpPr>
            <p:cNvPr id="637" name="Rectangle 636">
              <a:extLst>
                <a:ext uri="{FF2B5EF4-FFF2-40B4-BE49-F238E27FC236}">
                  <a16:creationId xmlns:a16="http://schemas.microsoft.com/office/drawing/2014/main" id="{5906F92C-81CF-43D6-A813-A5C1E08DC6F6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8" name="Rectangle 637">
              <a:extLst>
                <a:ext uri="{FF2B5EF4-FFF2-40B4-BE49-F238E27FC236}">
                  <a16:creationId xmlns:a16="http://schemas.microsoft.com/office/drawing/2014/main" id="{E65ACA0D-EBB0-4FC3-9400-C017117D48DC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9" name="Rectangle 638">
              <a:extLst>
                <a:ext uri="{FF2B5EF4-FFF2-40B4-BE49-F238E27FC236}">
                  <a16:creationId xmlns:a16="http://schemas.microsoft.com/office/drawing/2014/main" id="{B307F991-C78E-4D1B-A6F2-84AE51DF7E35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0" name="Rectangle 639">
              <a:extLst>
                <a:ext uri="{FF2B5EF4-FFF2-40B4-BE49-F238E27FC236}">
                  <a16:creationId xmlns:a16="http://schemas.microsoft.com/office/drawing/2014/main" id="{C1B18EDF-E5DD-4432-A452-4A1027ACA41C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1" name="TextBox 640">
              <a:extLst>
                <a:ext uri="{FF2B5EF4-FFF2-40B4-BE49-F238E27FC236}">
                  <a16:creationId xmlns:a16="http://schemas.microsoft.com/office/drawing/2014/main" id="{72FEC3A1-038B-4C41-BEC9-9C5F84443AF5}"/>
                </a:ext>
              </a:extLst>
            </p:cNvPr>
            <p:cNvSpPr txBox="1"/>
            <p:nvPr/>
          </p:nvSpPr>
          <p:spPr>
            <a:xfrm>
              <a:off x="1653372" y="433070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c4</a:t>
              </a:r>
              <a:endParaRPr lang="en-GB" sz="1400" dirty="0"/>
            </a:p>
          </p:txBody>
        </p:sp>
      </p:grpSp>
      <p:grpSp>
        <p:nvGrpSpPr>
          <p:cNvPr id="642" name="s_input">
            <a:extLst>
              <a:ext uri="{FF2B5EF4-FFF2-40B4-BE49-F238E27FC236}">
                <a16:creationId xmlns:a16="http://schemas.microsoft.com/office/drawing/2014/main" id="{FA554293-4EE2-403B-9DC3-637DD78CDCB2}"/>
              </a:ext>
            </a:extLst>
          </p:cNvPr>
          <p:cNvGrpSpPr/>
          <p:nvPr/>
        </p:nvGrpSpPr>
        <p:grpSpPr>
          <a:xfrm>
            <a:off x="8855619" y="1860349"/>
            <a:ext cx="1379789" cy="1135065"/>
            <a:chOff x="6932916" y="1927850"/>
            <a:chExt cx="1381228" cy="1136249"/>
          </a:xfrm>
        </p:grpSpPr>
        <p:sp>
          <p:nvSpPr>
            <p:cNvPr id="643" name="Rectangle 642">
              <a:extLst>
                <a:ext uri="{FF2B5EF4-FFF2-40B4-BE49-F238E27FC236}">
                  <a16:creationId xmlns:a16="http://schemas.microsoft.com/office/drawing/2014/main" id="{332CD0EA-E433-4E1B-86CF-5F122F1D7141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644" name="Rectangle 643">
              <a:extLst>
                <a:ext uri="{FF2B5EF4-FFF2-40B4-BE49-F238E27FC236}">
                  <a16:creationId xmlns:a16="http://schemas.microsoft.com/office/drawing/2014/main" id="{D0EE64D3-DF89-4C9A-A5C3-75A8AEA6957A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45" name="Rectangle 644">
              <a:extLst>
                <a:ext uri="{FF2B5EF4-FFF2-40B4-BE49-F238E27FC236}">
                  <a16:creationId xmlns:a16="http://schemas.microsoft.com/office/drawing/2014/main" id="{03CA0357-B0A1-4CE6-81D1-E0EE1534708E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646" name="Rectangle 645">
              <a:extLst>
                <a:ext uri="{FF2B5EF4-FFF2-40B4-BE49-F238E27FC236}">
                  <a16:creationId xmlns:a16="http://schemas.microsoft.com/office/drawing/2014/main" id="{2363B019-405D-40F9-8420-6CC73EE76C87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C019919D-2C34-432D-BDE3-0FB898AE256F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s5</a:t>
              </a:r>
            </a:p>
          </p:txBody>
        </p:sp>
      </p:grpSp>
      <p:grpSp>
        <p:nvGrpSpPr>
          <p:cNvPr id="648" name="op_input">
            <a:extLst>
              <a:ext uri="{FF2B5EF4-FFF2-40B4-BE49-F238E27FC236}">
                <a16:creationId xmlns:a16="http://schemas.microsoft.com/office/drawing/2014/main" id="{AC717DFE-2372-455C-88D2-532A27E0AC94}"/>
              </a:ext>
            </a:extLst>
          </p:cNvPr>
          <p:cNvGrpSpPr/>
          <p:nvPr/>
        </p:nvGrpSpPr>
        <p:grpSpPr>
          <a:xfrm>
            <a:off x="11167931" y="1876037"/>
            <a:ext cx="1379789" cy="1135321"/>
            <a:chOff x="6932916" y="1927850"/>
            <a:chExt cx="1381228" cy="1136506"/>
          </a:xfrm>
        </p:grpSpPr>
        <p:sp>
          <p:nvSpPr>
            <p:cNvPr id="649" name="Rectangle 648">
              <a:extLst>
                <a:ext uri="{FF2B5EF4-FFF2-40B4-BE49-F238E27FC236}">
                  <a16:creationId xmlns:a16="http://schemas.microsoft.com/office/drawing/2014/main" id="{031ACBDA-E683-4F24-A6D9-5FD8064AE434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50" name="Rectangle 649">
              <a:extLst>
                <a:ext uri="{FF2B5EF4-FFF2-40B4-BE49-F238E27FC236}">
                  <a16:creationId xmlns:a16="http://schemas.microsoft.com/office/drawing/2014/main" id="{62B7FE57-95A9-497E-A786-BA782EDDA854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51" name="Rectangle 650">
              <a:extLst>
                <a:ext uri="{FF2B5EF4-FFF2-40B4-BE49-F238E27FC236}">
                  <a16:creationId xmlns:a16="http://schemas.microsoft.com/office/drawing/2014/main" id="{746DA3AF-2DE0-4316-AA4F-8DE94529E354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652" name="Rectangle 651">
              <a:extLst>
                <a:ext uri="{FF2B5EF4-FFF2-40B4-BE49-F238E27FC236}">
                  <a16:creationId xmlns:a16="http://schemas.microsoft.com/office/drawing/2014/main" id="{4B5F7287-A332-45FD-B9C5-D02A6EA898D3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53" name="TextBox 652">
              <a:extLst>
                <a:ext uri="{FF2B5EF4-FFF2-40B4-BE49-F238E27FC236}">
                  <a16:creationId xmlns:a16="http://schemas.microsoft.com/office/drawing/2014/main" id="{7A264FB2-0028-401D-9ACC-90C9BC6C0650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op5 = </a:t>
              </a:r>
              <a:r>
                <a:rPr lang="fr-FR" altLang="en-US" sz="1000" i="1" dirty="0">
                  <a:solidFill>
                    <a:srgbClr val="202124"/>
                  </a:solidFill>
                  <a:latin typeface="inherit"/>
                </a:rPr>
                <a:t>ralentie</a:t>
              </a:r>
              <a:r>
                <a:rPr lang="en-US" sz="999" dirty="0"/>
                <a:t> </a:t>
              </a:r>
            </a:p>
          </p:txBody>
        </p:sp>
      </p:grpSp>
      <p:cxnSp>
        <p:nvCxnSpPr>
          <p:cNvPr id="654" name="add wt averages">
            <a:extLst>
              <a:ext uri="{FF2B5EF4-FFF2-40B4-BE49-F238E27FC236}">
                <a16:creationId xmlns:a16="http://schemas.microsoft.com/office/drawing/2014/main" id="{AFFEDCE6-F880-410D-84F0-608DB45652CD}"/>
              </a:ext>
            </a:extLst>
          </p:cNvPr>
          <p:cNvCxnSpPr>
            <a:cxnSpLocks/>
          </p:cNvCxnSpPr>
          <p:nvPr/>
        </p:nvCxnSpPr>
        <p:spPr>
          <a:xfrm flipV="1">
            <a:off x="3098071" y="5825550"/>
            <a:ext cx="10588498" cy="4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add text">
            <a:extLst>
              <a:ext uri="{FF2B5EF4-FFF2-40B4-BE49-F238E27FC236}">
                <a16:creationId xmlns:a16="http://schemas.microsoft.com/office/drawing/2014/main" id="{77E33941-F9FA-466E-BB3F-4FD97D9270F0}"/>
              </a:ext>
            </a:extLst>
          </p:cNvPr>
          <p:cNvSpPr txBox="1"/>
          <p:nvPr/>
        </p:nvSpPr>
        <p:spPr>
          <a:xfrm>
            <a:off x="12439655" y="5074496"/>
            <a:ext cx="1378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element wise</a:t>
            </a:r>
            <a:endParaRPr lang="en-GB" sz="1200" dirty="0"/>
          </a:p>
        </p:txBody>
      </p:sp>
      <p:cxnSp>
        <p:nvCxnSpPr>
          <p:cNvPr id="656" name="h1_arrow">
            <a:extLst>
              <a:ext uri="{FF2B5EF4-FFF2-40B4-BE49-F238E27FC236}">
                <a16:creationId xmlns:a16="http://schemas.microsoft.com/office/drawing/2014/main" id="{D3C07705-7669-427F-A933-4E922B6572CE}"/>
              </a:ext>
            </a:extLst>
          </p:cNvPr>
          <p:cNvCxnSpPr>
            <a:cxnSpLocks/>
          </p:cNvCxnSpPr>
          <p:nvPr/>
        </p:nvCxnSpPr>
        <p:spPr>
          <a:xfrm flipV="1">
            <a:off x="3744028" y="5134770"/>
            <a:ext cx="3501918" cy="154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7" name="h2_arrow">
            <a:extLst>
              <a:ext uri="{FF2B5EF4-FFF2-40B4-BE49-F238E27FC236}">
                <a16:creationId xmlns:a16="http://schemas.microsoft.com/office/drawing/2014/main" id="{8C5C1DF4-EC08-4B57-9557-50DFD630320C}"/>
              </a:ext>
            </a:extLst>
          </p:cNvPr>
          <p:cNvCxnSpPr>
            <a:cxnSpLocks/>
          </p:cNvCxnSpPr>
          <p:nvPr/>
        </p:nvCxnSpPr>
        <p:spPr>
          <a:xfrm flipV="1">
            <a:off x="4955609" y="5295090"/>
            <a:ext cx="2557069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8" name="h3_arrow">
            <a:extLst>
              <a:ext uri="{FF2B5EF4-FFF2-40B4-BE49-F238E27FC236}">
                <a16:creationId xmlns:a16="http://schemas.microsoft.com/office/drawing/2014/main" id="{6572FA3A-1E9C-4C35-96B1-3E7F73C680F5}"/>
              </a:ext>
            </a:extLst>
          </p:cNvPr>
          <p:cNvCxnSpPr>
            <a:cxnSpLocks/>
          </p:cNvCxnSpPr>
          <p:nvPr/>
        </p:nvCxnSpPr>
        <p:spPr>
          <a:xfrm flipV="1">
            <a:off x="6237251" y="5295090"/>
            <a:ext cx="1461873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9" name="h4_arrow">
            <a:extLst>
              <a:ext uri="{FF2B5EF4-FFF2-40B4-BE49-F238E27FC236}">
                <a16:creationId xmlns:a16="http://schemas.microsoft.com/office/drawing/2014/main" id="{A402F97E-F02B-4725-9C39-461757B45907}"/>
              </a:ext>
            </a:extLst>
          </p:cNvPr>
          <p:cNvCxnSpPr>
            <a:cxnSpLocks/>
          </p:cNvCxnSpPr>
          <p:nvPr/>
        </p:nvCxnSpPr>
        <p:spPr>
          <a:xfrm flipV="1">
            <a:off x="7809292" y="5295091"/>
            <a:ext cx="0" cy="1376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0" name="h5_arrow">
            <a:extLst>
              <a:ext uri="{FF2B5EF4-FFF2-40B4-BE49-F238E27FC236}">
                <a16:creationId xmlns:a16="http://schemas.microsoft.com/office/drawing/2014/main" id="{017A1DF3-613E-43E7-84F3-A0D432AE24BC}"/>
              </a:ext>
            </a:extLst>
          </p:cNvPr>
          <p:cNvCxnSpPr>
            <a:cxnSpLocks/>
          </p:cNvCxnSpPr>
          <p:nvPr/>
        </p:nvCxnSpPr>
        <p:spPr>
          <a:xfrm flipH="1" flipV="1">
            <a:off x="8095630" y="5295090"/>
            <a:ext cx="845028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1" name="h6_arrow">
            <a:extLst>
              <a:ext uri="{FF2B5EF4-FFF2-40B4-BE49-F238E27FC236}">
                <a16:creationId xmlns:a16="http://schemas.microsoft.com/office/drawing/2014/main" id="{9891A102-A46C-4E8F-8660-49155B2B31D6}"/>
              </a:ext>
            </a:extLst>
          </p:cNvPr>
          <p:cNvCxnSpPr>
            <a:cxnSpLocks/>
          </p:cNvCxnSpPr>
          <p:nvPr/>
        </p:nvCxnSpPr>
        <p:spPr>
          <a:xfrm flipH="1" flipV="1">
            <a:off x="8095630" y="5295090"/>
            <a:ext cx="2060636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2" name="h7_arrow">
            <a:extLst>
              <a:ext uri="{FF2B5EF4-FFF2-40B4-BE49-F238E27FC236}">
                <a16:creationId xmlns:a16="http://schemas.microsoft.com/office/drawing/2014/main" id="{0FFAB441-A8A8-4D6E-82D6-6EA7AC9FCE2A}"/>
              </a:ext>
            </a:extLst>
          </p:cNvPr>
          <p:cNvCxnSpPr>
            <a:cxnSpLocks/>
          </p:cNvCxnSpPr>
          <p:nvPr/>
        </p:nvCxnSpPr>
        <p:spPr>
          <a:xfrm flipH="1" flipV="1">
            <a:off x="8392320" y="5295090"/>
            <a:ext cx="293081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3" name="h8_arrow">
            <a:extLst>
              <a:ext uri="{FF2B5EF4-FFF2-40B4-BE49-F238E27FC236}">
                <a16:creationId xmlns:a16="http://schemas.microsoft.com/office/drawing/2014/main" id="{8DED98F5-EA05-458C-88C1-1332F5BECA8B}"/>
              </a:ext>
            </a:extLst>
          </p:cNvPr>
          <p:cNvCxnSpPr>
            <a:cxnSpLocks/>
          </p:cNvCxnSpPr>
          <p:nvPr/>
        </p:nvCxnSpPr>
        <p:spPr>
          <a:xfrm flipH="1" flipV="1">
            <a:off x="8610152" y="5295090"/>
            <a:ext cx="396795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4" name="a1">
            <a:extLst>
              <a:ext uri="{FF2B5EF4-FFF2-40B4-BE49-F238E27FC236}">
                <a16:creationId xmlns:a16="http://schemas.microsoft.com/office/drawing/2014/main" id="{4E8DE72A-8849-434D-9F67-8BF4AAF68D5A}"/>
              </a:ext>
            </a:extLst>
          </p:cNvPr>
          <p:cNvSpPr/>
          <p:nvPr/>
        </p:nvSpPr>
        <p:spPr>
          <a:xfrm>
            <a:off x="954869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5" name="a2">
            <a:extLst>
              <a:ext uri="{FF2B5EF4-FFF2-40B4-BE49-F238E27FC236}">
                <a16:creationId xmlns:a16="http://schemas.microsoft.com/office/drawing/2014/main" id="{2EEDA641-AEED-4A60-A19D-04397BA24CA5}"/>
              </a:ext>
            </a:extLst>
          </p:cNvPr>
          <p:cNvSpPr/>
          <p:nvPr/>
        </p:nvSpPr>
        <p:spPr>
          <a:xfrm>
            <a:off x="988125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6" name="a3">
            <a:extLst>
              <a:ext uri="{FF2B5EF4-FFF2-40B4-BE49-F238E27FC236}">
                <a16:creationId xmlns:a16="http://schemas.microsoft.com/office/drawing/2014/main" id="{67712DA1-4526-4866-8A85-8175CF3D9A28}"/>
              </a:ext>
            </a:extLst>
          </p:cNvPr>
          <p:cNvSpPr/>
          <p:nvPr/>
        </p:nvSpPr>
        <p:spPr>
          <a:xfrm>
            <a:off x="1021381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7" name="a4">
            <a:extLst>
              <a:ext uri="{FF2B5EF4-FFF2-40B4-BE49-F238E27FC236}">
                <a16:creationId xmlns:a16="http://schemas.microsoft.com/office/drawing/2014/main" id="{2FE8CF31-2B6A-437A-BE5C-DF2B5B7782CB}"/>
              </a:ext>
            </a:extLst>
          </p:cNvPr>
          <p:cNvSpPr/>
          <p:nvPr/>
        </p:nvSpPr>
        <p:spPr>
          <a:xfrm>
            <a:off x="1054637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8" name="a5">
            <a:extLst>
              <a:ext uri="{FF2B5EF4-FFF2-40B4-BE49-F238E27FC236}">
                <a16:creationId xmlns:a16="http://schemas.microsoft.com/office/drawing/2014/main" id="{0C41EB23-AA15-42F4-944A-65EF93E0B35E}"/>
              </a:ext>
            </a:extLst>
          </p:cNvPr>
          <p:cNvSpPr/>
          <p:nvPr/>
        </p:nvSpPr>
        <p:spPr>
          <a:xfrm>
            <a:off x="10882454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9" name="a6">
            <a:extLst>
              <a:ext uri="{FF2B5EF4-FFF2-40B4-BE49-F238E27FC236}">
                <a16:creationId xmlns:a16="http://schemas.microsoft.com/office/drawing/2014/main" id="{FABC9558-5FBB-421F-BB48-FFC52D49247B}"/>
              </a:ext>
            </a:extLst>
          </p:cNvPr>
          <p:cNvSpPr/>
          <p:nvPr/>
        </p:nvSpPr>
        <p:spPr>
          <a:xfrm>
            <a:off x="11211490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0" name="a7">
            <a:extLst>
              <a:ext uri="{FF2B5EF4-FFF2-40B4-BE49-F238E27FC236}">
                <a16:creationId xmlns:a16="http://schemas.microsoft.com/office/drawing/2014/main" id="{AB533EC1-A041-4A09-BE8D-C043834C7117}"/>
              </a:ext>
            </a:extLst>
          </p:cNvPr>
          <p:cNvSpPr/>
          <p:nvPr/>
        </p:nvSpPr>
        <p:spPr>
          <a:xfrm>
            <a:off x="11542364" y="4540425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1" name="a8">
            <a:extLst>
              <a:ext uri="{FF2B5EF4-FFF2-40B4-BE49-F238E27FC236}">
                <a16:creationId xmlns:a16="http://schemas.microsoft.com/office/drawing/2014/main" id="{D71A0D25-ADEB-4833-A986-092F90B84F0E}"/>
              </a:ext>
            </a:extLst>
          </p:cNvPr>
          <p:cNvSpPr/>
          <p:nvPr/>
        </p:nvSpPr>
        <p:spPr>
          <a:xfrm>
            <a:off x="11878973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72" name="h1'">
            <a:extLst>
              <a:ext uri="{FF2B5EF4-FFF2-40B4-BE49-F238E27FC236}">
                <a16:creationId xmlns:a16="http://schemas.microsoft.com/office/drawing/2014/main" id="{FED18908-C8BE-4B0D-BCAA-0C50963FBF99}"/>
              </a:ext>
            </a:extLst>
          </p:cNvPr>
          <p:cNvGrpSpPr/>
          <p:nvPr/>
        </p:nvGrpSpPr>
        <p:grpSpPr>
          <a:xfrm>
            <a:off x="3383247" y="5716752"/>
            <a:ext cx="881352" cy="606307"/>
            <a:chOff x="1399142" y="4032170"/>
            <a:chExt cx="881352" cy="606307"/>
          </a:xfrm>
        </p:grpSpPr>
        <p:sp>
          <p:nvSpPr>
            <p:cNvPr id="673" name="Rectangle 672">
              <a:extLst>
                <a:ext uri="{FF2B5EF4-FFF2-40B4-BE49-F238E27FC236}">
                  <a16:creationId xmlns:a16="http://schemas.microsoft.com/office/drawing/2014/main" id="{B9211141-99DF-477D-AFE6-3979FC565E80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4" name="Rectangle 673">
              <a:extLst>
                <a:ext uri="{FF2B5EF4-FFF2-40B4-BE49-F238E27FC236}">
                  <a16:creationId xmlns:a16="http://schemas.microsoft.com/office/drawing/2014/main" id="{47B2F0DF-0B1A-4546-A377-D6BC29719CC2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5" name="Rectangle 674">
              <a:extLst>
                <a:ext uri="{FF2B5EF4-FFF2-40B4-BE49-F238E27FC236}">
                  <a16:creationId xmlns:a16="http://schemas.microsoft.com/office/drawing/2014/main" id="{AD7ABF6F-E118-4ACA-B70D-644671ABAC17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6" name="Rectangle 675">
              <a:extLst>
                <a:ext uri="{FF2B5EF4-FFF2-40B4-BE49-F238E27FC236}">
                  <a16:creationId xmlns:a16="http://schemas.microsoft.com/office/drawing/2014/main" id="{A698B8CB-CB32-4061-BE12-55A8A2EC1B56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7" name="TextBox 676">
              <a:extLst>
                <a:ext uri="{FF2B5EF4-FFF2-40B4-BE49-F238E27FC236}">
                  <a16:creationId xmlns:a16="http://schemas.microsoft.com/office/drawing/2014/main" id="{1C0E5E90-5B3F-4940-8A4F-CCF155D4500D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h1'</a:t>
              </a:r>
              <a:endParaRPr lang="en-GB" sz="1400" dirty="0"/>
            </a:p>
          </p:txBody>
        </p:sp>
      </p:grpSp>
      <p:grpSp>
        <p:nvGrpSpPr>
          <p:cNvPr id="678" name="h2'">
            <a:extLst>
              <a:ext uri="{FF2B5EF4-FFF2-40B4-BE49-F238E27FC236}">
                <a16:creationId xmlns:a16="http://schemas.microsoft.com/office/drawing/2014/main" id="{AE6C3CCE-8BDB-4567-A2F7-ACB1B53513C4}"/>
              </a:ext>
            </a:extLst>
          </p:cNvPr>
          <p:cNvGrpSpPr/>
          <p:nvPr/>
        </p:nvGrpSpPr>
        <p:grpSpPr>
          <a:xfrm>
            <a:off x="4629866" y="5725464"/>
            <a:ext cx="881352" cy="606307"/>
            <a:chOff x="1399142" y="4032170"/>
            <a:chExt cx="881352" cy="606307"/>
          </a:xfrm>
        </p:grpSpPr>
        <p:sp>
          <p:nvSpPr>
            <p:cNvPr id="679" name="Rectangle 678">
              <a:extLst>
                <a:ext uri="{FF2B5EF4-FFF2-40B4-BE49-F238E27FC236}">
                  <a16:creationId xmlns:a16="http://schemas.microsoft.com/office/drawing/2014/main" id="{DC35CC93-0C1E-408A-8101-33755AC87F56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0" name="Rectangle 679">
              <a:extLst>
                <a:ext uri="{FF2B5EF4-FFF2-40B4-BE49-F238E27FC236}">
                  <a16:creationId xmlns:a16="http://schemas.microsoft.com/office/drawing/2014/main" id="{B10D80ED-A8B7-42A2-B0A9-2CBCC22BA51A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1" name="Rectangle 680">
              <a:extLst>
                <a:ext uri="{FF2B5EF4-FFF2-40B4-BE49-F238E27FC236}">
                  <a16:creationId xmlns:a16="http://schemas.microsoft.com/office/drawing/2014/main" id="{BE1F96B5-AF39-47DF-8CEC-CD09A05A444F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2" name="Rectangle 681">
              <a:extLst>
                <a:ext uri="{FF2B5EF4-FFF2-40B4-BE49-F238E27FC236}">
                  <a16:creationId xmlns:a16="http://schemas.microsoft.com/office/drawing/2014/main" id="{1BD5D8B4-5A10-4924-A060-00304BF5C1B6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3" name="TextBox 682">
              <a:extLst>
                <a:ext uri="{FF2B5EF4-FFF2-40B4-BE49-F238E27FC236}">
                  <a16:creationId xmlns:a16="http://schemas.microsoft.com/office/drawing/2014/main" id="{424EC69B-954C-428C-8F6C-D52279AE0093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h2'</a:t>
              </a:r>
              <a:endParaRPr lang="en-GB" sz="1400" dirty="0"/>
            </a:p>
          </p:txBody>
        </p:sp>
      </p:grpSp>
      <p:grpSp>
        <p:nvGrpSpPr>
          <p:cNvPr id="684" name="h3'">
            <a:extLst>
              <a:ext uri="{FF2B5EF4-FFF2-40B4-BE49-F238E27FC236}">
                <a16:creationId xmlns:a16="http://schemas.microsoft.com/office/drawing/2014/main" id="{C273AEDD-3E79-4735-AB24-85066C5A4E99}"/>
              </a:ext>
            </a:extLst>
          </p:cNvPr>
          <p:cNvGrpSpPr/>
          <p:nvPr/>
        </p:nvGrpSpPr>
        <p:grpSpPr>
          <a:xfrm>
            <a:off x="5906471" y="5724612"/>
            <a:ext cx="881352" cy="606307"/>
            <a:chOff x="1399142" y="4032170"/>
            <a:chExt cx="881352" cy="606307"/>
          </a:xfrm>
        </p:grpSpPr>
        <p:sp>
          <p:nvSpPr>
            <p:cNvPr id="685" name="Rectangle 684">
              <a:extLst>
                <a:ext uri="{FF2B5EF4-FFF2-40B4-BE49-F238E27FC236}">
                  <a16:creationId xmlns:a16="http://schemas.microsoft.com/office/drawing/2014/main" id="{F6388B22-E1DC-4431-8B8D-3541E6E796C7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6" name="Rectangle 685">
              <a:extLst>
                <a:ext uri="{FF2B5EF4-FFF2-40B4-BE49-F238E27FC236}">
                  <a16:creationId xmlns:a16="http://schemas.microsoft.com/office/drawing/2014/main" id="{E185E0B7-DD93-4869-A953-A5492DCDEA57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7" name="Rectangle 686">
              <a:extLst>
                <a:ext uri="{FF2B5EF4-FFF2-40B4-BE49-F238E27FC236}">
                  <a16:creationId xmlns:a16="http://schemas.microsoft.com/office/drawing/2014/main" id="{1BCAAFCE-224F-41A4-87BE-3E55DECECBB6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8" name="Rectangle 687">
              <a:extLst>
                <a:ext uri="{FF2B5EF4-FFF2-40B4-BE49-F238E27FC236}">
                  <a16:creationId xmlns:a16="http://schemas.microsoft.com/office/drawing/2014/main" id="{D8181E02-9DB0-4C6D-B742-C0EB08881BC2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9" name="TextBox 688">
              <a:extLst>
                <a:ext uri="{FF2B5EF4-FFF2-40B4-BE49-F238E27FC236}">
                  <a16:creationId xmlns:a16="http://schemas.microsoft.com/office/drawing/2014/main" id="{A34423AC-2818-4A35-8C86-D4121272490B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h3'</a:t>
              </a:r>
              <a:endParaRPr lang="en-GB" sz="1400" dirty="0"/>
            </a:p>
          </p:txBody>
        </p:sp>
      </p:grpSp>
      <p:grpSp>
        <p:nvGrpSpPr>
          <p:cNvPr id="690" name="h4'">
            <a:extLst>
              <a:ext uri="{FF2B5EF4-FFF2-40B4-BE49-F238E27FC236}">
                <a16:creationId xmlns:a16="http://schemas.microsoft.com/office/drawing/2014/main" id="{BDE38145-7106-403A-88DC-48CC7C1DB2BB}"/>
              </a:ext>
            </a:extLst>
          </p:cNvPr>
          <p:cNvGrpSpPr/>
          <p:nvPr/>
        </p:nvGrpSpPr>
        <p:grpSpPr>
          <a:xfrm>
            <a:off x="7241116" y="5724612"/>
            <a:ext cx="881352" cy="606307"/>
            <a:chOff x="1399142" y="4032170"/>
            <a:chExt cx="881352" cy="606307"/>
          </a:xfrm>
        </p:grpSpPr>
        <p:sp>
          <p:nvSpPr>
            <p:cNvPr id="691" name="Rectangle 690">
              <a:extLst>
                <a:ext uri="{FF2B5EF4-FFF2-40B4-BE49-F238E27FC236}">
                  <a16:creationId xmlns:a16="http://schemas.microsoft.com/office/drawing/2014/main" id="{B0FD9205-B7E3-40D0-8E0E-FE0F1382FBF7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2" name="Rectangle 691">
              <a:extLst>
                <a:ext uri="{FF2B5EF4-FFF2-40B4-BE49-F238E27FC236}">
                  <a16:creationId xmlns:a16="http://schemas.microsoft.com/office/drawing/2014/main" id="{91EBDE3B-A5F2-453E-9146-8C41A210459C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3" name="Rectangle 692">
              <a:extLst>
                <a:ext uri="{FF2B5EF4-FFF2-40B4-BE49-F238E27FC236}">
                  <a16:creationId xmlns:a16="http://schemas.microsoft.com/office/drawing/2014/main" id="{E8116B64-842E-46B6-8A68-32638C91B604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4" name="Rectangle 693">
              <a:extLst>
                <a:ext uri="{FF2B5EF4-FFF2-40B4-BE49-F238E27FC236}">
                  <a16:creationId xmlns:a16="http://schemas.microsoft.com/office/drawing/2014/main" id="{27734877-85AC-4004-BBF0-94C7792F5CBD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5" name="TextBox 694">
              <a:extLst>
                <a:ext uri="{FF2B5EF4-FFF2-40B4-BE49-F238E27FC236}">
                  <a16:creationId xmlns:a16="http://schemas.microsoft.com/office/drawing/2014/main" id="{7C031B27-CECC-4CF2-9F3F-13400236BDB7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h4'</a:t>
              </a:r>
              <a:endParaRPr lang="en-GB" sz="1400" dirty="0"/>
            </a:p>
          </p:txBody>
        </p:sp>
      </p:grpSp>
      <p:grpSp>
        <p:nvGrpSpPr>
          <p:cNvPr id="696" name="h5'">
            <a:extLst>
              <a:ext uri="{FF2B5EF4-FFF2-40B4-BE49-F238E27FC236}">
                <a16:creationId xmlns:a16="http://schemas.microsoft.com/office/drawing/2014/main" id="{C667D35B-694C-451F-A9E2-7744948343F1}"/>
              </a:ext>
            </a:extLst>
          </p:cNvPr>
          <p:cNvGrpSpPr/>
          <p:nvPr/>
        </p:nvGrpSpPr>
        <p:grpSpPr>
          <a:xfrm>
            <a:off x="8608829" y="5724612"/>
            <a:ext cx="881352" cy="606307"/>
            <a:chOff x="1399142" y="4032170"/>
            <a:chExt cx="881352" cy="606307"/>
          </a:xfrm>
        </p:grpSpPr>
        <p:sp>
          <p:nvSpPr>
            <p:cNvPr id="697" name="Rectangle 696">
              <a:extLst>
                <a:ext uri="{FF2B5EF4-FFF2-40B4-BE49-F238E27FC236}">
                  <a16:creationId xmlns:a16="http://schemas.microsoft.com/office/drawing/2014/main" id="{1F86259E-4A38-4830-9D80-D906B8B5F0C8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8" name="Rectangle 697">
              <a:extLst>
                <a:ext uri="{FF2B5EF4-FFF2-40B4-BE49-F238E27FC236}">
                  <a16:creationId xmlns:a16="http://schemas.microsoft.com/office/drawing/2014/main" id="{896F977A-9EE4-46E2-9955-1153632E49C8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9" name="Rectangle 698">
              <a:extLst>
                <a:ext uri="{FF2B5EF4-FFF2-40B4-BE49-F238E27FC236}">
                  <a16:creationId xmlns:a16="http://schemas.microsoft.com/office/drawing/2014/main" id="{88909AD5-FC8B-445D-9F91-FD55AA4C1E3D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0" name="Rectangle 699">
              <a:extLst>
                <a:ext uri="{FF2B5EF4-FFF2-40B4-BE49-F238E27FC236}">
                  <a16:creationId xmlns:a16="http://schemas.microsoft.com/office/drawing/2014/main" id="{5DBE52E0-D346-4AFF-89E1-78D991D5A6F7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1" name="TextBox 700">
              <a:extLst>
                <a:ext uri="{FF2B5EF4-FFF2-40B4-BE49-F238E27FC236}">
                  <a16:creationId xmlns:a16="http://schemas.microsoft.com/office/drawing/2014/main" id="{E7841466-785E-4244-B317-8B681F55CA71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h5'</a:t>
              </a:r>
              <a:endParaRPr lang="en-GB" sz="1400" dirty="0"/>
            </a:p>
          </p:txBody>
        </p:sp>
      </p:grpSp>
      <p:grpSp>
        <p:nvGrpSpPr>
          <p:cNvPr id="702" name="h6'">
            <a:extLst>
              <a:ext uri="{FF2B5EF4-FFF2-40B4-BE49-F238E27FC236}">
                <a16:creationId xmlns:a16="http://schemas.microsoft.com/office/drawing/2014/main" id="{D48F910C-1313-43B1-B7BB-6E161C91EB77}"/>
              </a:ext>
            </a:extLst>
          </p:cNvPr>
          <p:cNvGrpSpPr/>
          <p:nvPr/>
        </p:nvGrpSpPr>
        <p:grpSpPr>
          <a:xfrm>
            <a:off x="9825759" y="5712128"/>
            <a:ext cx="881352" cy="606307"/>
            <a:chOff x="1399142" y="4032170"/>
            <a:chExt cx="881352" cy="606307"/>
          </a:xfrm>
        </p:grpSpPr>
        <p:sp>
          <p:nvSpPr>
            <p:cNvPr id="703" name="Rectangle 702">
              <a:extLst>
                <a:ext uri="{FF2B5EF4-FFF2-40B4-BE49-F238E27FC236}">
                  <a16:creationId xmlns:a16="http://schemas.microsoft.com/office/drawing/2014/main" id="{1A6DF368-5411-4CC4-BF34-B8ACFEA538D8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4" name="Rectangle 703">
              <a:extLst>
                <a:ext uri="{FF2B5EF4-FFF2-40B4-BE49-F238E27FC236}">
                  <a16:creationId xmlns:a16="http://schemas.microsoft.com/office/drawing/2014/main" id="{A622AC76-7A8B-4553-8D75-DCFB0BBF8128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5" name="Rectangle 704">
              <a:extLst>
                <a:ext uri="{FF2B5EF4-FFF2-40B4-BE49-F238E27FC236}">
                  <a16:creationId xmlns:a16="http://schemas.microsoft.com/office/drawing/2014/main" id="{9A3828E2-793C-4B02-A190-C6BFEB55C765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6" name="Rectangle 705">
              <a:extLst>
                <a:ext uri="{FF2B5EF4-FFF2-40B4-BE49-F238E27FC236}">
                  <a16:creationId xmlns:a16="http://schemas.microsoft.com/office/drawing/2014/main" id="{3CF13415-1B55-4703-A217-DBEE8DB3E6F2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7" name="TextBox 706">
              <a:extLst>
                <a:ext uri="{FF2B5EF4-FFF2-40B4-BE49-F238E27FC236}">
                  <a16:creationId xmlns:a16="http://schemas.microsoft.com/office/drawing/2014/main" id="{A17B410B-758A-45C3-8293-32D1F3057119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h6'</a:t>
              </a:r>
              <a:endParaRPr lang="en-GB" sz="1400" dirty="0"/>
            </a:p>
          </p:txBody>
        </p:sp>
      </p:grpSp>
      <p:grpSp>
        <p:nvGrpSpPr>
          <p:cNvPr id="708" name="h7'">
            <a:extLst>
              <a:ext uri="{FF2B5EF4-FFF2-40B4-BE49-F238E27FC236}">
                <a16:creationId xmlns:a16="http://schemas.microsoft.com/office/drawing/2014/main" id="{C4789C1D-F03E-465D-9E1C-5408CCD8F390}"/>
              </a:ext>
            </a:extLst>
          </p:cNvPr>
          <p:cNvGrpSpPr/>
          <p:nvPr/>
        </p:nvGrpSpPr>
        <p:grpSpPr>
          <a:xfrm>
            <a:off x="11007236" y="5719988"/>
            <a:ext cx="881352" cy="606307"/>
            <a:chOff x="1399142" y="4032170"/>
            <a:chExt cx="881352" cy="606307"/>
          </a:xfrm>
        </p:grpSpPr>
        <p:sp>
          <p:nvSpPr>
            <p:cNvPr id="709" name="Rectangle 708">
              <a:extLst>
                <a:ext uri="{FF2B5EF4-FFF2-40B4-BE49-F238E27FC236}">
                  <a16:creationId xmlns:a16="http://schemas.microsoft.com/office/drawing/2014/main" id="{9E2940C3-2250-4B17-B821-59DB1494D2DF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0" name="Rectangle 709">
              <a:extLst>
                <a:ext uri="{FF2B5EF4-FFF2-40B4-BE49-F238E27FC236}">
                  <a16:creationId xmlns:a16="http://schemas.microsoft.com/office/drawing/2014/main" id="{28433FC0-B512-4C05-8ECE-2767CCD080E9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1" name="Rectangle 710">
              <a:extLst>
                <a:ext uri="{FF2B5EF4-FFF2-40B4-BE49-F238E27FC236}">
                  <a16:creationId xmlns:a16="http://schemas.microsoft.com/office/drawing/2014/main" id="{FEDF4434-1356-4CDD-923B-5F57FACC480F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2" name="Rectangle 711">
              <a:extLst>
                <a:ext uri="{FF2B5EF4-FFF2-40B4-BE49-F238E27FC236}">
                  <a16:creationId xmlns:a16="http://schemas.microsoft.com/office/drawing/2014/main" id="{48D4D202-0CC4-453A-876A-05EA11A6D4E6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3" name="TextBox 712">
              <a:extLst>
                <a:ext uri="{FF2B5EF4-FFF2-40B4-BE49-F238E27FC236}">
                  <a16:creationId xmlns:a16="http://schemas.microsoft.com/office/drawing/2014/main" id="{120903BD-D28F-4405-99FC-98BAD1C070F0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h7'</a:t>
              </a:r>
              <a:endParaRPr lang="en-GB" sz="1400" dirty="0"/>
            </a:p>
          </p:txBody>
        </p:sp>
      </p:grpSp>
      <p:grpSp>
        <p:nvGrpSpPr>
          <p:cNvPr id="714" name="h8'">
            <a:extLst>
              <a:ext uri="{FF2B5EF4-FFF2-40B4-BE49-F238E27FC236}">
                <a16:creationId xmlns:a16="http://schemas.microsoft.com/office/drawing/2014/main" id="{0E8649D6-454D-4658-9376-C6E4E7636041}"/>
              </a:ext>
            </a:extLst>
          </p:cNvPr>
          <p:cNvGrpSpPr/>
          <p:nvPr/>
        </p:nvGrpSpPr>
        <p:grpSpPr>
          <a:xfrm>
            <a:off x="12217213" y="5719988"/>
            <a:ext cx="881352" cy="606307"/>
            <a:chOff x="1399142" y="4032170"/>
            <a:chExt cx="881352" cy="606307"/>
          </a:xfrm>
        </p:grpSpPr>
        <p:sp>
          <p:nvSpPr>
            <p:cNvPr id="715" name="Rectangle 714">
              <a:extLst>
                <a:ext uri="{FF2B5EF4-FFF2-40B4-BE49-F238E27FC236}">
                  <a16:creationId xmlns:a16="http://schemas.microsoft.com/office/drawing/2014/main" id="{852AC68F-0D1D-4BB7-8E7C-B8EC4360589B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6" name="Rectangle 715">
              <a:extLst>
                <a:ext uri="{FF2B5EF4-FFF2-40B4-BE49-F238E27FC236}">
                  <a16:creationId xmlns:a16="http://schemas.microsoft.com/office/drawing/2014/main" id="{FC86478C-C710-4B67-8B50-34CAAA2B9F11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5E983A98-9DA4-4574-A40F-DD633B3EAEAC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8" name="Rectangle 717">
              <a:extLst>
                <a:ext uri="{FF2B5EF4-FFF2-40B4-BE49-F238E27FC236}">
                  <a16:creationId xmlns:a16="http://schemas.microsoft.com/office/drawing/2014/main" id="{DCD978AD-9AA5-4D3A-9985-1D297ED73ADB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9" name="TextBox 718">
              <a:extLst>
                <a:ext uri="{FF2B5EF4-FFF2-40B4-BE49-F238E27FC236}">
                  <a16:creationId xmlns:a16="http://schemas.microsoft.com/office/drawing/2014/main" id="{438F25B0-5785-4FB0-AA57-1A35F1A7F7D5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h8'</a:t>
              </a:r>
              <a:endParaRPr lang="en-GB" sz="1400" dirty="0"/>
            </a:p>
          </p:txBody>
        </p:sp>
      </p:grpSp>
      <p:grpSp>
        <p:nvGrpSpPr>
          <p:cNvPr id="720" name="c0">
            <a:extLst>
              <a:ext uri="{FF2B5EF4-FFF2-40B4-BE49-F238E27FC236}">
                <a16:creationId xmlns:a16="http://schemas.microsoft.com/office/drawing/2014/main" id="{90F2B686-CA48-48F8-88F0-C255BE86C51B}"/>
              </a:ext>
            </a:extLst>
          </p:cNvPr>
          <p:cNvGrpSpPr/>
          <p:nvPr/>
        </p:nvGrpSpPr>
        <p:grpSpPr>
          <a:xfrm>
            <a:off x="14012622" y="5705839"/>
            <a:ext cx="881352" cy="606307"/>
            <a:chOff x="1399142" y="4032170"/>
            <a:chExt cx="881352" cy="606307"/>
          </a:xfrm>
        </p:grpSpPr>
        <p:sp>
          <p:nvSpPr>
            <p:cNvPr id="721" name="Rectangle 720">
              <a:extLst>
                <a:ext uri="{FF2B5EF4-FFF2-40B4-BE49-F238E27FC236}">
                  <a16:creationId xmlns:a16="http://schemas.microsoft.com/office/drawing/2014/main" id="{C1BC459E-9691-4FC7-9932-0490F952DF0A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2" name="Rectangle 721">
              <a:extLst>
                <a:ext uri="{FF2B5EF4-FFF2-40B4-BE49-F238E27FC236}">
                  <a16:creationId xmlns:a16="http://schemas.microsoft.com/office/drawing/2014/main" id="{923DF908-F7FD-4267-8D96-C45367896732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3" name="Rectangle 722">
              <a:extLst>
                <a:ext uri="{FF2B5EF4-FFF2-40B4-BE49-F238E27FC236}">
                  <a16:creationId xmlns:a16="http://schemas.microsoft.com/office/drawing/2014/main" id="{CA4EE5FC-4B96-4798-8FC5-B1FBC013A32D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4" name="Rectangle 723">
              <a:extLst>
                <a:ext uri="{FF2B5EF4-FFF2-40B4-BE49-F238E27FC236}">
                  <a16:creationId xmlns:a16="http://schemas.microsoft.com/office/drawing/2014/main" id="{58A0E05C-D56A-4A41-9FC5-A5CDAD191970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5" name="TextBox 724">
              <a:extLst>
                <a:ext uri="{FF2B5EF4-FFF2-40B4-BE49-F238E27FC236}">
                  <a16:creationId xmlns:a16="http://schemas.microsoft.com/office/drawing/2014/main" id="{DA187D82-5616-4710-B288-B4BCB89EDDED}"/>
                </a:ext>
              </a:extLst>
            </p:cNvPr>
            <p:cNvSpPr txBox="1"/>
            <p:nvPr/>
          </p:nvSpPr>
          <p:spPr>
            <a:xfrm>
              <a:off x="1653372" y="433070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c5</a:t>
              </a:r>
              <a:endParaRPr lang="en-GB" sz="1400" dirty="0"/>
            </a:p>
          </p:txBody>
        </p:sp>
      </p:grpSp>
      <p:grpSp>
        <p:nvGrpSpPr>
          <p:cNvPr id="726" name="s_input">
            <a:extLst>
              <a:ext uri="{FF2B5EF4-FFF2-40B4-BE49-F238E27FC236}">
                <a16:creationId xmlns:a16="http://schemas.microsoft.com/office/drawing/2014/main" id="{8C16E887-C730-480C-842C-64471F6372F9}"/>
              </a:ext>
            </a:extLst>
          </p:cNvPr>
          <p:cNvGrpSpPr/>
          <p:nvPr/>
        </p:nvGrpSpPr>
        <p:grpSpPr>
          <a:xfrm>
            <a:off x="8861637" y="1858769"/>
            <a:ext cx="1379789" cy="1135065"/>
            <a:chOff x="6932916" y="1927850"/>
            <a:chExt cx="1381228" cy="1136249"/>
          </a:xfrm>
        </p:grpSpPr>
        <p:sp>
          <p:nvSpPr>
            <p:cNvPr id="727" name="Rectangle 726">
              <a:extLst>
                <a:ext uri="{FF2B5EF4-FFF2-40B4-BE49-F238E27FC236}">
                  <a16:creationId xmlns:a16="http://schemas.microsoft.com/office/drawing/2014/main" id="{36E28597-C43F-46D9-86A6-BC4026BA6A4F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728" name="Rectangle 727">
              <a:extLst>
                <a:ext uri="{FF2B5EF4-FFF2-40B4-BE49-F238E27FC236}">
                  <a16:creationId xmlns:a16="http://schemas.microsoft.com/office/drawing/2014/main" id="{BE285C69-36F7-4CDF-A469-A760CC6C8C1F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729" name="Rectangle 728">
              <a:extLst>
                <a:ext uri="{FF2B5EF4-FFF2-40B4-BE49-F238E27FC236}">
                  <a16:creationId xmlns:a16="http://schemas.microsoft.com/office/drawing/2014/main" id="{81B79443-8643-44DE-8287-F0D61690790C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730" name="Rectangle 729">
              <a:extLst>
                <a:ext uri="{FF2B5EF4-FFF2-40B4-BE49-F238E27FC236}">
                  <a16:creationId xmlns:a16="http://schemas.microsoft.com/office/drawing/2014/main" id="{10AF5770-C99E-42AE-A4C2-FE5C3C0278C8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731" name="TextBox 730">
              <a:extLst>
                <a:ext uri="{FF2B5EF4-FFF2-40B4-BE49-F238E27FC236}">
                  <a16:creationId xmlns:a16="http://schemas.microsoft.com/office/drawing/2014/main" id="{92DFD153-2BE2-4888-AAF4-84F1197DA79F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s6</a:t>
              </a:r>
            </a:p>
          </p:txBody>
        </p:sp>
      </p:grpSp>
      <p:grpSp>
        <p:nvGrpSpPr>
          <p:cNvPr id="732" name="op_input">
            <a:extLst>
              <a:ext uri="{FF2B5EF4-FFF2-40B4-BE49-F238E27FC236}">
                <a16:creationId xmlns:a16="http://schemas.microsoft.com/office/drawing/2014/main" id="{C76A01B1-EC3A-4626-8E65-1BF578626E22}"/>
              </a:ext>
            </a:extLst>
          </p:cNvPr>
          <p:cNvGrpSpPr/>
          <p:nvPr/>
        </p:nvGrpSpPr>
        <p:grpSpPr>
          <a:xfrm>
            <a:off x="11155894" y="1874083"/>
            <a:ext cx="1379789" cy="1135321"/>
            <a:chOff x="6932916" y="1927850"/>
            <a:chExt cx="1381228" cy="1136506"/>
          </a:xfrm>
        </p:grpSpPr>
        <p:sp>
          <p:nvSpPr>
            <p:cNvPr id="733" name="Rectangle 732">
              <a:extLst>
                <a:ext uri="{FF2B5EF4-FFF2-40B4-BE49-F238E27FC236}">
                  <a16:creationId xmlns:a16="http://schemas.microsoft.com/office/drawing/2014/main" id="{9CA799D6-C185-49EE-89F4-48E810221E6A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734" name="Rectangle 733">
              <a:extLst>
                <a:ext uri="{FF2B5EF4-FFF2-40B4-BE49-F238E27FC236}">
                  <a16:creationId xmlns:a16="http://schemas.microsoft.com/office/drawing/2014/main" id="{2598EFFF-81F7-40B8-B0A6-EAB693950B08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735" name="Rectangle 734">
              <a:extLst>
                <a:ext uri="{FF2B5EF4-FFF2-40B4-BE49-F238E27FC236}">
                  <a16:creationId xmlns:a16="http://schemas.microsoft.com/office/drawing/2014/main" id="{A68B722B-770C-4944-8612-B0491C0E777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736" name="Rectangle 735">
              <a:extLst>
                <a:ext uri="{FF2B5EF4-FFF2-40B4-BE49-F238E27FC236}">
                  <a16:creationId xmlns:a16="http://schemas.microsoft.com/office/drawing/2014/main" id="{8E0577D0-69DC-431C-878E-8B3EC90B8262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737" name="TextBox 736">
              <a:extLst>
                <a:ext uri="{FF2B5EF4-FFF2-40B4-BE49-F238E27FC236}">
                  <a16:creationId xmlns:a16="http://schemas.microsoft.com/office/drawing/2014/main" id="{56A81EDE-E7A5-44D5-B9B9-D056ED47D0A1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op6 = </a:t>
              </a:r>
              <a:r>
                <a:rPr lang="fr-FR" altLang="en-US" sz="1000" i="1" dirty="0">
                  <a:solidFill>
                    <a:srgbClr val="202124"/>
                  </a:solidFill>
                  <a:latin typeface="inherit"/>
                </a:rPr>
                <a:t>ces</a:t>
              </a:r>
              <a:r>
                <a:rPr lang="en-US" sz="999" dirty="0"/>
                <a:t> </a:t>
              </a:r>
            </a:p>
          </p:txBody>
        </p:sp>
      </p:grpSp>
      <p:cxnSp>
        <p:nvCxnSpPr>
          <p:cNvPr id="738" name="add wt averages">
            <a:extLst>
              <a:ext uri="{FF2B5EF4-FFF2-40B4-BE49-F238E27FC236}">
                <a16:creationId xmlns:a16="http://schemas.microsoft.com/office/drawing/2014/main" id="{CC19A761-908E-4400-A584-61E5C6D51D62}"/>
              </a:ext>
            </a:extLst>
          </p:cNvPr>
          <p:cNvCxnSpPr>
            <a:cxnSpLocks/>
          </p:cNvCxnSpPr>
          <p:nvPr/>
        </p:nvCxnSpPr>
        <p:spPr>
          <a:xfrm flipV="1">
            <a:off x="3098071" y="5825550"/>
            <a:ext cx="10588498" cy="4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9" name="add text">
            <a:extLst>
              <a:ext uri="{FF2B5EF4-FFF2-40B4-BE49-F238E27FC236}">
                <a16:creationId xmlns:a16="http://schemas.microsoft.com/office/drawing/2014/main" id="{CFD4B38B-BBE8-4BFF-9EC7-30F38250B0E9}"/>
              </a:ext>
            </a:extLst>
          </p:cNvPr>
          <p:cNvSpPr txBox="1"/>
          <p:nvPr/>
        </p:nvSpPr>
        <p:spPr>
          <a:xfrm>
            <a:off x="12439655" y="5074496"/>
            <a:ext cx="1378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element wise</a:t>
            </a:r>
            <a:endParaRPr lang="en-GB" sz="1200" dirty="0"/>
          </a:p>
        </p:txBody>
      </p:sp>
      <p:cxnSp>
        <p:nvCxnSpPr>
          <p:cNvPr id="740" name="h1_arrow">
            <a:extLst>
              <a:ext uri="{FF2B5EF4-FFF2-40B4-BE49-F238E27FC236}">
                <a16:creationId xmlns:a16="http://schemas.microsoft.com/office/drawing/2014/main" id="{5C179256-ACFE-4B6C-BBF9-499377703BE0}"/>
              </a:ext>
            </a:extLst>
          </p:cNvPr>
          <p:cNvCxnSpPr>
            <a:cxnSpLocks/>
          </p:cNvCxnSpPr>
          <p:nvPr/>
        </p:nvCxnSpPr>
        <p:spPr>
          <a:xfrm flipV="1">
            <a:off x="3744028" y="5134770"/>
            <a:ext cx="3501918" cy="154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1" name="h2_arrow">
            <a:extLst>
              <a:ext uri="{FF2B5EF4-FFF2-40B4-BE49-F238E27FC236}">
                <a16:creationId xmlns:a16="http://schemas.microsoft.com/office/drawing/2014/main" id="{68B5B49E-5C9F-488E-B333-D2D36A0846C9}"/>
              </a:ext>
            </a:extLst>
          </p:cNvPr>
          <p:cNvCxnSpPr>
            <a:cxnSpLocks/>
          </p:cNvCxnSpPr>
          <p:nvPr/>
        </p:nvCxnSpPr>
        <p:spPr>
          <a:xfrm flipV="1">
            <a:off x="4955609" y="5295090"/>
            <a:ext cx="2557069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h3_arrow">
            <a:extLst>
              <a:ext uri="{FF2B5EF4-FFF2-40B4-BE49-F238E27FC236}">
                <a16:creationId xmlns:a16="http://schemas.microsoft.com/office/drawing/2014/main" id="{4910A9CE-1266-4350-A24B-9FB01D5FCD5D}"/>
              </a:ext>
            </a:extLst>
          </p:cNvPr>
          <p:cNvCxnSpPr>
            <a:cxnSpLocks/>
          </p:cNvCxnSpPr>
          <p:nvPr/>
        </p:nvCxnSpPr>
        <p:spPr>
          <a:xfrm flipV="1">
            <a:off x="6237251" y="5295090"/>
            <a:ext cx="1461873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h4_arrow">
            <a:extLst>
              <a:ext uri="{FF2B5EF4-FFF2-40B4-BE49-F238E27FC236}">
                <a16:creationId xmlns:a16="http://schemas.microsoft.com/office/drawing/2014/main" id="{3C0A2441-ABC7-4858-BF22-74D81AF869C7}"/>
              </a:ext>
            </a:extLst>
          </p:cNvPr>
          <p:cNvCxnSpPr>
            <a:cxnSpLocks/>
          </p:cNvCxnSpPr>
          <p:nvPr/>
        </p:nvCxnSpPr>
        <p:spPr>
          <a:xfrm flipV="1">
            <a:off x="7809292" y="5295091"/>
            <a:ext cx="0" cy="1376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h5_arrow">
            <a:extLst>
              <a:ext uri="{FF2B5EF4-FFF2-40B4-BE49-F238E27FC236}">
                <a16:creationId xmlns:a16="http://schemas.microsoft.com/office/drawing/2014/main" id="{3DE353D1-5C5B-45A2-B738-7826E4C1EFC4}"/>
              </a:ext>
            </a:extLst>
          </p:cNvPr>
          <p:cNvCxnSpPr>
            <a:cxnSpLocks/>
          </p:cNvCxnSpPr>
          <p:nvPr/>
        </p:nvCxnSpPr>
        <p:spPr>
          <a:xfrm flipH="1" flipV="1">
            <a:off x="8095630" y="5295090"/>
            <a:ext cx="845028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h6_arrow">
            <a:extLst>
              <a:ext uri="{FF2B5EF4-FFF2-40B4-BE49-F238E27FC236}">
                <a16:creationId xmlns:a16="http://schemas.microsoft.com/office/drawing/2014/main" id="{F4F46BAF-6014-4EB7-9E3B-21D8A52FBD97}"/>
              </a:ext>
            </a:extLst>
          </p:cNvPr>
          <p:cNvCxnSpPr>
            <a:cxnSpLocks/>
          </p:cNvCxnSpPr>
          <p:nvPr/>
        </p:nvCxnSpPr>
        <p:spPr>
          <a:xfrm flipH="1" flipV="1">
            <a:off x="8095630" y="5295090"/>
            <a:ext cx="2060636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6" name="h7_arrow">
            <a:extLst>
              <a:ext uri="{FF2B5EF4-FFF2-40B4-BE49-F238E27FC236}">
                <a16:creationId xmlns:a16="http://schemas.microsoft.com/office/drawing/2014/main" id="{FBFF5BCF-3369-49A7-99E1-A186E1A4E349}"/>
              </a:ext>
            </a:extLst>
          </p:cNvPr>
          <p:cNvCxnSpPr>
            <a:cxnSpLocks/>
          </p:cNvCxnSpPr>
          <p:nvPr/>
        </p:nvCxnSpPr>
        <p:spPr>
          <a:xfrm flipH="1" flipV="1">
            <a:off x="8392320" y="5295090"/>
            <a:ext cx="293081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7" name="h8_arrow">
            <a:extLst>
              <a:ext uri="{FF2B5EF4-FFF2-40B4-BE49-F238E27FC236}">
                <a16:creationId xmlns:a16="http://schemas.microsoft.com/office/drawing/2014/main" id="{FAFFA747-471C-4563-94DC-8C29AB9D73E8}"/>
              </a:ext>
            </a:extLst>
          </p:cNvPr>
          <p:cNvCxnSpPr>
            <a:cxnSpLocks/>
          </p:cNvCxnSpPr>
          <p:nvPr/>
        </p:nvCxnSpPr>
        <p:spPr>
          <a:xfrm flipH="1" flipV="1">
            <a:off x="8610152" y="5295090"/>
            <a:ext cx="396795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a1">
            <a:extLst>
              <a:ext uri="{FF2B5EF4-FFF2-40B4-BE49-F238E27FC236}">
                <a16:creationId xmlns:a16="http://schemas.microsoft.com/office/drawing/2014/main" id="{8D0F0C07-F43A-4B61-9969-349FC25E2DFE}"/>
              </a:ext>
            </a:extLst>
          </p:cNvPr>
          <p:cNvSpPr/>
          <p:nvPr/>
        </p:nvSpPr>
        <p:spPr>
          <a:xfrm>
            <a:off x="954869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9" name="a2">
            <a:extLst>
              <a:ext uri="{FF2B5EF4-FFF2-40B4-BE49-F238E27FC236}">
                <a16:creationId xmlns:a16="http://schemas.microsoft.com/office/drawing/2014/main" id="{BB9D7C14-7480-4E1E-8112-11ED8CBAFAF9}"/>
              </a:ext>
            </a:extLst>
          </p:cNvPr>
          <p:cNvSpPr/>
          <p:nvPr/>
        </p:nvSpPr>
        <p:spPr>
          <a:xfrm>
            <a:off x="988125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0" name="a3">
            <a:extLst>
              <a:ext uri="{FF2B5EF4-FFF2-40B4-BE49-F238E27FC236}">
                <a16:creationId xmlns:a16="http://schemas.microsoft.com/office/drawing/2014/main" id="{10E000A3-4471-4453-BBEF-C9FA78933C09}"/>
              </a:ext>
            </a:extLst>
          </p:cNvPr>
          <p:cNvSpPr/>
          <p:nvPr/>
        </p:nvSpPr>
        <p:spPr>
          <a:xfrm>
            <a:off x="1021381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1" name="a4">
            <a:extLst>
              <a:ext uri="{FF2B5EF4-FFF2-40B4-BE49-F238E27FC236}">
                <a16:creationId xmlns:a16="http://schemas.microsoft.com/office/drawing/2014/main" id="{1E1D930F-494B-451B-A09E-BFDE02583659}"/>
              </a:ext>
            </a:extLst>
          </p:cNvPr>
          <p:cNvSpPr/>
          <p:nvPr/>
        </p:nvSpPr>
        <p:spPr>
          <a:xfrm>
            <a:off x="1054637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2" name="a5">
            <a:extLst>
              <a:ext uri="{FF2B5EF4-FFF2-40B4-BE49-F238E27FC236}">
                <a16:creationId xmlns:a16="http://schemas.microsoft.com/office/drawing/2014/main" id="{78DFCF05-9DC0-4021-887C-773DA199F0EE}"/>
              </a:ext>
            </a:extLst>
          </p:cNvPr>
          <p:cNvSpPr/>
          <p:nvPr/>
        </p:nvSpPr>
        <p:spPr>
          <a:xfrm>
            <a:off x="10882454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3" name="a6">
            <a:extLst>
              <a:ext uri="{FF2B5EF4-FFF2-40B4-BE49-F238E27FC236}">
                <a16:creationId xmlns:a16="http://schemas.microsoft.com/office/drawing/2014/main" id="{26784584-622C-43C9-AA84-1207EAFCD828}"/>
              </a:ext>
            </a:extLst>
          </p:cNvPr>
          <p:cNvSpPr/>
          <p:nvPr/>
        </p:nvSpPr>
        <p:spPr>
          <a:xfrm>
            <a:off x="11211490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4" name="a7">
            <a:extLst>
              <a:ext uri="{FF2B5EF4-FFF2-40B4-BE49-F238E27FC236}">
                <a16:creationId xmlns:a16="http://schemas.microsoft.com/office/drawing/2014/main" id="{4D35B613-80BB-4B60-AC2F-8A2C7CCF2C72}"/>
              </a:ext>
            </a:extLst>
          </p:cNvPr>
          <p:cNvSpPr/>
          <p:nvPr/>
        </p:nvSpPr>
        <p:spPr>
          <a:xfrm>
            <a:off x="11542364" y="4540425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5" name="a8">
            <a:extLst>
              <a:ext uri="{FF2B5EF4-FFF2-40B4-BE49-F238E27FC236}">
                <a16:creationId xmlns:a16="http://schemas.microsoft.com/office/drawing/2014/main" id="{76A212FA-9740-4F30-90BE-820BD1CBC972}"/>
              </a:ext>
            </a:extLst>
          </p:cNvPr>
          <p:cNvSpPr/>
          <p:nvPr/>
        </p:nvSpPr>
        <p:spPr>
          <a:xfrm>
            <a:off x="11878973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56" name="h1'">
            <a:extLst>
              <a:ext uri="{FF2B5EF4-FFF2-40B4-BE49-F238E27FC236}">
                <a16:creationId xmlns:a16="http://schemas.microsoft.com/office/drawing/2014/main" id="{6768E894-F19B-4356-AA59-07995CD53FAF}"/>
              </a:ext>
            </a:extLst>
          </p:cNvPr>
          <p:cNvGrpSpPr/>
          <p:nvPr/>
        </p:nvGrpSpPr>
        <p:grpSpPr>
          <a:xfrm>
            <a:off x="3383247" y="5716752"/>
            <a:ext cx="881352" cy="606307"/>
            <a:chOff x="1399142" y="4032170"/>
            <a:chExt cx="881352" cy="606307"/>
          </a:xfrm>
        </p:grpSpPr>
        <p:sp>
          <p:nvSpPr>
            <p:cNvPr id="757" name="Rectangle 756">
              <a:extLst>
                <a:ext uri="{FF2B5EF4-FFF2-40B4-BE49-F238E27FC236}">
                  <a16:creationId xmlns:a16="http://schemas.microsoft.com/office/drawing/2014/main" id="{5E780F01-8286-410A-A47B-E81C7BA23862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8" name="Rectangle 757">
              <a:extLst>
                <a:ext uri="{FF2B5EF4-FFF2-40B4-BE49-F238E27FC236}">
                  <a16:creationId xmlns:a16="http://schemas.microsoft.com/office/drawing/2014/main" id="{20DF1693-6757-414E-B9AD-9C66769E6912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9" name="Rectangle 758">
              <a:extLst>
                <a:ext uri="{FF2B5EF4-FFF2-40B4-BE49-F238E27FC236}">
                  <a16:creationId xmlns:a16="http://schemas.microsoft.com/office/drawing/2014/main" id="{B14DDA8D-8081-49EB-8D99-D06273694F39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0" name="Rectangle 759">
              <a:extLst>
                <a:ext uri="{FF2B5EF4-FFF2-40B4-BE49-F238E27FC236}">
                  <a16:creationId xmlns:a16="http://schemas.microsoft.com/office/drawing/2014/main" id="{BE303AA7-7755-49FA-A0A9-11917A81887A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1" name="TextBox 760">
              <a:extLst>
                <a:ext uri="{FF2B5EF4-FFF2-40B4-BE49-F238E27FC236}">
                  <a16:creationId xmlns:a16="http://schemas.microsoft.com/office/drawing/2014/main" id="{5C17B954-AEDE-4520-9096-33375087B749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h1'</a:t>
              </a:r>
              <a:endParaRPr lang="en-GB" sz="1400" dirty="0"/>
            </a:p>
          </p:txBody>
        </p:sp>
      </p:grpSp>
      <p:grpSp>
        <p:nvGrpSpPr>
          <p:cNvPr id="762" name="h2'">
            <a:extLst>
              <a:ext uri="{FF2B5EF4-FFF2-40B4-BE49-F238E27FC236}">
                <a16:creationId xmlns:a16="http://schemas.microsoft.com/office/drawing/2014/main" id="{CF3AC725-B6FB-48A5-B207-4C87C2E53988}"/>
              </a:ext>
            </a:extLst>
          </p:cNvPr>
          <p:cNvGrpSpPr/>
          <p:nvPr/>
        </p:nvGrpSpPr>
        <p:grpSpPr>
          <a:xfrm>
            <a:off x="4629866" y="5725464"/>
            <a:ext cx="881352" cy="606307"/>
            <a:chOff x="1399142" y="4032170"/>
            <a:chExt cx="881352" cy="606307"/>
          </a:xfrm>
        </p:grpSpPr>
        <p:sp>
          <p:nvSpPr>
            <p:cNvPr id="763" name="Rectangle 762">
              <a:extLst>
                <a:ext uri="{FF2B5EF4-FFF2-40B4-BE49-F238E27FC236}">
                  <a16:creationId xmlns:a16="http://schemas.microsoft.com/office/drawing/2014/main" id="{48179F0C-F2D1-47F0-B9D1-845F6FCFB431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4" name="Rectangle 763">
              <a:extLst>
                <a:ext uri="{FF2B5EF4-FFF2-40B4-BE49-F238E27FC236}">
                  <a16:creationId xmlns:a16="http://schemas.microsoft.com/office/drawing/2014/main" id="{8D5E7CE9-04AC-448B-B25B-7AA15BF20E56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5" name="Rectangle 764">
              <a:extLst>
                <a:ext uri="{FF2B5EF4-FFF2-40B4-BE49-F238E27FC236}">
                  <a16:creationId xmlns:a16="http://schemas.microsoft.com/office/drawing/2014/main" id="{EBDB1D91-64CC-4DE3-A608-5BE1DE423E2F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6" name="Rectangle 765">
              <a:extLst>
                <a:ext uri="{FF2B5EF4-FFF2-40B4-BE49-F238E27FC236}">
                  <a16:creationId xmlns:a16="http://schemas.microsoft.com/office/drawing/2014/main" id="{E513C5A6-90C1-4433-B435-17585F6317EC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7" name="TextBox 766">
              <a:extLst>
                <a:ext uri="{FF2B5EF4-FFF2-40B4-BE49-F238E27FC236}">
                  <a16:creationId xmlns:a16="http://schemas.microsoft.com/office/drawing/2014/main" id="{F2E1664E-674B-45E0-A239-560D0B071BFD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h2'</a:t>
              </a:r>
              <a:endParaRPr lang="en-GB" sz="1400" dirty="0"/>
            </a:p>
          </p:txBody>
        </p:sp>
      </p:grpSp>
      <p:grpSp>
        <p:nvGrpSpPr>
          <p:cNvPr id="768" name="h3'">
            <a:extLst>
              <a:ext uri="{FF2B5EF4-FFF2-40B4-BE49-F238E27FC236}">
                <a16:creationId xmlns:a16="http://schemas.microsoft.com/office/drawing/2014/main" id="{693DCD6F-AAB2-40BA-B1C4-D4CFA2ACB2BA}"/>
              </a:ext>
            </a:extLst>
          </p:cNvPr>
          <p:cNvGrpSpPr/>
          <p:nvPr/>
        </p:nvGrpSpPr>
        <p:grpSpPr>
          <a:xfrm>
            <a:off x="5906471" y="5724612"/>
            <a:ext cx="881352" cy="606307"/>
            <a:chOff x="1399142" y="4032170"/>
            <a:chExt cx="881352" cy="606307"/>
          </a:xfrm>
        </p:grpSpPr>
        <p:sp>
          <p:nvSpPr>
            <p:cNvPr id="769" name="Rectangle 768">
              <a:extLst>
                <a:ext uri="{FF2B5EF4-FFF2-40B4-BE49-F238E27FC236}">
                  <a16:creationId xmlns:a16="http://schemas.microsoft.com/office/drawing/2014/main" id="{822EFDCE-7B6E-4D30-B6A8-68E4DADB86DE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0" name="Rectangle 769">
              <a:extLst>
                <a:ext uri="{FF2B5EF4-FFF2-40B4-BE49-F238E27FC236}">
                  <a16:creationId xmlns:a16="http://schemas.microsoft.com/office/drawing/2014/main" id="{E007CF56-5133-4D97-B280-9EEA2ABD5E68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1" name="Rectangle 770">
              <a:extLst>
                <a:ext uri="{FF2B5EF4-FFF2-40B4-BE49-F238E27FC236}">
                  <a16:creationId xmlns:a16="http://schemas.microsoft.com/office/drawing/2014/main" id="{4A19B421-61EE-43FD-90A1-60F7DE7F3B1D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2" name="Rectangle 771">
              <a:extLst>
                <a:ext uri="{FF2B5EF4-FFF2-40B4-BE49-F238E27FC236}">
                  <a16:creationId xmlns:a16="http://schemas.microsoft.com/office/drawing/2014/main" id="{E7A8F163-D14E-4E09-9A1F-6FF133580FDD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3" name="TextBox 772">
              <a:extLst>
                <a:ext uri="{FF2B5EF4-FFF2-40B4-BE49-F238E27FC236}">
                  <a16:creationId xmlns:a16="http://schemas.microsoft.com/office/drawing/2014/main" id="{EBBD3E68-3FF6-4F03-B359-1A8220E813AC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h3'</a:t>
              </a:r>
              <a:endParaRPr lang="en-GB" sz="1400" dirty="0"/>
            </a:p>
          </p:txBody>
        </p:sp>
      </p:grpSp>
      <p:grpSp>
        <p:nvGrpSpPr>
          <p:cNvPr id="774" name="h4'">
            <a:extLst>
              <a:ext uri="{FF2B5EF4-FFF2-40B4-BE49-F238E27FC236}">
                <a16:creationId xmlns:a16="http://schemas.microsoft.com/office/drawing/2014/main" id="{D29F9255-1B23-4838-993D-6F322285885E}"/>
              </a:ext>
            </a:extLst>
          </p:cNvPr>
          <p:cNvGrpSpPr/>
          <p:nvPr/>
        </p:nvGrpSpPr>
        <p:grpSpPr>
          <a:xfrm>
            <a:off x="7241116" y="5724612"/>
            <a:ext cx="881352" cy="606307"/>
            <a:chOff x="1399142" y="4032170"/>
            <a:chExt cx="881352" cy="606307"/>
          </a:xfrm>
        </p:grpSpPr>
        <p:sp>
          <p:nvSpPr>
            <p:cNvPr id="775" name="Rectangle 774">
              <a:extLst>
                <a:ext uri="{FF2B5EF4-FFF2-40B4-BE49-F238E27FC236}">
                  <a16:creationId xmlns:a16="http://schemas.microsoft.com/office/drawing/2014/main" id="{55DCD5F1-D800-4680-8CAB-E8B27F71F7DF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6" name="Rectangle 775">
              <a:extLst>
                <a:ext uri="{FF2B5EF4-FFF2-40B4-BE49-F238E27FC236}">
                  <a16:creationId xmlns:a16="http://schemas.microsoft.com/office/drawing/2014/main" id="{9B374532-9034-4F3F-AAB7-34D5A5368660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7" name="Rectangle 776">
              <a:extLst>
                <a:ext uri="{FF2B5EF4-FFF2-40B4-BE49-F238E27FC236}">
                  <a16:creationId xmlns:a16="http://schemas.microsoft.com/office/drawing/2014/main" id="{91E3977D-104D-478D-AB15-C717F302EA89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8" name="Rectangle 777">
              <a:extLst>
                <a:ext uri="{FF2B5EF4-FFF2-40B4-BE49-F238E27FC236}">
                  <a16:creationId xmlns:a16="http://schemas.microsoft.com/office/drawing/2014/main" id="{EB62F5FF-13A2-47A3-95AE-337288E326E3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9" name="TextBox 778">
              <a:extLst>
                <a:ext uri="{FF2B5EF4-FFF2-40B4-BE49-F238E27FC236}">
                  <a16:creationId xmlns:a16="http://schemas.microsoft.com/office/drawing/2014/main" id="{594CBBD6-7567-4BE8-A1AE-D2F9751F72A8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h4'</a:t>
              </a:r>
              <a:endParaRPr lang="en-GB" sz="1400" dirty="0"/>
            </a:p>
          </p:txBody>
        </p:sp>
      </p:grpSp>
      <p:grpSp>
        <p:nvGrpSpPr>
          <p:cNvPr id="780" name="h5'">
            <a:extLst>
              <a:ext uri="{FF2B5EF4-FFF2-40B4-BE49-F238E27FC236}">
                <a16:creationId xmlns:a16="http://schemas.microsoft.com/office/drawing/2014/main" id="{42123F5C-E183-4333-87CF-390E3D1E5C71}"/>
              </a:ext>
            </a:extLst>
          </p:cNvPr>
          <p:cNvGrpSpPr/>
          <p:nvPr/>
        </p:nvGrpSpPr>
        <p:grpSpPr>
          <a:xfrm>
            <a:off x="8608829" y="5724612"/>
            <a:ext cx="881352" cy="606307"/>
            <a:chOff x="1399142" y="4032170"/>
            <a:chExt cx="881352" cy="606307"/>
          </a:xfrm>
        </p:grpSpPr>
        <p:sp>
          <p:nvSpPr>
            <p:cNvPr id="781" name="Rectangle 780">
              <a:extLst>
                <a:ext uri="{FF2B5EF4-FFF2-40B4-BE49-F238E27FC236}">
                  <a16:creationId xmlns:a16="http://schemas.microsoft.com/office/drawing/2014/main" id="{79D65C13-79F7-4729-9B15-7EE20C58ECA0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2" name="Rectangle 781">
              <a:extLst>
                <a:ext uri="{FF2B5EF4-FFF2-40B4-BE49-F238E27FC236}">
                  <a16:creationId xmlns:a16="http://schemas.microsoft.com/office/drawing/2014/main" id="{4ED429A1-4E67-44E0-BCD6-53B17DFEEF23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3" name="Rectangle 782">
              <a:extLst>
                <a:ext uri="{FF2B5EF4-FFF2-40B4-BE49-F238E27FC236}">
                  <a16:creationId xmlns:a16="http://schemas.microsoft.com/office/drawing/2014/main" id="{50C54F32-8FC4-444D-AC5C-BED1856991A3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4" name="Rectangle 783">
              <a:extLst>
                <a:ext uri="{FF2B5EF4-FFF2-40B4-BE49-F238E27FC236}">
                  <a16:creationId xmlns:a16="http://schemas.microsoft.com/office/drawing/2014/main" id="{D5F2CB78-A187-4684-B026-E831CBB46B4B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5" name="TextBox 784">
              <a:extLst>
                <a:ext uri="{FF2B5EF4-FFF2-40B4-BE49-F238E27FC236}">
                  <a16:creationId xmlns:a16="http://schemas.microsoft.com/office/drawing/2014/main" id="{AA393FBF-35A4-4E1E-81A2-C6A9B44DF0A8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h5'</a:t>
              </a:r>
              <a:endParaRPr lang="en-GB" sz="1400" dirty="0"/>
            </a:p>
          </p:txBody>
        </p:sp>
      </p:grpSp>
      <p:grpSp>
        <p:nvGrpSpPr>
          <p:cNvPr id="786" name="h6'">
            <a:extLst>
              <a:ext uri="{FF2B5EF4-FFF2-40B4-BE49-F238E27FC236}">
                <a16:creationId xmlns:a16="http://schemas.microsoft.com/office/drawing/2014/main" id="{21A6C902-7447-42BD-9313-031450DCAA2F}"/>
              </a:ext>
            </a:extLst>
          </p:cNvPr>
          <p:cNvGrpSpPr/>
          <p:nvPr/>
        </p:nvGrpSpPr>
        <p:grpSpPr>
          <a:xfrm>
            <a:off x="9825759" y="5712128"/>
            <a:ext cx="881352" cy="606307"/>
            <a:chOff x="1399142" y="4032170"/>
            <a:chExt cx="881352" cy="606307"/>
          </a:xfrm>
        </p:grpSpPr>
        <p:sp>
          <p:nvSpPr>
            <p:cNvPr id="787" name="Rectangle 786">
              <a:extLst>
                <a:ext uri="{FF2B5EF4-FFF2-40B4-BE49-F238E27FC236}">
                  <a16:creationId xmlns:a16="http://schemas.microsoft.com/office/drawing/2014/main" id="{5F808D47-F165-45FC-BB0D-4D323BC65B3C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8" name="Rectangle 787">
              <a:extLst>
                <a:ext uri="{FF2B5EF4-FFF2-40B4-BE49-F238E27FC236}">
                  <a16:creationId xmlns:a16="http://schemas.microsoft.com/office/drawing/2014/main" id="{4138D9D3-8999-4980-8D29-F0D24B0FE0FC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9" name="Rectangle 788">
              <a:extLst>
                <a:ext uri="{FF2B5EF4-FFF2-40B4-BE49-F238E27FC236}">
                  <a16:creationId xmlns:a16="http://schemas.microsoft.com/office/drawing/2014/main" id="{4447E111-2EF0-4B3F-BE1F-D773A90A144D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0" name="Rectangle 789">
              <a:extLst>
                <a:ext uri="{FF2B5EF4-FFF2-40B4-BE49-F238E27FC236}">
                  <a16:creationId xmlns:a16="http://schemas.microsoft.com/office/drawing/2014/main" id="{8F931BDE-CB09-41E2-BB04-E552FA5EF36F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1" name="TextBox 790">
              <a:extLst>
                <a:ext uri="{FF2B5EF4-FFF2-40B4-BE49-F238E27FC236}">
                  <a16:creationId xmlns:a16="http://schemas.microsoft.com/office/drawing/2014/main" id="{3861E605-EC93-44DB-9DA0-F905CCE01392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h6'</a:t>
              </a:r>
              <a:endParaRPr lang="en-GB" sz="1400" dirty="0"/>
            </a:p>
          </p:txBody>
        </p:sp>
      </p:grpSp>
      <p:grpSp>
        <p:nvGrpSpPr>
          <p:cNvPr id="792" name="h7'">
            <a:extLst>
              <a:ext uri="{FF2B5EF4-FFF2-40B4-BE49-F238E27FC236}">
                <a16:creationId xmlns:a16="http://schemas.microsoft.com/office/drawing/2014/main" id="{AD350499-1E99-497A-9F1E-5B82FA1C89AF}"/>
              </a:ext>
            </a:extLst>
          </p:cNvPr>
          <p:cNvGrpSpPr/>
          <p:nvPr/>
        </p:nvGrpSpPr>
        <p:grpSpPr>
          <a:xfrm>
            <a:off x="11007236" y="5719988"/>
            <a:ext cx="881352" cy="606307"/>
            <a:chOff x="1399142" y="4032170"/>
            <a:chExt cx="881352" cy="606307"/>
          </a:xfrm>
        </p:grpSpPr>
        <p:sp>
          <p:nvSpPr>
            <p:cNvPr id="793" name="Rectangle 792">
              <a:extLst>
                <a:ext uri="{FF2B5EF4-FFF2-40B4-BE49-F238E27FC236}">
                  <a16:creationId xmlns:a16="http://schemas.microsoft.com/office/drawing/2014/main" id="{BC810050-B1C2-4129-A117-099A19D1A33E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4" name="Rectangle 793">
              <a:extLst>
                <a:ext uri="{FF2B5EF4-FFF2-40B4-BE49-F238E27FC236}">
                  <a16:creationId xmlns:a16="http://schemas.microsoft.com/office/drawing/2014/main" id="{211DCED4-7778-4201-A1C5-D7100801CD2C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5" name="Rectangle 794">
              <a:extLst>
                <a:ext uri="{FF2B5EF4-FFF2-40B4-BE49-F238E27FC236}">
                  <a16:creationId xmlns:a16="http://schemas.microsoft.com/office/drawing/2014/main" id="{80BF4A5D-7A57-4470-A9D9-0508D9101E54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6" name="Rectangle 795">
              <a:extLst>
                <a:ext uri="{FF2B5EF4-FFF2-40B4-BE49-F238E27FC236}">
                  <a16:creationId xmlns:a16="http://schemas.microsoft.com/office/drawing/2014/main" id="{5BB73AB8-CAB2-404C-8330-77962115123D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7" name="TextBox 796">
              <a:extLst>
                <a:ext uri="{FF2B5EF4-FFF2-40B4-BE49-F238E27FC236}">
                  <a16:creationId xmlns:a16="http://schemas.microsoft.com/office/drawing/2014/main" id="{B424B20D-084F-48B2-BD2A-28174F80469C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h7'</a:t>
              </a:r>
              <a:endParaRPr lang="en-GB" sz="1400" dirty="0"/>
            </a:p>
          </p:txBody>
        </p:sp>
      </p:grpSp>
      <p:grpSp>
        <p:nvGrpSpPr>
          <p:cNvPr id="798" name="h8'">
            <a:extLst>
              <a:ext uri="{FF2B5EF4-FFF2-40B4-BE49-F238E27FC236}">
                <a16:creationId xmlns:a16="http://schemas.microsoft.com/office/drawing/2014/main" id="{1D4AF0CA-0174-4739-8425-08B5248E8E6E}"/>
              </a:ext>
            </a:extLst>
          </p:cNvPr>
          <p:cNvGrpSpPr/>
          <p:nvPr/>
        </p:nvGrpSpPr>
        <p:grpSpPr>
          <a:xfrm>
            <a:off x="12217213" y="5719988"/>
            <a:ext cx="881352" cy="606307"/>
            <a:chOff x="1399142" y="4032170"/>
            <a:chExt cx="881352" cy="606307"/>
          </a:xfrm>
        </p:grpSpPr>
        <p:sp>
          <p:nvSpPr>
            <p:cNvPr id="799" name="Rectangle 798">
              <a:extLst>
                <a:ext uri="{FF2B5EF4-FFF2-40B4-BE49-F238E27FC236}">
                  <a16:creationId xmlns:a16="http://schemas.microsoft.com/office/drawing/2014/main" id="{7D2DABE3-10BE-4FF9-8E62-03C675934CDE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0" name="Rectangle 799">
              <a:extLst>
                <a:ext uri="{FF2B5EF4-FFF2-40B4-BE49-F238E27FC236}">
                  <a16:creationId xmlns:a16="http://schemas.microsoft.com/office/drawing/2014/main" id="{2BCFFDBB-06EB-4B5D-9BDB-037001978C5B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1" name="Rectangle 800">
              <a:extLst>
                <a:ext uri="{FF2B5EF4-FFF2-40B4-BE49-F238E27FC236}">
                  <a16:creationId xmlns:a16="http://schemas.microsoft.com/office/drawing/2014/main" id="{239B2F84-623C-49CA-BD0B-2F92FB9D5482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2" name="Rectangle 801">
              <a:extLst>
                <a:ext uri="{FF2B5EF4-FFF2-40B4-BE49-F238E27FC236}">
                  <a16:creationId xmlns:a16="http://schemas.microsoft.com/office/drawing/2014/main" id="{24B9B839-2252-468C-AA39-79E00D70EF17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3" name="TextBox 802">
              <a:extLst>
                <a:ext uri="{FF2B5EF4-FFF2-40B4-BE49-F238E27FC236}">
                  <a16:creationId xmlns:a16="http://schemas.microsoft.com/office/drawing/2014/main" id="{0B22D63D-D20C-4AB8-B82D-DBD1884E0904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h8'</a:t>
              </a:r>
              <a:endParaRPr lang="en-GB" sz="1400" dirty="0"/>
            </a:p>
          </p:txBody>
        </p:sp>
      </p:grpSp>
      <p:grpSp>
        <p:nvGrpSpPr>
          <p:cNvPr id="804" name="c0">
            <a:extLst>
              <a:ext uri="{FF2B5EF4-FFF2-40B4-BE49-F238E27FC236}">
                <a16:creationId xmlns:a16="http://schemas.microsoft.com/office/drawing/2014/main" id="{5E2E6C04-C03F-4A25-9EFB-6B4E9376B5E6}"/>
              </a:ext>
            </a:extLst>
          </p:cNvPr>
          <p:cNvGrpSpPr/>
          <p:nvPr/>
        </p:nvGrpSpPr>
        <p:grpSpPr>
          <a:xfrm>
            <a:off x="14009780" y="5702880"/>
            <a:ext cx="881352" cy="606307"/>
            <a:chOff x="1399142" y="4032170"/>
            <a:chExt cx="881352" cy="606307"/>
          </a:xfrm>
        </p:grpSpPr>
        <p:sp>
          <p:nvSpPr>
            <p:cNvPr id="805" name="Rectangle 804">
              <a:extLst>
                <a:ext uri="{FF2B5EF4-FFF2-40B4-BE49-F238E27FC236}">
                  <a16:creationId xmlns:a16="http://schemas.microsoft.com/office/drawing/2014/main" id="{E4F19181-D4EE-44D6-8F2F-E957BF34C5F5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6" name="Rectangle 805">
              <a:extLst>
                <a:ext uri="{FF2B5EF4-FFF2-40B4-BE49-F238E27FC236}">
                  <a16:creationId xmlns:a16="http://schemas.microsoft.com/office/drawing/2014/main" id="{EFD02F3A-B1B6-459F-81A9-EB876F6D61C3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7" name="Rectangle 806">
              <a:extLst>
                <a:ext uri="{FF2B5EF4-FFF2-40B4-BE49-F238E27FC236}">
                  <a16:creationId xmlns:a16="http://schemas.microsoft.com/office/drawing/2014/main" id="{004CD0B3-006F-48C4-8D91-C7D799F6BA1D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8" name="Rectangle 807">
              <a:extLst>
                <a:ext uri="{FF2B5EF4-FFF2-40B4-BE49-F238E27FC236}">
                  <a16:creationId xmlns:a16="http://schemas.microsoft.com/office/drawing/2014/main" id="{D12C0618-16D2-48C1-9C40-6D6C949DD321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9" name="TextBox 808">
              <a:extLst>
                <a:ext uri="{FF2B5EF4-FFF2-40B4-BE49-F238E27FC236}">
                  <a16:creationId xmlns:a16="http://schemas.microsoft.com/office/drawing/2014/main" id="{6767D415-2E7F-4703-8BF2-7E912B95842E}"/>
                </a:ext>
              </a:extLst>
            </p:cNvPr>
            <p:cNvSpPr txBox="1"/>
            <p:nvPr/>
          </p:nvSpPr>
          <p:spPr>
            <a:xfrm>
              <a:off x="1653372" y="433070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c6</a:t>
              </a:r>
              <a:endParaRPr lang="en-GB" sz="1400" dirty="0"/>
            </a:p>
          </p:txBody>
        </p:sp>
      </p:grpSp>
      <p:grpSp>
        <p:nvGrpSpPr>
          <p:cNvPr id="810" name="s_input">
            <a:extLst>
              <a:ext uri="{FF2B5EF4-FFF2-40B4-BE49-F238E27FC236}">
                <a16:creationId xmlns:a16="http://schemas.microsoft.com/office/drawing/2014/main" id="{20C40DBF-8C82-4FC8-8CD5-B87084043A37}"/>
              </a:ext>
            </a:extLst>
          </p:cNvPr>
          <p:cNvGrpSpPr/>
          <p:nvPr/>
        </p:nvGrpSpPr>
        <p:grpSpPr>
          <a:xfrm>
            <a:off x="8853534" y="1856937"/>
            <a:ext cx="1379789" cy="1135065"/>
            <a:chOff x="6932916" y="1927850"/>
            <a:chExt cx="1381228" cy="1136249"/>
          </a:xfrm>
        </p:grpSpPr>
        <p:sp>
          <p:nvSpPr>
            <p:cNvPr id="811" name="Rectangle 810">
              <a:extLst>
                <a:ext uri="{FF2B5EF4-FFF2-40B4-BE49-F238E27FC236}">
                  <a16:creationId xmlns:a16="http://schemas.microsoft.com/office/drawing/2014/main" id="{3DF82451-87D7-4364-B92F-52D87A3DA0A4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812" name="Rectangle 811">
              <a:extLst>
                <a:ext uri="{FF2B5EF4-FFF2-40B4-BE49-F238E27FC236}">
                  <a16:creationId xmlns:a16="http://schemas.microsoft.com/office/drawing/2014/main" id="{C608559F-0C38-4C9F-877B-DDDBD12D9A78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13" name="Rectangle 812">
              <a:extLst>
                <a:ext uri="{FF2B5EF4-FFF2-40B4-BE49-F238E27FC236}">
                  <a16:creationId xmlns:a16="http://schemas.microsoft.com/office/drawing/2014/main" id="{FF44D957-70C5-4091-B1CE-7D50997FDBB3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814" name="Rectangle 813">
              <a:extLst>
                <a:ext uri="{FF2B5EF4-FFF2-40B4-BE49-F238E27FC236}">
                  <a16:creationId xmlns:a16="http://schemas.microsoft.com/office/drawing/2014/main" id="{A604926D-DEDA-439E-8DB1-B80A867879B7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15" name="TextBox 814">
              <a:extLst>
                <a:ext uri="{FF2B5EF4-FFF2-40B4-BE49-F238E27FC236}">
                  <a16:creationId xmlns:a16="http://schemas.microsoft.com/office/drawing/2014/main" id="{AC2EA3C6-2ED2-4A13-94B9-31A92F402F2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s7</a:t>
              </a:r>
            </a:p>
          </p:txBody>
        </p:sp>
      </p:grpSp>
      <p:grpSp>
        <p:nvGrpSpPr>
          <p:cNvPr id="816" name="op_input">
            <a:extLst>
              <a:ext uri="{FF2B5EF4-FFF2-40B4-BE49-F238E27FC236}">
                <a16:creationId xmlns:a16="http://schemas.microsoft.com/office/drawing/2014/main" id="{1A1BD3D8-6703-4974-B7E0-3AB49F9A0AB2}"/>
              </a:ext>
            </a:extLst>
          </p:cNvPr>
          <p:cNvGrpSpPr/>
          <p:nvPr/>
        </p:nvGrpSpPr>
        <p:grpSpPr>
          <a:xfrm>
            <a:off x="11161581" y="1888188"/>
            <a:ext cx="1379789" cy="1135321"/>
            <a:chOff x="6932916" y="1927850"/>
            <a:chExt cx="1381228" cy="1136506"/>
          </a:xfrm>
        </p:grpSpPr>
        <p:sp>
          <p:nvSpPr>
            <p:cNvPr id="817" name="Rectangle 816">
              <a:extLst>
                <a:ext uri="{FF2B5EF4-FFF2-40B4-BE49-F238E27FC236}">
                  <a16:creationId xmlns:a16="http://schemas.microsoft.com/office/drawing/2014/main" id="{62C29C71-435C-4886-8A3C-F8B351473538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18" name="Rectangle 817">
              <a:extLst>
                <a:ext uri="{FF2B5EF4-FFF2-40B4-BE49-F238E27FC236}">
                  <a16:creationId xmlns:a16="http://schemas.microsoft.com/office/drawing/2014/main" id="{49BE8E55-5C7B-4BF8-8FEC-31673900FAB8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19" name="Rectangle 818">
              <a:extLst>
                <a:ext uri="{FF2B5EF4-FFF2-40B4-BE49-F238E27FC236}">
                  <a16:creationId xmlns:a16="http://schemas.microsoft.com/office/drawing/2014/main" id="{72B09891-7906-4692-981C-0663E80BBEC3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820" name="Rectangle 819">
              <a:extLst>
                <a:ext uri="{FF2B5EF4-FFF2-40B4-BE49-F238E27FC236}">
                  <a16:creationId xmlns:a16="http://schemas.microsoft.com/office/drawing/2014/main" id="{32FEBBAE-70BF-4699-B64A-32D6F9DAE8A2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21" name="TextBox 820">
              <a:extLst>
                <a:ext uri="{FF2B5EF4-FFF2-40B4-BE49-F238E27FC236}">
                  <a16:creationId xmlns:a16="http://schemas.microsoft.com/office/drawing/2014/main" id="{780838C4-16FD-40FA-9469-742561F8319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op7 = </a:t>
              </a:r>
              <a:r>
                <a:rPr lang="fr-FR" altLang="en-US" sz="1000" i="1" dirty="0">
                  <a:solidFill>
                    <a:srgbClr val="202124"/>
                  </a:solidFill>
                  <a:latin typeface="inherit"/>
                </a:rPr>
                <a:t>dernières</a:t>
              </a:r>
              <a:r>
                <a:rPr lang="en-US" sz="999" dirty="0"/>
                <a:t> </a:t>
              </a:r>
            </a:p>
          </p:txBody>
        </p:sp>
      </p:grpSp>
      <p:cxnSp>
        <p:nvCxnSpPr>
          <p:cNvPr id="822" name="add wt averages">
            <a:extLst>
              <a:ext uri="{FF2B5EF4-FFF2-40B4-BE49-F238E27FC236}">
                <a16:creationId xmlns:a16="http://schemas.microsoft.com/office/drawing/2014/main" id="{DCAC46AA-9390-4E1E-981F-B6525F385D9B}"/>
              </a:ext>
            </a:extLst>
          </p:cNvPr>
          <p:cNvCxnSpPr>
            <a:cxnSpLocks/>
          </p:cNvCxnSpPr>
          <p:nvPr/>
        </p:nvCxnSpPr>
        <p:spPr>
          <a:xfrm flipV="1">
            <a:off x="3098071" y="5825550"/>
            <a:ext cx="10588498" cy="4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3" name="add text">
            <a:extLst>
              <a:ext uri="{FF2B5EF4-FFF2-40B4-BE49-F238E27FC236}">
                <a16:creationId xmlns:a16="http://schemas.microsoft.com/office/drawing/2014/main" id="{29AD3558-A17C-4DD4-8CE3-4165700E4771}"/>
              </a:ext>
            </a:extLst>
          </p:cNvPr>
          <p:cNvSpPr txBox="1"/>
          <p:nvPr/>
        </p:nvSpPr>
        <p:spPr>
          <a:xfrm>
            <a:off x="12439655" y="5074496"/>
            <a:ext cx="1378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element wise</a:t>
            </a:r>
            <a:endParaRPr lang="en-GB" sz="1200" dirty="0"/>
          </a:p>
        </p:txBody>
      </p:sp>
      <p:cxnSp>
        <p:nvCxnSpPr>
          <p:cNvPr id="824" name="h1_arrow">
            <a:extLst>
              <a:ext uri="{FF2B5EF4-FFF2-40B4-BE49-F238E27FC236}">
                <a16:creationId xmlns:a16="http://schemas.microsoft.com/office/drawing/2014/main" id="{5D1CEAEA-8C5E-4F26-B001-58007F25887E}"/>
              </a:ext>
            </a:extLst>
          </p:cNvPr>
          <p:cNvCxnSpPr>
            <a:cxnSpLocks/>
          </p:cNvCxnSpPr>
          <p:nvPr/>
        </p:nvCxnSpPr>
        <p:spPr>
          <a:xfrm flipV="1">
            <a:off x="3744028" y="5134770"/>
            <a:ext cx="3501918" cy="154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5" name="h2_arrow">
            <a:extLst>
              <a:ext uri="{FF2B5EF4-FFF2-40B4-BE49-F238E27FC236}">
                <a16:creationId xmlns:a16="http://schemas.microsoft.com/office/drawing/2014/main" id="{090B466B-8F57-4835-8B06-6168BE378A6E}"/>
              </a:ext>
            </a:extLst>
          </p:cNvPr>
          <p:cNvCxnSpPr>
            <a:cxnSpLocks/>
          </p:cNvCxnSpPr>
          <p:nvPr/>
        </p:nvCxnSpPr>
        <p:spPr>
          <a:xfrm flipV="1">
            <a:off x="4955609" y="5295090"/>
            <a:ext cx="2557069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6" name="h3_arrow">
            <a:extLst>
              <a:ext uri="{FF2B5EF4-FFF2-40B4-BE49-F238E27FC236}">
                <a16:creationId xmlns:a16="http://schemas.microsoft.com/office/drawing/2014/main" id="{825BD542-CAF1-4AB2-8F5A-635716F3CCBD}"/>
              </a:ext>
            </a:extLst>
          </p:cNvPr>
          <p:cNvCxnSpPr>
            <a:cxnSpLocks/>
          </p:cNvCxnSpPr>
          <p:nvPr/>
        </p:nvCxnSpPr>
        <p:spPr>
          <a:xfrm flipV="1">
            <a:off x="6237251" y="5295090"/>
            <a:ext cx="1461873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7" name="h4_arrow">
            <a:extLst>
              <a:ext uri="{FF2B5EF4-FFF2-40B4-BE49-F238E27FC236}">
                <a16:creationId xmlns:a16="http://schemas.microsoft.com/office/drawing/2014/main" id="{6D1CC04D-CEB9-4803-85D7-65E39823EDFA}"/>
              </a:ext>
            </a:extLst>
          </p:cNvPr>
          <p:cNvCxnSpPr>
            <a:cxnSpLocks/>
          </p:cNvCxnSpPr>
          <p:nvPr/>
        </p:nvCxnSpPr>
        <p:spPr>
          <a:xfrm flipV="1">
            <a:off x="7809292" y="5295091"/>
            <a:ext cx="0" cy="1376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8" name="h5_arrow">
            <a:extLst>
              <a:ext uri="{FF2B5EF4-FFF2-40B4-BE49-F238E27FC236}">
                <a16:creationId xmlns:a16="http://schemas.microsoft.com/office/drawing/2014/main" id="{EBDFBF58-643B-4660-BEE4-7CE53765EDBA}"/>
              </a:ext>
            </a:extLst>
          </p:cNvPr>
          <p:cNvCxnSpPr>
            <a:cxnSpLocks/>
          </p:cNvCxnSpPr>
          <p:nvPr/>
        </p:nvCxnSpPr>
        <p:spPr>
          <a:xfrm flipH="1" flipV="1">
            <a:off x="8095630" y="5295090"/>
            <a:ext cx="845028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9" name="h6_arrow">
            <a:extLst>
              <a:ext uri="{FF2B5EF4-FFF2-40B4-BE49-F238E27FC236}">
                <a16:creationId xmlns:a16="http://schemas.microsoft.com/office/drawing/2014/main" id="{CF98B0A1-A56D-4C54-8D3F-E7AB541AEC0A}"/>
              </a:ext>
            </a:extLst>
          </p:cNvPr>
          <p:cNvCxnSpPr>
            <a:cxnSpLocks/>
          </p:cNvCxnSpPr>
          <p:nvPr/>
        </p:nvCxnSpPr>
        <p:spPr>
          <a:xfrm flipH="1" flipV="1">
            <a:off x="8095630" y="5295090"/>
            <a:ext cx="2060636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0" name="h7_arrow">
            <a:extLst>
              <a:ext uri="{FF2B5EF4-FFF2-40B4-BE49-F238E27FC236}">
                <a16:creationId xmlns:a16="http://schemas.microsoft.com/office/drawing/2014/main" id="{0DF8014B-E331-43C6-9882-FDFF447D1BCB}"/>
              </a:ext>
            </a:extLst>
          </p:cNvPr>
          <p:cNvCxnSpPr>
            <a:cxnSpLocks/>
          </p:cNvCxnSpPr>
          <p:nvPr/>
        </p:nvCxnSpPr>
        <p:spPr>
          <a:xfrm flipH="1" flipV="1">
            <a:off x="8392320" y="5295090"/>
            <a:ext cx="293081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1" name="h8_arrow">
            <a:extLst>
              <a:ext uri="{FF2B5EF4-FFF2-40B4-BE49-F238E27FC236}">
                <a16:creationId xmlns:a16="http://schemas.microsoft.com/office/drawing/2014/main" id="{AA278A1F-A75C-41E1-BB1E-4A3BDE31F2B9}"/>
              </a:ext>
            </a:extLst>
          </p:cNvPr>
          <p:cNvCxnSpPr>
            <a:cxnSpLocks/>
          </p:cNvCxnSpPr>
          <p:nvPr/>
        </p:nvCxnSpPr>
        <p:spPr>
          <a:xfrm flipH="1" flipV="1">
            <a:off x="8610152" y="5295090"/>
            <a:ext cx="396795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2" name="a1">
            <a:extLst>
              <a:ext uri="{FF2B5EF4-FFF2-40B4-BE49-F238E27FC236}">
                <a16:creationId xmlns:a16="http://schemas.microsoft.com/office/drawing/2014/main" id="{2EC23982-BC52-4EE2-8E06-8E9B554F38E6}"/>
              </a:ext>
            </a:extLst>
          </p:cNvPr>
          <p:cNvSpPr/>
          <p:nvPr/>
        </p:nvSpPr>
        <p:spPr>
          <a:xfrm>
            <a:off x="954869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3" name="a2">
            <a:extLst>
              <a:ext uri="{FF2B5EF4-FFF2-40B4-BE49-F238E27FC236}">
                <a16:creationId xmlns:a16="http://schemas.microsoft.com/office/drawing/2014/main" id="{A5A0972E-0C22-4CB1-83CD-8BDDCD397BC6}"/>
              </a:ext>
            </a:extLst>
          </p:cNvPr>
          <p:cNvSpPr/>
          <p:nvPr/>
        </p:nvSpPr>
        <p:spPr>
          <a:xfrm>
            <a:off x="988125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4" name="a3">
            <a:extLst>
              <a:ext uri="{FF2B5EF4-FFF2-40B4-BE49-F238E27FC236}">
                <a16:creationId xmlns:a16="http://schemas.microsoft.com/office/drawing/2014/main" id="{BBAD76F7-FA63-45D8-81BC-3FECC7D7848E}"/>
              </a:ext>
            </a:extLst>
          </p:cNvPr>
          <p:cNvSpPr/>
          <p:nvPr/>
        </p:nvSpPr>
        <p:spPr>
          <a:xfrm>
            <a:off x="1021381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5" name="a4">
            <a:extLst>
              <a:ext uri="{FF2B5EF4-FFF2-40B4-BE49-F238E27FC236}">
                <a16:creationId xmlns:a16="http://schemas.microsoft.com/office/drawing/2014/main" id="{2FE8DA58-1694-4AB8-90EB-4EED540628F0}"/>
              </a:ext>
            </a:extLst>
          </p:cNvPr>
          <p:cNvSpPr/>
          <p:nvPr/>
        </p:nvSpPr>
        <p:spPr>
          <a:xfrm>
            <a:off x="1054637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6" name="a5">
            <a:extLst>
              <a:ext uri="{FF2B5EF4-FFF2-40B4-BE49-F238E27FC236}">
                <a16:creationId xmlns:a16="http://schemas.microsoft.com/office/drawing/2014/main" id="{A89FDF35-17DB-4AB3-ADC6-0CFBD0E5FF10}"/>
              </a:ext>
            </a:extLst>
          </p:cNvPr>
          <p:cNvSpPr/>
          <p:nvPr/>
        </p:nvSpPr>
        <p:spPr>
          <a:xfrm>
            <a:off x="10882454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7" name="a6">
            <a:extLst>
              <a:ext uri="{FF2B5EF4-FFF2-40B4-BE49-F238E27FC236}">
                <a16:creationId xmlns:a16="http://schemas.microsoft.com/office/drawing/2014/main" id="{5501563B-87E2-479A-BC61-8AE26C29AEF6}"/>
              </a:ext>
            </a:extLst>
          </p:cNvPr>
          <p:cNvSpPr/>
          <p:nvPr/>
        </p:nvSpPr>
        <p:spPr>
          <a:xfrm>
            <a:off x="11211490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8" name="a7">
            <a:extLst>
              <a:ext uri="{FF2B5EF4-FFF2-40B4-BE49-F238E27FC236}">
                <a16:creationId xmlns:a16="http://schemas.microsoft.com/office/drawing/2014/main" id="{B666355C-775C-4D4D-9C8A-5D8E7A3E1DC7}"/>
              </a:ext>
            </a:extLst>
          </p:cNvPr>
          <p:cNvSpPr/>
          <p:nvPr/>
        </p:nvSpPr>
        <p:spPr>
          <a:xfrm>
            <a:off x="11542364" y="4540425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9" name="a8">
            <a:extLst>
              <a:ext uri="{FF2B5EF4-FFF2-40B4-BE49-F238E27FC236}">
                <a16:creationId xmlns:a16="http://schemas.microsoft.com/office/drawing/2014/main" id="{A33AE4EA-374D-4498-B9B4-7A266A30DD67}"/>
              </a:ext>
            </a:extLst>
          </p:cNvPr>
          <p:cNvSpPr/>
          <p:nvPr/>
        </p:nvSpPr>
        <p:spPr>
          <a:xfrm>
            <a:off x="11878973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40" name="h1'">
            <a:extLst>
              <a:ext uri="{FF2B5EF4-FFF2-40B4-BE49-F238E27FC236}">
                <a16:creationId xmlns:a16="http://schemas.microsoft.com/office/drawing/2014/main" id="{94AF305D-70CD-4ADE-8EC2-48EA9DFA2442}"/>
              </a:ext>
            </a:extLst>
          </p:cNvPr>
          <p:cNvGrpSpPr/>
          <p:nvPr/>
        </p:nvGrpSpPr>
        <p:grpSpPr>
          <a:xfrm>
            <a:off x="3383247" y="5716752"/>
            <a:ext cx="881352" cy="606307"/>
            <a:chOff x="1399142" y="4032170"/>
            <a:chExt cx="881352" cy="606307"/>
          </a:xfrm>
        </p:grpSpPr>
        <p:sp>
          <p:nvSpPr>
            <p:cNvPr id="841" name="Rectangle 840">
              <a:extLst>
                <a:ext uri="{FF2B5EF4-FFF2-40B4-BE49-F238E27FC236}">
                  <a16:creationId xmlns:a16="http://schemas.microsoft.com/office/drawing/2014/main" id="{3FC549B1-B6AD-4751-807E-AA805807336F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2" name="Rectangle 841">
              <a:extLst>
                <a:ext uri="{FF2B5EF4-FFF2-40B4-BE49-F238E27FC236}">
                  <a16:creationId xmlns:a16="http://schemas.microsoft.com/office/drawing/2014/main" id="{E622F630-383A-4638-BB99-350CDA721337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3" name="Rectangle 842">
              <a:extLst>
                <a:ext uri="{FF2B5EF4-FFF2-40B4-BE49-F238E27FC236}">
                  <a16:creationId xmlns:a16="http://schemas.microsoft.com/office/drawing/2014/main" id="{00309357-1CAC-46D7-9671-5B98EC788C02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4" name="Rectangle 843">
              <a:extLst>
                <a:ext uri="{FF2B5EF4-FFF2-40B4-BE49-F238E27FC236}">
                  <a16:creationId xmlns:a16="http://schemas.microsoft.com/office/drawing/2014/main" id="{FDEAF2F2-2E3D-42A5-82DC-8439412A6D8F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5" name="TextBox 844">
              <a:extLst>
                <a:ext uri="{FF2B5EF4-FFF2-40B4-BE49-F238E27FC236}">
                  <a16:creationId xmlns:a16="http://schemas.microsoft.com/office/drawing/2014/main" id="{9EAE5028-A749-4D57-AD3C-3F6387A2CACD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h1'</a:t>
              </a:r>
              <a:endParaRPr lang="en-GB" sz="1400" dirty="0"/>
            </a:p>
          </p:txBody>
        </p:sp>
      </p:grpSp>
      <p:grpSp>
        <p:nvGrpSpPr>
          <p:cNvPr id="846" name="h2'">
            <a:extLst>
              <a:ext uri="{FF2B5EF4-FFF2-40B4-BE49-F238E27FC236}">
                <a16:creationId xmlns:a16="http://schemas.microsoft.com/office/drawing/2014/main" id="{FC293960-5C5B-4FD7-883E-0BDDB2CCDDFC}"/>
              </a:ext>
            </a:extLst>
          </p:cNvPr>
          <p:cNvGrpSpPr/>
          <p:nvPr/>
        </p:nvGrpSpPr>
        <p:grpSpPr>
          <a:xfrm>
            <a:off x="4629866" y="5725464"/>
            <a:ext cx="881352" cy="606307"/>
            <a:chOff x="1399142" y="4032170"/>
            <a:chExt cx="881352" cy="606307"/>
          </a:xfrm>
        </p:grpSpPr>
        <p:sp>
          <p:nvSpPr>
            <p:cNvPr id="847" name="Rectangle 846">
              <a:extLst>
                <a:ext uri="{FF2B5EF4-FFF2-40B4-BE49-F238E27FC236}">
                  <a16:creationId xmlns:a16="http://schemas.microsoft.com/office/drawing/2014/main" id="{48855083-B4CA-4A7D-85D8-0165C56E2F18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8" name="Rectangle 847">
              <a:extLst>
                <a:ext uri="{FF2B5EF4-FFF2-40B4-BE49-F238E27FC236}">
                  <a16:creationId xmlns:a16="http://schemas.microsoft.com/office/drawing/2014/main" id="{A4DBFB2D-AE7F-47D8-BC39-5AC9B99B31DD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9" name="Rectangle 848">
              <a:extLst>
                <a:ext uri="{FF2B5EF4-FFF2-40B4-BE49-F238E27FC236}">
                  <a16:creationId xmlns:a16="http://schemas.microsoft.com/office/drawing/2014/main" id="{D4E3AA5B-966F-445A-8DE3-25736473DDE3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0" name="Rectangle 849">
              <a:extLst>
                <a:ext uri="{FF2B5EF4-FFF2-40B4-BE49-F238E27FC236}">
                  <a16:creationId xmlns:a16="http://schemas.microsoft.com/office/drawing/2014/main" id="{F3E76AF8-A988-40EB-AA5A-3E7E5F2FA670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1" name="TextBox 850">
              <a:extLst>
                <a:ext uri="{FF2B5EF4-FFF2-40B4-BE49-F238E27FC236}">
                  <a16:creationId xmlns:a16="http://schemas.microsoft.com/office/drawing/2014/main" id="{6722FEFE-60E7-4B30-8493-BB6C30BF26AF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h2'</a:t>
              </a:r>
              <a:endParaRPr lang="en-GB" sz="1400" dirty="0"/>
            </a:p>
          </p:txBody>
        </p:sp>
      </p:grpSp>
      <p:grpSp>
        <p:nvGrpSpPr>
          <p:cNvPr id="852" name="h3'">
            <a:extLst>
              <a:ext uri="{FF2B5EF4-FFF2-40B4-BE49-F238E27FC236}">
                <a16:creationId xmlns:a16="http://schemas.microsoft.com/office/drawing/2014/main" id="{7F051EF4-5B80-4128-92E8-912063DF2027}"/>
              </a:ext>
            </a:extLst>
          </p:cNvPr>
          <p:cNvGrpSpPr/>
          <p:nvPr/>
        </p:nvGrpSpPr>
        <p:grpSpPr>
          <a:xfrm>
            <a:off x="5906471" y="5724612"/>
            <a:ext cx="881352" cy="606307"/>
            <a:chOff x="1399142" y="4032170"/>
            <a:chExt cx="881352" cy="606307"/>
          </a:xfrm>
        </p:grpSpPr>
        <p:sp>
          <p:nvSpPr>
            <p:cNvPr id="853" name="Rectangle 852">
              <a:extLst>
                <a:ext uri="{FF2B5EF4-FFF2-40B4-BE49-F238E27FC236}">
                  <a16:creationId xmlns:a16="http://schemas.microsoft.com/office/drawing/2014/main" id="{F3FA2F5D-144C-426F-BDE9-8BB7B35610CF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4" name="Rectangle 853">
              <a:extLst>
                <a:ext uri="{FF2B5EF4-FFF2-40B4-BE49-F238E27FC236}">
                  <a16:creationId xmlns:a16="http://schemas.microsoft.com/office/drawing/2014/main" id="{2BE445E7-BC6F-480F-A582-428387B9ECC5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5" name="Rectangle 854">
              <a:extLst>
                <a:ext uri="{FF2B5EF4-FFF2-40B4-BE49-F238E27FC236}">
                  <a16:creationId xmlns:a16="http://schemas.microsoft.com/office/drawing/2014/main" id="{A395A0D2-0264-4E94-9AB2-AC97F29FDFB4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6" name="Rectangle 855">
              <a:extLst>
                <a:ext uri="{FF2B5EF4-FFF2-40B4-BE49-F238E27FC236}">
                  <a16:creationId xmlns:a16="http://schemas.microsoft.com/office/drawing/2014/main" id="{3DB413A1-E4E1-43AF-A372-D878093628F2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7" name="TextBox 856">
              <a:extLst>
                <a:ext uri="{FF2B5EF4-FFF2-40B4-BE49-F238E27FC236}">
                  <a16:creationId xmlns:a16="http://schemas.microsoft.com/office/drawing/2014/main" id="{FA8F911D-21BC-4B31-A6B4-4848147CB311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h3'</a:t>
              </a:r>
              <a:endParaRPr lang="en-GB" sz="1400" dirty="0"/>
            </a:p>
          </p:txBody>
        </p:sp>
      </p:grpSp>
      <p:grpSp>
        <p:nvGrpSpPr>
          <p:cNvPr id="858" name="h4'">
            <a:extLst>
              <a:ext uri="{FF2B5EF4-FFF2-40B4-BE49-F238E27FC236}">
                <a16:creationId xmlns:a16="http://schemas.microsoft.com/office/drawing/2014/main" id="{A98C35C3-CA57-46FD-AA2D-E387225AE725}"/>
              </a:ext>
            </a:extLst>
          </p:cNvPr>
          <p:cNvGrpSpPr/>
          <p:nvPr/>
        </p:nvGrpSpPr>
        <p:grpSpPr>
          <a:xfrm>
            <a:off x="7241116" y="5724612"/>
            <a:ext cx="881352" cy="606307"/>
            <a:chOff x="1399142" y="4032170"/>
            <a:chExt cx="881352" cy="606307"/>
          </a:xfrm>
        </p:grpSpPr>
        <p:sp>
          <p:nvSpPr>
            <p:cNvPr id="859" name="Rectangle 858">
              <a:extLst>
                <a:ext uri="{FF2B5EF4-FFF2-40B4-BE49-F238E27FC236}">
                  <a16:creationId xmlns:a16="http://schemas.microsoft.com/office/drawing/2014/main" id="{44BEB23E-0ECE-4A12-ACBA-33316DA70E44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0" name="Rectangle 859">
              <a:extLst>
                <a:ext uri="{FF2B5EF4-FFF2-40B4-BE49-F238E27FC236}">
                  <a16:creationId xmlns:a16="http://schemas.microsoft.com/office/drawing/2014/main" id="{C68BAFD3-E832-436D-97DF-EA4889A90B95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1" name="Rectangle 860">
              <a:extLst>
                <a:ext uri="{FF2B5EF4-FFF2-40B4-BE49-F238E27FC236}">
                  <a16:creationId xmlns:a16="http://schemas.microsoft.com/office/drawing/2014/main" id="{4A796DF6-F92B-4E7D-A59C-B10989471972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2" name="Rectangle 861">
              <a:extLst>
                <a:ext uri="{FF2B5EF4-FFF2-40B4-BE49-F238E27FC236}">
                  <a16:creationId xmlns:a16="http://schemas.microsoft.com/office/drawing/2014/main" id="{FE8DA225-FB41-4668-86BA-CCD8B33502C1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3" name="TextBox 862">
              <a:extLst>
                <a:ext uri="{FF2B5EF4-FFF2-40B4-BE49-F238E27FC236}">
                  <a16:creationId xmlns:a16="http://schemas.microsoft.com/office/drawing/2014/main" id="{EE27969F-23CC-4A04-995D-3D12E3CDE70A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h4'</a:t>
              </a:r>
              <a:endParaRPr lang="en-GB" sz="1400" dirty="0"/>
            </a:p>
          </p:txBody>
        </p:sp>
      </p:grpSp>
      <p:grpSp>
        <p:nvGrpSpPr>
          <p:cNvPr id="864" name="h5'">
            <a:extLst>
              <a:ext uri="{FF2B5EF4-FFF2-40B4-BE49-F238E27FC236}">
                <a16:creationId xmlns:a16="http://schemas.microsoft.com/office/drawing/2014/main" id="{7FA2750A-BC38-45F5-B803-33BDF62B95D0}"/>
              </a:ext>
            </a:extLst>
          </p:cNvPr>
          <p:cNvGrpSpPr/>
          <p:nvPr/>
        </p:nvGrpSpPr>
        <p:grpSpPr>
          <a:xfrm>
            <a:off x="8608829" y="5724612"/>
            <a:ext cx="881352" cy="606307"/>
            <a:chOff x="1399142" y="4032170"/>
            <a:chExt cx="881352" cy="606307"/>
          </a:xfrm>
        </p:grpSpPr>
        <p:sp>
          <p:nvSpPr>
            <p:cNvPr id="865" name="Rectangle 864">
              <a:extLst>
                <a:ext uri="{FF2B5EF4-FFF2-40B4-BE49-F238E27FC236}">
                  <a16:creationId xmlns:a16="http://schemas.microsoft.com/office/drawing/2014/main" id="{498E4464-8763-4F85-8D7D-CCADBC481E2A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6" name="Rectangle 865">
              <a:extLst>
                <a:ext uri="{FF2B5EF4-FFF2-40B4-BE49-F238E27FC236}">
                  <a16:creationId xmlns:a16="http://schemas.microsoft.com/office/drawing/2014/main" id="{2FF77993-539E-44C9-80DC-8D60E37F668C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7" name="Rectangle 866">
              <a:extLst>
                <a:ext uri="{FF2B5EF4-FFF2-40B4-BE49-F238E27FC236}">
                  <a16:creationId xmlns:a16="http://schemas.microsoft.com/office/drawing/2014/main" id="{CC248E26-57DE-43AF-926C-6D3ED09079A6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8" name="Rectangle 867">
              <a:extLst>
                <a:ext uri="{FF2B5EF4-FFF2-40B4-BE49-F238E27FC236}">
                  <a16:creationId xmlns:a16="http://schemas.microsoft.com/office/drawing/2014/main" id="{A8A76F70-7E63-493C-B080-0B0B0E607F3F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9" name="TextBox 868">
              <a:extLst>
                <a:ext uri="{FF2B5EF4-FFF2-40B4-BE49-F238E27FC236}">
                  <a16:creationId xmlns:a16="http://schemas.microsoft.com/office/drawing/2014/main" id="{9300937A-1550-4450-B22A-576E13C2BAA1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h5'</a:t>
              </a:r>
              <a:endParaRPr lang="en-GB" sz="1400" dirty="0"/>
            </a:p>
          </p:txBody>
        </p:sp>
      </p:grpSp>
      <p:grpSp>
        <p:nvGrpSpPr>
          <p:cNvPr id="870" name="h6'">
            <a:extLst>
              <a:ext uri="{FF2B5EF4-FFF2-40B4-BE49-F238E27FC236}">
                <a16:creationId xmlns:a16="http://schemas.microsoft.com/office/drawing/2014/main" id="{0E9FBB88-C468-4FD3-BBDC-6717AAB92F94}"/>
              </a:ext>
            </a:extLst>
          </p:cNvPr>
          <p:cNvGrpSpPr/>
          <p:nvPr/>
        </p:nvGrpSpPr>
        <p:grpSpPr>
          <a:xfrm>
            <a:off x="9825759" y="5712128"/>
            <a:ext cx="881352" cy="606307"/>
            <a:chOff x="1399142" y="4032170"/>
            <a:chExt cx="881352" cy="606307"/>
          </a:xfrm>
        </p:grpSpPr>
        <p:sp>
          <p:nvSpPr>
            <p:cNvPr id="871" name="Rectangle 870">
              <a:extLst>
                <a:ext uri="{FF2B5EF4-FFF2-40B4-BE49-F238E27FC236}">
                  <a16:creationId xmlns:a16="http://schemas.microsoft.com/office/drawing/2014/main" id="{F2759364-7BF9-49E7-9B9B-1C53FC8F5AF1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2" name="Rectangle 871">
              <a:extLst>
                <a:ext uri="{FF2B5EF4-FFF2-40B4-BE49-F238E27FC236}">
                  <a16:creationId xmlns:a16="http://schemas.microsoft.com/office/drawing/2014/main" id="{2BC5D8AC-CE4D-4AA6-B3ED-F2D68D8F402A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3" name="Rectangle 872">
              <a:extLst>
                <a:ext uri="{FF2B5EF4-FFF2-40B4-BE49-F238E27FC236}">
                  <a16:creationId xmlns:a16="http://schemas.microsoft.com/office/drawing/2014/main" id="{08E91522-0D02-4DB2-BE50-42280C9368B0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4" name="Rectangle 873">
              <a:extLst>
                <a:ext uri="{FF2B5EF4-FFF2-40B4-BE49-F238E27FC236}">
                  <a16:creationId xmlns:a16="http://schemas.microsoft.com/office/drawing/2014/main" id="{4A3F3354-E48C-4AB2-8B8A-E98BFED7D7FF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5" name="TextBox 874">
              <a:extLst>
                <a:ext uri="{FF2B5EF4-FFF2-40B4-BE49-F238E27FC236}">
                  <a16:creationId xmlns:a16="http://schemas.microsoft.com/office/drawing/2014/main" id="{CDB07695-C444-4FB1-A85D-7FABEFBEA100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h6'</a:t>
              </a:r>
              <a:endParaRPr lang="en-GB" sz="1400" dirty="0"/>
            </a:p>
          </p:txBody>
        </p:sp>
      </p:grpSp>
      <p:grpSp>
        <p:nvGrpSpPr>
          <p:cNvPr id="876" name="h7'">
            <a:extLst>
              <a:ext uri="{FF2B5EF4-FFF2-40B4-BE49-F238E27FC236}">
                <a16:creationId xmlns:a16="http://schemas.microsoft.com/office/drawing/2014/main" id="{F24EEC73-1A9C-4CE1-80F7-A6EBB00FD9EE}"/>
              </a:ext>
            </a:extLst>
          </p:cNvPr>
          <p:cNvGrpSpPr/>
          <p:nvPr/>
        </p:nvGrpSpPr>
        <p:grpSpPr>
          <a:xfrm>
            <a:off x="11007236" y="5719988"/>
            <a:ext cx="881352" cy="606307"/>
            <a:chOff x="1399142" y="4032170"/>
            <a:chExt cx="881352" cy="606307"/>
          </a:xfrm>
        </p:grpSpPr>
        <p:sp>
          <p:nvSpPr>
            <p:cNvPr id="877" name="Rectangle 876">
              <a:extLst>
                <a:ext uri="{FF2B5EF4-FFF2-40B4-BE49-F238E27FC236}">
                  <a16:creationId xmlns:a16="http://schemas.microsoft.com/office/drawing/2014/main" id="{D3BA9B84-0871-4BD9-AE0D-4697AF6F05C2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8" name="Rectangle 877">
              <a:extLst>
                <a:ext uri="{FF2B5EF4-FFF2-40B4-BE49-F238E27FC236}">
                  <a16:creationId xmlns:a16="http://schemas.microsoft.com/office/drawing/2014/main" id="{6F0BC3F5-94F4-4EAA-889F-4501C078FB15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9" name="Rectangle 878">
              <a:extLst>
                <a:ext uri="{FF2B5EF4-FFF2-40B4-BE49-F238E27FC236}">
                  <a16:creationId xmlns:a16="http://schemas.microsoft.com/office/drawing/2014/main" id="{DADA0DE0-69E5-4866-8F73-14A1FED119C7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0" name="Rectangle 879">
              <a:extLst>
                <a:ext uri="{FF2B5EF4-FFF2-40B4-BE49-F238E27FC236}">
                  <a16:creationId xmlns:a16="http://schemas.microsoft.com/office/drawing/2014/main" id="{D27E0A50-D6F0-45B5-A0D5-F0E89A8D2D65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1" name="TextBox 880">
              <a:extLst>
                <a:ext uri="{FF2B5EF4-FFF2-40B4-BE49-F238E27FC236}">
                  <a16:creationId xmlns:a16="http://schemas.microsoft.com/office/drawing/2014/main" id="{5DA1E11F-306F-4DA7-B774-F8FCF812E81F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h7'</a:t>
              </a:r>
              <a:endParaRPr lang="en-GB" sz="1400" dirty="0"/>
            </a:p>
          </p:txBody>
        </p:sp>
      </p:grpSp>
      <p:grpSp>
        <p:nvGrpSpPr>
          <p:cNvPr id="882" name="h8'">
            <a:extLst>
              <a:ext uri="{FF2B5EF4-FFF2-40B4-BE49-F238E27FC236}">
                <a16:creationId xmlns:a16="http://schemas.microsoft.com/office/drawing/2014/main" id="{F8E40A3D-E247-4DBF-9426-8E999160F794}"/>
              </a:ext>
            </a:extLst>
          </p:cNvPr>
          <p:cNvGrpSpPr/>
          <p:nvPr/>
        </p:nvGrpSpPr>
        <p:grpSpPr>
          <a:xfrm>
            <a:off x="12217213" y="5719988"/>
            <a:ext cx="881352" cy="606307"/>
            <a:chOff x="1399142" y="4032170"/>
            <a:chExt cx="881352" cy="606307"/>
          </a:xfrm>
        </p:grpSpPr>
        <p:sp>
          <p:nvSpPr>
            <p:cNvPr id="883" name="Rectangle 882">
              <a:extLst>
                <a:ext uri="{FF2B5EF4-FFF2-40B4-BE49-F238E27FC236}">
                  <a16:creationId xmlns:a16="http://schemas.microsoft.com/office/drawing/2014/main" id="{EAA0DD9E-A2B7-4F80-B909-CEDE9FF24BF0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4" name="Rectangle 883">
              <a:extLst>
                <a:ext uri="{FF2B5EF4-FFF2-40B4-BE49-F238E27FC236}">
                  <a16:creationId xmlns:a16="http://schemas.microsoft.com/office/drawing/2014/main" id="{C9B513B5-08D4-427C-AAAC-2BAEF4D53348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5" name="Rectangle 884">
              <a:extLst>
                <a:ext uri="{FF2B5EF4-FFF2-40B4-BE49-F238E27FC236}">
                  <a16:creationId xmlns:a16="http://schemas.microsoft.com/office/drawing/2014/main" id="{98532D08-C7BF-4F18-A46B-8FCD2E6F0552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6" name="Rectangle 885">
              <a:extLst>
                <a:ext uri="{FF2B5EF4-FFF2-40B4-BE49-F238E27FC236}">
                  <a16:creationId xmlns:a16="http://schemas.microsoft.com/office/drawing/2014/main" id="{FC4C6D84-3BA3-4275-BF23-9B98287165E6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7" name="TextBox 886">
              <a:extLst>
                <a:ext uri="{FF2B5EF4-FFF2-40B4-BE49-F238E27FC236}">
                  <a16:creationId xmlns:a16="http://schemas.microsoft.com/office/drawing/2014/main" id="{9925C220-D859-4E3F-804B-FC261E8A2EF9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h8'</a:t>
              </a:r>
              <a:endParaRPr lang="en-GB" sz="1400" dirty="0"/>
            </a:p>
          </p:txBody>
        </p:sp>
      </p:grpSp>
      <p:grpSp>
        <p:nvGrpSpPr>
          <p:cNvPr id="888" name="c0">
            <a:extLst>
              <a:ext uri="{FF2B5EF4-FFF2-40B4-BE49-F238E27FC236}">
                <a16:creationId xmlns:a16="http://schemas.microsoft.com/office/drawing/2014/main" id="{866D1B7B-DB8F-46D1-B1A4-BC25AB4638C8}"/>
              </a:ext>
            </a:extLst>
          </p:cNvPr>
          <p:cNvGrpSpPr/>
          <p:nvPr/>
        </p:nvGrpSpPr>
        <p:grpSpPr>
          <a:xfrm>
            <a:off x="14019371" y="5705839"/>
            <a:ext cx="881352" cy="606307"/>
            <a:chOff x="1399142" y="4032170"/>
            <a:chExt cx="881352" cy="606307"/>
          </a:xfrm>
        </p:grpSpPr>
        <p:sp>
          <p:nvSpPr>
            <p:cNvPr id="889" name="Rectangle 888">
              <a:extLst>
                <a:ext uri="{FF2B5EF4-FFF2-40B4-BE49-F238E27FC236}">
                  <a16:creationId xmlns:a16="http://schemas.microsoft.com/office/drawing/2014/main" id="{38F68485-FAE1-4372-908A-468D44D6504D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0" name="Rectangle 889">
              <a:extLst>
                <a:ext uri="{FF2B5EF4-FFF2-40B4-BE49-F238E27FC236}">
                  <a16:creationId xmlns:a16="http://schemas.microsoft.com/office/drawing/2014/main" id="{FE7238F1-AE0E-4F5C-B379-D5E8389CD1BB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1" name="Rectangle 890">
              <a:extLst>
                <a:ext uri="{FF2B5EF4-FFF2-40B4-BE49-F238E27FC236}">
                  <a16:creationId xmlns:a16="http://schemas.microsoft.com/office/drawing/2014/main" id="{B0091598-223D-46A7-AC63-E7AE9154F9B6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2" name="Rectangle 891">
              <a:extLst>
                <a:ext uri="{FF2B5EF4-FFF2-40B4-BE49-F238E27FC236}">
                  <a16:creationId xmlns:a16="http://schemas.microsoft.com/office/drawing/2014/main" id="{0A00FF0D-0BE9-4226-90F4-31525A6EFA8E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3" name="TextBox 892">
              <a:extLst>
                <a:ext uri="{FF2B5EF4-FFF2-40B4-BE49-F238E27FC236}">
                  <a16:creationId xmlns:a16="http://schemas.microsoft.com/office/drawing/2014/main" id="{CFB27436-E32F-41FD-B10D-639C6C158DFA}"/>
                </a:ext>
              </a:extLst>
            </p:cNvPr>
            <p:cNvSpPr txBox="1"/>
            <p:nvPr/>
          </p:nvSpPr>
          <p:spPr>
            <a:xfrm>
              <a:off x="1653372" y="433070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c7</a:t>
              </a:r>
              <a:endParaRPr lang="en-GB" sz="1400" dirty="0"/>
            </a:p>
          </p:txBody>
        </p:sp>
      </p:grpSp>
      <p:grpSp>
        <p:nvGrpSpPr>
          <p:cNvPr id="894" name="s_input">
            <a:extLst>
              <a:ext uri="{FF2B5EF4-FFF2-40B4-BE49-F238E27FC236}">
                <a16:creationId xmlns:a16="http://schemas.microsoft.com/office/drawing/2014/main" id="{1437FEE1-C3B6-423B-9491-3F9DFCDF87A0}"/>
              </a:ext>
            </a:extLst>
          </p:cNvPr>
          <p:cNvGrpSpPr/>
          <p:nvPr/>
        </p:nvGrpSpPr>
        <p:grpSpPr>
          <a:xfrm>
            <a:off x="8854955" y="1857323"/>
            <a:ext cx="1379789" cy="1135065"/>
            <a:chOff x="6932916" y="1927850"/>
            <a:chExt cx="1381228" cy="1136249"/>
          </a:xfrm>
        </p:grpSpPr>
        <p:sp>
          <p:nvSpPr>
            <p:cNvPr id="895" name="Rectangle 894">
              <a:extLst>
                <a:ext uri="{FF2B5EF4-FFF2-40B4-BE49-F238E27FC236}">
                  <a16:creationId xmlns:a16="http://schemas.microsoft.com/office/drawing/2014/main" id="{E2DE20C7-EF71-40B0-80F4-3C51C09A4AF2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896" name="Rectangle 895">
              <a:extLst>
                <a:ext uri="{FF2B5EF4-FFF2-40B4-BE49-F238E27FC236}">
                  <a16:creationId xmlns:a16="http://schemas.microsoft.com/office/drawing/2014/main" id="{1F4C787D-1BC5-4FAA-8904-F10C87472802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97" name="Rectangle 896">
              <a:extLst>
                <a:ext uri="{FF2B5EF4-FFF2-40B4-BE49-F238E27FC236}">
                  <a16:creationId xmlns:a16="http://schemas.microsoft.com/office/drawing/2014/main" id="{76F37084-34AE-4102-8905-58097B80D812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898" name="Rectangle 897">
              <a:extLst>
                <a:ext uri="{FF2B5EF4-FFF2-40B4-BE49-F238E27FC236}">
                  <a16:creationId xmlns:a16="http://schemas.microsoft.com/office/drawing/2014/main" id="{6EEBD949-3261-452D-8996-F4CD9C78CF90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99" name="TextBox 898">
              <a:extLst>
                <a:ext uri="{FF2B5EF4-FFF2-40B4-BE49-F238E27FC236}">
                  <a16:creationId xmlns:a16="http://schemas.microsoft.com/office/drawing/2014/main" id="{CA2959CB-2142-4AEC-A32E-96C7E990AF7C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s8</a:t>
              </a:r>
            </a:p>
          </p:txBody>
        </p:sp>
      </p:grpSp>
      <p:grpSp>
        <p:nvGrpSpPr>
          <p:cNvPr id="900" name="op_input">
            <a:extLst>
              <a:ext uri="{FF2B5EF4-FFF2-40B4-BE49-F238E27FC236}">
                <a16:creationId xmlns:a16="http://schemas.microsoft.com/office/drawing/2014/main" id="{F5B480FE-1435-481E-B9AB-15387C94B3A8}"/>
              </a:ext>
            </a:extLst>
          </p:cNvPr>
          <p:cNvGrpSpPr/>
          <p:nvPr/>
        </p:nvGrpSpPr>
        <p:grpSpPr>
          <a:xfrm>
            <a:off x="11167140" y="1875917"/>
            <a:ext cx="1379789" cy="1135321"/>
            <a:chOff x="6932916" y="1927850"/>
            <a:chExt cx="1381228" cy="1136506"/>
          </a:xfrm>
        </p:grpSpPr>
        <p:sp>
          <p:nvSpPr>
            <p:cNvPr id="901" name="Rectangle 900">
              <a:extLst>
                <a:ext uri="{FF2B5EF4-FFF2-40B4-BE49-F238E27FC236}">
                  <a16:creationId xmlns:a16="http://schemas.microsoft.com/office/drawing/2014/main" id="{A0A0ED2C-6697-41AC-88EF-37AE88A0EE9B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02" name="Rectangle 901">
              <a:extLst>
                <a:ext uri="{FF2B5EF4-FFF2-40B4-BE49-F238E27FC236}">
                  <a16:creationId xmlns:a16="http://schemas.microsoft.com/office/drawing/2014/main" id="{256C440B-F143-4998-BC19-748D5ACA8E89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03" name="Rectangle 902">
              <a:extLst>
                <a:ext uri="{FF2B5EF4-FFF2-40B4-BE49-F238E27FC236}">
                  <a16:creationId xmlns:a16="http://schemas.microsoft.com/office/drawing/2014/main" id="{32758536-B3E1-41F6-9793-A7BEE1DB2F0F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904" name="Rectangle 903">
              <a:extLst>
                <a:ext uri="{FF2B5EF4-FFF2-40B4-BE49-F238E27FC236}">
                  <a16:creationId xmlns:a16="http://schemas.microsoft.com/office/drawing/2014/main" id="{2CC989FF-A028-4CA2-B536-DEE7B644D89B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05" name="TextBox 904">
              <a:extLst>
                <a:ext uri="{FF2B5EF4-FFF2-40B4-BE49-F238E27FC236}">
                  <a16:creationId xmlns:a16="http://schemas.microsoft.com/office/drawing/2014/main" id="{9C22146D-0396-4AEC-8728-97BE3B052ED6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op8 = </a:t>
              </a:r>
              <a:r>
                <a:rPr lang="fr-FR" altLang="en-US" sz="1000" i="1" dirty="0">
                  <a:solidFill>
                    <a:srgbClr val="202124"/>
                  </a:solidFill>
                  <a:latin typeface="inherit"/>
                </a:rPr>
                <a:t>années</a:t>
              </a:r>
              <a:r>
                <a:rPr lang="en-US" sz="999" dirty="0"/>
                <a:t> </a:t>
              </a:r>
            </a:p>
          </p:txBody>
        </p:sp>
      </p:grpSp>
      <p:sp>
        <p:nvSpPr>
          <p:cNvPr id="907" name="add text">
            <a:extLst>
              <a:ext uri="{FF2B5EF4-FFF2-40B4-BE49-F238E27FC236}">
                <a16:creationId xmlns:a16="http://schemas.microsoft.com/office/drawing/2014/main" id="{04AF4CB1-88C6-437B-A2C5-65BCB298917F}"/>
              </a:ext>
            </a:extLst>
          </p:cNvPr>
          <p:cNvSpPr txBox="1"/>
          <p:nvPr/>
        </p:nvSpPr>
        <p:spPr>
          <a:xfrm>
            <a:off x="12439655" y="5074496"/>
            <a:ext cx="1378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element wise</a:t>
            </a:r>
            <a:endParaRPr lang="en-GB" sz="1200" dirty="0"/>
          </a:p>
        </p:txBody>
      </p:sp>
      <p:sp>
        <p:nvSpPr>
          <p:cNvPr id="979" name="wt avg text">
            <a:extLst>
              <a:ext uri="{FF2B5EF4-FFF2-40B4-BE49-F238E27FC236}">
                <a16:creationId xmlns:a16="http://schemas.microsoft.com/office/drawing/2014/main" id="{3B68DE89-8F20-4F13-B111-3555B8E89800}"/>
              </a:ext>
            </a:extLst>
          </p:cNvPr>
          <p:cNvSpPr txBox="1"/>
          <p:nvPr/>
        </p:nvSpPr>
        <p:spPr>
          <a:xfrm>
            <a:off x="1486095" y="5151215"/>
            <a:ext cx="2016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 = 1</a:t>
            </a:r>
          </a:p>
          <a:p>
            <a:r>
              <a:rPr lang="en-US" sz="1200" dirty="0"/>
              <a:t>Weighted avg of </a:t>
            </a:r>
            <a:r>
              <a:rPr lang="en-US" sz="1200" dirty="0" err="1"/>
              <a:t>i</a:t>
            </a:r>
            <a:r>
              <a:rPr lang="en-US" sz="1200" dirty="0"/>
              <a:t>/p features with attention scores – generates </a:t>
            </a:r>
            <a:r>
              <a:rPr lang="en-US" sz="1200" b="1" dirty="0"/>
              <a:t>c1</a:t>
            </a:r>
            <a:endParaRPr lang="en-GB" sz="1200" b="1" dirty="0"/>
          </a:p>
        </p:txBody>
      </p:sp>
      <p:sp>
        <p:nvSpPr>
          <p:cNvPr id="980" name="wt avg text">
            <a:extLst>
              <a:ext uri="{FF2B5EF4-FFF2-40B4-BE49-F238E27FC236}">
                <a16:creationId xmlns:a16="http://schemas.microsoft.com/office/drawing/2014/main" id="{53232066-4002-4990-9BEE-2460371B8E0E}"/>
              </a:ext>
            </a:extLst>
          </p:cNvPr>
          <p:cNvSpPr txBox="1"/>
          <p:nvPr/>
        </p:nvSpPr>
        <p:spPr>
          <a:xfrm>
            <a:off x="1491830" y="5159288"/>
            <a:ext cx="2016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 = 2</a:t>
            </a:r>
          </a:p>
          <a:p>
            <a:r>
              <a:rPr lang="en-US" sz="1200" dirty="0"/>
              <a:t>Weighted avg of </a:t>
            </a:r>
            <a:r>
              <a:rPr lang="en-US" sz="1200" dirty="0" err="1"/>
              <a:t>i</a:t>
            </a:r>
            <a:r>
              <a:rPr lang="en-US" sz="1200" dirty="0"/>
              <a:t>/p features with attention scores – generates </a:t>
            </a:r>
            <a:r>
              <a:rPr lang="en-US" sz="1200" b="1" dirty="0"/>
              <a:t>c2</a:t>
            </a:r>
            <a:endParaRPr lang="en-GB" sz="1200" b="1" dirty="0"/>
          </a:p>
        </p:txBody>
      </p:sp>
      <p:sp>
        <p:nvSpPr>
          <p:cNvPr id="978" name="wt avg text">
            <a:extLst>
              <a:ext uri="{FF2B5EF4-FFF2-40B4-BE49-F238E27FC236}">
                <a16:creationId xmlns:a16="http://schemas.microsoft.com/office/drawing/2014/main" id="{C4795F59-C89B-46D0-AC7D-AEB989D9A517}"/>
              </a:ext>
            </a:extLst>
          </p:cNvPr>
          <p:cNvSpPr txBox="1"/>
          <p:nvPr/>
        </p:nvSpPr>
        <p:spPr>
          <a:xfrm>
            <a:off x="1494697" y="5155846"/>
            <a:ext cx="2016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 = 3</a:t>
            </a:r>
          </a:p>
          <a:p>
            <a:r>
              <a:rPr lang="en-US" sz="1200" dirty="0"/>
              <a:t>Weighted avg of </a:t>
            </a:r>
            <a:r>
              <a:rPr lang="en-US" sz="1200" dirty="0" err="1"/>
              <a:t>i</a:t>
            </a:r>
            <a:r>
              <a:rPr lang="en-US" sz="1200" dirty="0"/>
              <a:t>/p features with attention scores – generates </a:t>
            </a:r>
            <a:r>
              <a:rPr lang="en-US" sz="1200" b="1" dirty="0"/>
              <a:t>c3</a:t>
            </a:r>
            <a:endParaRPr lang="en-GB" sz="1200" b="1" dirty="0"/>
          </a:p>
        </p:txBody>
      </p:sp>
      <p:sp>
        <p:nvSpPr>
          <p:cNvPr id="981" name="wt avg text">
            <a:extLst>
              <a:ext uri="{FF2B5EF4-FFF2-40B4-BE49-F238E27FC236}">
                <a16:creationId xmlns:a16="http://schemas.microsoft.com/office/drawing/2014/main" id="{BDD39E4B-A42A-47E5-8410-EE03001009B8}"/>
              </a:ext>
            </a:extLst>
          </p:cNvPr>
          <p:cNvSpPr txBox="1"/>
          <p:nvPr/>
        </p:nvSpPr>
        <p:spPr>
          <a:xfrm>
            <a:off x="1493263" y="5163626"/>
            <a:ext cx="2016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 = 4</a:t>
            </a:r>
          </a:p>
          <a:p>
            <a:r>
              <a:rPr lang="en-US" sz="1200" dirty="0"/>
              <a:t>Weighted avg of </a:t>
            </a:r>
            <a:r>
              <a:rPr lang="en-US" sz="1200" dirty="0" err="1"/>
              <a:t>i</a:t>
            </a:r>
            <a:r>
              <a:rPr lang="en-US" sz="1200" dirty="0"/>
              <a:t>/p features with attention scores – generates </a:t>
            </a:r>
            <a:r>
              <a:rPr lang="en-US" sz="1200" b="1" dirty="0"/>
              <a:t>c4</a:t>
            </a:r>
            <a:endParaRPr lang="en-GB" sz="1200" b="1" dirty="0"/>
          </a:p>
        </p:txBody>
      </p:sp>
      <p:sp>
        <p:nvSpPr>
          <p:cNvPr id="982" name="wt avg text">
            <a:extLst>
              <a:ext uri="{FF2B5EF4-FFF2-40B4-BE49-F238E27FC236}">
                <a16:creationId xmlns:a16="http://schemas.microsoft.com/office/drawing/2014/main" id="{89F39ACA-99FD-410E-933C-42359EE15775}"/>
              </a:ext>
            </a:extLst>
          </p:cNvPr>
          <p:cNvSpPr txBox="1"/>
          <p:nvPr/>
        </p:nvSpPr>
        <p:spPr>
          <a:xfrm>
            <a:off x="1474265" y="5151214"/>
            <a:ext cx="2016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 = 5</a:t>
            </a:r>
          </a:p>
          <a:p>
            <a:r>
              <a:rPr lang="en-US" sz="1200" dirty="0"/>
              <a:t>Weighted avg of </a:t>
            </a:r>
            <a:r>
              <a:rPr lang="en-US" sz="1200" dirty="0" err="1"/>
              <a:t>i</a:t>
            </a:r>
            <a:r>
              <a:rPr lang="en-US" sz="1200" dirty="0"/>
              <a:t>/p features with attention scores – generates </a:t>
            </a:r>
            <a:r>
              <a:rPr lang="en-US" sz="1200" b="1" dirty="0"/>
              <a:t>c5</a:t>
            </a:r>
            <a:endParaRPr lang="en-GB" sz="1200" b="1" dirty="0"/>
          </a:p>
        </p:txBody>
      </p:sp>
      <p:sp>
        <p:nvSpPr>
          <p:cNvPr id="983" name="wt avg text">
            <a:extLst>
              <a:ext uri="{FF2B5EF4-FFF2-40B4-BE49-F238E27FC236}">
                <a16:creationId xmlns:a16="http://schemas.microsoft.com/office/drawing/2014/main" id="{CB45D451-22BE-4418-8F4A-8079AE066A44}"/>
              </a:ext>
            </a:extLst>
          </p:cNvPr>
          <p:cNvSpPr txBox="1"/>
          <p:nvPr/>
        </p:nvSpPr>
        <p:spPr>
          <a:xfrm>
            <a:off x="1481106" y="5150729"/>
            <a:ext cx="2016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 = 6</a:t>
            </a:r>
          </a:p>
          <a:p>
            <a:r>
              <a:rPr lang="en-US" sz="1200" dirty="0"/>
              <a:t>Weighted avg of </a:t>
            </a:r>
            <a:r>
              <a:rPr lang="en-US" sz="1200" dirty="0" err="1"/>
              <a:t>i</a:t>
            </a:r>
            <a:r>
              <a:rPr lang="en-US" sz="1200" dirty="0"/>
              <a:t>/p features with attention scores – generates </a:t>
            </a:r>
            <a:r>
              <a:rPr lang="en-US" sz="1200" b="1" dirty="0"/>
              <a:t>c6</a:t>
            </a:r>
            <a:endParaRPr lang="en-GB" sz="1200" b="1" dirty="0"/>
          </a:p>
        </p:txBody>
      </p:sp>
      <p:sp>
        <p:nvSpPr>
          <p:cNvPr id="984" name="wt avg text">
            <a:extLst>
              <a:ext uri="{FF2B5EF4-FFF2-40B4-BE49-F238E27FC236}">
                <a16:creationId xmlns:a16="http://schemas.microsoft.com/office/drawing/2014/main" id="{2C9BDB24-5D1D-4C91-83A9-0238C33BC29C}"/>
              </a:ext>
            </a:extLst>
          </p:cNvPr>
          <p:cNvSpPr txBox="1"/>
          <p:nvPr/>
        </p:nvSpPr>
        <p:spPr>
          <a:xfrm>
            <a:off x="1493980" y="5142170"/>
            <a:ext cx="2016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 = 7</a:t>
            </a:r>
          </a:p>
          <a:p>
            <a:r>
              <a:rPr lang="en-US" sz="1200" dirty="0"/>
              <a:t>Weighted avg of </a:t>
            </a:r>
            <a:r>
              <a:rPr lang="en-US" sz="1200" dirty="0" err="1"/>
              <a:t>i</a:t>
            </a:r>
            <a:r>
              <a:rPr lang="en-US" sz="1200" dirty="0"/>
              <a:t>/p features with attention scores – generates </a:t>
            </a:r>
            <a:r>
              <a:rPr lang="en-US" sz="1200" b="1" dirty="0"/>
              <a:t>c7</a:t>
            </a:r>
            <a:endParaRPr lang="en-GB" sz="1200" b="1" dirty="0"/>
          </a:p>
        </p:txBody>
      </p:sp>
      <p:sp>
        <p:nvSpPr>
          <p:cNvPr id="986" name="Decoder text">
            <a:extLst>
              <a:ext uri="{FF2B5EF4-FFF2-40B4-BE49-F238E27FC236}">
                <a16:creationId xmlns:a16="http://schemas.microsoft.com/office/drawing/2014/main" id="{B21C3012-767F-4ECA-A87E-4A91D4746083}"/>
              </a:ext>
            </a:extLst>
          </p:cNvPr>
          <p:cNvSpPr txBox="1"/>
          <p:nvPr/>
        </p:nvSpPr>
        <p:spPr>
          <a:xfrm>
            <a:off x="6843895" y="723047"/>
            <a:ext cx="2993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 = 0</a:t>
            </a:r>
          </a:p>
          <a:p>
            <a:r>
              <a:rPr lang="en-US" sz="1200" b="1" dirty="0"/>
              <a:t>s1, op1 = </a:t>
            </a:r>
            <a:r>
              <a:rPr lang="en-US" sz="1200" dirty="0" err="1"/>
              <a:t>Decoder_RNN</a:t>
            </a:r>
            <a:r>
              <a:rPr lang="en-US" sz="1200" dirty="0"/>
              <a:t>(</a:t>
            </a:r>
            <a:r>
              <a:rPr lang="en-US" sz="1200" b="1" dirty="0"/>
              <a:t>s0, op0, c0</a:t>
            </a:r>
            <a:r>
              <a:rPr lang="en-US" sz="1200" dirty="0"/>
              <a:t>)</a:t>
            </a:r>
            <a:endParaRPr lang="en-US" sz="1200" b="1" dirty="0"/>
          </a:p>
        </p:txBody>
      </p:sp>
      <p:sp>
        <p:nvSpPr>
          <p:cNvPr id="987" name="Decoder text">
            <a:extLst>
              <a:ext uri="{FF2B5EF4-FFF2-40B4-BE49-F238E27FC236}">
                <a16:creationId xmlns:a16="http://schemas.microsoft.com/office/drawing/2014/main" id="{150E8F37-1F8C-4BE9-A12C-4F6E42F0E3E9}"/>
              </a:ext>
            </a:extLst>
          </p:cNvPr>
          <p:cNvSpPr txBox="1"/>
          <p:nvPr/>
        </p:nvSpPr>
        <p:spPr>
          <a:xfrm>
            <a:off x="6832375" y="720090"/>
            <a:ext cx="2993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 = 1</a:t>
            </a:r>
          </a:p>
          <a:p>
            <a:r>
              <a:rPr lang="en-US" sz="1200" b="1" dirty="0"/>
              <a:t>s2, op2 = </a:t>
            </a:r>
            <a:r>
              <a:rPr lang="en-US" sz="1200" dirty="0" err="1"/>
              <a:t>Decoder_RNN</a:t>
            </a:r>
            <a:r>
              <a:rPr lang="en-US" sz="1200" dirty="0"/>
              <a:t>(</a:t>
            </a:r>
            <a:r>
              <a:rPr lang="en-US" sz="1200" b="1" dirty="0"/>
              <a:t>s1, op1, c1</a:t>
            </a:r>
            <a:r>
              <a:rPr lang="en-US" sz="1200" dirty="0"/>
              <a:t>)</a:t>
            </a:r>
            <a:endParaRPr lang="en-US" sz="1200" b="1" dirty="0"/>
          </a:p>
        </p:txBody>
      </p:sp>
      <p:sp>
        <p:nvSpPr>
          <p:cNvPr id="988" name="Decoder text">
            <a:extLst>
              <a:ext uri="{FF2B5EF4-FFF2-40B4-BE49-F238E27FC236}">
                <a16:creationId xmlns:a16="http://schemas.microsoft.com/office/drawing/2014/main" id="{FF0D9D68-6F29-489A-8168-04A40452121F}"/>
              </a:ext>
            </a:extLst>
          </p:cNvPr>
          <p:cNvSpPr txBox="1"/>
          <p:nvPr/>
        </p:nvSpPr>
        <p:spPr>
          <a:xfrm>
            <a:off x="6838135" y="710459"/>
            <a:ext cx="2993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 = 2</a:t>
            </a:r>
          </a:p>
          <a:p>
            <a:r>
              <a:rPr lang="en-US" sz="1200" b="1" dirty="0"/>
              <a:t>s3, op3 = </a:t>
            </a:r>
            <a:r>
              <a:rPr lang="en-US" sz="1200" dirty="0" err="1"/>
              <a:t>Decoder_RNN</a:t>
            </a:r>
            <a:r>
              <a:rPr lang="en-US" sz="1200" dirty="0"/>
              <a:t>(</a:t>
            </a:r>
            <a:r>
              <a:rPr lang="en-US" sz="1200" b="1" dirty="0"/>
              <a:t>s2, op2, c2</a:t>
            </a:r>
            <a:r>
              <a:rPr lang="en-US" sz="1200" dirty="0"/>
              <a:t>)</a:t>
            </a:r>
          </a:p>
        </p:txBody>
      </p:sp>
      <p:sp>
        <p:nvSpPr>
          <p:cNvPr id="989" name="Decoder text">
            <a:extLst>
              <a:ext uri="{FF2B5EF4-FFF2-40B4-BE49-F238E27FC236}">
                <a16:creationId xmlns:a16="http://schemas.microsoft.com/office/drawing/2014/main" id="{D9A5142E-E499-4657-9094-9C27A3C60B74}"/>
              </a:ext>
            </a:extLst>
          </p:cNvPr>
          <p:cNvSpPr txBox="1"/>
          <p:nvPr/>
        </p:nvSpPr>
        <p:spPr>
          <a:xfrm>
            <a:off x="6843895" y="721621"/>
            <a:ext cx="2993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 = 3</a:t>
            </a:r>
          </a:p>
          <a:p>
            <a:r>
              <a:rPr lang="en-US" sz="1200" b="1" dirty="0"/>
              <a:t>s4, op4 = </a:t>
            </a:r>
            <a:r>
              <a:rPr lang="en-US" sz="1200" dirty="0" err="1"/>
              <a:t>Decoder_RNN</a:t>
            </a:r>
            <a:r>
              <a:rPr lang="en-US" sz="1200" dirty="0"/>
              <a:t>(</a:t>
            </a:r>
            <a:r>
              <a:rPr lang="en-US" sz="1200" b="1" dirty="0"/>
              <a:t>s3, op3, c3</a:t>
            </a:r>
            <a:r>
              <a:rPr lang="en-US" sz="1200" dirty="0"/>
              <a:t>)</a:t>
            </a:r>
          </a:p>
        </p:txBody>
      </p:sp>
      <p:sp>
        <p:nvSpPr>
          <p:cNvPr id="990" name="Decoder text">
            <a:extLst>
              <a:ext uri="{FF2B5EF4-FFF2-40B4-BE49-F238E27FC236}">
                <a16:creationId xmlns:a16="http://schemas.microsoft.com/office/drawing/2014/main" id="{A0F87691-14D8-41EA-9E4A-E0584FFBBA7B}"/>
              </a:ext>
            </a:extLst>
          </p:cNvPr>
          <p:cNvSpPr txBox="1"/>
          <p:nvPr/>
        </p:nvSpPr>
        <p:spPr>
          <a:xfrm>
            <a:off x="6841015" y="721516"/>
            <a:ext cx="2993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 = 4</a:t>
            </a:r>
          </a:p>
          <a:p>
            <a:r>
              <a:rPr lang="en-US" sz="1200" b="1" dirty="0"/>
              <a:t>s5, op5 = </a:t>
            </a:r>
            <a:r>
              <a:rPr lang="en-US" sz="1200" dirty="0" err="1"/>
              <a:t>Decoder_RNN</a:t>
            </a:r>
            <a:r>
              <a:rPr lang="en-US" sz="1200" dirty="0"/>
              <a:t>(</a:t>
            </a:r>
            <a:r>
              <a:rPr lang="en-US" sz="1200" b="1" dirty="0"/>
              <a:t>s4, op4, c4</a:t>
            </a:r>
            <a:r>
              <a:rPr lang="en-US" sz="1200" dirty="0"/>
              <a:t>)</a:t>
            </a:r>
          </a:p>
        </p:txBody>
      </p:sp>
      <p:sp>
        <p:nvSpPr>
          <p:cNvPr id="991" name="Decoder text">
            <a:extLst>
              <a:ext uri="{FF2B5EF4-FFF2-40B4-BE49-F238E27FC236}">
                <a16:creationId xmlns:a16="http://schemas.microsoft.com/office/drawing/2014/main" id="{4FF8B285-B1DE-4862-A61C-893661B82C7B}"/>
              </a:ext>
            </a:extLst>
          </p:cNvPr>
          <p:cNvSpPr txBox="1"/>
          <p:nvPr/>
        </p:nvSpPr>
        <p:spPr>
          <a:xfrm>
            <a:off x="6850023" y="720089"/>
            <a:ext cx="2993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 = 5</a:t>
            </a:r>
          </a:p>
          <a:p>
            <a:r>
              <a:rPr lang="en-US" sz="1200" b="1" dirty="0"/>
              <a:t>s6, op6 = </a:t>
            </a:r>
            <a:r>
              <a:rPr lang="en-US" sz="1200" dirty="0" err="1"/>
              <a:t>Decoder_RNN</a:t>
            </a:r>
            <a:r>
              <a:rPr lang="en-US" sz="1200" dirty="0"/>
              <a:t>(</a:t>
            </a:r>
            <a:r>
              <a:rPr lang="en-US" sz="1200" b="1" dirty="0"/>
              <a:t>s5, op5, c5</a:t>
            </a:r>
            <a:r>
              <a:rPr lang="en-US" sz="1200" dirty="0"/>
              <a:t>)</a:t>
            </a:r>
          </a:p>
        </p:txBody>
      </p:sp>
      <p:sp>
        <p:nvSpPr>
          <p:cNvPr id="992" name="Decoder text">
            <a:extLst>
              <a:ext uri="{FF2B5EF4-FFF2-40B4-BE49-F238E27FC236}">
                <a16:creationId xmlns:a16="http://schemas.microsoft.com/office/drawing/2014/main" id="{92C90C72-7CBB-401C-9986-E71B76A6EEDE}"/>
              </a:ext>
            </a:extLst>
          </p:cNvPr>
          <p:cNvSpPr txBox="1"/>
          <p:nvPr/>
        </p:nvSpPr>
        <p:spPr>
          <a:xfrm>
            <a:off x="6841015" y="728870"/>
            <a:ext cx="2993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 = 6</a:t>
            </a:r>
          </a:p>
          <a:p>
            <a:r>
              <a:rPr lang="en-US" sz="1200" b="1" dirty="0"/>
              <a:t>s7, op7 = </a:t>
            </a:r>
            <a:r>
              <a:rPr lang="en-US" sz="1200" dirty="0" err="1"/>
              <a:t>Decoder_RNN</a:t>
            </a:r>
            <a:r>
              <a:rPr lang="en-US" sz="1200" dirty="0"/>
              <a:t>(</a:t>
            </a:r>
            <a:r>
              <a:rPr lang="en-US" sz="1200" b="1" dirty="0"/>
              <a:t>s6, op6, c6</a:t>
            </a:r>
            <a:r>
              <a:rPr lang="en-US" sz="1200" dirty="0"/>
              <a:t>)</a:t>
            </a:r>
          </a:p>
        </p:txBody>
      </p:sp>
      <p:sp>
        <p:nvSpPr>
          <p:cNvPr id="993" name="Decoder text">
            <a:extLst>
              <a:ext uri="{FF2B5EF4-FFF2-40B4-BE49-F238E27FC236}">
                <a16:creationId xmlns:a16="http://schemas.microsoft.com/office/drawing/2014/main" id="{6FDDF1FC-1E76-49F2-8536-92E834F457E2}"/>
              </a:ext>
            </a:extLst>
          </p:cNvPr>
          <p:cNvSpPr txBox="1"/>
          <p:nvPr/>
        </p:nvSpPr>
        <p:spPr>
          <a:xfrm>
            <a:off x="6850023" y="711206"/>
            <a:ext cx="2993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 = 7</a:t>
            </a:r>
          </a:p>
          <a:p>
            <a:r>
              <a:rPr lang="en-US" sz="1200" b="1" dirty="0"/>
              <a:t>s8, op8 = </a:t>
            </a:r>
            <a:r>
              <a:rPr lang="en-US" sz="1200" dirty="0" err="1"/>
              <a:t>Decoder_RNN</a:t>
            </a:r>
            <a:r>
              <a:rPr lang="en-US" sz="1200" dirty="0"/>
              <a:t>(</a:t>
            </a:r>
            <a:r>
              <a:rPr lang="en-US" sz="1200" b="1" dirty="0"/>
              <a:t>s7, op7, c7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284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6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2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6" presetClass="emph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2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6" presetClass="emph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2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 0.01286 L 0.0001 0.01303 C -0.00489 0.04118 -0.0044 0.04136 -0.0175 0.08064 C -0.02043 0.08898 -0.02395 0.09697 -0.02806 0.10358 C -0.0349 0.11435 -0.06501 0.13833 -0.06736 0.14007 C -0.0787 0.14807 -0.09023 0.15554 -0.10197 0.16093 C -0.13325 0.17466 -0.16033 0.17344 -0.19288 0.17448 L -0.30785 0.17657 C -0.31645 0.17692 -0.32515 0.17639 -0.33366 0.17761 C -0.33943 0.17831 -0.3451 0.18004 -0.35067 0.18178 C -0.35194 0.18213 -0.35302 0.18317 -0.35419 0.18387 C -0.35517 0.18422 -0.35614 0.18456 -0.35712 0.18491 C -0.35898 0.1896 -0.358 0.1863 -0.35888 0.19221 C -0.35957 0.19621 -0.35947 0.19395 -0.35947 0.19638 " pathEditMode="relative" rAng="0" ptsTypes="AAAAAAAAAAAAAA">
                                      <p:cBhvr>
                                        <p:cTn id="206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88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4.18491E-6 L -0.00117 0.00017 C -0.00274 0.0139 -0.00254 0.01824 -0.00547 0.03058 C -0.00811 0.04118 -0.01036 0.04675 -0.01496 0.05578 C -0.01994 0.06552 -0.02424 0.07681 -0.0303 0.08429 C -0.03382 0.08846 -0.04458 0.10253 -0.04976 0.10723 C -0.05426 0.11122 -0.05875 0.11539 -0.06345 0.11835 C -0.0785 0.12739 -0.10245 0.13694 -0.11721 0.14251 C -0.13031 0.14685 -0.14341 0.15102 -0.15632 0.15571 C -0.1748 0.1618 -0.17558 0.16319 -0.19484 0.16771 C -0.22573 0.17448 -0.21322 0.17014 -0.24685 0.17535 C -0.24919 0.1757 -0.25164 0.17605 -0.25398 0.17639 L -0.28292 0.17865 L -0.29358 0.18091 L -0.29954 0.18196 C -0.31459 0.19047 -0.30707 0.18074 -0.30951 0.19186 C -0.3098 0.19291 -0.31039 0.19377 -0.31068 0.19516 C -0.31098 0.19569 -0.31107 0.19655 -0.31127 0.19742 " pathEditMode="relative" rAng="0" ptsTypes="AAAAAAAAAAAAAAAAAA">
                                      <p:cBhvr>
                                        <p:cTn id="210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05" y="98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166 0.02033 -0.00684 0.04275 -0.00977 0.04814 C -0.01593 0.05961 -0.02327 0.07507 -0.03089 0.08359 C -0.04145 0.09558 -0.05426 0.10566 -0.06609 0.11279 C -0.07518 0.11835 -0.09639 0.13051 -0.1089 0.13468 C -0.11712 0.13747 -0.12787 0.13886 -0.13589 0.14094 C -0.17108 0.15015 -0.14977 0.14755 -0.17812 0.14928 C -0.18125 0.14998 -0.18447 0.14998 -0.1875 0.15137 C -0.18887 0.15206 -0.18975 0.15467 -0.19102 0.15554 C -0.19317 0.1571 -0.19542 0.15728 -0.19748 0.15867 C -0.19953 0.16006 -0.20129 0.16267 -0.20334 0.16388 C -0.20569 0.16545 -0.20813 0.16597 -0.21038 0.16701 C -0.21302 0.1684 -0.21546 0.17014 -0.21801 0.17118 C -0.21937 0.17188 -0.22084 0.1717 -0.22211 0.17222 C -0.22358 0.17275 -0.22485 0.17379 -0.22622 0.17431 C -0.22768 0.175 -0.23463 0.17761 -0.23619 0.17848 C -0.25066 0.18769 -0.22808 0.1757 -0.24382 0.18369 C -0.24557 0.18561 -0.24743 0.187 -0.24851 0.18995 C -0.2489 0.19099 -0.2487 0.19238 -0.24909 0.19308 C -0.25085 0.19673 -0.25095 0.19621 -0.25261 0.19621 " pathEditMode="relative" rAng="0" ptsTypes="AAAAAAAAAAAAAAAAAAAAA">
                                      <p:cBhvr>
                                        <p:cTn id="214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41" y="91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068 0.01598 -0.00127 0.01911 -0.00224 0.02224 C -0.00264 0.02363 -0.00342 0.02485 -0.004 0.02641 C -0.00655 0.03302 -0.00606 0.03267 -0.00928 0.03893 C -0.01075 0.04171 -0.01202 0.04518 -0.01398 0.04727 C -0.0259 0.06048 -0.00997 0.04362 -0.02571 0.05665 C -0.02854 0.05891 -0.03108 0.06239 -0.03392 0.06499 C -0.03675 0.06743 -0.03979 0.06899 -0.04272 0.07125 C -0.04565 0.07351 -0.04849 0.07612 -0.05152 0.07855 C -0.05435 0.08064 -0.05738 0.08237 -0.06032 0.08481 C -0.07273 0.09454 -0.06178 0.09037 -0.08436 0.10253 L -0.0961 0.10879 C -0.09844 0.11001 -0.10079 0.1114 -0.10313 0.11296 C -0.10411 0.11348 -0.10499 0.11435 -0.10607 0.11505 C -0.1088 0.11644 -0.11144 0.11783 -0.11428 0.11922 C -0.1178 0.12061 -0.12132 0.12148 -0.12484 0.12339 C -0.13002 0.126 -0.13481 0.13069 -0.14009 0.13277 C -0.14283 0.13382 -0.14556 0.13434 -0.1483 0.1359 C -0.15035 0.13694 -0.15221 0.13868 -0.15417 0.14007 C -0.15593 0.14112 -0.15769 0.14181 -0.15945 0.1432 C -0.1616 0.14459 -0.16365 0.14685 -0.1659 0.14841 C -0.16736 0.14928 -0.16912 0.14928 -0.17059 0.1505 C -0.18916 0.16371 -0.17802 0.15849 -0.18584 0.16197 C -0.18662 0.16301 -0.18731 0.16423 -0.18819 0.1651 C -0.18868 0.16562 -0.18946 0.16527 -0.18995 0.16614 C -0.19034 0.16684 -0.19024 0.16823 -0.19053 0.16927 C -0.19083 0.17031 -0.19161 0.17101 -0.19171 0.1724 C -0.192 0.18091 -0.19171 0.18978 -0.19171 0.19847 " pathEditMode="relative" rAng="0" ptsTypes="AAAAAAAAAAAAAAAAAAAAAAAAAAAAA">
                                      <p:cBhvr>
                                        <p:cTn id="218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0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139 L -0.00117 0.01407 C -0.00176 0.02467 -0.00147 0.02415 -0.00293 0.03371 C -0.00352 0.03684 -0.00391 0.04014 -0.00469 0.0431 C -0.00724 0.05196 -0.013 0.06187 -0.01642 0.06812 C -0.01916 0.07281 -0.0217 0.07768 -0.02464 0.08168 C -0.02737 0.08498 -0.0306 0.08707 -0.03344 0.09002 C -0.03607 0.09263 -0.03852 0.09576 -0.04106 0.09836 C -0.05221 0.10879 -0.04487 0.10097 -0.05397 0.10775 C -0.06003 0.11209 -0.07528 0.12443 -0.08153 0.12964 L -0.08916 0.1359 C -0.0917 0.13799 -0.09424 0.14025 -0.09678 0.14216 C -0.10373 0.14702 -0.10509 0.14685 -0.11028 0.15363 C -0.11213 0.15589 -0.11526 0.16093 -0.11673 0.16406 C -0.11722 0.16492 -0.11751 0.16614 -0.1179 0.16718 C -0.11927 0.17031 -0.12201 0.17657 -0.12201 0.17674 C -0.12416 0.18752 -0.12259 0.17796 -0.12377 0.19117 C -0.12396 0.19256 -0.12406 0.19395 -0.12435 0.19534 C -0.12465 0.19638 -0.12553 0.19847 -0.12553 0.19864 " pathEditMode="relative" rAng="0" ptsTypes="AAAAAAAAAAAAAAAAAAA">
                                      <p:cBhvr>
                                        <p:cTn id="222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8" y="9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8 0.01286 L -0.00088 0.01303 C -0.00284 0.04327 -0.00118 0.0205 -0.00333 0.0431 C -0.00352 0.04536 -0.00343 0.04796 -0.00391 0.0504 C -0.00421 0.05248 -0.00509 0.05439 -0.00567 0.05665 C -0.00626 0.05926 -0.00665 0.06221 -0.00743 0.06499 C -0.01262 0.0855 -0.00968 0.07299 -0.01447 0.08793 C -0.01506 0.08985 -0.01555 0.09211 -0.01623 0.09419 C -0.01858 0.10114 -0.02308 0.11209 -0.0262 0.11713 C -0.02816 0.12026 -0.02992 0.12374 -0.03207 0.12652 C -0.0397 0.13625 -0.04126 0.1359 -0.04967 0.14216 C -0.0569 0.14737 -0.05309 0.14476 -0.06023 0.15154 C -0.06257 0.15363 -0.06492 0.15571 -0.06726 0.1578 C -0.06844 0.15884 -0.06971 0.15936 -0.07078 0.16093 L -0.07372 0.1651 C -0.07665 0.17831 -0.07489 0.1684 -0.07489 0.19638 " pathEditMode="relative" rAng="0" ptsTypes="AAAAAAAAAAAAAAAA">
                                      <p:cBhvr>
                                        <p:cTn id="226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4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6997E-5 0.01286 L -9.76997E-5 0.01303 C 0.00303 0.05144 0.00244 0.03406 -9.76997E-5 0.09315 C -0.0003 0.09662 -0.00069 0.1001 -0.00127 0.10358 C -0.00186 0.1067 -0.00303 0.10966 -0.00362 0.11296 C -0.00421 0.11557 -0.00421 0.11852 -0.00479 0.1213 C -0.00557 0.1246 -0.00675 0.12739 -0.00773 0.13069 C -0.00812 0.1319 -0.00841 0.13347 -0.0089 0.13486 C -0.01115 0.14112 -0.01408 0.14685 -0.01594 0.15363 C -0.01691 0.1571 -0.01779 0.16058 -0.01887 0.16406 C -0.01965 0.16614 -0.02122 0.17066 -0.0218 0.17344 C -0.0221 0.17466 -0.02219 0.17622 -0.02239 0.17761 C -0.02405 0.18769 -0.02298 0.1717 -0.02298 0.19847 " pathEditMode="relative" rAng="0" ptsTypes="AAAAAAAAAAAAA">
                                      <p:cBhvr>
                                        <p:cTn id="230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 0.01182 L 0.00118 0.01199 C 0.00176 0.01842 0.00235 0.02485 0.00293 0.03163 C 0.00352 0.0398 0.00313 0.04866 0.00469 0.05665 C 0.00509 0.05874 0.00548 0.06065 0.00587 0.06291 C 0.00724 0.07229 0.00685 0.07386 0.0088 0.08377 C 0.00939 0.08689 0.01046 0.08985 0.01115 0.09315 C 0.01183 0.09645 0.01203 0.1001 0.01291 0.10358 C 0.0134 0.10584 0.01457 0.10757 0.01525 0.10983 C 0.01897 0.12304 0.013 0.10879 0.01936 0.12235 C 0.0219 0.14025 0.01867 0.11957 0.02405 0.14424 C 0.02434 0.14564 0.02503 0.1545 0.02522 0.15571 C 0.0264 0.16388 0.02679 0.1644 0.02874 0.17136 C 0.02894 0.17309 0.02904 0.17483 0.02933 0.17657 C 0.02962 0.17813 0.03099 0.18161 0.03109 0.18387 C 0.03119 0.18891 0.03109 0.1943 0.03109 0.19951 " pathEditMode="relative" rAng="0" ptsTypes="AAAAAAAAAAAAAAAA">
                                      <p:cBhvr>
                                        <p:cTn id="234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" y="93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6 -0.0292 L 0.00166 -0.02903 C -0.01359 -0.0756 -0.00919 -0.06935 -0.04878 -0.11366 C -0.05533 -0.12096 -0.0656 -0.13348 -0.07283 -0.13765 C -0.08593 -0.14529 -0.09952 -0.1512 -0.11213 -0.16059 C -0.11585 -0.16337 -0.11956 -0.1665 -0.12328 -0.16893 C -0.12445 -0.1698 -0.12572 -0.16945 -0.1268 -0.16997 C -0.13198 -0.17223 -0.13696 -0.17519 -0.14205 -0.17727 C -0.153 -0.18214 -0.16385 -0.18805 -0.17489 -0.19083 C -0.17626 -0.19117 -0.17773 -0.19152 -0.179 -0.19187 C -0.20129 -0.19969 -0.19757 -0.19969 -0.22065 -0.20543 C -0.22866 -0.20751 -0.23678 -0.20821 -0.2447 -0.21064 C -0.26122 -0.21585 -0.27745 -0.22402 -0.29397 -0.22837 C -0.29788 -0.22941 -0.30189 -0.2301 -0.3057 -0.23149 C -0.32701 -0.23914 -0.3057 -0.23236 -0.31919 -0.23879 C -0.32242 -0.24036 -0.3362 -0.24557 -0.33972 -0.24609 C -0.34754 -0.24731 -0.35536 -0.24748 -0.36318 -0.24818 C -0.36475 -0.24853 -0.36641 -0.24887 -0.36787 -0.24922 C -0.36895 -0.24957 -0.36983 -0.25009 -0.37081 -0.25026 C -0.38557 -0.25287 -0.38352 -0.25235 -0.39603 -0.25235 " pathEditMode="relative" rAng="0" ptsTypes="AAAAAAAAAAAAAAAAAAAA">
                                      <p:cBhvr>
                                        <p:cTn id="304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85" y="-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24 -0.00052 L -0.0524 -0.00035 C -0.05729 0.00017 -0.06218 0.00226 -0.06707 0.00156 C -0.07714 0.00017 -0.08721 -0.00278 -0.09698 -0.00678 C -0.10363 -0.00956 -0.11253 -0.0186 -0.11869 -0.0245 C -0.12133 -0.03024 -0.12387 -0.03476 -0.12514 -0.04223 C -0.1266 -0.05075 -0.12709 -0.05961 -0.12807 -0.0683 C -0.12856 -0.08481 -0.12924 -0.09767 -0.12807 -0.11418 C -0.12748 -0.12304 -0.12631 -0.13173 -0.12514 -0.14025 C -0.12064 -0.17362 -0.12113 -0.1804 -0.11223 -0.2049 C -0.10862 -0.21498 -0.10598 -0.22715 -0.1005 -0.2341 C -0.09561 -0.24035 -0.09131 -0.24835 -0.08584 -0.25287 C -0.0829 -0.2553 -0.07997 -0.25756 -0.07704 -0.26017 C -0.07411 -0.26277 -0.07127 -0.26608 -0.06824 -0.26851 C -0.06599 -0.27059 -0.06355 -0.27198 -0.0612 -0.27372 C -0.05964 -0.27511 -0.05817 -0.27685 -0.05651 -0.27789 C -0.05426 -0.27963 -0.05182 -0.28067 -0.04947 -0.28206 C -0.03989 -0.28832 -0.0436 -0.28728 -0.03305 -0.29145 C -0.03099 -0.29232 -0.02875 -0.29284 -0.02659 -0.29353 C -0.02503 -0.29423 -0.02347 -0.29493 -0.0219 -0.29562 C -0.02073 -0.29632 -0.01965 -0.29736 -0.01838 -0.29771 C -0.01349 -0.2991 -0.00812 -0.29875 -0.00313 -0.29875 " pathEditMode="relative" rAng="0" ptsTypes="AAAAAAAAAAAAAAAAAAAAAA">
                                      <p:cBhvr>
                                        <p:cTn id="30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9" y="-14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0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5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2" dur="500" tmFilter="0, 0; .2, .5; .8, .5; 1, 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3" dur="250" autoRev="1" fill="hold"/>
                                        <p:tgtEl>
                                          <p:spTgt spid="2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7" dur="500" tmFilter="0, 0; .2, .5; .8, .5; 1, 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8" dur="250" autoRev="1" fill="hold"/>
                                        <p:tgtEl>
                                          <p:spTgt spid="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26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500" tmFilter="0, 0; .2, .5; .8, .5; 1, 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3" dur="250" autoRev="1" fill="hold"/>
                                        <p:tgtEl>
                                          <p:spTgt spid="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8 0.07577 L 0.00088 0.07577 C -0.00273 0.08133 -0.00576 0.08794 -0.00977 0.09245 C -0.01847 0.10219 -0.03118 0.10531 -0.04086 0.1081 C -0.048 0.11001 -0.05523 0.11175 -0.06256 0.11331 C -0.08935 0.11887 -0.08857 0.11765 -0.12005 0.12061 C -0.12572 0.12165 -0.13139 0.12217 -0.13706 0.12374 C -0.14224 0.12495 -0.15329 0.12912 -0.15876 0.13208 C -0.16404 0.13486 -0.16951 0.13834 -0.17401 0.14459 C -0.17538 0.1465 -0.17636 0.14928 -0.17753 0.15189 C -0.1787 0.1545 -0.17997 0.1571 -0.18105 0.16023 C -0.19298 0.19482 -0.17997 0.15989 -0.18516 0.17379 C -0.18555 0.17692 -0.18594 0.18005 -0.18633 0.18317 C -0.18652 0.18456 -0.18672 0.18578 -0.18692 0.18734 C -0.18731 0.19134 -0.18721 0.19586 -0.18809 0.19986 C -0.18868 0.20264 -0.18926 0.20525 -0.18985 0.2082 C -0.19004 0.20942 -0.19024 0.21098 -0.19043 0.21237 C -0.19083 0.2148 -0.19122 0.21724 -0.19161 0.21967 C -0.1918 0.22071 -0.1921 0.22158 -0.19219 0.2228 C -0.19229 0.22541 -0.19219 0.22836 -0.19219 0.23114 " pathEditMode="relative" ptsTypes="AAAAAAAAAAAAAAAAAAAA">
                                      <p:cBhvr>
                                        <p:cTn id="457" dur="2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61" dur="5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2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7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1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7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6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2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7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1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7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6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2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7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1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7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6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2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7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1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7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2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6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 0.01286 L 0.0001 0.01303 C -0.00489 0.04118 -0.0044 0.04136 -0.0175 0.08064 C -0.02043 0.08898 -0.02395 0.09697 -0.02806 0.10358 C -0.0349 0.11435 -0.06501 0.13833 -0.06736 0.14007 C -0.0787 0.14807 -0.09023 0.15554 -0.10197 0.16093 C -0.13325 0.17466 -0.16033 0.17344 -0.19288 0.17448 L -0.30785 0.17657 C -0.31645 0.17692 -0.32515 0.17639 -0.33366 0.17761 C -0.33943 0.17831 -0.3451 0.18004 -0.35067 0.18178 C -0.35194 0.18213 -0.35302 0.18317 -0.35419 0.18387 C -0.35517 0.18422 -0.35614 0.18456 -0.35712 0.18491 C -0.35898 0.1896 -0.358 0.1863 -0.35888 0.19221 C -0.35957 0.19621 -0.35947 0.19395 -0.35947 0.19638 " pathEditMode="relative" rAng="0" ptsTypes="AAAAAAAAAAAAAA">
                                      <p:cBhvr>
                                        <p:cTn id="591" dur="20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88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2" fill="hold">
                      <p:stCondLst>
                        <p:cond delay="indefinite"/>
                      </p:stCondLst>
                      <p:childTnLst>
                        <p:par>
                          <p:cTn id="593" fill="hold">
                            <p:stCondLst>
                              <p:cond delay="0"/>
                            </p:stCondLst>
                            <p:childTnLst>
                              <p:par>
                                <p:cTn id="59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4.18491E-6 L -0.00117 0.00017 C -0.00274 0.0139 -0.00254 0.01824 -0.00547 0.03058 C -0.00811 0.04118 -0.01036 0.04675 -0.01496 0.05578 C -0.01994 0.06552 -0.02424 0.07681 -0.0303 0.08429 C -0.03382 0.08846 -0.04458 0.10253 -0.04976 0.10723 C -0.05426 0.11122 -0.05875 0.11539 -0.06345 0.11835 C -0.0785 0.12739 -0.10245 0.13694 -0.11721 0.14251 C -0.13031 0.14685 -0.14341 0.15102 -0.15632 0.15571 C -0.1748 0.1618 -0.17558 0.16319 -0.19484 0.16771 C -0.22573 0.17448 -0.21322 0.17014 -0.24685 0.17535 C -0.24919 0.1757 -0.25164 0.17605 -0.25398 0.17639 L -0.28292 0.17865 L -0.29358 0.18091 L -0.29954 0.18196 C -0.31459 0.19047 -0.30707 0.18074 -0.30951 0.19186 C -0.3098 0.19291 -0.31039 0.19377 -0.31068 0.19516 C -0.31098 0.19569 -0.31107 0.19655 -0.31127 0.19742 " pathEditMode="relative" rAng="0" ptsTypes="AAAAAAAAAAAAAAAAAA">
                                      <p:cBhvr>
                                        <p:cTn id="595" dur="20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05" y="98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6" fill="hold">
                      <p:stCondLst>
                        <p:cond delay="indefinite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166 0.02033 -0.00684 0.04275 -0.00977 0.04814 C -0.01593 0.05961 -0.02327 0.07507 -0.03089 0.08359 C -0.04145 0.09558 -0.05426 0.10566 -0.06609 0.11279 C -0.07518 0.11835 -0.09639 0.13051 -0.1089 0.13468 C -0.11712 0.13747 -0.12787 0.13886 -0.13589 0.14094 C -0.17108 0.15015 -0.14977 0.14755 -0.17812 0.14928 C -0.18125 0.14998 -0.18447 0.14998 -0.1875 0.15137 C -0.18887 0.15206 -0.18975 0.15467 -0.19102 0.15554 C -0.19317 0.1571 -0.19542 0.15728 -0.19748 0.15867 C -0.19953 0.16006 -0.20129 0.16267 -0.20334 0.16388 C -0.20569 0.16545 -0.20813 0.16597 -0.21038 0.16701 C -0.21302 0.1684 -0.21546 0.17014 -0.21801 0.17118 C -0.21937 0.17188 -0.22084 0.1717 -0.22211 0.17222 C -0.22358 0.17275 -0.22485 0.17379 -0.22622 0.17431 C -0.22768 0.175 -0.23463 0.17761 -0.23619 0.17848 C -0.25066 0.18769 -0.22808 0.1757 -0.24382 0.18369 C -0.24557 0.18561 -0.24743 0.187 -0.24851 0.18995 C -0.2489 0.19099 -0.2487 0.19238 -0.24909 0.19308 C -0.25085 0.19673 -0.25095 0.19621 -0.25261 0.19621 " pathEditMode="relative" rAng="0" ptsTypes="AAAAAAAAAAAAAAAAAAAAA">
                                      <p:cBhvr>
                                        <p:cTn id="599" dur="20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41" y="91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0" fill="hold">
                      <p:stCondLst>
                        <p:cond delay="indefinite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068 0.01598 -0.00127 0.01911 -0.00224 0.02224 C -0.00264 0.02363 -0.00342 0.02485 -0.004 0.02641 C -0.00655 0.03302 -0.00606 0.03267 -0.00928 0.03893 C -0.01075 0.04171 -0.01202 0.04518 -0.01398 0.04727 C -0.0259 0.06048 -0.00997 0.04362 -0.02571 0.05665 C -0.02854 0.05891 -0.03108 0.06239 -0.03392 0.06499 C -0.03675 0.06743 -0.03979 0.06899 -0.04272 0.07125 C -0.04565 0.07351 -0.04849 0.07612 -0.05152 0.07855 C -0.05435 0.08064 -0.05738 0.08237 -0.06032 0.08481 C -0.07273 0.09454 -0.06178 0.09037 -0.08436 0.10253 L -0.0961 0.10879 C -0.09844 0.11001 -0.10079 0.1114 -0.10313 0.11296 C -0.10411 0.11348 -0.10499 0.11435 -0.10607 0.11505 C -0.1088 0.11644 -0.11144 0.11783 -0.11428 0.11922 C -0.1178 0.12061 -0.12132 0.12148 -0.12484 0.12339 C -0.13002 0.126 -0.13481 0.13069 -0.14009 0.13277 C -0.14283 0.13382 -0.14556 0.13434 -0.1483 0.1359 C -0.15035 0.13694 -0.15221 0.13868 -0.15417 0.14007 C -0.15593 0.14112 -0.15769 0.14181 -0.15945 0.1432 C -0.1616 0.14459 -0.16365 0.14685 -0.1659 0.14841 C -0.16736 0.14928 -0.16912 0.14928 -0.17059 0.1505 C -0.18916 0.16371 -0.17802 0.15849 -0.18584 0.16197 C -0.18662 0.16301 -0.18731 0.16423 -0.18819 0.1651 C -0.18868 0.16562 -0.18946 0.16527 -0.18995 0.16614 C -0.19034 0.16684 -0.19024 0.16823 -0.19053 0.16927 C -0.19083 0.17031 -0.19161 0.17101 -0.19171 0.1724 C -0.192 0.18091 -0.19171 0.18978 -0.19171 0.19847 " pathEditMode="relative" rAng="0" ptsTypes="AAAAAAAAAAAAAAAAAAAAAAAAAAAAA">
                                      <p:cBhvr>
                                        <p:cTn id="603" dur="20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0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>
                      <p:stCondLst>
                        <p:cond delay="indefinite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139 L -0.00117 0.01407 C -0.00176 0.02467 -0.00147 0.02415 -0.00293 0.03371 C -0.00352 0.03684 -0.00391 0.04014 -0.00469 0.0431 C -0.00724 0.05196 -0.013 0.06187 -0.01642 0.06812 C -0.01916 0.07281 -0.0217 0.07768 -0.02464 0.08168 C -0.02737 0.08498 -0.0306 0.08707 -0.03344 0.09002 C -0.03607 0.09263 -0.03852 0.09576 -0.04106 0.09836 C -0.05221 0.10879 -0.04487 0.10097 -0.05397 0.10775 C -0.06003 0.11209 -0.07528 0.12443 -0.08153 0.12964 L -0.08916 0.1359 C -0.0917 0.13799 -0.09424 0.14025 -0.09678 0.14216 C -0.10373 0.14702 -0.10509 0.14685 -0.11028 0.15363 C -0.11213 0.15589 -0.11526 0.16093 -0.11673 0.16406 C -0.11722 0.16492 -0.11751 0.16614 -0.1179 0.16718 C -0.11927 0.17031 -0.12201 0.17657 -0.12201 0.17674 C -0.12416 0.18752 -0.12259 0.17796 -0.12377 0.19117 C -0.12396 0.19256 -0.12406 0.19395 -0.12435 0.19534 C -0.12465 0.19638 -0.12553 0.19847 -0.12553 0.19864 " pathEditMode="relative" rAng="0" ptsTypes="AAAAAAAAAAAAAAAAAAA">
                                      <p:cBhvr>
                                        <p:cTn id="607" dur="20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8" y="9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8 0.01286 L -0.00088 0.01303 C -0.00284 0.04327 -0.00118 0.0205 -0.00333 0.0431 C -0.00352 0.04536 -0.00343 0.04796 -0.00391 0.0504 C -0.00421 0.05248 -0.00509 0.05439 -0.00567 0.05665 C -0.00626 0.05926 -0.00665 0.06221 -0.00743 0.06499 C -0.01262 0.0855 -0.00968 0.07299 -0.01447 0.08793 C -0.01506 0.08985 -0.01555 0.09211 -0.01623 0.09419 C -0.01858 0.10114 -0.02308 0.11209 -0.0262 0.11713 C -0.02816 0.12026 -0.02992 0.12374 -0.03207 0.12652 C -0.0397 0.13625 -0.04126 0.1359 -0.04967 0.14216 C -0.0569 0.14737 -0.05309 0.14476 -0.06023 0.15154 C -0.06257 0.15363 -0.06492 0.15571 -0.06726 0.1578 C -0.06844 0.15884 -0.06971 0.15936 -0.07078 0.16093 L -0.07372 0.1651 C -0.07665 0.17831 -0.07489 0.1684 -0.07489 0.19638 " pathEditMode="relative" rAng="0" ptsTypes="AAAAAAAAAAAAAAAA">
                                      <p:cBhvr>
                                        <p:cTn id="611" dur="2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4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>
                      <p:stCondLst>
                        <p:cond delay="indefinite"/>
                      </p:stCondLst>
                      <p:childTnLst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6997E-5 0.01286 L -9.76997E-5 0.01303 C 0.00303 0.05144 0.00244 0.03406 -9.76997E-5 0.09315 C -0.0003 0.09662 -0.00069 0.1001 -0.00127 0.10358 C -0.00186 0.1067 -0.00303 0.10966 -0.00362 0.11296 C -0.00421 0.11557 -0.00421 0.11852 -0.00479 0.1213 C -0.00557 0.1246 -0.00675 0.12739 -0.00773 0.13069 C -0.00812 0.1319 -0.00841 0.13347 -0.0089 0.13486 C -0.01115 0.14112 -0.01408 0.14685 -0.01594 0.15363 C -0.01691 0.1571 -0.01779 0.16058 -0.01887 0.16406 C -0.01965 0.16614 -0.02122 0.17066 -0.0218 0.17344 C -0.0221 0.17466 -0.02219 0.17622 -0.02239 0.17761 C -0.02405 0.18769 -0.02298 0.1717 -0.02298 0.19847 " pathEditMode="relative" rAng="0" ptsTypes="AAAAAAAAAAAAA">
                                      <p:cBhvr>
                                        <p:cTn id="615" dur="20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6" fill="hold">
                      <p:stCondLst>
                        <p:cond delay="indefinite"/>
                      </p:stCondLst>
                      <p:childTnLst>
                        <p:par>
                          <p:cTn id="617" fill="hold">
                            <p:stCondLst>
                              <p:cond delay="0"/>
                            </p:stCondLst>
                            <p:childTnLst>
                              <p:par>
                                <p:cTn id="61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 0.01181 L 0.00118 0.01199 C 0.00176 0.01842 0.00235 0.02485 0.00294 0.03163 C 0.00352 0.03979 0.00313 0.04866 0.0047 0.05665 C 0.00509 0.05874 0.00548 0.06065 0.00587 0.06291 C 0.00724 0.07229 0.00685 0.07386 0.0088 0.08376 C 0.00939 0.08689 0.01046 0.08985 0.01115 0.09315 C 0.01183 0.09645 0.01203 0.1001 0.01291 0.10358 C 0.0134 0.10584 0.01457 0.10757 0.01525 0.10983 C 0.01897 0.12304 0.01301 0.10879 0.01936 0.12235 C 0.0219 0.14025 0.01868 0.11956 0.02405 0.14424 C 0.02435 0.14563 0.02503 0.1545 0.02523 0.15571 C 0.0264 0.16388 0.02679 0.1644 0.02874 0.17135 C 0.02894 0.17309 0.02904 0.17483 0.02933 0.17657 C 0.02962 0.17813 0.03099 0.18161 0.03109 0.18387 C 0.03119 0.18891 0.03109 0.1943 0.03109 0.19951 " pathEditMode="relative" rAng="0" ptsTypes="AAAAAAAAAAAAAAAA">
                                      <p:cBhvr>
                                        <p:cTn id="619" dur="20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" y="93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0" fill="hold">
                      <p:stCondLst>
                        <p:cond delay="indefinite"/>
                      </p:stCondLst>
                      <p:childTnLst>
                        <p:par>
                          <p:cTn id="621" fill="hold">
                            <p:stCondLst>
                              <p:cond delay="0"/>
                            </p:stCondLst>
                            <p:childTnLst>
                              <p:par>
                                <p:cTn id="6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9" dur="5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0" fill="hold">
                      <p:stCondLst>
                        <p:cond delay="indefinite"/>
                      </p:stCondLst>
                      <p:childTnLst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4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5" fill="hold">
                      <p:stCondLst>
                        <p:cond delay="indefinite"/>
                      </p:stCondLst>
                      <p:childTnLst>
                        <p:par>
                          <p:cTn id="636" fill="hold">
                            <p:stCondLst>
                              <p:cond delay="0"/>
                            </p:stCondLst>
                            <p:childTnLst>
                              <p:par>
                                <p:cTn id="6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9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0" fill="hold">
                      <p:stCondLst>
                        <p:cond delay="indefinite"/>
                      </p:stCondLst>
                      <p:childTnLst>
                        <p:par>
                          <p:cTn id="641" fill="hold">
                            <p:stCondLst>
                              <p:cond delay="0"/>
                            </p:stCondLst>
                            <p:childTnLst>
                              <p:par>
                                <p:cTn id="6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>
                      <p:stCondLst>
                        <p:cond delay="indefinite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9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0" fill="hold">
                      <p:stCondLst>
                        <p:cond delay="indefinite"/>
                      </p:stCondLst>
                      <p:childTnLst>
                        <p:par>
                          <p:cTn id="651" fill="hold">
                            <p:stCondLst>
                              <p:cond delay="0"/>
                            </p:stCondLst>
                            <p:childTnLst>
                              <p:par>
                                <p:cTn id="6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4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>
                      <p:stCondLst>
                        <p:cond delay="indefinite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9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0" fill="hold">
                      <p:stCondLst>
                        <p:cond delay="indefinite"/>
                      </p:stCondLst>
                      <p:childTnLst>
                        <p:par>
                          <p:cTn id="661" fill="hold">
                            <p:stCondLst>
                              <p:cond delay="0"/>
                            </p:stCondLst>
                            <p:childTnLst>
                              <p:par>
                                <p:cTn id="6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5" fill="hold">
                      <p:stCondLst>
                        <p:cond delay="indefinite"/>
                      </p:stCondLst>
                      <p:childTnLst>
                        <p:par>
                          <p:cTn id="666" fill="hold">
                            <p:stCondLst>
                              <p:cond delay="0"/>
                            </p:stCondLst>
                            <p:childTnLst>
                              <p:par>
                                <p:cTn id="6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9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>
                      <p:stCondLst>
                        <p:cond delay="indefinite"/>
                      </p:stCondLst>
                      <p:childTnLst>
                        <p:par>
                          <p:cTn id="671" fill="hold">
                            <p:stCondLst>
                              <p:cond delay="0"/>
                            </p:stCondLst>
                            <p:childTnLst>
                              <p:par>
                                <p:cTn id="67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4" dur="5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5" dur="5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6" fill="hold">
                      <p:stCondLst>
                        <p:cond delay="indefinite"/>
                      </p:stCondLst>
                      <p:childTnLst>
                        <p:par>
                          <p:cTn id="677" fill="hold">
                            <p:stCondLst>
                              <p:cond delay="0"/>
                            </p:stCondLst>
                            <p:childTnLst>
                              <p:par>
                                <p:cTn id="6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0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1" fill="hold">
                      <p:stCondLst>
                        <p:cond delay="indefinite"/>
                      </p:stCondLst>
                      <p:childTnLst>
                        <p:par>
                          <p:cTn id="682" fill="hold">
                            <p:stCondLst>
                              <p:cond delay="0"/>
                            </p:stCondLst>
                            <p:childTnLst>
                              <p:par>
                                <p:cTn id="6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5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6" fill="hold">
                      <p:stCondLst>
                        <p:cond delay="indefinite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6 -0.0292 L 0.00166 -0.02903 C -0.01359 -0.0756 -0.00919 -0.06935 -0.04878 -0.11366 C -0.05533 -0.12096 -0.0656 -0.13348 -0.07283 -0.13765 C -0.08593 -0.14529 -0.09952 -0.1512 -0.11213 -0.16059 C -0.11585 -0.16337 -0.11956 -0.1665 -0.12328 -0.16893 C -0.12445 -0.1698 -0.12572 -0.16945 -0.1268 -0.16997 C -0.13198 -0.17223 -0.13696 -0.17519 -0.14205 -0.17727 C -0.153 -0.18214 -0.16385 -0.18805 -0.17489 -0.19083 C -0.17626 -0.19117 -0.17773 -0.19152 -0.179 -0.19187 C -0.20129 -0.19969 -0.19757 -0.19969 -0.22065 -0.20543 C -0.22866 -0.20751 -0.23678 -0.20821 -0.2447 -0.21064 C -0.26122 -0.21585 -0.27745 -0.22402 -0.29397 -0.22837 C -0.29788 -0.22941 -0.30189 -0.2301 -0.3057 -0.23149 C -0.32701 -0.23914 -0.3057 -0.23236 -0.31919 -0.23879 C -0.32242 -0.24036 -0.3362 -0.24557 -0.33972 -0.24609 C -0.34754 -0.24731 -0.35536 -0.24748 -0.36318 -0.24818 C -0.36475 -0.24853 -0.36641 -0.24887 -0.36787 -0.24922 C -0.36895 -0.24957 -0.36983 -0.25009 -0.37081 -0.25026 C -0.38557 -0.25287 -0.38352 -0.25235 -0.39603 -0.25235 " pathEditMode="relative" rAng="0" ptsTypes="AAAAAAAAAAAAAAAAAAAA">
                                      <p:cBhvr>
                                        <p:cTn id="689" dur="20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85" y="-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0" fill="hold">
                      <p:stCondLst>
                        <p:cond delay="indefinite"/>
                      </p:stCondLst>
                      <p:childTnLst>
                        <p:par>
                          <p:cTn id="691" fill="hold">
                            <p:stCondLst>
                              <p:cond delay="0"/>
                            </p:stCondLst>
                            <p:childTnLst>
                              <p:par>
                                <p:cTn id="69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961 0.23531 L -0.23961 0.23531 C -0.25154 0.23427 -0.26434 0.24018 -0.27539 0.23218 C -0.29162 0.22037 -0.31097 0.20629 -0.31821 0.17796 C -0.32613 0.14685 -0.32202 0.10757 -0.31528 0.07577 C -0.30658 0.03458 -0.27295 -0.0259 -0.24782 -0.04519 C -0.23873 -0.05231 -0.21292 -0.05649 -0.20031 -0.05874 C -0.19571 -0.06239 -0.19728 -0.06014 -0.19503 -0.06396 " pathEditMode="relative" ptsTypes="AAAAAAAA">
                                      <p:cBhvr>
                                        <p:cTn id="693" dur="2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4" fill="hold">
                      <p:stCondLst>
                        <p:cond delay="indefinite"/>
                      </p:stCondLst>
                      <p:childTnLst>
                        <p:par>
                          <p:cTn id="695" fill="hold">
                            <p:stCondLst>
                              <p:cond delay="0"/>
                            </p:stCondLst>
                            <p:childTnLst>
                              <p:par>
                                <p:cTn id="69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6448 L 0.00156 -0.0643 C -0.00059 -0.07178 -0.00264 -0.07925 -0.00489 -0.08638 C -0.01125 -0.10584 -0.01965 -0.12409 -0.02835 -0.13956 C -0.03539 -0.15207 -0.03608 -0.15468 -0.0436 -0.16354 C -0.04654 -0.16702 -0.04927 -0.17067 -0.0524 -0.17292 C -0.06453 -0.18179 -0.07342 -0.18492 -0.08584 -0.18857 C -0.09229 -0.19065 -0.09874 -0.19256 -0.10519 -0.19378 C -0.11517 -0.19569 -0.12514 -0.19795 -0.13511 -0.19795 L -0.26357 -0.19899 L -0.35038 -0.19795 C -0.354 -0.19778 -0.35752 -0.19534 -0.36094 -0.19378 C -0.36631 -0.19152 -0.37169 -0.18978 -0.37678 -0.18648 C -0.38499 -0.18144 -0.39408 -0.17849 -0.40082 -0.16875 C -0.40767 -0.1592 -0.41412 -0.15085 -0.41959 -0.13851 C -0.42282 -0.13156 -0.42546 -0.12374 -0.42781 -0.11557 C -0.43084 -0.10584 -0.43348 -0.09802 -0.43543 -0.08742 C -0.43641 -0.08238 -0.43709 -0.07717 -0.43778 -0.07178 C -0.43836 -0.06761 -0.43885 -0.05874 -0.43895 -0.05509 C -0.43924 -0.04971 -0.43934 -0.04397 -0.43954 -0.03841 C -0.43934 -0.02937 -0.43944 -0.02034 -0.43895 -0.0113 C -0.43885 -0.00921 -0.43807 -0.0073 -0.43778 -0.00522 C -0.43475 0.02259 -0.43866 -0.0007 -0.43485 0.01686 C -0.43445 0.01877 -0.43436 0.0212 -0.43367 0.02311 C -0.4326 0.02607 -0.43093 0.0285 -0.42957 0.03128 C -0.42878 0.03337 -0.4283 0.0358 -0.42722 0.03771 C -0.42605 0.0398 -0.42458 0.04119 -0.42311 0.04292 C -0.41832 0.04814 -0.4151 0.05231 -0.41021 0.05544 C -0.4062 0.05787 -0.4021 0.06048 -0.39789 0.06256 C -0.39662 0.06326 -0.39515 0.06326 -0.39379 0.06361 C -0.39183 0.0643 -0.38988 0.06517 -0.38792 0.06587 L -0.36035 0.06465 C -0.35644 0.06448 -0.35253 0.06413 -0.34862 0.06361 C -0.345 0.06326 -0.34324 0.06256 -0.33982 0.06152 C -0.33884 0.061 -0.33796 0.06013 -0.33689 0.05961 C -0.3364 0.05909 -0.33513 0.05857 -0.33513 0.05874 " pathEditMode="relative" rAng="0" ptsTypes="AAAAAAAAAAAAAAAAAAAAAAAAAAAAAAAAAAAA">
                                      <p:cBhvr>
                                        <p:cTn id="697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5" y="-2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8" fill="hold">
                      <p:stCondLst>
                        <p:cond delay="indefinite"/>
                      </p:stCondLst>
                      <p:childTnLst>
                        <p:par>
                          <p:cTn id="699" fill="hold">
                            <p:stCondLst>
                              <p:cond delay="0"/>
                            </p:stCondLst>
                            <p:childTnLst>
                              <p:par>
                                <p:cTn id="70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1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3" fill="hold">
                      <p:stCondLst>
                        <p:cond delay="indefinite"/>
                      </p:stCondLst>
                      <p:childTnLst>
                        <p:par>
                          <p:cTn id="704" fill="hold">
                            <p:stCondLst>
                              <p:cond delay="0"/>
                            </p:stCondLst>
                            <p:childTnLst>
                              <p:par>
                                <p:cTn id="70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6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8" fill="hold">
                      <p:stCondLst>
                        <p:cond delay="indefinite"/>
                      </p:stCondLst>
                      <p:childTnLst>
                        <p:par>
                          <p:cTn id="709" fill="hold">
                            <p:stCondLst>
                              <p:cond delay="0"/>
                            </p:stCondLst>
                            <p:childTnLst>
                              <p:par>
                                <p:cTn id="71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1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3" fill="hold">
                      <p:stCondLst>
                        <p:cond delay="indefinite"/>
                      </p:stCondLst>
                      <p:childTnLst>
                        <p:par>
                          <p:cTn id="714" fill="hold">
                            <p:stCondLst>
                              <p:cond delay="0"/>
                            </p:stCondLst>
                            <p:childTnLst>
                              <p:par>
                                <p:cTn id="71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6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8" fill="hold">
                      <p:stCondLst>
                        <p:cond delay="indefinite"/>
                      </p:stCondLst>
                      <p:childTnLst>
                        <p:par>
                          <p:cTn id="719" fill="hold">
                            <p:stCondLst>
                              <p:cond delay="0"/>
                            </p:stCondLst>
                            <p:childTnLst>
                              <p:par>
                                <p:cTn id="72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1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3" fill="hold">
                      <p:stCondLst>
                        <p:cond delay="indefinite"/>
                      </p:stCondLst>
                      <p:childTnLst>
                        <p:par>
                          <p:cTn id="724" fill="hold">
                            <p:stCondLst>
                              <p:cond delay="0"/>
                            </p:stCondLst>
                            <p:childTnLst>
                              <p:par>
                                <p:cTn id="72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6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8" fill="hold">
                      <p:stCondLst>
                        <p:cond delay="indefinite"/>
                      </p:stCondLst>
                      <p:childTnLst>
                        <p:par>
                          <p:cTn id="729" fill="hold">
                            <p:stCondLst>
                              <p:cond delay="0"/>
                            </p:stCondLst>
                            <p:childTnLst>
                              <p:par>
                                <p:cTn id="73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1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3" fill="hold">
                      <p:stCondLst>
                        <p:cond delay="indefinite"/>
                      </p:stCondLst>
                      <p:childTnLst>
                        <p:par>
                          <p:cTn id="734" fill="hold">
                            <p:stCondLst>
                              <p:cond delay="0"/>
                            </p:stCondLst>
                            <p:childTnLst>
                              <p:par>
                                <p:cTn id="7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6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8" fill="hold">
                      <p:stCondLst>
                        <p:cond delay="indefinite"/>
                      </p:stCondLst>
                      <p:childTnLst>
                        <p:par>
                          <p:cTn id="739" fill="hold">
                            <p:stCondLst>
                              <p:cond delay="0"/>
                            </p:stCondLst>
                            <p:childTnLst>
                              <p:par>
                                <p:cTn id="7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1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3" fill="hold">
                      <p:stCondLst>
                        <p:cond delay="indefinite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6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8" fill="hold">
                      <p:stCondLst>
                        <p:cond delay="indefinite"/>
                      </p:stCondLst>
                      <p:childTnLst>
                        <p:par>
                          <p:cTn id="749" fill="hold">
                            <p:stCondLst>
                              <p:cond delay="0"/>
                            </p:stCondLst>
                            <p:childTnLst>
                              <p:par>
                                <p:cTn id="7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1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3" fill="hold">
                      <p:stCondLst>
                        <p:cond delay="indefinite"/>
                      </p:stCondLst>
                      <p:childTnLst>
                        <p:par>
                          <p:cTn id="754" fill="hold">
                            <p:stCondLst>
                              <p:cond delay="0"/>
                            </p:stCondLst>
                            <p:childTnLst>
                              <p:par>
                                <p:cTn id="7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6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8" fill="hold">
                      <p:stCondLst>
                        <p:cond delay="indefinite"/>
                      </p:stCondLst>
                      <p:childTnLst>
                        <p:par>
                          <p:cTn id="759" fill="hold">
                            <p:stCondLst>
                              <p:cond delay="0"/>
                            </p:stCondLst>
                            <p:childTnLst>
                              <p:par>
                                <p:cTn id="7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1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3" fill="hold">
                      <p:stCondLst>
                        <p:cond delay="indefinite"/>
                      </p:stCondLst>
                      <p:childTnLst>
                        <p:par>
                          <p:cTn id="764" fill="hold">
                            <p:stCondLst>
                              <p:cond delay="0"/>
                            </p:stCondLst>
                            <p:childTnLst>
                              <p:par>
                                <p:cTn id="7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6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8" fill="hold">
                      <p:stCondLst>
                        <p:cond delay="indefinite"/>
                      </p:stCondLst>
                      <p:childTnLst>
                        <p:par>
                          <p:cTn id="769" fill="hold">
                            <p:stCondLst>
                              <p:cond delay="0"/>
                            </p:stCondLst>
                            <p:childTnLst>
                              <p:par>
                                <p:cTn id="7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1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3" fill="hold">
                      <p:stCondLst>
                        <p:cond delay="indefinite"/>
                      </p:stCondLst>
                      <p:childTnLst>
                        <p:par>
                          <p:cTn id="774" fill="hold">
                            <p:stCondLst>
                              <p:cond delay="0"/>
                            </p:stCondLst>
                            <p:childTnLst>
                              <p:par>
                                <p:cTn id="7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6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8" fill="hold">
                      <p:stCondLst>
                        <p:cond delay="indefinite"/>
                      </p:stCondLst>
                      <p:childTnLst>
                        <p:par>
                          <p:cTn id="779" fill="hold">
                            <p:stCondLst>
                              <p:cond delay="0"/>
                            </p:stCondLst>
                            <p:childTnLst>
                              <p:par>
                                <p:cTn id="7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1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3" fill="hold">
                      <p:stCondLst>
                        <p:cond delay="indefinite"/>
                      </p:stCondLst>
                      <p:childTnLst>
                        <p:par>
                          <p:cTn id="784" fill="hold">
                            <p:stCondLst>
                              <p:cond delay="0"/>
                            </p:stCondLst>
                            <p:childTnLst>
                              <p:par>
                                <p:cTn id="7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86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8" fill="hold">
                      <p:stCondLst>
                        <p:cond delay="indefinite"/>
                      </p:stCondLst>
                      <p:childTnLst>
                        <p:par>
                          <p:cTn id="789" fill="hold">
                            <p:stCondLst>
                              <p:cond delay="0"/>
                            </p:stCondLst>
                            <p:childTnLst>
                              <p:par>
                                <p:cTn id="7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3" fill="hold">
                      <p:stCondLst>
                        <p:cond delay="indefinite"/>
                      </p:stCondLst>
                      <p:childTnLst>
                        <p:par>
                          <p:cTn id="794" fill="hold">
                            <p:stCondLst>
                              <p:cond delay="0"/>
                            </p:stCondLst>
                            <p:childTnLst>
                              <p:par>
                                <p:cTn id="7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96" dur="5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8" fill="hold">
                      <p:stCondLst>
                        <p:cond delay="indefinite"/>
                      </p:stCondLst>
                      <p:childTnLst>
                        <p:par>
                          <p:cTn id="799" fill="hold">
                            <p:stCondLst>
                              <p:cond delay="0"/>
                            </p:stCondLst>
                            <p:childTnLst>
                              <p:par>
                                <p:cTn id="8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2" dur="5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3" fill="hold">
                      <p:stCondLst>
                        <p:cond delay="indefinite"/>
                      </p:stCondLst>
                      <p:childTnLst>
                        <p:par>
                          <p:cTn id="804" fill="hold">
                            <p:stCondLst>
                              <p:cond delay="0"/>
                            </p:stCondLst>
                            <p:childTnLst>
                              <p:par>
                                <p:cTn id="80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6" dur="500" tmFilter="0, 0; .2, .5; .8, .5; 1, 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7" dur="250" autoRev="1" fill="hold"/>
                                        <p:tgtEl>
                                          <p:spTgt spid="2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8" fill="hold">
                      <p:stCondLst>
                        <p:cond delay="indefinite"/>
                      </p:stCondLst>
                      <p:childTnLst>
                        <p:par>
                          <p:cTn id="809" fill="hold">
                            <p:stCondLst>
                              <p:cond delay="0"/>
                            </p:stCondLst>
                            <p:childTnLst>
                              <p:par>
                                <p:cTn id="8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2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3" fill="hold">
                      <p:stCondLst>
                        <p:cond delay="indefinite"/>
                      </p:stCondLst>
                      <p:childTnLst>
                        <p:par>
                          <p:cTn id="814" fill="hold">
                            <p:stCondLst>
                              <p:cond delay="0"/>
                            </p:stCondLst>
                            <p:childTnLst>
                              <p:par>
                                <p:cTn id="8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8" fill="hold">
                      <p:stCondLst>
                        <p:cond delay="indefinite"/>
                      </p:stCondLst>
                      <p:childTnLst>
                        <p:par>
                          <p:cTn id="819" fill="hold">
                            <p:stCondLst>
                              <p:cond delay="0"/>
                            </p:stCondLst>
                            <p:childTnLst>
                              <p:par>
                                <p:cTn id="820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1" dur="500" tmFilter="0, 0; .2, .5; .8, .5; 1, 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2" dur="250" autoRev="1" fill="hold"/>
                                        <p:tgtEl>
                                          <p:spTgt spid="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3" fill="hold">
                      <p:stCondLst>
                        <p:cond delay="indefinite"/>
                      </p:stCondLst>
                      <p:childTnLst>
                        <p:par>
                          <p:cTn id="824" fill="hold">
                            <p:stCondLst>
                              <p:cond delay="0"/>
                            </p:stCondLst>
                            <p:childTnLst>
                              <p:par>
                                <p:cTn id="8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7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8" fill="hold">
                      <p:stCondLst>
                        <p:cond delay="indefinite"/>
                      </p:stCondLst>
                      <p:childTnLst>
                        <p:par>
                          <p:cTn id="829" fill="hold">
                            <p:stCondLst>
                              <p:cond delay="0"/>
                            </p:stCondLst>
                            <p:childTnLst>
                              <p:par>
                                <p:cTn id="8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3" fill="hold">
                      <p:stCondLst>
                        <p:cond delay="indefinite"/>
                      </p:stCondLst>
                      <p:childTnLst>
                        <p:par>
                          <p:cTn id="834" fill="hold">
                            <p:stCondLst>
                              <p:cond delay="0"/>
                            </p:stCondLst>
                            <p:childTnLst>
                              <p:par>
                                <p:cTn id="8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8 0.07577 L 0.00088 0.07594 C -0.00273 0.08133 -0.00576 0.08794 -0.00977 0.09245 C -0.01847 0.10219 -0.03118 0.10531 -0.04086 0.1081 C -0.048 0.11001 -0.05523 0.11175 -0.06256 0.11331 C -0.08935 0.11887 -0.08857 0.11765 -0.12005 0.12061 C -0.12572 0.12165 -0.13139 0.12217 -0.13706 0.12374 C -0.14224 0.12495 -0.15329 0.12912 -0.15876 0.13208 C -0.16404 0.13486 -0.16951 0.13834 -0.17401 0.14459 C -0.17538 0.1465 -0.17636 0.14928 -0.17753 0.15189 C -0.1787 0.1545 -0.17997 0.1571 -0.18105 0.16023 C -0.19298 0.19482 -0.17997 0.15989 -0.18516 0.17379 C -0.18555 0.17692 -0.18594 0.18005 -0.18633 0.18317 C -0.18652 0.18456 -0.18672 0.18578 -0.18692 0.18734 C -0.18731 0.19134 -0.18721 0.19586 -0.18809 0.19986 C -0.18868 0.20264 -0.18926 0.20525 -0.18985 0.2082 C -0.19004 0.20942 -0.19024 0.21098 -0.19043 0.21237 C -0.19083 0.2148 -0.19122 0.21724 -0.19161 0.21967 C -0.1918 0.22071 -0.1921 0.22158 -0.19219 0.2228 C -0.19229 0.22541 -0.19219 0.22836 -0.19219 0.23114 " pathEditMode="relative" rAng="0" ptsTypes="AAAAAAAAAAAAAAAAAAAA">
                                      <p:cBhvr>
                                        <p:cTn id="836" dur="20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59" y="7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7" fill="hold">
                      <p:stCondLst>
                        <p:cond delay="indefinite"/>
                      </p:stCondLst>
                      <p:childTnLst>
                        <p:par>
                          <p:cTn id="838" fill="hold">
                            <p:stCondLst>
                              <p:cond delay="0"/>
                            </p:stCondLst>
                            <p:childTnLst>
                              <p:par>
                                <p:cTn id="8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40" dur="5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2" fill="hold">
                      <p:stCondLst>
                        <p:cond delay="indefinite"/>
                      </p:stCondLst>
                      <p:childTnLst>
                        <p:par>
                          <p:cTn id="843" fill="hold">
                            <p:stCondLst>
                              <p:cond delay="0"/>
                            </p:stCondLst>
                            <p:childTnLst>
                              <p:par>
                                <p:cTn id="8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5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7" fill="hold">
                      <p:stCondLst>
                        <p:cond delay="indefinite"/>
                      </p:stCondLst>
                      <p:childTnLst>
                        <p:par>
                          <p:cTn id="848" fill="hold">
                            <p:stCondLst>
                              <p:cond delay="0"/>
                            </p:stCondLst>
                            <p:childTnLst>
                              <p:par>
                                <p:cTn id="8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1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2" fill="hold">
                      <p:stCondLst>
                        <p:cond delay="indefinite"/>
                      </p:stCondLst>
                      <p:childTnLst>
                        <p:par>
                          <p:cTn id="853" fill="hold">
                            <p:stCondLst>
                              <p:cond delay="0"/>
                            </p:stCondLst>
                            <p:childTnLst>
                              <p:par>
                                <p:cTn id="8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6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7" fill="hold">
                      <p:stCondLst>
                        <p:cond delay="indefinite"/>
                      </p:stCondLst>
                      <p:childTnLst>
                        <p:par>
                          <p:cTn id="858" fill="hold">
                            <p:stCondLst>
                              <p:cond delay="0"/>
                            </p:stCondLst>
                            <p:childTnLst>
                              <p:par>
                                <p:cTn id="8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0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2" fill="hold">
                      <p:stCondLst>
                        <p:cond delay="indefinite"/>
                      </p:stCondLst>
                      <p:childTnLst>
                        <p:par>
                          <p:cTn id="863" fill="hold">
                            <p:stCondLst>
                              <p:cond delay="0"/>
                            </p:stCondLst>
                            <p:childTnLst>
                              <p:par>
                                <p:cTn id="8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6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7" fill="hold">
                      <p:stCondLst>
                        <p:cond delay="indefinite"/>
                      </p:stCondLst>
                      <p:childTnLst>
                        <p:par>
                          <p:cTn id="868" fill="hold">
                            <p:stCondLst>
                              <p:cond delay="0"/>
                            </p:stCondLst>
                            <p:childTnLst>
                              <p:par>
                                <p:cTn id="8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1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2" fill="hold">
                      <p:stCondLst>
                        <p:cond delay="indefinite"/>
                      </p:stCondLst>
                      <p:childTnLst>
                        <p:par>
                          <p:cTn id="873" fill="hold">
                            <p:stCondLst>
                              <p:cond delay="0"/>
                            </p:stCondLst>
                            <p:childTnLst>
                              <p:par>
                                <p:cTn id="8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5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7" fill="hold">
                      <p:stCondLst>
                        <p:cond delay="indefinite"/>
                      </p:stCondLst>
                      <p:childTnLst>
                        <p:par>
                          <p:cTn id="878" fill="hold">
                            <p:stCondLst>
                              <p:cond delay="0"/>
                            </p:stCondLst>
                            <p:childTnLst>
                              <p:par>
                                <p:cTn id="8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1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2" fill="hold">
                      <p:stCondLst>
                        <p:cond delay="indefinite"/>
                      </p:stCondLst>
                      <p:childTnLst>
                        <p:par>
                          <p:cTn id="883" fill="hold">
                            <p:stCondLst>
                              <p:cond delay="0"/>
                            </p:stCondLst>
                            <p:childTnLst>
                              <p:par>
                                <p:cTn id="8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6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7" fill="hold">
                      <p:stCondLst>
                        <p:cond delay="indefinite"/>
                      </p:stCondLst>
                      <p:childTnLst>
                        <p:par>
                          <p:cTn id="888" fill="hold">
                            <p:stCondLst>
                              <p:cond delay="0"/>
                            </p:stCondLst>
                            <p:childTnLst>
                              <p:par>
                                <p:cTn id="8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0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2" fill="hold">
                      <p:stCondLst>
                        <p:cond delay="indefinite"/>
                      </p:stCondLst>
                      <p:childTnLst>
                        <p:par>
                          <p:cTn id="893" fill="hold">
                            <p:stCondLst>
                              <p:cond delay="0"/>
                            </p:stCondLst>
                            <p:childTnLst>
                              <p:par>
                                <p:cTn id="8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6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7" fill="hold">
                      <p:stCondLst>
                        <p:cond delay="indefinite"/>
                      </p:stCondLst>
                      <p:childTnLst>
                        <p:par>
                          <p:cTn id="898" fill="hold">
                            <p:stCondLst>
                              <p:cond delay="0"/>
                            </p:stCondLst>
                            <p:childTnLst>
                              <p:par>
                                <p:cTn id="8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1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2" fill="hold">
                      <p:stCondLst>
                        <p:cond delay="indefinite"/>
                      </p:stCondLst>
                      <p:childTnLst>
                        <p:par>
                          <p:cTn id="903" fill="hold">
                            <p:stCondLst>
                              <p:cond delay="0"/>
                            </p:stCondLst>
                            <p:childTnLst>
                              <p:par>
                                <p:cTn id="9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5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7" fill="hold">
                      <p:stCondLst>
                        <p:cond delay="indefinite"/>
                      </p:stCondLst>
                      <p:childTnLst>
                        <p:par>
                          <p:cTn id="908" fill="hold">
                            <p:stCondLst>
                              <p:cond delay="0"/>
                            </p:stCondLst>
                            <p:childTnLst>
                              <p:par>
                                <p:cTn id="9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1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2" fill="hold">
                      <p:stCondLst>
                        <p:cond delay="indefinite"/>
                      </p:stCondLst>
                      <p:childTnLst>
                        <p:par>
                          <p:cTn id="913" fill="hold">
                            <p:stCondLst>
                              <p:cond delay="0"/>
                            </p:stCondLst>
                            <p:childTnLst>
                              <p:par>
                                <p:cTn id="9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6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7" fill="hold">
                      <p:stCondLst>
                        <p:cond delay="indefinite"/>
                      </p:stCondLst>
                      <p:childTnLst>
                        <p:par>
                          <p:cTn id="918" fill="hold">
                            <p:stCondLst>
                              <p:cond delay="0"/>
                            </p:stCondLst>
                            <p:childTnLst>
                              <p:par>
                                <p:cTn id="9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0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2" fill="hold">
                      <p:stCondLst>
                        <p:cond delay="indefinite"/>
                      </p:stCondLst>
                      <p:childTnLst>
                        <p:par>
                          <p:cTn id="923" fill="hold">
                            <p:stCondLst>
                              <p:cond delay="0"/>
                            </p:stCondLst>
                            <p:childTnLst>
                              <p:par>
                                <p:cTn id="9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6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7" fill="hold">
                      <p:stCondLst>
                        <p:cond delay="indefinite"/>
                      </p:stCondLst>
                      <p:childTnLst>
                        <p:par>
                          <p:cTn id="928" fill="hold">
                            <p:stCondLst>
                              <p:cond delay="0"/>
                            </p:stCondLst>
                            <p:childTnLst>
                              <p:par>
                                <p:cTn id="9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1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2" fill="hold">
                      <p:stCondLst>
                        <p:cond delay="indefinite"/>
                      </p:stCondLst>
                      <p:childTnLst>
                        <p:par>
                          <p:cTn id="933" fill="hold">
                            <p:stCondLst>
                              <p:cond delay="0"/>
                            </p:stCondLst>
                            <p:childTnLst>
                              <p:par>
                                <p:cTn id="9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5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7" fill="hold">
                      <p:stCondLst>
                        <p:cond delay="indefinite"/>
                      </p:stCondLst>
                      <p:childTnLst>
                        <p:par>
                          <p:cTn id="938" fill="hold">
                            <p:stCondLst>
                              <p:cond delay="0"/>
                            </p:stCondLst>
                            <p:childTnLst>
                              <p:par>
                                <p:cTn id="9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1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2" fill="hold">
                      <p:stCondLst>
                        <p:cond delay="indefinite"/>
                      </p:stCondLst>
                      <p:childTnLst>
                        <p:par>
                          <p:cTn id="943" fill="hold">
                            <p:stCondLst>
                              <p:cond delay="0"/>
                            </p:stCondLst>
                            <p:childTnLst>
                              <p:par>
                                <p:cTn id="9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6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7" fill="hold">
                      <p:stCondLst>
                        <p:cond delay="indefinite"/>
                      </p:stCondLst>
                      <p:childTnLst>
                        <p:par>
                          <p:cTn id="948" fill="hold">
                            <p:stCondLst>
                              <p:cond delay="0"/>
                            </p:stCondLst>
                            <p:childTnLst>
                              <p:par>
                                <p:cTn id="9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0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2" fill="hold">
                      <p:stCondLst>
                        <p:cond delay="indefinite"/>
                      </p:stCondLst>
                      <p:childTnLst>
                        <p:par>
                          <p:cTn id="953" fill="hold">
                            <p:stCondLst>
                              <p:cond delay="0"/>
                            </p:stCondLst>
                            <p:childTnLst>
                              <p:par>
                                <p:cTn id="9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6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7" fill="hold">
                      <p:stCondLst>
                        <p:cond delay="indefinite"/>
                      </p:stCondLst>
                      <p:childTnLst>
                        <p:par>
                          <p:cTn id="958" fill="hold">
                            <p:stCondLst>
                              <p:cond delay="0"/>
                            </p:stCondLst>
                            <p:childTnLst>
                              <p:par>
                                <p:cTn id="9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1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2" fill="hold">
                      <p:stCondLst>
                        <p:cond delay="indefinite"/>
                      </p:stCondLst>
                      <p:childTnLst>
                        <p:par>
                          <p:cTn id="963" fill="hold">
                            <p:stCondLst>
                              <p:cond delay="0"/>
                            </p:stCondLst>
                            <p:childTnLst>
                              <p:par>
                                <p:cTn id="9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5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7" fill="hold">
                      <p:stCondLst>
                        <p:cond delay="indefinite"/>
                      </p:stCondLst>
                      <p:childTnLst>
                        <p:par>
                          <p:cTn id="968" fill="hold">
                            <p:stCondLst>
                              <p:cond delay="0"/>
                            </p:stCondLst>
                            <p:childTnLst>
                              <p:par>
                                <p:cTn id="96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 0.01286 L 0.0001 0.01303 C -0.00489 0.04118 -0.0044 0.04136 -0.0175 0.08064 C -0.02043 0.08898 -0.02395 0.09697 -0.02806 0.10358 C -0.0349 0.11435 -0.06501 0.13833 -0.06736 0.14007 C -0.0787 0.14807 -0.09023 0.15554 -0.10197 0.16093 C -0.13325 0.17466 -0.16033 0.17344 -0.19288 0.17448 L -0.30785 0.17657 C -0.31645 0.17692 -0.32515 0.17639 -0.33366 0.17761 C -0.33943 0.17831 -0.3451 0.18004 -0.35067 0.18178 C -0.35194 0.18213 -0.35302 0.18317 -0.35419 0.18387 C -0.35517 0.18422 -0.35614 0.18456 -0.35712 0.18491 C -0.35898 0.1896 -0.358 0.1863 -0.35888 0.19221 C -0.35957 0.19621 -0.35947 0.19395 -0.35947 0.19638 " pathEditMode="relative" rAng="0" ptsTypes="AAAAAAAAAAAAAA">
                                      <p:cBhvr>
                                        <p:cTn id="970" dur="20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88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1" fill="hold">
                      <p:stCondLst>
                        <p:cond delay="indefinite"/>
                      </p:stCondLst>
                      <p:childTnLst>
                        <p:par>
                          <p:cTn id="972" fill="hold">
                            <p:stCondLst>
                              <p:cond delay="0"/>
                            </p:stCondLst>
                            <p:childTnLst>
                              <p:par>
                                <p:cTn id="97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4.18491E-6 L -0.00117 0.00017 C -0.00274 0.0139 -0.00254 0.01824 -0.00547 0.03058 C -0.00811 0.04118 -0.01036 0.04675 -0.01496 0.05578 C -0.01994 0.06552 -0.02424 0.07681 -0.0303 0.08429 C -0.03382 0.08846 -0.04458 0.10253 -0.04976 0.10723 C -0.05426 0.11122 -0.05875 0.11539 -0.06345 0.11835 C -0.0785 0.12739 -0.10245 0.13694 -0.11721 0.14251 C -0.13031 0.14685 -0.14341 0.15102 -0.15632 0.15571 C -0.1748 0.1618 -0.17558 0.16319 -0.19484 0.16771 C -0.22573 0.17448 -0.21322 0.17014 -0.24685 0.17535 C -0.24919 0.1757 -0.25164 0.17605 -0.25398 0.17639 L -0.28292 0.17865 L -0.29358 0.18091 L -0.29954 0.18196 C -0.31459 0.19047 -0.30707 0.18074 -0.30951 0.19186 C -0.3098 0.19291 -0.31039 0.19377 -0.31068 0.19516 C -0.31098 0.19569 -0.31107 0.19655 -0.31127 0.19742 " pathEditMode="relative" rAng="0" ptsTypes="AAAAAAAAAAAAAAAAAA">
                                      <p:cBhvr>
                                        <p:cTn id="974" dur="20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05" y="98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5" fill="hold">
                      <p:stCondLst>
                        <p:cond delay="indefinite"/>
                      </p:stCondLst>
                      <p:childTnLst>
                        <p:par>
                          <p:cTn id="976" fill="hold">
                            <p:stCondLst>
                              <p:cond delay="0"/>
                            </p:stCondLst>
                            <p:childTnLst>
                              <p:par>
                                <p:cTn id="97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166 0.02033 -0.00684 0.04275 -0.00977 0.04814 C -0.01593 0.05961 -0.02327 0.07507 -0.03089 0.08359 C -0.04145 0.09558 -0.05426 0.10566 -0.06609 0.11279 C -0.07518 0.11835 -0.09639 0.13051 -0.1089 0.13468 C -0.11712 0.13747 -0.12787 0.13886 -0.13589 0.14094 C -0.17108 0.15015 -0.14977 0.14755 -0.17812 0.14928 C -0.18125 0.14998 -0.18447 0.14998 -0.1875 0.15137 C -0.18887 0.15206 -0.18975 0.15467 -0.19102 0.15554 C -0.19317 0.1571 -0.19542 0.15728 -0.19748 0.15867 C -0.19953 0.16006 -0.20129 0.16267 -0.20334 0.16388 C -0.20569 0.16545 -0.20813 0.16597 -0.21038 0.16701 C -0.21302 0.1684 -0.21546 0.17014 -0.21801 0.17118 C -0.21937 0.17188 -0.22084 0.1717 -0.22211 0.17222 C -0.22358 0.17275 -0.22485 0.17379 -0.22622 0.17431 C -0.22768 0.175 -0.23463 0.17761 -0.23619 0.17848 C -0.25066 0.18769 -0.22808 0.1757 -0.24382 0.18369 C -0.24557 0.18561 -0.24743 0.187 -0.24851 0.18995 C -0.2489 0.19099 -0.2487 0.19238 -0.24909 0.19308 C -0.25085 0.19673 -0.25095 0.19621 -0.25261 0.19621 " pathEditMode="relative" rAng="0" ptsTypes="AAAAAAAAAAAAAAAAAAAAA">
                                      <p:cBhvr>
                                        <p:cTn id="978" dur="20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41" y="91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9" fill="hold">
                      <p:stCondLst>
                        <p:cond delay="indefinite"/>
                      </p:stCondLst>
                      <p:childTnLst>
                        <p:par>
                          <p:cTn id="980" fill="hold">
                            <p:stCondLst>
                              <p:cond delay="0"/>
                            </p:stCondLst>
                            <p:childTnLst>
                              <p:par>
                                <p:cTn id="98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068 0.01598 -0.00127 0.01911 -0.00224 0.02224 C -0.00264 0.02363 -0.00342 0.02485 -0.004 0.02641 C -0.00655 0.03302 -0.00606 0.03267 -0.00928 0.03893 C -0.01075 0.04171 -0.01202 0.04518 -0.01398 0.04727 C -0.0259 0.06048 -0.00997 0.04362 -0.02571 0.05665 C -0.02854 0.05891 -0.03108 0.06239 -0.03392 0.06499 C -0.03675 0.06743 -0.03979 0.06899 -0.04272 0.07125 C -0.04565 0.07351 -0.04849 0.07612 -0.05152 0.07855 C -0.05435 0.08064 -0.05738 0.08237 -0.06032 0.08481 C -0.07273 0.09454 -0.06178 0.09037 -0.08436 0.10253 L -0.0961 0.10879 C -0.09844 0.11001 -0.10079 0.1114 -0.10313 0.11296 C -0.10411 0.11348 -0.10499 0.11435 -0.10607 0.11505 C -0.1088 0.11644 -0.11144 0.11783 -0.11428 0.11922 C -0.1178 0.12061 -0.12132 0.12148 -0.12484 0.12339 C -0.13002 0.126 -0.13481 0.13069 -0.14009 0.13277 C -0.14283 0.13382 -0.14556 0.13434 -0.1483 0.1359 C -0.15035 0.13694 -0.15221 0.13868 -0.15417 0.14007 C -0.15593 0.14112 -0.15769 0.14181 -0.15945 0.1432 C -0.1616 0.14459 -0.16365 0.14685 -0.1659 0.14841 C -0.16736 0.14928 -0.16912 0.14928 -0.17059 0.1505 C -0.18916 0.16371 -0.17802 0.15849 -0.18584 0.16197 C -0.18662 0.16301 -0.18731 0.16423 -0.18819 0.1651 C -0.18868 0.16562 -0.18946 0.16527 -0.18995 0.16614 C -0.19034 0.16684 -0.19024 0.16823 -0.19053 0.16927 C -0.19083 0.17031 -0.19161 0.17101 -0.19171 0.1724 C -0.192 0.18091 -0.19171 0.18978 -0.19171 0.19847 " pathEditMode="relative" rAng="0" ptsTypes="AAAAAAAAAAAAAAAAAAAAAAAAAAAAA">
                                      <p:cBhvr>
                                        <p:cTn id="982" dur="200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0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3" fill="hold">
                      <p:stCondLst>
                        <p:cond delay="indefinite"/>
                      </p:stCondLst>
                      <p:childTnLst>
                        <p:par>
                          <p:cTn id="984" fill="hold">
                            <p:stCondLst>
                              <p:cond delay="0"/>
                            </p:stCondLst>
                            <p:childTnLst>
                              <p:par>
                                <p:cTn id="98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139 L -0.00117 0.01407 C -0.00176 0.02467 -0.00147 0.02415 -0.00293 0.03371 C -0.00352 0.03684 -0.00391 0.04014 -0.00469 0.0431 C -0.00724 0.05196 -0.013 0.06187 -0.01642 0.06812 C -0.01916 0.07281 -0.0217 0.07768 -0.02464 0.08168 C -0.02737 0.08498 -0.0306 0.08707 -0.03344 0.09002 C -0.03607 0.09263 -0.03852 0.09576 -0.04106 0.09836 C -0.05221 0.10879 -0.04487 0.10097 -0.05397 0.10775 C -0.06003 0.11209 -0.07528 0.12443 -0.08153 0.12964 L -0.08916 0.1359 C -0.0917 0.13799 -0.09424 0.14025 -0.09678 0.14216 C -0.10373 0.14702 -0.10509 0.14685 -0.11028 0.15363 C -0.11213 0.15589 -0.11526 0.16093 -0.11673 0.16406 C -0.11722 0.16492 -0.11751 0.16614 -0.1179 0.16718 C -0.11927 0.17031 -0.12201 0.17657 -0.12201 0.17674 C -0.12416 0.18752 -0.12259 0.17796 -0.12377 0.19117 C -0.12396 0.19256 -0.12406 0.19395 -0.12435 0.19534 C -0.12465 0.19638 -0.12553 0.19847 -0.12553 0.19864 " pathEditMode="relative" rAng="0" ptsTypes="AAAAAAAAAAAAAAAAAAA">
                                      <p:cBhvr>
                                        <p:cTn id="986" dur="20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8" y="9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7" fill="hold">
                      <p:stCondLst>
                        <p:cond delay="indefinite"/>
                      </p:stCondLst>
                      <p:childTnLst>
                        <p:par>
                          <p:cTn id="988" fill="hold">
                            <p:stCondLst>
                              <p:cond delay="0"/>
                            </p:stCondLst>
                            <p:childTnLst>
                              <p:par>
                                <p:cTn id="98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8 0.01286 L -0.00088 0.01303 C -0.00284 0.04327 -0.00118 0.0205 -0.00333 0.0431 C -0.00352 0.04536 -0.00343 0.04796 -0.00391 0.0504 C -0.00421 0.05248 -0.00509 0.05439 -0.00567 0.05665 C -0.00626 0.05926 -0.00665 0.06221 -0.00743 0.06499 C -0.01262 0.0855 -0.00968 0.07299 -0.01447 0.08793 C -0.01506 0.08985 -0.01555 0.09211 -0.01623 0.09419 C -0.01858 0.10114 -0.02308 0.11209 -0.0262 0.11713 C -0.02816 0.12026 -0.02992 0.12374 -0.03207 0.12652 C -0.0397 0.13625 -0.04126 0.1359 -0.04967 0.14216 C -0.0569 0.14737 -0.05309 0.14476 -0.06023 0.15154 C -0.06257 0.15363 -0.06492 0.15571 -0.06726 0.1578 C -0.06844 0.15884 -0.06971 0.15936 -0.07078 0.16093 L -0.07372 0.1651 C -0.07665 0.17831 -0.07489 0.1684 -0.07489 0.19638 " pathEditMode="relative" rAng="0" ptsTypes="AAAAAAAAAAAAAAAA">
                                      <p:cBhvr>
                                        <p:cTn id="990" dur="2000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4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1" fill="hold">
                      <p:stCondLst>
                        <p:cond delay="indefinite"/>
                      </p:stCondLst>
                      <p:childTnLst>
                        <p:par>
                          <p:cTn id="992" fill="hold">
                            <p:stCondLst>
                              <p:cond delay="0"/>
                            </p:stCondLst>
                            <p:childTnLst>
                              <p:par>
                                <p:cTn id="99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6997E-5 0.01286 L -9.76997E-5 0.01303 C 0.00303 0.05144 0.00244 0.03406 -9.76997E-5 0.09315 C -0.0003 0.09662 -0.00069 0.1001 -0.00127 0.10358 C -0.00186 0.1067 -0.00303 0.10966 -0.00362 0.11296 C -0.00421 0.11557 -0.00421 0.11852 -0.00479 0.1213 C -0.00557 0.1246 -0.00675 0.12739 -0.00773 0.13069 C -0.00812 0.1319 -0.00841 0.13347 -0.0089 0.13486 C -0.01115 0.14112 -0.01408 0.14685 -0.01594 0.15363 C -0.01691 0.1571 -0.01779 0.16058 -0.01887 0.16406 C -0.01965 0.16614 -0.02122 0.17066 -0.0218 0.17344 C -0.0221 0.17466 -0.02219 0.17622 -0.02239 0.17761 C -0.02405 0.18769 -0.02298 0.1717 -0.02298 0.19847 " pathEditMode="relative" rAng="0" ptsTypes="AAAAAAAAAAAAA">
                                      <p:cBhvr>
                                        <p:cTn id="994" dur="20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5" fill="hold">
                      <p:stCondLst>
                        <p:cond delay="indefinite"/>
                      </p:stCondLst>
                      <p:childTnLst>
                        <p:par>
                          <p:cTn id="996" fill="hold">
                            <p:stCondLst>
                              <p:cond delay="0"/>
                            </p:stCondLst>
                            <p:childTnLst>
                              <p:par>
                                <p:cTn id="99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 0.01181 L 0.00118 0.01199 C 0.00176 0.01842 0.00235 0.02485 0.00294 0.03163 C 0.00352 0.03979 0.00313 0.04866 0.0047 0.05665 C 0.00509 0.05874 0.00548 0.06065 0.00587 0.06291 C 0.00724 0.07229 0.00685 0.07386 0.0088 0.08376 C 0.00939 0.08689 0.01046 0.08985 0.01115 0.09315 C 0.01183 0.09645 0.01203 0.1001 0.01291 0.10358 C 0.0134 0.10584 0.01457 0.10757 0.01525 0.10983 C 0.01897 0.12304 0.01301 0.10879 0.01936 0.12235 C 0.0219 0.14025 0.01868 0.11956 0.02405 0.14424 C 0.02435 0.14563 0.02503 0.1545 0.02523 0.15571 C 0.0264 0.16388 0.02679 0.1644 0.02874 0.17135 C 0.02894 0.17309 0.02904 0.17483 0.02933 0.17657 C 0.02962 0.17813 0.03099 0.18161 0.03109 0.18387 C 0.03119 0.18891 0.03109 0.1943 0.03109 0.19951 " pathEditMode="relative" rAng="0" ptsTypes="AAAAAAAAAAAAAAAA">
                                      <p:cBhvr>
                                        <p:cTn id="998" dur="20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" y="93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9" fill="hold">
                      <p:stCondLst>
                        <p:cond delay="indefinite"/>
                      </p:stCondLst>
                      <p:childTnLst>
                        <p:par>
                          <p:cTn id="1000" fill="hold">
                            <p:stCondLst>
                              <p:cond delay="0"/>
                            </p:stCondLst>
                            <p:childTnLst>
                              <p:par>
                                <p:cTn id="10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4" fill="hold">
                      <p:stCondLst>
                        <p:cond delay="indefinite"/>
                      </p:stCondLst>
                      <p:childTnLst>
                        <p:par>
                          <p:cTn id="1005" fill="hold">
                            <p:stCondLst>
                              <p:cond delay="0"/>
                            </p:stCondLst>
                            <p:childTnLst>
                              <p:par>
                                <p:cTn id="10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8" dur="5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9" fill="hold">
                      <p:stCondLst>
                        <p:cond delay="indefinite"/>
                      </p:stCondLst>
                      <p:childTnLst>
                        <p:par>
                          <p:cTn id="1010" fill="hold">
                            <p:stCondLst>
                              <p:cond delay="0"/>
                            </p:stCondLst>
                            <p:childTnLst>
                              <p:par>
                                <p:cTn id="10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3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4" fill="hold">
                      <p:stCondLst>
                        <p:cond delay="indefinite"/>
                      </p:stCondLst>
                      <p:childTnLst>
                        <p:par>
                          <p:cTn id="1015" fill="hold">
                            <p:stCondLst>
                              <p:cond delay="0"/>
                            </p:stCondLst>
                            <p:childTnLst>
                              <p:par>
                                <p:cTn id="10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8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9" fill="hold">
                      <p:stCondLst>
                        <p:cond delay="indefinite"/>
                      </p:stCondLst>
                      <p:childTnLst>
                        <p:par>
                          <p:cTn id="1020" fill="hold">
                            <p:stCondLst>
                              <p:cond delay="0"/>
                            </p:stCondLst>
                            <p:childTnLst>
                              <p:par>
                                <p:cTn id="10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3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4" fill="hold">
                      <p:stCondLst>
                        <p:cond delay="indefinite"/>
                      </p:stCondLst>
                      <p:childTnLst>
                        <p:par>
                          <p:cTn id="1025" fill="hold">
                            <p:stCondLst>
                              <p:cond delay="0"/>
                            </p:stCondLst>
                            <p:childTnLst>
                              <p:par>
                                <p:cTn id="10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8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9" fill="hold">
                      <p:stCondLst>
                        <p:cond delay="indefinite"/>
                      </p:stCondLst>
                      <p:childTnLst>
                        <p:par>
                          <p:cTn id="1030" fill="hold">
                            <p:stCondLst>
                              <p:cond delay="0"/>
                            </p:stCondLst>
                            <p:childTnLst>
                              <p:par>
                                <p:cTn id="10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3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4" fill="hold">
                      <p:stCondLst>
                        <p:cond delay="indefinite"/>
                      </p:stCondLst>
                      <p:childTnLst>
                        <p:par>
                          <p:cTn id="1035" fill="hold">
                            <p:stCondLst>
                              <p:cond delay="0"/>
                            </p:stCondLst>
                            <p:childTnLst>
                              <p:par>
                                <p:cTn id="10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8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9" fill="hold">
                      <p:stCondLst>
                        <p:cond delay="indefinite"/>
                      </p:stCondLst>
                      <p:childTnLst>
                        <p:par>
                          <p:cTn id="1040" fill="hold">
                            <p:stCondLst>
                              <p:cond delay="0"/>
                            </p:stCondLst>
                            <p:childTnLst>
                              <p:par>
                                <p:cTn id="10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3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4" fill="hold">
                      <p:stCondLst>
                        <p:cond delay="indefinite"/>
                      </p:stCondLst>
                      <p:childTnLst>
                        <p:par>
                          <p:cTn id="1045" fill="hold">
                            <p:stCondLst>
                              <p:cond delay="0"/>
                            </p:stCondLst>
                            <p:childTnLst>
                              <p:par>
                                <p:cTn id="10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8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9" fill="hold">
                      <p:stCondLst>
                        <p:cond delay="indefinite"/>
                      </p:stCondLst>
                      <p:childTnLst>
                        <p:par>
                          <p:cTn id="1050" fill="hold">
                            <p:stCondLst>
                              <p:cond delay="0"/>
                            </p:stCondLst>
                            <p:childTnLst>
                              <p:par>
                                <p:cTn id="105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3" dur="5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4" dur="5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5" fill="hold">
                      <p:stCondLst>
                        <p:cond delay="indefinite"/>
                      </p:stCondLst>
                      <p:childTnLst>
                        <p:par>
                          <p:cTn id="1056" fill="hold">
                            <p:stCondLst>
                              <p:cond delay="0"/>
                            </p:stCondLst>
                            <p:childTnLst>
                              <p:par>
                                <p:cTn id="10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9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0" fill="hold">
                      <p:stCondLst>
                        <p:cond delay="indefinite"/>
                      </p:stCondLst>
                      <p:childTnLst>
                        <p:par>
                          <p:cTn id="1061" fill="hold">
                            <p:stCondLst>
                              <p:cond delay="0"/>
                            </p:stCondLst>
                            <p:childTnLst>
                              <p:par>
                                <p:cTn id="10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4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5" fill="hold">
                      <p:stCondLst>
                        <p:cond delay="indefinite"/>
                      </p:stCondLst>
                      <p:childTnLst>
                        <p:par>
                          <p:cTn id="1066" fill="hold">
                            <p:stCondLst>
                              <p:cond delay="0"/>
                            </p:stCondLst>
                            <p:childTnLst>
                              <p:par>
                                <p:cTn id="106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6 -0.0292 L 0.00166 -0.02903 C -0.01359 -0.0756 -0.00919 -0.06935 -0.04878 -0.11366 C -0.05533 -0.12096 -0.0656 -0.13348 -0.07283 -0.13765 C -0.08593 -0.14529 -0.09952 -0.1512 -0.11213 -0.16059 C -0.11585 -0.16337 -0.11956 -0.1665 -0.12328 -0.16893 C -0.12445 -0.1698 -0.12572 -0.16945 -0.1268 -0.16997 C -0.13198 -0.17223 -0.13696 -0.17519 -0.14205 -0.17727 C -0.153 -0.18214 -0.16385 -0.18805 -0.17489 -0.19083 C -0.17626 -0.19117 -0.17773 -0.19152 -0.179 -0.19187 C -0.20129 -0.19969 -0.19757 -0.19969 -0.22065 -0.20543 C -0.22866 -0.20751 -0.23678 -0.20821 -0.2447 -0.21064 C -0.26122 -0.21585 -0.27745 -0.22402 -0.29397 -0.22837 C -0.29788 -0.22941 -0.30189 -0.2301 -0.3057 -0.23149 C -0.32701 -0.23914 -0.3057 -0.23236 -0.31919 -0.23879 C -0.32242 -0.24036 -0.3362 -0.24557 -0.33972 -0.24609 C -0.34754 -0.24731 -0.35536 -0.24748 -0.36318 -0.24818 C -0.36475 -0.24853 -0.36641 -0.24887 -0.36787 -0.24922 C -0.36895 -0.24957 -0.36983 -0.25009 -0.37081 -0.25026 C -0.38557 -0.25287 -0.38352 -0.25235 -0.39603 -0.25235 " pathEditMode="relative" rAng="0" ptsTypes="AAAAAAAAAAAAAAAAAAAA">
                                      <p:cBhvr>
                                        <p:cTn id="1068" dur="2000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85" y="-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9" fill="hold">
                      <p:stCondLst>
                        <p:cond delay="indefinite"/>
                      </p:stCondLst>
                      <p:childTnLst>
                        <p:par>
                          <p:cTn id="1070" fill="hold">
                            <p:stCondLst>
                              <p:cond delay="0"/>
                            </p:stCondLst>
                            <p:childTnLst>
                              <p:par>
                                <p:cTn id="107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961 0.23531 L -0.23961 0.23549 C -0.25154 0.23427 -0.26434 0.24018 -0.27539 0.23218 C -0.29162 0.22037 -0.31097 0.20629 -0.31821 0.17796 C -0.32613 0.14685 -0.32202 0.10757 -0.31528 0.07577 C -0.30658 0.03458 -0.27295 -0.0259 -0.24782 -0.04519 C -0.23873 -0.05231 -0.21292 -0.05649 -0.20031 -0.05874 C -0.19571 -0.06239 -0.19728 -0.06014 -0.19503 -0.06396 " pathEditMode="relative" rAng="0" ptsTypes="AAAAAAAA">
                                      <p:cBhvr>
                                        <p:cTn id="1072" dur="20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6" y="-149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3" fill="hold">
                      <p:stCondLst>
                        <p:cond delay="indefinite"/>
                      </p:stCondLst>
                      <p:childTnLst>
                        <p:par>
                          <p:cTn id="1074" fill="hold">
                            <p:stCondLst>
                              <p:cond delay="0"/>
                            </p:stCondLst>
                            <p:childTnLst>
                              <p:par>
                                <p:cTn id="107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8 -0.06552 L -0.00088 -0.06534 C -0.00303 -0.07282 -0.00508 -0.08029 -0.00733 -0.08741 C -0.01369 -0.10688 -0.0221 -0.1253 -0.0308 -0.14059 C -0.03783 -0.15311 -0.03852 -0.15571 -0.04605 -0.16475 C -0.04898 -0.16805 -0.05172 -0.1717 -0.05485 -0.17396 C -0.06697 -0.18283 -0.07586 -0.18595 -0.08828 -0.1896 C -0.09473 -0.19169 -0.10118 -0.1936 -0.10764 -0.19482 C -0.11761 -0.19673 -0.12758 -0.19899 -0.13755 -0.19899 L -0.26601 -0.20003 L -0.35282 -0.19899 C -0.35644 -0.19881 -0.35996 -0.19638 -0.36338 -0.19482 C -0.36876 -0.19256 -0.37413 -0.19082 -0.37922 -0.18752 C -0.38743 -0.18248 -0.39652 -0.17952 -0.40327 -0.16979 C -0.41011 -0.16023 -0.41656 -0.15189 -0.42204 -0.13955 C -0.42526 -0.1326 -0.4279 -0.12478 -0.43025 -0.11661 C -0.43328 -0.10688 -0.43592 -0.09906 -0.43787 -0.08846 C -0.43885 -0.08342 -0.43954 -0.0782 -0.44022 -0.07282 C -0.44081 -0.06864 -0.4413 -0.05995 -0.44139 -0.05613 C -0.44169 -0.05092 -0.44178 -0.04501 -0.44198 -0.03945 C -0.44178 -0.03041 -0.44188 -0.02137 -0.44139 -0.01234 C -0.4413 -0.01025 -0.44051 -0.00834 -0.44022 -0.00625 C -0.43719 0.02155 -0.4411 -0.00173 -0.43729 0.01582 C -0.4369 0.01773 -0.4368 0.02016 -0.43611 0.02207 C -0.43504 0.02503 -0.43338 0.02746 -0.43201 0.03024 C -0.43123 0.03233 -0.43074 0.03476 -0.42966 0.03667 C -0.42849 0.03876 -0.42702 0.04015 -0.42556 0.04189 C -0.42077 0.0471 -0.41754 0.05127 -0.41265 0.0544 C -0.40864 0.05683 -0.40454 0.05944 -0.40033 0.06153 C -0.39906 0.06222 -0.3976 0.06222 -0.39623 0.06257 C -0.39427 0.06326 -0.39232 0.06413 -0.39036 0.06483 L -0.36279 0.06361 C -0.35888 0.06344 -0.35497 0.06309 -0.35106 0.06257 C -0.34744 0.06222 -0.34568 0.06153 -0.34226 0.06048 C -0.34129 0.05996 -0.34041 0.05909 -0.33933 0.05857 C -0.33884 0.05805 -0.33757 0.05753 -0.33757 0.0577 " pathEditMode="relative" rAng="0" ptsTypes="AAAAAAAAAAAAAAAAAAAAAAAAAAAAAAAAAAAA">
                                      <p:cBhvr>
                                        <p:cTn id="1076" dur="20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5" y="-2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7" fill="hold">
                      <p:stCondLst>
                        <p:cond delay="indefinite"/>
                      </p:stCondLst>
                      <p:childTnLst>
                        <p:par>
                          <p:cTn id="1078" fill="hold">
                            <p:stCondLst>
                              <p:cond delay="0"/>
                            </p:stCondLst>
                            <p:childTnLst>
                              <p:par>
                                <p:cTn id="107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0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2" fill="hold">
                      <p:stCondLst>
                        <p:cond delay="indefinite"/>
                      </p:stCondLst>
                      <p:childTnLst>
                        <p:par>
                          <p:cTn id="1083" fill="hold">
                            <p:stCondLst>
                              <p:cond delay="0"/>
                            </p:stCondLst>
                            <p:childTnLst>
                              <p:par>
                                <p:cTn id="108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5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7" fill="hold">
                      <p:stCondLst>
                        <p:cond delay="indefinite"/>
                      </p:stCondLst>
                      <p:childTnLst>
                        <p:par>
                          <p:cTn id="1088" fill="hold">
                            <p:stCondLst>
                              <p:cond delay="0"/>
                            </p:stCondLst>
                            <p:childTnLst>
                              <p:par>
                                <p:cTn id="108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0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2" fill="hold">
                      <p:stCondLst>
                        <p:cond delay="indefinite"/>
                      </p:stCondLst>
                      <p:childTnLst>
                        <p:par>
                          <p:cTn id="1093" fill="hold">
                            <p:stCondLst>
                              <p:cond delay="0"/>
                            </p:stCondLst>
                            <p:childTnLst>
                              <p:par>
                                <p:cTn id="109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5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7" fill="hold">
                      <p:stCondLst>
                        <p:cond delay="indefinite"/>
                      </p:stCondLst>
                      <p:childTnLst>
                        <p:par>
                          <p:cTn id="1098" fill="hold">
                            <p:stCondLst>
                              <p:cond delay="0"/>
                            </p:stCondLst>
                            <p:childTnLst>
                              <p:par>
                                <p:cTn id="109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0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2" fill="hold">
                      <p:stCondLst>
                        <p:cond delay="indefinite"/>
                      </p:stCondLst>
                      <p:childTnLst>
                        <p:par>
                          <p:cTn id="1103" fill="hold">
                            <p:stCondLst>
                              <p:cond delay="0"/>
                            </p:stCondLst>
                            <p:childTnLst>
                              <p:par>
                                <p:cTn id="110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5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7" fill="hold">
                      <p:stCondLst>
                        <p:cond delay="indefinite"/>
                      </p:stCondLst>
                      <p:childTnLst>
                        <p:par>
                          <p:cTn id="1108" fill="hold">
                            <p:stCondLst>
                              <p:cond delay="0"/>
                            </p:stCondLst>
                            <p:childTnLst>
                              <p:par>
                                <p:cTn id="110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0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2" fill="hold">
                      <p:stCondLst>
                        <p:cond delay="indefinite"/>
                      </p:stCondLst>
                      <p:childTnLst>
                        <p:par>
                          <p:cTn id="1113" fill="hold">
                            <p:stCondLst>
                              <p:cond delay="0"/>
                            </p:stCondLst>
                            <p:childTnLst>
                              <p:par>
                                <p:cTn id="111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5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7" fill="hold">
                      <p:stCondLst>
                        <p:cond delay="indefinite"/>
                      </p:stCondLst>
                      <p:childTnLst>
                        <p:par>
                          <p:cTn id="1118" fill="hold">
                            <p:stCondLst>
                              <p:cond delay="0"/>
                            </p:stCondLst>
                            <p:childTnLst>
                              <p:par>
                                <p:cTn id="11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0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2" fill="hold">
                      <p:stCondLst>
                        <p:cond delay="indefinite"/>
                      </p:stCondLst>
                      <p:childTnLst>
                        <p:par>
                          <p:cTn id="1123" fill="hold">
                            <p:stCondLst>
                              <p:cond delay="0"/>
                            </p:stCondLst>
                            <p:childTnLst>
                              <p:par>
                                <p:cTn id="11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5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7" fill="hold">
                      <p:stCondLst>
                        <p:cond delay="indefinite"/>
                      </p:stCondLst>
                      <p:childTnLst>
                        <p:par>
                          <p:cTn id="1128" fill="hold">
                            <p:stCondLst>
                              <p:cond delay="0"/>
                            </p:stCondLst>
                            <p:childTnLst>
                              <p:par>
                                <p:cTn id="1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0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2" fill="hold">
                      <p:stCondLst>
                        <p:cond delay="indefinite"/>
                      </p:stCondLst>
                      <p:childTnLst>
                        <p:par>
                          <p:cTn id="1133" fill="hold">
                            <p:stCondLst>
                              <p:cond delay="0"/>
                            </p:stCondLst>
                            <p:childTnLst>
                              <p:par>
                                <p:cTn id="11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5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7" fill="hold">
                      <p:stCondLst>
                        <p:cond delay="indefinite"/>
                      </p:stCondLst>
                      <p:childTnLst>
                        <p:par>
                          <p:cTn id="1138" fill="hold">
                            <p:stCondLst>
                              <p:cond delay="0"/>
                            </p:stCondLst>
                            <p:childTnLst>
                              <p:par>
                                <p:cTn id="11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0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2" fill="hold">
                      <p:stCondLst>
                        <p:cond delay="indefinite"/>
                      </p:stCondLst>
                      <p:childTnLst>
                        <p:par>
                          <p:cTn id="1143" fill="hold">
                            <p:stCondLst>
                              <p:cond delay="0"/>
                            </p:stCondLst>
                            <p:childTnLst>
                              <p:par>
                                <p:cTn id="11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5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7" fill="hold">
                      <p:stCondLst>
                        <p:cond delay="indefinite"/>
                      </p:stCondLst>
                      <p:childTnLst>
                        <p:par>
                          <p:cTn id="1148" fill="hold">
                            <p:stCondLst>
                              <p:cond delay="0"/>
                            </p:stCondLst>
                            <p:childTnLst>
                              <p:par>
                                <p:cTn id="11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0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2" fill="hold">
                      <p:stCondLst>
                        <p:cond delay="indefinite"/>
                      </p:stCondLst>
                      <p:childTnLst>
                        <p:par>
                          <p:cTn id="1153" fill="hold">
                            <p:stCondLst>
                              <p:cond delay="0"/>
                            </p:stCondLst>
                            <p:childTnLst>
                              <p:par>
                                <p:cTn id="11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5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7" fill="hold">
                      <p:stCondLst>
                        <p:cond delay="indefinite"/>
                      </p:stCondLst>
                      <p:childTnLst>
                        <p:par>
                          <p:cTn id="1158" fill="hold">
                            <p:stCondLst>
                              <p:cond delay="0"/>
                            </p:stCondLst>
                            <p:childTnLst>
                              <p:par>
                                <p:cTn id="11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0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2" fill="hold">
                      <p:stCondLst>
                        <p:cond delay="indefinite"/>
                      </p:stCondLst>
                      <p:childTnLst>
                        <p:par>
                          <p:cTn id="1163" fill="hold">
                            <p:stCondLst>
                              <p:cond delay="0"/>
                            </p:stCondLst>
                            <p:childTnLst>
                              <p:par>
                                <p:cTn id="11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65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7" fill="hold">
                      <p:stCondLst>
                        <p:cond delay="indefinite"/>
                      </p:stCondLst>
                      <p:childTnLst>
                        <p:par>
                          <p:cTn id="1168" fill="hold">
                            <p:stCondLst>
                              <p:cond delay="0"/>
                            </p:stCondLst>
                            <p:childTnLst>
                              <p:par>
                                <p:cTn id="11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2" fill="hold">
                      <p:stCondLst>
                        <p:cond delay="indefinite"/>
                      </p:stCondLst>
                      <p:childTnLst>
                        <p:par>
                          <p:cTn id="1173" fill="hold">
                            <p:stCondLst>
                              <p:cond delay="0"/>
                            </p:stCondLst>
                            <p:childTnLst>
                              <p:par>
                                <p:cTn id="11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75" dur="5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7" fill="hold">
                      <p:stCondLst>
                        <p:cond delay="indefinite"/>
                      </p:stCondLst>
                      <p:childTnLst>
                        <p:par>
                          <p:cTn id="1178" fill="hold">
                            <p:stCondLst>
                              <p:cond delay="0"/>
                            </p:stCondLst>
                            <p:childTnLst>
                              <p:par>
                                <p:cTn id="1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1" dur="50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2" fill="hold">
                      <p:stCondLst>
                        <p:cond delay="indefinite"/>
                      </p:stCondLst>
                      <p:childTnLst>
                        <p:par>
                          <p:cTn id="1183" fill="hold">
                            <p:stCondLst>
                              <p:cond delay="0"/>
                            </p:stCondLst>
                            <p:childTnLst>
                              <p:par>
                                <p:cTn id="1184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5" dur="500" tmFilter="0, 0; .2, .5; .8, .5; 1, 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6" dur="250" autoRev="1" fill="hold"/>
                                        <p:tgtEl>
                                          <p:spTgt spid="2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7" fill="hold">
                      <p:stCondLst>
                        <p:cond delay="indefinite"/>
                      </p:stCondLst>
                      <p:childTnLst>
                        <p:par>
                          <p:cTn id="1188" fill="hold">
                            <p:stCondLst>
                              <p:cond delay="0"/>
                            </p:stCondLst>
                            <p:childTnLst>
                              <p:par>
                                <p:cTn id="11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1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2" fill="hold">
                      <p:stCondLst>
                        <p:cond delay="indefinite"/>
                      </p:stCondLst>
                      <p:childTnLst>
                        <p:par>
                          <p:cTn id="1193" fill="hold">
                            <p:stCondLst>
                              <p:cond delay="0"/>
                            </p:stCondLst>
                            <p:childTnLst>
                              <p:par>
                                <p:cTn id="11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5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7" fill="hold">
                      <p:stCondLst>
                        <p:cond delay="indefinite"/>
                      </p:stCondLst>
                      <p:childTnLst>
                        <p:par>
                          <p:cTn id="1198" fill="hold">
                            <p:stCondLst>
                              <p:cond delay="0"/>
                            </p:stCondLst>
                            <p:childTnLst>
                              <p:par>
                                <p:cTn id="119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0" dur="500" tmFilter="0, 0; .2, .5; .8, .5; 1, 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1" dur="250" autoRev="1" fill="hold"/>
                                        <p:tgtEl>
                                          <p:spTgt spid="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2" fill="hold">
                      <p:stCondLst>
                        <p:cond delay="indefinite"/>
                      </p:stCondLst>
                      <p:childTnLst>
                        <p:par>
                          <p:cTn id="1203" fill="hold">
                            <p:stCondLst>
                              <p:cond delay="0"/>
                            </p:stCondLst>
                            <p:childTnLst>
                              <p:par>
                                <p:cTn id="12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6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7" fill="hold">
                      <p:stCondLst>
                        <p:cond delay="indefinite"/>
                      </p:stCondLst>
                      <p:childTnLst>
                        <p:par>
                          <p:cTn id="1208" fill="hold">
                            <p:stCondLst>
                              <p:cond delay="0"/>
                            </p:stCondLst>
                            <p:childTnLst>
                              <p:par>
                                <p:cTn id="12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0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2" fill="hold">
                      <p:stCondLst>
                        <p:cond delay="indefinite"/>
                      </p:stCondLst>
                      <p:childTnLst>
                        <p:par>
                          <p:cTn id="1213" fill="hold">
                            <p:stCondLst>
                              <p:cond delay="0"/>
                            </p:stCondLst>
                            <p:childTnLst>
                              <p:par>
                                <p:cTn id="12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8 0.07577 L 0.00088 0.07595 C -0.00274 0.08134 -0.00577 0.08794 -0.00978 0.09246 C -0.01848 0.10219 -0.03119 0.10532 -0.04087 0.1081 C -0.048 0.11001 -0.05524 0.11175 -0.06257 0.11331 C -0.08936 0.11887 -0.08857 0.11766 -0.12005 0.12061 C -0.12572 0.12166 -0.13139 0.12218 -0.13706 0.12374 C -0.14224 0.12496 -0.15329 0.12913 -0.15877 0.13208 C -0.16404 0.13486 -0.16952 0.13834 -0.17402 0.1446 C -0.17539 0.14651 -0.17636 0.14929 -0.17754 0.15189 C -0.17871 0.1545 -0.17998 0.15711 -0.18106 0.16024 C -0.19298 0.19482 -0.17998 0.15989 -0.18516 0.17379 C -0.18555 0.17692 -0.18594 0.18005 -0.18633 0.18318 C -0.18653 0.18457 -0.18673 0.18578 -0.18692 0.18735 C -0.18731 0.19135 -0.18721 0.19586 -0.18809 0.19986 C -0.18868 0.20264 -0.18927 0.20525 -0.18985 0.2082 C -0.19005 0.20942 -0.19024 0.21098 -0.19044 0.21237 C -0.19083 0.21481 -0.19122 0.21724 -0.19161 0.21967 C -0.19181 0.22072 -0.1921 0.22159 -0.1922 0.2228 C -0.1923 0.22541 -0.1922 0.22836 -0.1922 0.23114 " pathEditMode="relative" rAng="0" ptsTypes="AAAAAAAAAAAAAAAAAAAA">
                                      <p:cBhvr>
                                        <p:cTn id="1215" dur="2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59" y="7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6" fill="hold">
                      <p:stCondLst>
                        <p:cond delay="indefinite"/>
                      </p:stCondLst>
                      <p:childTnLst>
                        <p:par>
                          <p:cTn id="1217" fill="hold">
                            <p:stCondLst>
                              <p:cond delay="0"/>
                            </p:stCondLst>
                            <p:childTnLst>
                              <p:par>
                                <p:cTn id="12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19" dur="50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1" fill="hold">
                      <p:stCondLst>
                        <p:cond delay="indefinite"/>
                      </p:stCondLst>
                      <p:childTnLst>
                        <p:par>
                          <p:cTn id="1222" fill="hold">
                            <p:stCondLst>
                              <p:cond delay="0"/>
                            </p:stCondLst>
                            <p:childTnLst>
                              <p:par>
                                <p:cTn id="12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4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6" fill="hold">
                      <p:stCondLst>
                        <p:cond delay="indefinite"/>
                      </p:stCondLst>
                      <p:childTnLst>
                        <p:par>
                          <p:cTn id="1227" fill="hold">
                            <p:stCondLst>
                              <p:cond delay="0"/>
                            </p:stCondLst>
                            <p:childTnLst>
                              <p:par>
                                <p:cTn id="12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0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1" fill="hold">
                      <p:stCondLst>
                        <p:cond delay="indefinite"/>
                      </p:stCondLst>
                      <p:childTnLst>
                        <p:par>
                          <p:cTn id="1232" fill="hold">
                            <p:stCondLst>
                              <p:cond delay="0"/>
                            </p:stCondLst>
                            <p:childTnLst>
                              <p:par>
                                <p:cTn id="12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5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6" fill="hold">
                      <p:stCondLst>
                        <p:cond delay="indefinite"/>
                      </p:stCondLst>
                      <p:childTnLst>
                        <p:par>
                          <p:cTn id="1237" fill="hold">
                            <p:stCondLst>
                              <p:cond delay="0"/>
                            </p:stCondLst>
                            <p:childTnLst>
                              <p:par>
                                <p:cTn id="12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9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1" fill="hold">
                      <p:stCondLst>
                        <p:cond delay="indefinite"/>
                      </p:stCondLst>
                      <p:childTnLst>
                        <p:par>
                          <p:cTn id="1242" fill="hold">
                            <p:stCondLst>
                              <p:cond delay="0"/>
                            </p:stCondLst>
                            <p:childTnLst>
                              <p:par>
                                <p:cTn id="12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5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6" fill="hold">
                      <p:stCondLst>
                        <p:cond delay="indefinite"/>
                      </p:stCondLst>
                      <p:childTnLst>
                        <p:par>
                          <p:cTn id="1247" fill="hold">
                            <p:stCondLst>
                              <p:cond delay="0"/>
                            </p:stCondLst>
                            <p:childTnLst>
                              <p:par>
                                <p:cTn id="12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0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1" fill="hold">
                      <p:stCondLst>
                        <p:cond delay="indefinite"/>
                      </p:stCondLst>
                      <p:childTnLst>
                        <p:par>
                          <p:cTn id="1252" fill="hold">
                            <p:stCondLst>
                              <p:cond delay="0"/>
                            </p:stCondLst>
                            <p:childTnLst>
                              <p:par>
                                <p:cTn id="12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4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6" fill="hold">
                      <p:stCondLst>
                        <p:cond delay="indefinite"/>
                      </p:stCondLst>
                      <p:childTnLst>
                        <p:par>
                          <p:cTn id="1257" fill="hold">
                            <p:stCondLst>
                              <p:cond delay="0"/>
                            </p:stCondLst>
                            <p:childTnLst>
                              <p:par>
                                <p:cTn id="12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0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1" fill="hold">
                      <p:stCondLst>
                        <p:cond delay="indefinite"/>
                      </p:stCondLst>
                      <p:childTnLst>
                        <p:par>
                          <p:cTn id="1262" fill="hold">
                            <p:stCondLst>
                              <p:cond delay="0"/>
                            </p:stCondLst>
                            <p:childTnLst>
                              <p:par>
                                <p:cTn id="1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5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6" fill="hold">
                      <p:stCondLst>
                        <p:cond delay="indefinite"/>
                      </p:stCondLst>
                      <p:childTnLst>
                        <p:par>
                          <p:cTn id="1267" fill="hold">
                            <p:stCondLst>
                              <p:cond delay="0"/>
                            </p:stCondLst>
                            <p:childTnLst>
                              <p:par>
                                <p:cTn id="12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9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1" fill="hold">
                      <p:stCondLst>
                        <p:cond delay="indefinite"/>
                      </p:stCondLst>
                      <p:childTnLst>
                        <p:par>
                          <p:cTn id="1272" fill="hold">
                            <p:stCondLst>
                              <p:cond delay="0"/>
                            </p:stCondLst>
                            <p:childTnLst>
                              <p:par>
                                <p:cTn id="12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5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6" fill="hold">
                      <p:stCondLst>
                        <p:cond delay="indefinite"/>
                      </p:stCondLst>
                      <p:childTnLst>
                        <p:par>
                          <p:cTn id="1277" fill="hold">
                            <p:stCondLst>
                              <p:cond delay="0"/>
                            </p:stCondLst>
                            <p:childTnLst>
                              <p:par>
                                <p:cTn id="12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0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1" fill="hold">
                      <p:stCondLst>
                        <p:cond delay="indefinite"/>
                      </p:stCondLst>
                      <p:childTnLst>
                        <p:par>
                          <p:cTn id="1282" fill="hold">
                            <p:stCondLst>
                              <p:cond delay="0"/>
                            </p:stCondLst>
                            <p:childTnLst>
                              <p:par>
                                <p:cTn id="12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4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6" fill="hold">
                      <p:stCondLst>
                        <p:cond delay="indefinite"/>
                      </p:stCondLst>
                      <p:childTnLst>
                        <p:par>
                          <p:cTn id="1287" fill="hold">
                            <p:stCondLst>
                              <p:cond delay="0"/>
                            </p:stCondLst>
                            <p:childTnLst>
                              <p:par>
                                <p:cTn id="12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0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1" fill="hold">
                      <p:stCondLst>
                        <p:cond delay="indefinite"/>
                      </p:stCondLst>
                      <p:childTnLst>
                        <p:par>
                          <p:cTn id="1292" fill="hold">
                            <p:stCondLst>
                              <p:cond delay="0"/>
                            </p:stCondLst>
                            <p:childTnLst>
                              <p:par>
                                <p:cTn id="12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5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6" fill="hold">
                      <p:stCondLst>
                        <p:cond delay="indefinite"/>
                      </p:stCondLst>
                      <p:childTnLst>
                        <p:par>
                          <p:cTn id="1297" fill="hold">
                            <p:stCondLst>
                              <p:cond delay="0"/>
                            </p:stCondLst>
                            <p:childTnLst>
                              <p:par>
                                <p:cTn id="12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9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1" fill="hold">
                      <p:stCondLst>
                        <p:cond delay="indefinite"/>
                      </p:stCondLst>
                      <p:childTnLst>
                        <p:par>
                          <p:cTn id="1302" fill="hold">
                            <p:stCondLst>
                              <p:cond delay="0"/>
                            </p:stCondLst>
                            <p:childTnLst>
                              <p:par>
                                <p:cTn id="13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5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6" fill="hold">
                      <p:stCondLst>
                        <p:cond delay="indefinite"/>
                      </p:stCondLst>
                      <p:childTnLst>
                        <p:par>
                          <p:cTn id="1307" fill="hold">
                            <p:stCondLst>
                              <p:cond delay="0"/>
                            </p:stCondLst>
                            <p:childTnLst>
                              <p:par>
                                <p:cTn id="13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0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1" fill="hold">
                      <p:stCondLst>
                        <p:cond delay="indefinite"/>
                      </p:stCondLst>
                      <p:childTnLst>
                        <p:par>
                          <p:cTn id="1312" fill="hold">
                            <p:stCondLst>
                              <p:cond delay="0"/>
                            </p:stCondLst>
                            <p:childTnLst>
                              <p:par>
                                <p:cTn id="13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4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6" fill="hold">
                      <p:stCondLst>
                        <p:cond delay="indefinite"/>
                      </p:stCondLst>
                      <p:childTnLst>
                        <p:par>
                          <p:cTn id="1317" fill="hold">
                            <p:stCondLst>
                              <p:cond delay="0"/>
                            </p:stCondLst>
                            <p:childTnLst>
                              <p:par>
                                <p:cTn id="13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0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1" fill="hold">
                      <p:stCondLst>
                        <p:cond delay="indefinite"/>
                      </p:stCondLst>
                      <p:childTnLst>
                        <p:par>
                          <p:cTn id="1322" fill="hold">
                            <p:stCondLst>
                              <p:cond delay="0"/>
                            </p:stCondLst>
                            <p:childTnLst>
                              <p:par>
                                <p:cTn id="13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5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6" fill="hold">
                      <p:stCondLst>
                        <p:cond delay="indefinite"/>
                      </p:stCondLst>
                      <p:childTnLst>
                        <p:par>
                          <p:cTn id="1327" fill="hold">
                            <p:stCondLst>
                              <p:cond delay="0"/>
                            </p:stCondLst>
                            <p:childTnLst>
                              <p:par>
                                <p:cTn id="13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9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1" fill="hold">
                      <p:stCondLst>
                        <p:cond delay="indefinite"/>
                      </p:stCondLst>
                      <p:childTnLst>
                        <p:par>
                          <p:cTn id="1332" fill="hold">
                            <p:stCondLst>
                              <p:cond delay="0"/>
                            </p:stCondLst>
                            <p:childTnLst>
                              <p:par>
                                <p:cTn id="13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5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6" fill="hold">
                      <p:stCondLst>
                        <p:cond delay="indefinite"/>
                      </p:stCondLst>
                      <p:childTnLst>
                        <p:par>
                          <p:cTn id="1337" fill="hold">
                            <p:stCondLst>
                              <p:cond delay="0"/>
                            </p:stCondLst>
                            <p:childTnLst>
                              <p:par>
                                <p:cTn id="13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0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1" fill="hold">
                      <p:stCondLst>
                        <p:cond delay="indefinite"/>
                      </p:stCondLst>
                      <p:childTnLst>
                        <p:par>
                          <p:cTn id="1342" fill="hold">
                            <p:stCondLst>
                              <p:cond delay="0"/>
                            </p:stCondLst>
                            <p:childTnLst>
                              <p:par>
                                <p:cTn id="13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4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6" fill="hold">
                      <p:stCondLst>
                        <p:cond delay="indefinite"/>
                      </p:stCondLst>
                      <p:childTnLst>
                        <p:par>
                          <p:cTn id="1347" fill="hold">
                            <p:stCondLst>
                              <p:cond delay="0"/>
                            </p:stCondLst>
                            <p:childTnLst>
                              <p:par>
                                <p:cTn id="134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 0.01286 L 0.0001 0.01303 C -0.00489 0.04118 -0.0044 0.04136 -0.0175 0.08064 C -0.02043 0.08898 -0.02395 0.09697 -0.02806 0.10358 C -0.0349 0.11435 -0.06501 0.13833 -0.06736 0.14007 C -0.0787 0.14807 -0.09023 0.15554 -0.10197 0.16093 C -0.13325 0.17466 -0.16033 0.17344 -0.19288 0.17448 L -0.30785 0.17657 C -0.31645 0.17692 -0.32515 0.17639 -0.33366 0.17761 C -0.33943 0.17831 -0.3451 0.18004 -0.35067 0.18178 C -0.35194 0.18213 -0.35302 0.18317 -0.35419 0.18387 C -0.35517 0.18422 -0.35614 0.18456 -0.35712 0.18491 C -0.35898 0.1896 -0.358 0.1863 -0.35888 0.19221 C -0.35957 0.19621 -0.35947 0.19395 -0.35947 0.19638 " pathEditMode="relative" rAng="0" ptsTypes="AAAAAAAAAAAAAA">
                                      <p:cBhvr>
                                        <p:cTn id="1349" dur="2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88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0" fill="hold">
                      <p:stCondLst>
                        <p:cond delay="indefinite"/>
                      </p:stCondLst>
                      <p:childTnLst>
                        <p:par>
                          <p:cTn id="1351" fill="hold">
                            <p:stCondLst>
                              <p:cond delay="0"/>
                            </p:stCondLst>
                            <p:childTnLst>
                              <p:par>
                                <p:cTn id="135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4.18491E-6 L -0.00117 0.00017 C -0.00274 0.0139 -0.00254 0.01824 -0.00547 0.03058 C -0.00811 0.04118 -0.01036 0.04675 -0.01496 0.05578 C -0.01994 0.06552 -0.02424 0.07681 -0.0303 0.08429 C -0.03382 0.08846 -0.04458 0.10253 -0.04976 0.10723 C -0.05426 0.11122 -0.05875 0.11539 -0.06345 0.11835 C -0.0785 0.12739 -0.10245 0.13694 -0.11721 0.14251 C -0.13031 0.14685 -0.14341 0.15102 -0.15632 0.15571 C -0.1748 0.1618 -0.17558 0.16319 -0.19484 0.16771 C -0.22573 0.17448 -0.21322 0.17014 -0.24685 0.17535 C -0.24919 0.1757 -0.25164 0.17605 -0.25398 0.17639 L -0.28292 0.17865 L -0.29358 0.18091 L -0.29954 0.18196 C -0.31459 0.19047 -0.30707 0.18074 -0.30951 0.19186 C -0.3098 0.19291 -0.31039 0.19377 -0.31068 0.19516 C -0.31098 0.19569 -0.31107 0.19655 -0.31127 0.19742 " pathEditMode="relative" rAng="0" ptsTypes="AAAAAAAAAAAAAAAAAA">
                                      <p:cBhvr>
                                        <p:cTn id="1353" dur="2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05" y="98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4" fill="hold">
                      <p:stCondLst>
                        <p:cond delay="indefinite"/>
                      </p:stCondLst>
                      <p:childTnLst>
                        <p:par>
                          <p:cTn id="1355" fill="hold">
                            <p:stCondLst>
                              <p:cond delay="0"/>
                            </p:stCondLst>
                            <p:childTnLst>
                              <p:par>
                                <p:cTn id="135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166 0.02033 -0.00684 0.04275 -0.00977 0.04814 C -0.01593 0.05961 -0.02327 0.07507 -0.03089 0.08359 C -0.04145 0.09558 -0.05426 0.10566 -0.06609 0.11279 C -0.07518 0.11835 -0.09639 0.13051 -0.1089 0.13468 C -0.11712 0.13747 -0.12787 0.13886 -0.13589 0.14094 C -0.17108 0.15015 -0.14977 0.14755 -0.17812 0.14928 C -0.18125 0.14998 -0.18447 0.14998 -0.1875 0.15137 C -0.18887 0.15206 -0.18975 0.15467 -0.19102 0.15554 C -0.19317 0.1571 -0.19542 0.15728 -0.19748 0.15867 C -0.19953 0.16006 -0.20129 0.16267 -0.20334 0.16388 C -0.20569 0.16545 -0.20813 0.16597 -0.21038 0.16701 C -0.21302 0.1684 -0.21546 0.17014 -0.21801 0.17118 C -0.21937 0.17188 -0.22084 0.1717 -0.22211 0.17222 C -0.22358 0.17275 -0.22485 0.17379 -0.22622 0.17431 C -0.22768 0.175 -0.23463 0.17761 -0.23619 0.17848 C -0.25066 0.18769 -0.22808 0.1757 -0.24382 0.18369 C -0.24557 0.18561 -0.24743 0.187 -0.24851 0.18995 C -0.2489 0.19099 -0.2487 0.19238 -0.24909 0.19308 C -0.25085 0.19673 -0.25095 0.19621 -0.25261 0.19621 " pathEditMode="relative" rAng="0" ptsTypes="AAAAAAAAAAAAAAAAAAAAA">
                                      <p:cBhvr>
                                        <p:cTn id="1357" dur="2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41" y="91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8" fill="hold">
                      <p:stCondLst>
                        <p:cond delay="indefinite"/>
                      </p:stCondLst>
                      <p:childTnLst>
                        <p:par>
                          <p:cTn id="1359" fill="hold">
                            <p:stCondLst>
                              <p:cond delay="0"/>
                            </p:stCondLst>
                            <p:childTnLst>
                              <p:par>
                                <p:cTn id="136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068 0.01598 -0.00127 0.01911 -0.00224 0.02224 C -0.00264 0.02363 -0.00342 0.02485 -0.004 0.02641 C -0.00655 0.03302 -0.00606 0.03267 -0.00928 0.03893 C -0.01075 0.04171 -0.01202 0.04518 -0.01398 0.04727 C -0.0259 0.06048 -0.00997 0.04362 -0.02571 0.05665 C -0.02854 0.05891 -0.03108 0.06239 -0.03392 0.06499 C -0.03675 0.06743 -0.03979 0.06899 -0.04272 0.07125 C -0.04565 0.07351 -0.04849 0.07612 -0.05152 0.07855 C -0.05435 0.08064 -0.05738 0.08237 -0.06032 0.08481 C -0.07273 0.09454 -0.06178 0.09037 -0.08436 0.10253 L -0.0961 0.10879 C -0.09844 0.11001 -0.10079 0.1114 -0.10313 0.11296 C -0.10411 0.11348 -0.10499 0.11435 -0.10607 0.11505 C -0.1088 0.11644 -0.11144 0.11783 -0.11428 0.11922 C -0.1178 0.12061 -0.12132 0.12148 -0.12484 0.12339 C -0.13002 0.126 -0.13481 0.13069 -0.14009 0.13277 C -0.14283 0.13382 -0.14556 0.13434 -0.1483 0.1359 C -0.15035 0.13694 -0.15221 0.13868 -0.15417 0.14007 C -0.15593 0.14112 -0.15769 0.14181 -0.15945 0.1432 C -0.1616 0.14459 -0.16365 0.14685 -0.1659 0.14841 C -0.16736 0.14928 -0.16912 0.14928 -0.17059 0.1505 C -0.18916 0.16371 -0.17802 0.15849 -0.18584 0.16197 C -0.18662 0.16301 -0.18731 0.16423 -0.18819 0.1651 C -0.18868 0.16562 -0.18946 0.16527 -0.18995 0.16614 C -0.19034 0.16684 -0.19024 0.16823 -0.19053 0.16927 C -0.19083 0.17031 -0.19161 0.17101 -0.19171 0.1724 C -0.192 0.18091 -0.19171 0.18978 -0.19171 0.19847 " pathEditMode="relative" rAng="0" ptsTypes="AAAAAAAAAAAAAAAAAAAAAAAAAAAAA">
                                      <p:cBhvr>
                                        <p:cTn id="1361" dur="2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0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2" fill="hold">
                      <p:stCondLst>
                        <p:cond delay="indefinite"/>
                      </p:stCondLst>
                      <p:childTnLst>
                        <p:par>
                          <p:cTn id="1363" fill="hold">
                            <p:stCondLst>
                              <p:cond delay="0"/>
                            </p:stCondLst>
                            <p:childTnLst>
                              <p:par>
                                <p:cTn id="136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139 L -0.00117 0.01407 C -0.00176 0.02467 -0.00147 0.02415 -0.00293 0.03371 C -0.00352 0.03684 -0.00391 0.04014 -0.00469 0.0431 C -0.00724 0.05196 -0.013 0.06187 -0.01642 0.06812 C -0.01916 0.07281 -0.0217 0.07768 -0.02464 0.08168 C -0.02737 0.08498 -0.0306 0.08707 -0.03344 0.09002 C -0.03607 0.09263 -0.03852 0.09576 -0.04106 0.09836 C -0.05221 0.10879 -0.04487 0.10097 -0.05397 0.10775 C -0.06003 0.11209 -0.07528 0.12443 -0.08153 0.12964 L -0.08916 0.1359 C -0.0917 0.13799 -0.09424 0.14025 -0.09678 0.14216 C -0.10373 0.14702 -0.10509 0.14685 -0.11028 0.15363 C -0.11213 0.15589 -0.11526 0.16093 -0.11673 0.16406 C -0.11722 0.16492 -0.11751 0.16614 -0.1179 0.16718 C -0.11927 0.17031 -0.12201 0.17657 -0.12201 0.17674 C -0.12416 0.18752 -0.12259 0.17796 -0.12377 0.19117 C -0.12396 0.19256 -0.12406 0.19395 -0.12435 0.19534 C -0.12465 0.19638 -0.12553 0.19847 -0.12553 0.19864 " pathEditMode="relative" rAng="0" ptsTypes="AAAAAAAAAAAAAAAAAAA">
                                      <p:cBhvr>
                                        <p:cTn id="1365" dur="2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8" y="9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6" fill="hold">
                      <p:stCondLst>
                        <p:cond delay="indefinite"/>
                      </p:stCondLst>
                      <p:childTnLst>
                        <p:par>
                          <p:cTn id="1367" fill="hold">
                            <p:stCondLst>
                              <p:cond delay="0"/>
                            </p:stCondLst>
                            <p:childTnLst>
                              <p:par>
                                <p:cTn id="136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8 0.01286 L -0.00088 0.01303 C -0.00284 0.04327 -0.00118 0.0205 -0.00333 0.0431 C -0.00352 0.04536 -0.00343 0.04796 -0.00391 0.0504 C -0.00421 0.05248 -0.00509 0.05439 -0.00567 0.05665 C -0.00626 0.05926 -0.00665 0.06221 -0.00743 0.06499 C -0.01262 0.0855 -0.00968 0.07299 -0.01447 0.08793 C -0.01506 0.08985 -0.01555 0.09211 -0.01623 0.09419 C -0.01858 0.10114 -0.02308 0.11209 -0.0262 0.11713 C -0.02816 0.12026 -0.02992 0.12374 -0.03207 0.12652 C -0.0397 0.13625 -0.04126 0.1359 -0.04967 0.14216 C -0.0569 0.14737 -0.05309 0.14476 -0.06023 0.15154 C -0.06257 0.15363 -0.06492 0.15571 -0.06726 0.1578 C -0.06844 0.15884 -0.06971 0.15936 -0.07078 0.16093 L -0.07372 0.1651 C -0.07665 0.17831 -0.07489 0.1684 -0.07489 0.19638 " pathEditMode="relative" rAng="0" ptsTypes="AAAAAAAAAAAAAAAA">
                                      <p:cBhvr>
                                        <p:cTn id="1369" dur="2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4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0" fill="hold">
                      <p:stCondLst>
                        <p:cond delay="indefinite"/>
                      </p:stCondLst>
                      <p:childTnLst>
                        <p:par>
                          <p:cTn id="1371" fill="hold">
                            <p:stCondLst>
                              <p:cond delay="0"/>
                            </p:stCondLst>
                            <p:childTnLst>
                              <p:par>
                                <p:cTn id="137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6997E-5 0.01286 L -9.76997E-5 0.01303 C 0.00303 0.05144 0.00244 0.03406 -9.76997E-5 0.09315 C -0.0003 0.09662 -0.00069 0.1001 -0.00127 0.10358 C -0.00186 0.1067 -0.00303 0.10966 -0.00362 0.11296 C -0.00421 0.11557 -0.00421 0.11852 -0.00479 0.1213 C -0.00557 0.1246 -0.00675 0.12739 -0.00773 0.13069 C -0.00812 0.1319 -0.00841 0.13347 -0.0089 0.13486 C -0.01115 0.14112 -0.01408 0.14685 -0.01594 0.15363 C -0.01691 0.1571 -0.01779 0.16058 -0.01887 0.16406 C -0.01965 0.16614 -0.02122 0.17066 -0.0218 0.17344 C -0.0221 0.17466 -0.02219 0.17622 -0.02239 0.17761 C -0.02405 0.18769 -0.02298 0.1717 -0.02298 0.19847 " pathEditMode="relative" rAng="0" ptsTypes="AAAAAAAAAAAAA">
                                      <p:cBhvr>
                                        <p:cTn id="1373" dur="2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4" fill="hold">
                      <p:stCondLst>
                        <p:cond delay="indefinite"/>
                      </p:stCondLst>
                      <p:childTnLst>
                        <p:par>
                          <p:cTn id="1375" fill="hold">
                            <p:stCondLst>
                              <p:cond delay="0"/>
                            </p:stCondLst>
                            <p:childTnLst>
                              <p:par>
                                <p:cTn id="137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 0.01181 L 0.00118 0.01199 C 0.00176 0.01842 0.00235 0.02485 0.00294 0.03163 C 0.00352 0.03979 0.00313 0.04866 0.0047 0.05665 C 0.00509 0.05874 0.00548 0.06065 0.00587 0.06291 C 0.00724 0.07229 0.00685 0.07386 0.0088 0.08376 C 0.00939 0.08689 0.01046 0.08985 0.01115 0.09315 C 0.01183 0.09645 0.01203 0.1001 0.01291 0.10358 C 0.0134 0.10584 0.01457 0.10757 0.01525 0.10983 C 0.01897 0.12304 0.01301 0.10879 0.01936 0.12235 C 0.0219 0.14025 0.01868 0.11956 0.02405 0.14424 C 0.02435 0.14563 0.02503 0.1545 0.02523 0.15571 C 0.0264 0.16388 0.02679 0.1644 0.02874 0.17135 C 0.02894 0.17309 0.02904 0.17483 0.02933 0.17657 C 0.02962 0.17813 0.03099 0.18161 0.03109 0.18387 C 0.03119 0.18891 0.03109 0.1943 0.03109 0.19951 " pathEditMode="relative" rAng="0" ptsTypes="AAAAAAAAAAAAAAAA">
                                      <p:cBhvr>
                                        <p:cTn id="1377" dur="2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" y="93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8" fill="hold">
                      <p:stCondLst>
                        <p:cond delay="indefinite"/>
                      </p:stCondLst>
                      <p:childTnLst>
                        <p:par>
                          <p:cTn id="1379" fill="hold">
                            <p:stCondLst>
                              <p:cond delay="0"/>
                            </p:stCondLst>
                            <p:childTnLst>
                              <p:par>
                                <p:cTn id="13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3" fill="hold">
                      <p:stCondLst>
                        <p:cond delay="indefinite"/>
                      </p:stCondLst>
                      <p:childTnLst>
                        <p:par>
                          <p:cTn id="1384" fill="hold">
                            <p:stCondLst>
                              <p:cond delay="0"/>
                            </p:stCondLst>
                            <p:childTnLst>
                              <p:par>
                                <p:cTn id="13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7" dur="500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8" fill="hold">
                      <p:stCondLst>
                        <p:cond delay="indefinite"/>
                      </p:stCondLst>
                      <p:childTnLst>
                        <p:par>
                          <p:cTn id="1389" fill="hold">
                            <p:stCondLst>
                              <p:cond delay="0"/>
                            </p:stCondLst>
                            <p:childTnLst>
                              <p:par>
                                <p:cTn id="13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2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3" fill="hold">
                      <p:stCondLst>
                        <p:cond delay="indefinite"/>
                      </p:stCondLst>
                      <p:childTnLst>
                        <p:par>
                          <p:cTn id="1394" fill="hold">
                            <p:stCondLst>
                              <p:cond delay="0"/>
                            </p:stCondLst>
                            <p:childTnLst>
                              <p:par>
                                <p:cTn id="13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7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8" fill="hold">
                      <p:stCondLst>
                        <p:cond delay="indefinite"/>
                      </p:stCondLst>
                      <p:childTnLst>
                        <p:par>
                          <p:cTn id="1399" fill="hold">
                            <p:stCondLst>
                              <p:cond delay="0"/>
                            </p:stCondLst>
                            <p:childTnLst>
                              <p:par>
                                <p:cTn id="14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2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3" fill="hold">
                      <p:stCondLst>
                        <p:cond delay="indefinite"/>
                      </p:stCondLst>
                      <p:childTnLst>
                        <p:par>
                          <p:cTn id="1404" fill="hold">
                            <p:stCondLst>
                              <p:cond delay="0"/>
                            </p:stCondLst>
                            <p:childTnLst>
                              <p:par>
                                <p:cTn id="14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7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8" fill="hold">
                      <p:stCondLst>
                        <p:cond delay="indefinite"/>
                      </p:stCondLst>
                      <p:childTnLst>
                        <p:par>
                          <p:cTn id="1409" fill="hold">
                            <p:stCondLst>
                              <p:cond delay="0"/>
                            </p:stCondLst>
                            <p:childTnLst>
                              <p:par>
                                <p:cTn id="14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2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3" fill="hold">
                      <p:stCondLst>
                        <p:cond delay="indefinite"/>
                      </p:stCondLst>
                      <p:childTnLst>
                        <p:par>
                          <p:cTn id="1414" fill="hold">
                            <p:stCondLst>
                              <p:cond delay="0"/>
                            </p:stCondLst>
                            <p:childTnLst>
                              <p:par>
                                <p:cTn id="14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7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8" fill="hold">
                      <p:stCondLst>
                        <p:cond delay="indefinite"/>
                      </p:stCondLst>
                      <p:childTnLst>
                        <p:par>
                          <p:cTn id="1419" fill="hold">
                            <p:stCondLst>
                              <p:cond delay="0"/>
                            </p:stCondLst>
                            <p:childTnLst>
                              <p:par>
                                <p:cTn id="14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2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3" fill="hold">
                      <p:stCondLst>
                        <p:cond delay="indefinite"/>
                      </p:stCondLst>
                      <p:childTnLst>
                        <p:par>
                          <p:cTn id="1424" fill="hold">
                            <p:stCondLst>
                              <p:cond delay="0"/>
                            </p:stCondLst>
                            <p:childTnLst>
                              <p:par>
                                <p:cTn id="14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7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8" fill="hold">
                      <p:stCondLst>
                        <p:cond delay="indefinite"/>
                      </p:stCondLst>
                      <p:childTnLst>
                        <p:par>
                          <p:cTn id="1429" fill="hold">
                            <p:stCondLst>
                              <p:cond delay="0"/>
                            </p:stCondLst>
                            <p:childTnLst>
                              <p:par>
                                <p:cTn id="14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2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3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4" fill="hold">
                      <p:stCondLst>
                        <p:cond delay="indefinite"/>
                      </p:stCondLst>
                      <p:childTnLst>
                        <p:par>
                          <p:cTn id="1435" fill="hold">
                            <p:stCondLst>
                              <p:cond delay="0"/>
                            </p:stCondLst>
                            <p:childTnLst>
                              <p:par>
                                <p:cTn id="14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8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9" fill="hold">
                      <p:stCondLst>
                        <p:cond delay="indefinite"/>
                      </p:stCondLst>
                      <p:childTnLst>
                        <p:par>
                          <p:cTn id="1440" fill="hold">
                            <p:stCondLst>
                              <p:cond delay="0"/>
                            </p:stCondLst>
                            <p:childTnLst>
                              <p:par>
                                <p:cTn id="14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3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4" fill="hold">
                      <p:stCondLst>
                        <p:cond delay="indefinite"/>
                      </p:stCondLst>
                      <p:childTnLst>
                        <p:par>
                          <p:cTn id="1445" fill="hold">
                            <p:stCondLst>
                              <p:cond delay="0"/>
                            </p:stCondLst>
                            <p:childTnLst>
                              <p:par>
                                <p:cTn id="144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6 -0.0292 L 0.00166 -0.02903 C -0.01359 -0.0756 -0.00919 -0.06935 -0.04879 -0.11366 C -0.05534 -0.12096 -0.0656 -0.13348 -0.07284 -0.13765 C -0.08594 -0.14529 -0.09953 -0.1512 -0.11214 -0.16059 C -0.11585 -0.16337 -0.11957 -0.1665 -0.12328 -0.16893 C -0.12445 -0.1698 -0.12573 -0.16945 -0.1268 -0.16997 C -0.13198 -0.17223 -0.13697 -0.17519 -0.14205 -0.17727 C -0.153 -0.18214 -0.16385 -0.18805 -0.1749 -0.19083 C -0.17627 -0.19118 -0.17773 -0.19152 -0.17901 -0.19187 C -0.2013 -0.19969 -0.19758 -0.19969 -0.22065 -0.20543 C -0.22867 -0.20751 -0.23678 -0.20821 -0.2447 -0.21064 C -0.26122 -0.21585 -0.27745 -0.22402 -0.29397 -0.22837 C -0.29788 -0.22941 -0.30189 -0.23011 -0.3057 -0.2315 C -0.32702 -0.23914 -0.3057 -0.23236 -0.3192 -0.23879 C -0.32242 -0.24036 -0.33621 -0.24557 -0.33973 -0.24609 C -0.34755 -0.24731 -0.35537 -0.24748 -0.36319 -0.24818 C -0.36475 -0.24853 -0.36641 -0.24887 -0.36788 -0.24922 C -0.36896 -0.24957 -0.36984 -0.25009 -0.37081 -0.25027 C -0.38558 -0.25287 -0.38352 -0.25235 -0.39604 -0.25235 " pathEditMode="relative" rAng="0" ptsTypes="AAAAAAAAAAAAAAAAAAAA">
                                      <p:cBhvr>
                                        <p:cTn id="1447" dur="2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85" y="-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8" fill="hold">
                      <p:stCondLst>
                        <p:cond delay="indefinite"/>
                      </p:stCondLst>
                      <p:childTnLst>
                        <p:par>
                          <p:cTn id="1449" fill="hold">
                            <p:stCondLst>
                              <p:cond delay="0"/>
                            </p:stCondLst>
                            <p:childTnLst>
                              <p:par>
                                <p:cTn id="14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961 0.23532 L -0.23961 0.23549 C -0.25154 0.23427 -0.26435 0.24018 -0.27539 0.23219 C -0.29162 0.22037 -0.31098 0.20629 -0.31821 0.17796 C -0.32613 0.14685 -0.32203 0.10758 -0.31528 0.07577 C -0.30658 0.03459 -0.27295 -0.02589 -0.24783 -0.04519 C -0.23873 -0.05231 -0.21293 -0.05648 -0.20031 -0.05874 C -0.19572 -0.06239 -0.19728 -0.06013 -0.19504 -0.06395 " pathEditMode="relative" rAng="0" ptsTypes="AAAAAAAA">
                                      <p:cBhvr>
                                        <p:cTn id="1451" dur="2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6" y="-149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2" fill="hold">
                      <p:stCondLst>
                        <p:cond delay="indefinite"/>
                      </p:stCondLst>
                      <p:childTnLst>
                        <p:par>
                          <p:cTn id="1453" fill="hold">
                            <p:stCondLst>
                              <p:cond delay="0"/>
                            </p:stCondLst>
                            <p:childTnLst>
                              <p:par>
                                <p:cTn id="145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8 -0.06656 L -0.00088 -0.06639 C -0.00303 -0.07386 -0.00509 -0.08133 -0.00734 -0.08846 C -0.01369 -0.10792 -0.0221 -0.12634 -0.0308 -0.14164 C -0.03784 -0.15415 -0.03852 -0.15676 -0.04605 -0.1658 C -0.04898 -0.1691 -0.05172 -0.17275 -0.05485 -0.17501 C -0.06697 -0.18387 -0.07587 -0.187 -0.08828 -0.19065 C -0.09473 -0.19273 -0.10119 -0.19464 -0.10764 -0.19586 C -0.11761 -0.19777 -0.12758 -0.20003 -0.13755 -0.20003 L -0.26601 -0.20108 L -0.35282 -0.20003 C -0.35644 -0.19986 -0.35996 -0.19743 -0.36338 -0.19586 C -0.36876 -0.1936 -0.37414 -0.19186 -0.37922 -0.18856 C -0.38743 -0.18352 -0.39652 -0.18074 -0.40327 -0.17084 C -0.41011 -0.16128 -0.41656 -0.15293 -0.42204 -0.1406 C -0.42526 -0.13364 -0.4279 -0.12582 -0.43025 -0.11765 C -0.43328 -0.10792 -0.43592 -0.1001 -0.43788 -0.0895 C -0.43885 -0.08446 -0.43954 -0.07925 -0.44022 -0.07386 C -0.44081 -0.06969 -0.4413 -0.061 -0.4414 -0.05718 C -0.44169 -0.05196 -0.44179 -0.04605 -0.44198 -0.04049 C -0.44179 -0.03145 -0.44188 -0.02242 -0.4414 -0.01338 C -0.4413 -0.01129 -0.44052 -0.00938 -0.44022 -0.0073 C -0.43719 0.02051 -0.4411 -0.00278 -0.43729 0.01477 C -0.4369 0.01669 -0.4368 0.01912 -0.43612 0.02103 C -0.43504 0.02399 -0.43338 0.02642 -0.43201 0.0292 C -0.43123 0.03128 -0.43074 0.03372 -0.42966 0.03563 C -0.42849 0.03772 -0.42702 0.03911 -0.42556 0.04084 C -0.42077 0.04606 -0.41754 0.05023 -0.41265 0.05336 C -0.40865 0.05579 -0.40454 0.0584 -0.40034 0.06048 C -0.39906 0.06118 -0.3976 0.06118 -0.39623 0.06152 C -0.39427 0.06222 -0.39232 0.06309 -0.39036 0.06378 L -0.3628 0.06257 C -0.35888 0.06239 -0.35497 0.06205 -0.35106 0.06152 C -0.34745 0.06118 -0.34569 0.06048 -0.34227 0.05944 C -0.34129 0.05892 -0.34041 0.05805 -0.33933 0.05753 C -0.33884 0.05701 -0.33757 0.05648 -0.33757 0.05666 " pathEditMode="relative" rAng="0" ptsTypes="AAAAAAAAAAAAAAAAAAAAAAAAAAAAAAAAAAAA">
                                      <p:cBhvr>
                                        <p:cTn id="1455" dur="2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5" y="-2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6" fill="hold">
                      <p:stCondLst>
                        <p:cond delay="indefinite"/>
                      </p:stCondLst>
                      <p:childTnLst>
                        <p:par>
                          <p:cTn id="1457" fill="hold">
                            <p:stCondLst>
                              <p:cond delay="0"/>
                            </p:stCondLst>
                            <p:childTnLst>
                              <p:par>
                                <p:cTn id="145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9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1" fill="hold">
                      <p:stCondLst>
                        <p:cond delay="indefinite"/>
                      </p:stCondLst>
                      <p:childTnLst>
                        <p:par>
                          <p:cTn id="1462" fill="hold">
                            <p:stCondLst>
                              <p:cond delay="0"/>
                            </p:stCondLst>
                            <p:childTnLst>
                              <p:par>
                                <p:cTn id="146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4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6" fill="hold">
                      <p:stCondLst>
                        <p:cond delay="indefinite"/>
                      </p:stCondLst>
                      <p:childTnLst>
                        <p:par>
                          <p:cTn id="1467" fill="hold">
                            <p:stCondLst>
                              <p:cond delay="0"/>
                            </p:stCondLst>
                            <p:childTnLst>
                              <p:par>
                                <p:cTn id="146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9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1" fill="hold">
                      <p:stCondLst>
                        <p:cond delay="indefinite"/>
                      </p:stCondLst>
                      <p:childTnLst>
                        <p:par>
                          <p:cTn id="1472" fill="hold">
                            <p:stCondLst>
                              <p:cond delay="0"/>
                            </p:stCondLst>
                            <p:childTnLst>
                              <p:par>
                                <p:cTn id="147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4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6" fill="hold">
                      <p:stCondLst>
                        <p:cond delay="indefinite"/>
                      </p:stCondLst>
                      <p:childTnLst>
                        <p:par>
                          <p:cTn id="1477" fill="hold">
                            <p:stCondLst>
                              <p:cond delay="0"/>
                            </p:stCondLst>
                            <p:childTnLst>
                              <p:par>
                                <p:cTn id="147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9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1" fill="hold">
                      <p:stCondLst>
                        <p:cond delay="indefinite"/>
                      </p:stCondLst>
                      <p:childTnLst>
                        <p:par>
                          <p:cTn id="1482" fill="hold">
                            <p:stCondLst>
                              <p:cond delay="0"/>
                            </p:stCondLst>
                            <p:childTnLst>
                              <p:par>
                                <p:cTn id="148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4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6" fill="hold">
                      <p:stCondLst>
                        <p:cond delay="indefinite"/>
                      </p:stCondLst>
                      <p:childTnLst>
                        <p:par>
                          <p:cTn id="1487" fill="hold">
                            <p:stCondLst>
                              <p:cond delay="0"/>
                            </p:stCondLst>
                            <p:childTnLst>
                              <p:par>
                                <p:cTn id="148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9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1" fill="hold">
                      <p:stCondLst>
                        <p:cond delay="indefinite"/>
                      </p:stCondLst>
                      <p:childTnLst>
                        <p:par>
                          <p:cTn id="1492" fill="hold">
                            <p:stCondLst>
                              <p:cond delay="0"/>
                            </p:stCondLst>
                            <p:childTnLst>
                              <p:par>
                                <p:cTn id="149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4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6" fill="hold">
                      <p:stCondLst>
                        <p:cond delay="indefinite"/>
                      </p:stCondLst>
                      <p:childTnLst>
                        <p:par>
                          <p:cTn id="1497" fill="hold">
                            <p:stCondLst>
                              <p:cond delay="0"/>
                            </p:stCondLst>
                            <p:childTnLst>
                              <p:par>
                                <p:cTn id="14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9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1" fill="hold">
                      <p:stCondLst>
                        <p:cond delay="indefinite"/>
                      </p:stCondLst>
                      <p:childTnLst>
                        <p:par>
                          <p:cTn id="1502" fill="hold">
                            <p:stCondLst>
                              <p:cond delay="0"/>
                            </p:stCondLst>
                            <p:childTnLst>
                              <p:par>
                                <p:cTn id="150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4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6" fill="hold">
                      <p:stCondLst>
                        <p:cond delay="indefinite"/>
                      </p:stCondLst>
                      <p:childTnLst>
                        <p:par>
                          <p:cTn id="1507" fill="hold">
                            <p:stCondLst>
                              <p:cond delay="0"/>
                            </p:stCondLst>
                            <p:childTnLst>
                              <p:par>
                                <p:cTn id="150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9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1" fill="hold">
                      <p:stCondLst>
                        <p:cond delay="indefinite"/>
                      </p:stCondLst>
                      <p:childTnLst>
                        <p:par>
                          <p:cTn id="1512" fill="hold">
                            <p:stCondLst>
                              <p:cond delay="0"/>
                            </p:stCondLst>
                            <p:childTnLst>
                              <p:par>
                                <p:cTn id="15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4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6" fill="hold">
                      <p:stCondLst>
                        <p:cond delay="indefinite"/>
                      </p:stCondLst>
                      <p:childTnLst>
                        <p:par>
                          <p:cTn id="1517" fill="hold">
                            <p:stCondLst>
                              <p:cond delay="0"/>
                            </p:stCondLst>
                            <p:childTnLst>
                              <p:par>
                                <p:cTn id="15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9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1" fill="hold">
                      <p:stCondLst>
                        <p:cond delay="indefinite"/>
                      </p:stCondLst>
                      <p:childTnLst>
                        <p:par>
                          <p:cTn id="1522" fill="hold">
                            <p:stCondLst>
                              <p:cond delay="0"/>
                            </p:stCondLst>
                            <p:childTnLst>
                              <p:par>
                                <p:cTn id="15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4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6" fill="hold">
                      <p:stCondLst>
                        <p:cond delay="indefinite"/>
                      </p:stCondLst>
                      <p:childTnLst>
                        <p:par>
                          <p:cTn id="1527" fill="hold">
                            <p:stCondLst>
                              <p:cond delay="0"/>
                            </p:stCondLst>
                            <p:childTnLst>
                              <p:par>
                                <p:cTn id="15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9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1" fill="hold">
                      <p:stCondLst>
                        <p:cond delay="indefinite"/>
                      </p:stCondLst>
                      <p:childTnLst>
                        <p:par>
                          <p:cTn id="1532" fill="hold">
                            <p:stCondLst>
                              <p:cond delay="0"/>
                            </p:stCondLst>
                            <p:childTnLst>
                              <p:par>
                                <p:cTn id="15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4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6" fill="hold">
                      <p:stCondLst>
                        <p:cond delay="indefinite"/>
                      </p:stCondLst>
                      <p:childTnLst>
                        <p:par>
                          <p:cTn id="1537" fill="hold">
                            <p:stCondLst>
                              <p:cond delay="0"/>
                            </p:stCondLst>
                            <p:childTnLst>
                              <p:par>
                                <p:cTn id="15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9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1" fill="hold">
                      <p:stCondLst>
                        <p:cond delay="indefinite"/>
                      </p:stCondLst>
                      <p:childTnLst>
                        <p:par>
                          <p:cTn id="1542" fill="hold">
                            <p:stCondLst>
                              <p:cond delay="0"/>
                            </p:stCondLst>
                            <p:childTnLst>
                              <p:par>
                                <p:cTn id="15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44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6" fill="hold">
                      <p:stCondLst>
                        <p:cond delay="indefinite"/>
                      </p:stCondLst>
                      <p:childTnLst>
                        <p:par>
                          <p:cTn id="1547" fill="hold">
                            <p:stCondLst>
                              <p:cond delay="0"/>
                            </p:stCondLst>
                            <p:childTnLst>
                              <p:par>
                                <p:cTn id="15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1" fill="hold">
                      <p:stCondLst>
                        <p:cond delay="indefinite"/>
                      </p:stCondLst>
                      <p:childTnLst>
                        <p:par>
                          <p:cTn id="1552" fill="hold">
                            <p:stCondLst>
                              <p:cond delay="0"/>
                            </p:stCondLst>
                            <p:childTnLst>
                              <p:par>
                                <p:cTn id="15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54" dur="500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6" fill="hold">
                      <p:stCondLst>
                        <p:cond delay="indefinite"/>
                      </p:stCondLst>
                      <p:childTnLst>
                        <p:par>
                          <p:cTn id="1557" fill="hold">
                            <p:stCondLst>
                              <p:cond delay="0"/>
                            </p:stCondLst>
                            <p:childTnLst>
                              <p:par>
                                <p:cTn id="15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0" dur="5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1" fill="hold">
                      <p:stCondLst>
                        <p:cond delay="indefinite"/>
                      </p:stCondLst>
                      <p:childTnLst>
                        <p:par>
                          <p:cTn id="1562" fill="hold">
                            <p:stCondLst>
                              <p:cond delay="0"/>
                            </p:stCondLst>
                            <p:childTnLst>
                              <p:par>
                                <p:cTn id="1563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4" dur="500" tmFilter="0, 0; .2, .5; .8, .5; 1, 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65" dur="250" autoRev="1" fill="hold"/>
                                        <p:tgtEl>
                                          <p:spTgt spid="2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6" fill="hold">
                      <p:stCondLst>
                        <p:cond delay="indefinite"/>
                      </p:stCondLst>
                      <p:childTnLst>
                        <p:par>
                          <p:cTn id="1567" fill="hold">
                            <p:stCondLst>
                              <p:cond delay="0"/>
                            </p:stCondLst>
                            <p:childTnLst>
                              <p:par>
                                <p:cTn id="15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0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1" fill="hold">
                      <p:stCondLst>
                        <p:cond delay="indefinite"/>
                      </p:stCondLst>
                      <p:childTnLst>
                        <p:par>
                          <p:cTn id="1572" fill="hold">
                            <p:stCondLst>
                              <p:cond delay="0"/>
                            </p:stCondLst>
                            <p:childTnLst>
                              <p:par>
                                <p:cTn id="15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4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6" fill="hold">
                      <p:stCondLst>
                        <p:cond delay="indefinite"/>
                      </p:stCondLst>
                      <p:childTnLst>
                        <p:par>
                          <p:cTn id="1577" fill="hold">
                            <p:stCondLst>
                              <p:cond delay="0"/>
                            </p:stCondLst>
                            <p:childTnLst>
                              <p:par>
                                <p:cTn id="1578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9" dur="500" tmFilter="0, 0; .2, .5; .8, .5; 1, 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80" dur="250" autoRev="1" fill="hold"/>
                                        <p:tgtEl>
                                          <p:spTgt spid="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1" fill="hold">
                      <p:stCondLst>
                        <p:cond delay="indefinite"/>
                      </p:stCondLst>
                      <p:childTnLst>
                        <p:par>
                          <p:cTn id="1582" fill="hold">
                            <p:stCondLst>
                              <p:cond delay="0"/>
                            </p:stCondLst>
                            <p:childTnLst>
                              <p:par>
                                <p:cTn id="15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5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6" fill="hold">
                      <p:stCondLst>
                        <p:cond delay="indefinite"/>
                      </p:stCondLst>
                      <p:childTnLst>
                        <p:par>
                          <p:cTn id="1587" fill="hold">
                            <p:stCondLst>
                              <p:cond delay="0"/>
                            </p:stCondLst>
                            <p:childTnLst>
                              <p:par>
                                <p:cTn id="15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9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1" fill="hold">
                      <p:stCondLst>
                        <p:cond delay="indefinite"/>
                      </p:stCondLst>
                      <p:childTnLst>
                        <p:par>
                          <p:cTn id="1592" fill="hold">
                            <p:stCondLst>
                              <p:cond delay="0"/>
                            </p:stCondLst>
                            <p:childTnLst>
                              <p:par>
                                <p:cTn id="159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8 0.07578 L 0.00088 0.07595 C -0.00274 0.08134 -0.00577 0.08794 -0.00978 0.09246 C -0.01848 0.10219 -0.03119 0.10532 -0.04086 0.1081 C -0.048 0.11001 -0.05523 0.11175 -0.06257 0.11331 C -0.08935 0.11888 -0.08857 0.11766 -0.12005 0.12061 C -0.12572 0.12166 -0.13139 0.12218 -0.13706 0.12374 C -0.14224 0.12496 -0.15329 0.12913 -0.15876 0.13208 C -0.16404 0.13486 -0.16952 0.13834 -0.17401 0.1446 C -0.17538 0.14651 -0.17636 0.14929 -0.17753 0.1519 C -0.17871 0.1545 -0.17998 0.15711 -0.18105 0.16024 C -0.19298 0.19482 -0.17998 0.15989 -0.18516 0.17379 C -0.18555 0.17692 -0.18594 0.18005 -0.18633 0.18318 C -0.18653 0.18457 -0.18672 0.18579 -0.18692 0.18735 C -0.18731 0.19135 -0.18721 0.19587 -0.18809 0.19986 C -0.18868 0.20264 -0.18927 0.20525 -0.18985 0.2082 C -0.19005 0.20942 -0.19024 0.21099 -0.19044 0.21238 C -0.19083 0.21481 -0.19122 0.21724 -0.19161 0.21968 C -0.19181 0.22072 -0.1921 0.22159 -0.1922 0.2228 C -0.1923 0.22541 -0.1922 0.22836 -0.1922 0.23115 " pathEditMode="relative" rAng="0" ptsTypes="AAAAAAAAAAAAAAAAAAAA">
                                      <p:cBhvr>
                                        <p:cTn id="1594" dur="20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59" y="7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5" fill="hold">
                      <p:stCondLst>
                        <p:cond delay="indefinite"/>
                      </p:stCondLst>
                      <p:childTnLst>
                        <p:par>
                          <p:cTn id="1596" fill="hold">
                            <p:stCondLst>
                              <p:cond delay="0"/>
                            </p:stCondLst>
                            <p:childTnLst>
                              <p:par>
                                <p:cTn id="15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98" dur="5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0" fill="hold">
                      <p:stCondLst>
                        <p:cond delay="indefinite"/>
                      </p:stCondLst>
                      <p:childTnLst>
                        <p:par>
                          <p:cTn id="1601" fill="hold">
                            <p:stCondLst>
                              <p:cond delay="0"/>
                            </p:stCondLst>
                            <p:childTnLst>
                              <p:par>
                                <p:cTn id="16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3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5" fill="hold">
                      <p:stCondLst>
                        <p:cond delay="indefinite"/>
                      </p:stCondLst>
                      <p:childTnLst>
                        <p:par>
                          <p:cTn id="1606" fill="hold">
                            <p:stCondLst>
                              <p:cond delay="0"/>
                            </p:stCondLst>
                            <p:childTnLst>
                              <p:par>
                                <p:cTn id="16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9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0" fill="hold">
                      <p:stCondLst>
                        <p:cond delay="indefinite"/>
                      </p:stCondLst>
                      <p:childTnLst>
                        <p:par>
                          <p:cTn id="1611" fill="hold">
                            <p:stCondLst>
                              <p:cond delay="0"/>
                            </p:stCondLst>
                            <p:childTnLst>
                              <p:par>
                                <p:cTn id="16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4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5" fill="hold">
                      <p:stCondLst>
                        <p:cond delay="indefinite"/>
                      </p:stCondLst>
                      <p:childTnLst>
                        <p:par>
                          <p:cTn id="1616" fill="hold">
                            <p:stCondLst>
                              <p:cond delay="0"/>
                            </p:stCondLst>
                            <p:childTnLst>
                              <p:par>
                                <p:cTn id="16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8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0" fill="hold">
                      <p:stCondLst>
                        <p:cond delay="indefinite"/>
                      </p:stCondLst>
                      <p:childTnLst>
                        <p:par>
                          <p:cTn id="1621" fill="hold">
                            <p:stCondLst>
                              <p:cond delay="0"/>
                            </p:stCondLst>
                            <p:childTnLst>
                              <p:par>
                                <p:cTn id="16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4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5" fill="hold">
                      <p:stCondLst>
                        <p:cond delay="indefinite"/>
                      </p:stCondLst>
                      <p:childTnLst>
                        <p:par>
                          <p:cTn id="1626" fill="hold">
                            <p:stCondLst>
                              <p:cond delay="0"/>
                            </p:stCondLst>
                            <p:childTnLst>
                              <p:par>
                                <p:cTn id="16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9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0" fill="hold">
                      <p:stCondLst>
                        <p:cond delay="indefinite"/>
                      </p:stCondLst>
                      <p:childTnLst>
                        <p:par>
                          <p:cTn id="1631" fill="hold">
                            <p:stCondLst>
                              <p:cond delay="0"/>
                            </p:stCondLst>
                            <p:childTnLst>
                              <p:par>
                                <p:cTn id="16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3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5" fill="hold">
                      <p:stCondLst>
                        <p:cond delay="indefinite"/>
                      </p:stCondLst>
                      <p:childTnLst>
                        <p:par>
                          <p:cTn id="1636" fill="hold">
                            <p:stCondLst>
                              <p:cond delay="0"/>
                            </p:stCondLst>
                            <p:childTnLst>
                              <p:par>
                                <p:cTn id="16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9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0" fill="hold">
                      <p:stCondLst>
                        <p:cond delay="indefinite"/>
                      </p:stCondLst>
                      <p:childTnLst>
                        <p:par>
                          <p:cTn id="1641" fill="hold">
                            <p:stCondLst>
                              <p:cond delay="0"/>
                            </p:stCondLst>
                            <p:childTnLst>
                              <p:par>
                                <p:cTn id="16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4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5" fill="hold">
                      <p:stCondLst>
                        <p:cond delay="indefinite"/>
                      </p:stCondLst>
                      <p:childTnLst>
                        <p:par>
                          <p:cTn id="1646" fill="hold">
                            <p:stCondLst>
                              <p:cond delay="0"/>
                            </p:stCondLst>
                            <p:childTnLst>
                              <p:par>
                                <p:cTn id="16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8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0" fill="hold">
                      <p:stCondLst>
                        <p:cond delay="indefinite"/>
                      </p:stCondLst>
                      <p:childTnLst>
                        <p:par>
                          <p:cTn id="1651" fill="hold">
                            <p:stCondLst>
                              <p:cond delay="0"/>
                            </p:stCondLst>
                            <p:childTnLst>
                              <p:par>
                                <p:cTn id="16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4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5" fill="hold">
                      <p:stCondLst>
                        <p:cond delay="indefinite"/>
                      </p:stCondLst>
                      <p:childTnLst>
                        <p:par>
                          <p:cTn id="1656" fill="hold">
                            <p:stCondLst>
                              <p:cond delay="0"/>
                            </p:stCondLst>
                            <p:childTnLst>
                              <p:par>
                                <p:cTn id="16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9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0" fill="hold">
                      <p:stCondLst>
                        <p:cond delay="indefinite"/>
                      </p:stCondLst>
                      <p:childTnLst>
                        <p:par>
                          <p:cTn id="1661" fill="hold">
                            <p:stCondLst>
                              <p:cond delay="0"/>
                            </p:stCondLst>
                            <p:childTnLst>
                              <p:par>
                                <p:cTn id="16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3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5" fill="hold">
                      <p:stCondLst>
                        <p:cond delay="indefinite"/>
                      </p:stCondLst>
                      <p:childTnLst>
                        <p:par>
                          <p:cTn id="1666" fill="hold">
                            <p:stCondLst>
                              <p:cond delay="0"/>
                            </p:stCondLst>
                            <p:childTnLst>
                              <p:par>
                                <p:cTn id="16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9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0" fill="hold">
                      <p:stCondLst>
                        <p:cond delay="indefinite"/>
                      </p:stCondLst>
                      <p:childTnLst>
                        <p:par>
                          <p:cTn id="1671" fill="hold">
                            <p:stCondLst>
                              <p:cond delay="0"/>
                            </p:stCondLst>
                            <p:childTnLst>
                              <p:par>
                                <p:cTn id="16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4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5" fill="hold">
                      <p:stCondLst>
                        <p:cond delay="indefinite"/>
                      </p:stCondLst>
                      <p:childTnLst>
                        <p:par>
                          <p:cTn id="1676" fill="hold">
                            <p:stCondLst>
                              <p:cond delay="0"/>
                            </p:stCondLst>
                            <p:childTnLst>
                              <p:par>
                                <p:cTn id="16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8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0" fill="hold">
                      <p:stCondLst>
                        <p:cond delay="indefinite"/>
                      </p:stCondLst>
                      <p:childTnLst>
                        <p:par>
                          <p:cTn id="1681" fill="hold">
                            <p:stCondLst>
                              <p:cond delay="0"/>
                            </p:stCondLst>
                            <p:childTnLst>
                              <p:par>
                                <p:cTn id="16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4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5" fill="hold">
                      <p:stCondLst>
                        <p:cond delay="indefinite"/>
                      </p:stCondLst>
                      <p:childTnLst>
                        <p:par>
                          <p:cTn id="1686" fill="hold">
                            <p:stCondLst>
                              <p:cond delay="0"/>
                            </p:stCondLst>
                            <p:childTnLst>
                              <p:par>
                                <p:cTn id="16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9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0" fill="hold">
                      <p:stCondLst>
                        <p:cond delay="indefinite"/>
                      </p:stCondLst>
                      <p:childTnLst>
                        <p:par>
                          <p:cTn id="1691" fill="hold">
                            <p:stCondLst>
                              <p:cond delay="0"/>
                            </p:stCondLst>
                            <p:childTnLst>
                              <p:par>
                                <p:cTn id="16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3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5" fill="hold">
                      <p:stCondLst>
                        <p:cond delay="indefinite"/>
                      </p:stCondLst>
                      <p:childTnLst>
                        <p:par>
                          <p:cTn id="1696" fill="hold">
                            <p:stCondLst>
                              <p:cond delay="0"/>
                            </p:stCondLst>
                            <p:childTnLst>
                              <p:par>
                                <p:cTn id="16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9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0" fill="hold">
                      <p:stCondLst>
                        <p:cond delay="indefinite"/>
                      </p:stCondLst>
                      <p:childTnLst>
                        <p:par>
                          <p:cTn id="1701" fill="hold">
                            <p:stCondLst>
                              <p:cond delay="0"/>
                            </p:stCondLst>
                            <p:childTnLst>
                              <p:par>
                                <p:cTn id="17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4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5" fill="hold">
                      <p:stCondLst>
                        <p:cond delay="indefinite"/>
                      </p:stCondLst>
                      <p:childTnLst>
                        <p:par>
                          <p:cTn id="1706" fill="hold">
                            <p:stCondLst>
                              <p:cond delay="0"/>
                            </p:stCondLst>
                            <p:childTnLst>
                              <p:par>
                                <p:cTn id="17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8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0" fill="hold">
                      <p:stCondLst>
                        <p:cond delay="indefinite"/>
                      </p:stCondLst>
                      <p:childTnLst>
                        <p:par>
                          <p:cTn id="1711" fill="hold">
                            <p:stCondLst>
                              <p:cond delay="0"/>
                            </p:stCondLst>
                            <p:childTnLst>
                              <p:par>
                                <p:cTn id="17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4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5" fill="hold">
                      <p:stCondLst>
                        <p:cond delay="indefinite"/>
                      </p:stCondLst>
                      <p:childTnLst>
                        <p:par>
                          <p:cTn id="1716" fill="hold">
                            <p:stCondLst>
                              <p:cond delay="0"/>
                            </p:stCondLst>
                            <p:childTnLst>
                              <p:par>
                                <p:cTn id="17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9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0" fill="hold">
                      <p:stCondLst>
                        <p:cond delay="indefinite"/>
                      </p:stCondLst>
                      <p:childTnLst>
                        <p:par>
                          <p:cTn id="1721" fill="hold">
                            <p:stCondLst>
                              <p:cond delay="0"/>
                            </p:stCondLst>
                            <p:childTnLst>
                              <p:par>
                                <p:cTn id="17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3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5" fill="hold">
                      <p:stCondLst>
                        <p:cond delay="indefinite"/>
                      </p:stCondLst>
                      <p:childTnLst>
                        <p:par>
                          <p:cTn id="1726" fill="hold">
                            <p:stCondLst>
                              <p:cond delay="0"/>
                            </p:stCondLst>
                            <p:childTnLst>
                              <p:par>
                                <p:cTn id="17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 0.01286 L 0.0001 0.01303 C -0.00489 0.04118 -0.0044 0.04136 -0.0175 0.08064 C -0.02043 0.08898 -0.02395 0.09697 -0.02806 0.10358 C -0.0349 0.11435 -0.06501 0.13833 -0.06736 0.14007 C -0.0787 0.14807 -0.09023 0.15554 -0.10197 0.16093 C -0.13325 0.17466 -0.16033 0.17344 -0.19288 0.17448 L -0.30785 0.17657 C -0.31645 0.17692 -0.32515 0.17639 -0.33366 0.17761 C -0.33943 0.17831 -0.3451 0.18004 -0.35067 0.18178 C -0.35194 0.18213 -0.35302 0.18317 -0.35419 0.18387 C -0.35517 0.18422 -0.35614 0.18456 -0.35712 0.18491 C -0.35898 0.1896 -0.358 0.1863 -0.35888 0.19221 C -0.35957 0.19621 -0.35947 0.19395 -0.35947 0.19638 " pathEditMode="relative" rAng="0" ptsTypes="AAAAAAAAAAAAAA">
                                      <p:cBhvr>
                                        <p:cTn id="1728" dur="2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88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9" fill="hold">
                      <p:stCondLst>
                        <p:cond delay="indefinite"/>
                      </p:stCondLst>
                      <p:childTnLst>
                        <p:par>
                          <p:cTn id="1730" fill="hold">
                            <p:stCondLst>
                              <p:cond delay="0"/>
                            </p:stCondLst>
                            <p:childTnLst>
                              <p:par>
                                <p:cTn id="17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4.18491E-6 L -0.00117 0.00017 C -0.00274 0.0139 -0.00254 0.01824 -0.00547 0.03058 C -0.00811 0.04118 -0.01036 0.04675 -0.01496 0.05578 C -0.01994 0.06552 -0.02424 0.07681 -0.0303 0.08429 C -0.03382 0.08846 -0.04458 0.10253 -0.04976 0.10723 C -0.05426 0.11122 -0.05875 0.11539 -0.06345 0.11835 C -0.0785 0.12739 -0.10245 0.13694 -0.11721 0.14251 C -0.13031 0.14685 -0.14341 0.15102 -0.15632 0.15571 C -0.1748 0.1618 -0.17558 0.16319 -0.19484 0.16771 C -0.22573 0.17448 -0.21322 0.17014 -0.24685 0.17535 C -0.24919 0.1757 -0.25164 0.17605 -0.25398 0.17639 L -0.28292 0.17865 L -0.29358 0.18091 L -0.29954 0.18196 C -0.31459 0.19047 -0.30707 0.18074 -0.30951 0.19186 C -0.3098 0.19291 -0.31039 0.19377 -0.31068 0.19516 C -0.31098 0.19569 -0.31107 0.19655 -0.31127 0.19742 " pathEditMode="relative" rAng="0" ptsTypes="AAAAAAAAAAAAAAAAAA">
                                      <p:cBhvr>
                                        <p:cTn id="1732" dur="2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05" y="98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3" fill="hold">
                      <p:stCondLst>
                        <p:cond delay="indefinite"/>
                      </p:stCondLst>
                      <p:childTnLst>
                        <p:par>
                          <p:cTn id="1734" fill="hold">
                            <p:stCondLst>
                              <p:cond delay="0"/>
                            </p:stCondLst>
                            <p:childTnLst>
                              <p:par>
                                <p:cTn id="173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166 0.02033 -0.00684 0.04275 -0.00977 0.04814 C -0.01593 0.05961 -0.02327 0.07507 -0.03089 0.08359 C -0.04145 0.09558 -0.05426 0.10566 -0.06609 0.11279 C -0.07518 0.11835 -0.09639 0.13051 -0.1089 0.13468 C -0.11712 0.13747 -0.12787 0.13886 -0.13589 0.14094 C -0.17108 0.15015 -0.14977 0.14755 -0.17812 0.14928 C -0.18125 0.14998 -0.18447 0.14998 -0.1875 0.15137 C -0.18887 0.15206 -0.18975 0.15467 -0.19102 0.15554 C -0.19317 0.1571 -0.19542 0.15728 -0.19748 0.15867 C -0.19953 0.16006 -0.20129 0.16267 -0.20334 0.16388 C -0.20569 0.16545 -0.20813 0.16597 -0.21038 0.16701 C -0.21302 0.1684 -0.21546 0.17014 -0.21801 0.17118 C -0.21937 0.17188 -0.22084 0.1717 -0.22211 0.17222 C -0.22358 0.17275 -0.22485 0.17379 -0.22622 0.17431 C -0.22768 0.175 -0.23463 0.17761 -0.23619 0.17848 C -0.25066 0.18769 -0.22808 0.1757 -0.24382 0.18369 C -0.24557 0.18561 -0.24743 0.187 -0.24851 0.18995 C -0.2489 0.19099 -0.2487 0.19238 -0.24909 0.19308 C -0.25085 0.19673 -0.25095 0.19621 -0.25261 0.19621 " pathEditMode="relative" rAng="0" ptsTypes="AAAAAAAAAAAAAAAAAAAAA">
                                      <p:cBhvr>
                                        <p:cTn id="1736" dur="20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41" y="91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7" fill="hold">
                      <p:stCondLst>
                        <p:cond delay="indefinite"/>
                      </p:stCondLst>
                      <p:childTnLst>
                        <p:par>
                          <p:cTn id="1738" fill="hold">
                            <p:stCondLst>
                              <p:cond delay="0"/>
                            </p:stCondLst>
                            <p:childTnLst>
                              <p:par>
                                <p:cTn id="17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068 0.01598 -0.00127 0.01911 -0.00224 0.02224 C -0.00264 0.02363 -0.00342 0.02485 -0.004 0.02641 C -0.00655 0.03302 -0.00606 0.03267 -0.00928 0.03893 C -0.01075 0.04171 -0.01202 0.04518 -0.01398 0.04727 C -0.0259 0.06048 -0.00997 0.04362 -0.02571 0.05665 C -0.02854 0.05891 -0.03108 0.06239 -0.03392 0.06499 C -0.03675 0.06743 -0.03979 0.06899 -0.04272 0.07125 C -0.04565 0.07351 -0.04849 0.07612 -0.05152 0.07855 C -0.05435 0.08064 -0.05738 0.08237 -0.06032 0.08481 C -0.07273 0.09454 -0.06178 0.09037 -0.08436 0.10253 L -0.0961 0.10879 C -0.09844 0.11001 -0.10079 0.1114 -0.10313 0.11296 C -0.10411 0.11348 -0.10499 0.11435 -0.10607 0.11505 C -0.1088 0.11644 -0.11144 0.11783 -0.11428 0.11922 C -0.1178 0.12061 -0.12132 0.12148 -0.12484 0.12339 C -0.13002 0.126 -0.13481 0.13069 -0.14009 0.13277 C -0.14283 0.13382 -0.14556 0.13434 -0.1483 0.1359 C -0.15035 0.13694 -0.15221 0.13868 -0.15417 0.14007 C -0.15593 0.14112 -0.15769 0.14181 -0.15945 0.1432 C -0.1616 0.14459 -0.16365 0.14685 -0.1659 0.14841 C -0.16736 0.14928 -0.16912 0.14928 -0.17059 0.1505 C -0.18916 0.16371 -0.17802 0.15849 -0.18584 0.16197 C -0.18662 0.16301 -0.18731 0.16423 -0.18819 0.1651 C -0.18868 0.16562 -0.18946 0.16527 -0.18995 0.16614 C -0.19034 0.16684 -0.19024 0.16823 -0.19053 0.16927 C -0.19083 0.17031 -0.19161 0.17101 -0.19171 0.1724 C -0.192 0.18091 -0.19171 0.18978 -0.19171 0.19847 " pathEditMode="relative" rAng="0" ptsTypes="AAAAAAAAAAAAAAAAAAAAAAAAAAAAA">
                                      <p:cBhvr>
                                        <p:cTn id="1740" dur="2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0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1" fill="hold">
                      <p:stCondLst>
                        <p:cond delay="indefinite"/>
                      </p:stCondLst>
                      <p:childTnLst>
                        <p:par>
                          <p:cTn id="1742" fill="hold">
                            <p:stCondLst>
                              <p:cond delay="0"/>
                            </p:stCondLst>
                            <p:childTnLst>
                              <p:par>
                                <p:cTn id="174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139 L -0.00117 0.01407 C -0.00176 0.02467 -0.00147 0.02415 -0.00293 0.03371 C -0.00352 0.03684 -0.00391 0.04014 -0.00469 0.0431 C -0.00724 0.05196 -0.013 0.06187 -0.01642 0.06812 C -0.01916 0.07281 -0.0217 0.07768 -0.02464 0.08168 C -0.02737 0.08498 -0.0306 0.08707 -0.03344 0.09002 C -0.03607 0.09263 -0.03852 0.09576 -0.04106 0.09836 C -0.05221 0.10879 -0.04487 0.10097 -0.05397 0.10775 C -0.06003 0.11209 -0.07528 0.12443 -0.08153 0.12964 L -0.08916 0.1359 C -0.0917 0.13799 -0.09424 0.14025 -0.09678 0.14216 C -0.10373 0.14702 -0.10509 0.14685 -0.11028 0.15363 C -0.11213 0.15589 -0.11526 0.16093 -0.11673 0.16406 C -0.11722 0.16492 -0.11751 0.16614 -0.1179 0.16718 C -0.11927 0.17031 -0.12201 0.17657 -0.12201 0.17674 C -0.12416 0.18752 -0.12259 0.17796 -0.12377 0.19117 C -0.12396 0.19256 -0.12406 0.19395 -0.12435 0.19534 C -0.12465 0.19638 -0.12553 0.19847 -0.12553 0.19864 " pathEditMode="relative" rAng="0" ptsTypes="AAAAAAAAAAAAAAAAAAA">
                                      <p:cBhvr>
                                        <p:cTn id="1744" dur="20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8" y="9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5" fill="hold">
                      <p:stCondLst>
                        <p:cond delay="indefinite"/>
                      </p:stCondLst>
                      <p:childTnLst>
                        <p:par>
                          <p:cTn id="1746" fill="hold">
                            <p:stCondLst>
                              <p:cond delay="0"/>
                            </p:stCondLst>
                            <p:childTnLst>
                              <p:par>
                                <p:cTn id="174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8 0.01286 L -0.00088 0.01303 C -0.00284 0.04327 -0.00118 0.0205 -0.00333 0.0431 C -0.00352 0.04536 -0.00343 0.04796 -0.00391 0.0504 C -0.00421 0.05248 -0.00509 0.05439 -0.00567 0.05665 C -0.00626 0.05926 -0.00665 0.06221 -0.00743 0.06499 C -0.01262 0.0855 -0.00968 0.07299 -0.01447 0.08793 C -0.01506 0.08985 -0.01555 0.09211 -0.01623 0.09419 C -0.01858 0.10114 -0.02308 0.11209 -0.0262 0.11713 C -0.02816 0.12026 -0.02992 0.12374 -0.03207 0.12652 C -0.0397 0.13625 -0.04126 0.1359 -0.04967 0.14216 C -0.0569 0.14737 -0.05309 0.14476 -0.06023 0.15154 C -0.06257 0.15363 -0.06492 0.15571 -0.06726 0.1578 C -0.06844 0.15884 -0.06971 0.15936 -0.07078 0.16093 L -0.07372 0.1651 C -0.07665 0.17831 -0.07489 0.1684 -0.07489 0.19638 " pathEditMode="relative" rAng="0" ptsTypes="AAAAAAAAAAAAAAAA">
                                      <p:cBhvr>
                                        <p:cTn id="1748" dur="20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4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9" fill="hold">
                      <p:stCondLst>
                        <p:cond delay="indefinite"/>
                      </p:stCondLst>
                      <p:childTnLst>
                        <p:par>
                          <p:cTn id="1750" fill="hold">
                            <p:stCondLst>
                              <p:cond delay="0"/>
                            </p:stCondLst>
                            <p:childTnLst>
                              <p:par>
                                <p:cTn id="175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6997E-5 0.01286 L -9.76997E-5 0.01303 C 0.00303 0.05144 0.00244 0.03406 -9.76997E-5 0.09315 C -0.0003 0.09662 -0.00069 0.1001 -0.00127 0.10358 C -0.00186 0.1067 -0.00303 0.10966 -0.00362 0.11296 C -0.00421 0.11557 -0.00421 0.11852 -0.00479 0.1213 C -0.00557 0.1246 -0.00675 0.12739 -0.00773 0.13069 C -0.00812 0.1319 -0.00841 0.13347 -0.0089 0.13486 C -0.01115 0.14112 -0.01408 0.14685 -0.01594 0.15363 C -0.01691 0.1571 -0.01779 0.16058 -0.01887 0.16406 C -0.01965 0.16614 -0.02122 0.17066 -0.0218 0.17344 C -0.0221 0.17466 -0.02219 0.17622 -0.02239 0.17761 C -0.02405 0.18769 -0.02298 0.1717 -0.02298 0.19847 " pathEditMode="relative" rAng="0" ptsTypes="AAAAAAAAAAAAA">
                                      <p:cBhvr>
                                        <p:cTn id="1752" dur="20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3" fill="hold">
                      <p:stCondLst>
                        <p:cond delay="indefinite"/>
                      </p:stCondLst>
                      <p:childTnLst>
                        <p:par>
                          <p:cTn id="1754" fill="hold">
                            <p:stCondLst>
                              <p:cond delay="0"/>
                            </p:stCondLst>
                            <p:childTnLst>
                              <p:par>
                                <p:cTn id="175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 0.01181 L 0.00118 0.01199 C 0.00176 0.01842 0.00235 0.02485 0.00294 0.03163 C 0.00352 0.03979 0.00313 0.04866 0.0047 0.05665 C 0.00509 0.05874 0.00548 0.06065 0.00587 0.06291 C 0.00724 0.07229 0.00685 0.07386 0.0088 0.08376 C 0.00939 0.08689 0.01046 0.08985 0.01115 0.09315 C 0.01183 0.09645 0.01203 0.1001 0.01291 0.10358 C 0.0134 0.10584 0.01457 0.10757 0.01525 0.10983 C 0.01897 0.12304 0.01301 0.10879 0.01936 0.12235 C 0.0219 0.14025 0.01868 0.11956 0.02405 0.14424 C 0.02435 0.14563 0.02503 0.1545 0.02523 0.15571 C 0.0264 0.16388 0.02679 0.1644 0.02874 0.17135 C 0.02894 0.17309 0.02904 0.17483 0.02933 0.17657 C 0.02962 0.17813 0.03099 0.18161 0.03109 0.18387 C 0.03119 0.18891 0.03109 0.1943 0.03109 0.19951 " pathEditMode="relative" rAng="0" ptsTypes="AAAAAAAAAAAAAAAA">
                                      <p:cBhvr>
                                        <p:cTn id="1756" dur="20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" y="93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7" fill="hold">
                      <p:stCondLst>
                        <p:cond delay="indefinite"/>
                      </p:stCondLst>
                      <p:childTnLst>
                        <p:par>
                          <p:cTn id="1758" fill="hold">
                            <p:stCondLst>
                              <p:cond delay="0"/>
                            </p:stCondLst>
                            <p:childTnLst>
                              <p:par>
                                <p:cTn id="17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2" fill="hold">
                      <p:stCondLst>
                        <p:cond delay="indefinite"/>
                      </p:stCondLst>
                      <p:childTnLst>
                        <p:par>
                          <p:cTn id="1763" fill="hold">
                            <p:stCondLst>
                              <p:cond delay="0"/>
                            </p:stCondLst>
                            <p:childTnLst>
                              <p:par>
                                <p:cTn id="17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6" dur="5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7" fill="hold">
                      <p:stCondLst>
                        <p:cond delay="indefinite"/>
                      </p:stCondLst>
                      <p:childTnLst>
                        <p:par>
                          <p:cTn id="1768" fill="hold">
                            <p:stCondLst>
                              <p:cond delay="0"/>
                            </p:stCondLst>
                            <p:childTnLst>
                              <p:par>
                                <p:cTn id="17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1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2" fill="hold">
                      <p:stCondLst>
                        <p:cond delay="indefinite"/>
                      </p:stCondLst>
                      <p:childTnLst>
                        <p:par>
                          <p:cTn id="1773" fill="hold">
                            <p:stCondLst>
                              <p:cond delay="0"/>
                            </p:stCondLst>
                            <p:childTnLst>
                              <p:par>
                                <p:cTn id="17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6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7" fill="hold">
                      <p:stCondLst>
                        <p:cond delay="indefinite"/>
                      </p:stCondLst>
                      <p:childTnLst>
                        <p:par>
                          <p:cTn id="1778" fill="hold">
                            <p:stCondLst>
                              <p:cond delay="0"/>
                            </p:stCondLst>
                            <p:childTnLst>
                              <p:par>
                                <p:cTn id="17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1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2" fill="hold">
                      <p:stCondLst>
                        <p:cond delay="indefinite"/>
                      </p:stCondLst>
                      <p:childTnLst>
                        <p:par>
                          <p:cTn id="1783" fill="hold">
                            <p:stCondLst>
                              <p:cond delay="0"/>
                            </p:stCondLst>
                            <p:childTnLst>
                              <p:par>
                                <p:cTn id="17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6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7" fill="hold">
                      <p:stCondLst>
                        <p:cond delay="indefinite"/>
                      </p:stCondLst>
                      <p:childTnLst>
                        <p:par>
                          <p:cTn id="1788" fill="hold">
                            <p:stCondLst>
                              <p:cond delay="0"/>
                            </p:stCondLst>
                            <p:childTnLst>
                              <p:par>
                                <p:cTn id="17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1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2" fill="hold">
                      <p:stCondLst>
                        <p:cond delay="indefinite"/>
                      </p:stCondLst>
                      <p:childTnLst>
                        <p:par>
                          <p:cTn id="1793" fill="hold">
                            <p:stCondLst>
                              <p:cond delay="0"/>
                            </p:stCondLst>
                            <p:childTnLst>
                              <p:par>
                                <p:cTn id="17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6"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7" fill="hold">
                      <p:stCondLst>
                        <p:cond delay="indefinite"/>
                      </p:stCondLst>
                      <p:childTnLst>
                        <p:par>
                          <p:cTn id="1798" fill="hold">
                            <p:stCondLst>
                              <p:cond delay="0"/>
                            </p:stCondLst>
                            <p:childTnLst>
                              <p:par>
                                <p:cTn id="17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1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2" fill="hold">
                      <p:stCondLst>
                        <p:cond delay="indefinite"/>
                      </p:stCondLst>
                      <p:childTnLst>
                        <p:par>
                          <p:cTn id="1803" fill="hold">
                            <p:stCondLst>
                              <p:cond delay="0"/>
                            </p:stCondLst>
                            <p:childTnLst>
                              <p:par>
                                <p:cTn id="18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6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7" fill="hold">
                      <p:stCondLst>
                        <p:cond delay="indefinite"/>
                      </p:stCondLst>
                      <p:childTnLst>
                        <p:par>
                          <p:cTn id="1808" fill="hold">
                            <p:stCondLst>
                              <p:cond delay="0"/>
                            </p:stCondLst>
                            <p:childTnLst>
                              <p:par>
                                <p:cTn id="180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1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2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3" fill="hold">
                      <p:stCondLst>
                        <p:cond delay="indefinite"/>
                      </p:stCondLst>
                      <p:childTnLst>
                        <p:par>
                          <p:cTn id="1814" fill="hold">
                            <p:stCondLst>
                              <p:cond delay="0"/>
                            </p:stCondLst>
                            <p:childTnLst>
                              <p:par>
                                <p:cTn id="18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7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8" fill="hold">
                      <p:stCondLst>
                        <p:cond delay="indefinite"/>
                      </p:stCondLst>
                      <p:childTnLst>
                        <p:par>
                          <p:cTn id="1819" fill="hold">
                            <p:stCondLst>
                              <p:cond delay="0"/>
                            </p:stCondLst>
                            <p:childTnLst>
                              <p:par>
                                <p:cTn id="18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2"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3" fill="hold">
                      <p:stCondLst>
                        <p:cond delay="indefinite"/>
                      </p:stCondLst>
                      <p:childTnLst>
                        <p:par>
                          <p:cTn id="1824" fill="hold">
                            <p:stCondLst>
                              <p:cond delay="0"/>
                            </p:stCondLst>
                            <p:childTnLst>
                              <p:par>
                                <p:cTn id="18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6 -0.0292 L 0.00166 -0.02903 C -0.01359 -0.0756 -0.00919 -0.06935 -0.04879 -0.11366 C -0.05534 -0.12096 -0.0656 -0.13348 -0.07284 -0.13765 C -0.08594 -0.14529 -0.09953 -0.1512 -0.11214 -0.16059 C -0.11585 -0.16337 -0.11957 -0.1665 -0.12328 -0.16893 C -0.12445 -0.1698 -0.12573 -0.16945 -0.1268 -0.16997 C -0.13198 -0.17223 -0.13697 -0.17519 -0.14205 -0.17727 C -0.153 -0.18214 -0.16385 -0.18805 -0.1749 -0.19083 C -0.17627 -0.19118 -0.17773 -0.19152 -0.17901 -0.19187 C -0.2013 -0.19969 -0.19758 -0.19969 -0.22065 -0.20543 C -0.22867 -0.20751 -0.23678 -0.20821 -0.2447 -0.21064 C -0.26122 -0.21585 -0.27745 -0.22402 -0.29397 -0.22837 C -0.29788 -0.22941 -0.30189 -0.23011 -0.3057 -0.2315 C -0.32702 -0.23914 -0.3057 -0.23236 -0.3192 -0.23879 C -0.32242 -0.24036 -0.33621 -0.24557 -0.33973 -0.24609 C -0.34755 -0.24731 -0.35537 -0.24748 -0.36319 -0.24818 C -0.36475 -0.24853 -0.36641 -0.24887 -0.36788 -0.24922 C -0.36896 -0.24957 -0.36984 -0.25009 -0.37081 -0.25027 C -0.38558 -0.25287 -0.38352 -0.25235 -0.39604 -0.25235 " pathEditMode="relative" rAng="0" ptsTypes="AAAAAAAAAAAAAAAAAAAA">
                                      <p:cBhvr>
                                        <p:cTn id="1826" dur="20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85" y="-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7" fill="hold">
                      <p:stCondLst>
                        <p:cond delay="indefinite"/>
                      </p:stCondLst>
                      <p:childTnLst>
                        <p:par>
                          <p:cTn id="1828" fill="hold">
                            <p:stCondLst>
                              <p:cond delay="0"/>
                            </p:stCondLst>
                            <p:childTnLst>
                              <p:par>
                                <p:cTn id="18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961 0.23532 L -0.23961 0.23549 C -0.25154 0.23427 -0.26435 0.24018 -0.27539 0.23219 C -0.29162 0.22037 -0.31098 0.20629 -0.31821 0.17797 C -0.32613 0.14686 -0.32202 0.10758 -0.31528 0.07578 C -0.30658 0.03459 -0.27295 -0.02589 -0.24782 -0.04518 C -0.23873 -0.05231 -0.21292 -0.05648 -0.20031 -0.05874 C -0.19572 -0.06239 -0.19728 -0.06013 -0.19503 -0.06395 " pathEditMode="relative" rAng="0" ptsTypes="AAAAAAAA">
                                      <p:cBhvr>
                                        <p:cTn id="1830" dur="20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6" y="-149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1" fill="hold">
                      <p:stCondLst>
                        <p:cond delay="indefinite"/>
                      </p:stCondLst>
                      <p:childTnLst>
                        <p:par>
                          <p:cTn id="1832" fill="hold">
                            <p:stCondLst>
                              <p:cond delay="0"/>
                            </p:stCondLst>
                            <p:childTnLst>
                              <p:par>
                                <p:cTn id="18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 -0.06657 L -0.0003 -0.06639 C -0.00245 -0.07387 -0.0045 -0.08134 -0.00675 -0.08846 C -0.0131 -0.10793 -0.02151 -0.12635 -0.03021 -0.14164 C -0.03725 -0.15416 -0.03793 -0.15676 -0.04546 -0.1658 C -0.04839 -0.1691 -0.05113 -0.17275 -0.05426 -0.17501 C -0.06638 -0.18388 -0.07528 -0.187 -0.08769 -0.19065 C -0.09415 -0.19274 -0.1006 -0.19465 -0.10705 -0.19587 C -0.11702 -0.19778 -0.12699 -0.20004 -0.13697 -0.20004 L -0.26542 -0.20108 L -0.35224 -0.20004 C -0.35585 -0.19986 -0.35937 -0.19743 -0.36279 -0.19587 C -0.36817 -0.19361 -0.37355 -0.19187 -0.37863 -0.18857 C -0.38684 -0.18353 -0.39594 -0.18075 -0.40268 -0.17084 C -0.40952 -0.16128 -0.41598 -0.15294 -0.42145 -0.1406 C -0.42468 -0.13365 -0.42732 -0.12583 -0.42966 -0.11766 C -0.43269 -0.10793 -0.43533 -0.10011 -0.43729 -0.08951 C -0.43827 -0.08447 -0.43895 -0.07925 -0.43963 -0.07387 C -0.44022 -0.06969 -0.44071 -0.061 -0.44081 -0.05718 C -0.4411 -0.05197 -0.4412 -0.04606 -0.44139 -0.0405 C -0.4412 -0.03146 -0.4413 -0.02242 -0.44081 -0.01339 C -0.44071 -0.0113 -0.43993 -0.00939 -0.43963 -0.0073 C -0.4366 0.0205 -0.44051 -0.00278 -0.4367 0.01477 C -0.43631 0.01668 -0.43621 0.01911 -0.43553 0.02102 C -0.43445 0.02398 -0.43279 0.02641 -0.43142 0.02919 C -0.43064 0.03128 -0.43015 0.03371 -0.42908 0.03562 C -0.4279 0.03771 -0.42644 0.0391 -0.42497 0.04084 C -0.42018 0.04605 -0.41695 0.05022 -0.41207 0.05335 C -0.40806 0.05578 -0.40395 0.05839 -0.39975 0.06048 C -0.39848 0.06117 -0.39701 0.06117 -0.39564 0.06152 C -0.39369 0.06221 -0.39173 0.06308 -0.38978 0.06378 L -0.36221 0.06256 C -0.3583 0.06239 -0.35439 0.06204 -0.35048 0.06152 C -0.34686 0.06117 -0.3451 0.06048 -0.34168 0.05943 C -0.3407 0.05891 -0.33982 0.05804 -0.33874 0.05752 C -0.33826 0.057 -0.33699 0.05648 -0.33699 0.05665 " pathEditMode="relative" rAng="0" ptsTypes="AAAAAAAAAAAAAAAAAAAAAAAAAAAAAAAAAAAA">
                                      <p:cBhvr>
                                        <p:cTn id="1834" dur="20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5" y="-2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5" fill="hold">
                      <p:stCondLst>
                        <p:cond delay="indefinite"/>
                      </p:stCondLst>
                      <p:childTnLst>
                        <p:par>
                          <p:cTn id="1836" fill="hold">
                            <p:stCondLst>
                              <p:cond delay="0"/>
                            </p:stCondLst>
                            <p:childTnLst>
                              <p:par>
                                <p:cTn id="183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8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0" fill="hold">
                      <p:stCondLst>
                        <p:cond delay="indefinite"/>
                      </p:stCondLst>
                      <p:childTnLst>
                        <p:par>
                          <p:cTn id="1841" fill="hold">
                            <p:stCondLst>
                              <p:cond delay="0"/>
                            </p:stCondLst>
                            <p:childTnLst>
                              <p:par>
                                <p:cTn id="184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3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5" fill="hold">
                      <p:stCondLst>
                        <p:cond delay="indefinite"/>
                      </p:stCondLst>
                      <p:childTnLst>
                        <p:par>
                          <p:cTn id="1846" fill="hold">
                            <p:stCondLst>
                              <p:cond delay="0"/>
                            </p:stCondLst>
                            <p:childTnLst>
                              <p:par>
                                <p:cTn id="184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8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0" fill="hold">
                      <p:stCondLst>
                        <p:cond delay="indefinite"/>
                      </p:stCondLst>
                      <p:childTnLst>
                        <p:par>
                          <p:cTn id="1851" fill="hold">
                            <p:stCondLst>
                              <p:cond delay="0"/>
                            </p:stCondLst>
                            <p:childTnLst>
                              <p:par>
                                <p:cTn id="185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3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5" fill="hold">
                      <p:stCondLst>
                        <p:cond delay="indefinite"/>
                      </p:stCondLst>
                      <p:childTnLst>
                        <p:par>
                          <p:cTn id="1856" fill="hold">
                            <p:stCondLst>
                              <p:cond delay="0"/>
                            </p:stCondLst>
                            <p:childTnLst>
                              <p:par>
                                <p:cTn id="18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8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0" fill="hold">
                      <p:stCondLst>
                        <p:cond delay="indefinite"/>
                      </p:stCondLst>
                      <p:childTnLst>
                        <p:par>
                          <p:cTn id="1861" fill="hold">
                            <p:stCondLst>
                              <p:cond delay="0"/>
                            </p:stCondLst>
                            <p:childTnLst>
                              <p:par>
                                <p:cTn id="186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3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5" fill="hold">
                      <p:stCondLst>
                        <p:cond delay="indefinite"/>
                      </p:stCondLst>
                      <p:childTnLst>
                        <p:par>
                          <p:cTn id="1866" fill="hold">
                            <p:stCondLst>
                              <p:cond delay="0"/>
                            </p:stCondLst>
                            <p:childTnLst>
                              <p:par>
                                <p:cTn id="186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8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0" fill="hold">
                      <p:stCondLst>
                        <p:cond delay="indefinite"/>
                      </p:stCondLst>
                      <p:childTnLst>
                        <p:par>
                          <p:cTn id="1871" fill="hold">
                            <p:stCondLst>
                              <p:cond delay="0"/>
                            </p:stCondLst>
                            <p:childTnLst>
                              <p:par>
                                <p:cTn id="187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3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5" fill="hold">
                      <p:stCondLst>
                        <p:cond delay="indefinite"/>
                      </p:stCondLst>
                      <p:childTnLst>
                        <p:par>
                          <p:cTn id="1876" fill="hold">
                            <p:stCondLst>
                              <p:cond delay="0"/>
                            </p:stCondLst>
                            <p:childTnLst>
                              <p:par>
                                <p:cTn id="18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8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0" fill="hold">
                      <p:stCondLst>
                        <p:cond delay="indefinite"/>
                      </p:stCondLst>
                      <p:childTnLst>
                        <p:par>
                          <p:cTn id="1881" fill="hold">
                            <p:stCondLst>
                              <p:cond delay="0"/>
                            </p:stCondLst>
                            <p:childTnLst>
                              <p:par>
                                <p:cTn id="18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3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5" fill="hold">
                      <p:stCondLst>
                        <p:cond delay="indefinite"/>
                      </p:stCondLst>
                      <p:childTnLst>
                        <p:par>
                          <p:cTn id="1886" fill="hold">
                            <p:stCondLst>
                              <p:cond delay="0"/>
                            </p:stCondLst>
                            <p:childTnLst>
                              <p:par>
                                <p:cTn id="18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8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0" fill="hold">
                      <p:stCondLst>
                        <p:cond delay="indefinite"/>
                      </p:stCondLst>
                      <p:childTnLst>
                        <p:par>
                          <p:cTn id="1891" fill="hold">
                            <p:stCondLst>
                              <p:cond delay="0"/>
                            </p:stCondLst>
                            <p:childTnLst>
                              <p:par>
                                <p:cTn id="18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3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5" fill="hold">
                      <p:stCondLst>
                        <p:cond delay="indefinite"/>
                      </p:stCondLst>
                      <p:childTnLst>
                        <p:par>
                          <p:cTn id="1896" fill="hold">
                            <p:stCondLst>
                              <p:cond delay="0"/>
                            </p:stCondLst>
                            <p:childTnLst>
                              <p:par>
                                <p:cTn id="18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8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0" fill="hold">
                      <p:stCondLst>
                        <p:cond delay="indefinite"/>
                      </p:stCondLst>
                      <p:childTnLst>
                        <p:par>
                          <p:cTn id="1901" fill="hold">
                            <p:stCondLst>
                              <p:cond delay="0"/>
                            </p:stCondLst>
                            <p:childTnLst>
                              <p:par>
                                <p:cTn id="19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3"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5" fill="hold">
                      <p:stCondLst>
                        <p:cond delay="indefinite"/>
                      </p:stCondLst>
                      <p:childTnLst>
                        <p:par>
                          <p:cTn id="1906" fill="hold">
                            <p:stCondLst>
                              <p:cond delay="0"/>
                            </p:stCondLst>
                            <p:childTnLst>
                              <p:par>
                                <p:cTn id="19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8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0" fill="hold">
                      <p:stCondLst>
                        <p:cond delay="indefinite"/>
                      </p:stCondLst>
                      <p:childTnLst>
                        <p:par>
                          <p:cTn id="1911" fill="hold">
                            <p:stCondLst>
                              <p:cond delay="0"/>
                            </p:stCondLst>
                            <p:childTnLst>
                              <p:par>
                                <p:cTn id="19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3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5" fill="hold">
                      <p:stCondLst>
                        <p:cond delay="indefinite"/>
                      </p:stCondLst>
                      <p:childTnLst>
                        <p:par>
                          <p:cTn id="1916" fill="hold">
                            <p:stCondLst>
                              <p:cond delay="0"/>
                            </p:stCondLst>
                            <p:childTnLst>
                              <p:par>
                                <p:cTn id="19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8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0" fill="hold">
                      <p:stCondLst>
                        <p:cond delay="indefinite"/>
                      </p:stCondLst>
                      <p:childTnLst>
                        <p:par>
                          <p:cTn id="1921" fill="hold">
                            <p:stCondLst>
                              <p:cond delay="0"/>
                            </p:stCondLst>
                            <p:childTnLst>
                              <p:par>
                                <p:cTn id="19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23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5" fill="hold">
                      <p:stCondLst>
                        <p:cond delay="indefinite"/>
                      </p:stCondLst>
                      <p:childTnLst>
                        <p:par>
                          <p:cTn id="1926" fill="hold">
                            <p:stCondLst>
                              <p:cond delay="0"/>
                            </p:stCondLst>
                            <p:childTnLst>
                              <p:par>
                                <p:cTn id="19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0" fill="hold">
                      <p:stCondLst>
                        <p:cond delay="indefinite"/>
                      </p:stCondLst>
                      <p:childTnLst>
                        <p:par>
                          <p:cTn id="1931" fill="hold">
                            <p:stCondLst>
                              <p:cond delay="0"/>
                            </p:stCondLst>
                            <p:childTnLst>
                              <p:par>
                                <p:cTn id="19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33" dur="5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5" fill="hold">
                      <p:stCondLst>
                        <p:cond delay="indefinite"/>
                      </p:stCondLst>
                      <p:childTnLst>
                        <p:par>
                          <p:cTn id="1936" fill="hold">
                            <p:stCondLst>
                              <p:cond delay="0"/>
                            </p:stCondLst>
                            <p:childTnLst>
                              <p:par>
                                <p:cTn id="19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9" dur="5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0" fill="hold">
                      <p:stCondLst>
                        <p:cond delay="indefinite"/>
                      </p:stCondLst>
                      <p:childTnLst>
                        <p:par>
                          <p:cTn id="1941" fill="hold">
                            <p:stCondLst>
                              <p:cond delay="0"/>
                            </p:stCondLst>
                            <p:childTnLst>
                              <p:par>
                                <p:cTn id="1942" presetID="2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3" dur="500" tmFilter="0, 0; .2, .5; .8, .5; 1, 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44" dur="250" autoRev="1" fill="hold"/>
                                        <p:tgtEl>
                                          <p:spTgt spid="2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5" fill="hold">
                      <p:stCondLst>
                        <p:cond delay="indefinite"/>
                      </p:stCondLst>
                      <p:childTnLst>
                        <p:par>
                          <p:cTn id="1946" fill="hold">
                            <p:stCondLst>
                              <p:cond delay="0"/>
                            </p:stCondLst>
                            <p:childTnLst>
                              <p:par>
                                <p:cTn id="19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9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0" fill="hold">
                      <p:stCondLst>
                        <p:cond delay="indefinite"/>
                      </p:stCondLst>
                      <p:childTnLst>
                        <p:par>
                          <p:cTn id="1951" fill="hold">
                            <p:stCondLst>
                              <p:cond delay="0"/>
                            </p:stCondLst>
                            <p:childTnLst>
                              <p:par>
                                <p:cTn id="19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3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5" fill="hold">
                      <p:stCondLst>
                        <p:cond delay="indefinite"/>
                      </p:stCondLst>
                      <p:childTnLst>
                        <p:par>
                          <p:cTn id="1956" fill="hold">
                            <p:stCondLst>
                              <p:cond delay="0"/>
                            </p:stCondLst>
                            <p:childTnLst>
                              <p:par>
                                <p:cTn id="1957" presetID="26" presetClass="emph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8" dur="500" tmFilter="0, 0; .2, .5; .8, .5; 1, 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59" dur="250" autoRev="1" fill="hold"/>
                                        <p:tgtEl>
                                          <p:spTgt spid="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0" fill="hold">
                      <p:stCondLst>
                        <p:cond delay="indefinite"/>
                      </p:stCondLst>
                      <p:childTnLst>
                        <p:par>
                          <p:cTn id="1961" fill="hold">
                            <p:stCondLst>
                              <p:cond delay="0"/>
                            </p:stCondLst>
                            <p:childTnLst>
                              <p:par>
                                <p:cTn id="19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4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5" fill="hold">
                      <p:stCondLst>
                        <p:cond delay="indefinite"/>
                      </p:stCondLst>
                      <p:childTnLst>
                        <p:par>
                          <p:cTn id="1966" fill="hold">
                            <p:stCondLst>
                              <p:cond delay="0"/>
                            </p:stCondLst>
                            <p:childTnLst>
                              <p:par>
                                <p:cTn id="19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8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0" fill="hold">
                      <p:stCondLst>
                        <p:cond delay="indefinite"/>
                      </p:stCondLst>
                      <p:childTnLst>
                        <p:par>
                          <p:cTn id="1971" fill="hold">
                            <p:stCondLst>
                              <p:cond delay="0"/>
                            </p:stCondLst>
                            <p:childTnLst>
                              <p:par>
                                <p:cTn id="197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8 0.07577 L 0.00088 0.07595 C -0.00274 0.08133 -0.00577 0.08794 -0.00978 0.09246 C -0.01848 0.10219 -0.03119 0.10532 -0.04087 0.1081 C -0.048 0.11001 -0.05524 0.11175 -0.06257 0.11331 C -0.08936 0.11887 -0.08857 0.11766 -0.12005 0.12061 C -0.12572 0.12165 -0.13139 0.12217 -0.13706 0.12374 C -0.14224 0.12495 -0.15329 0.12913 -0.15877 0.13208 C -0.16404 0.13486 -0.16952 0.13834 -0.17402 0.14459 C -0.17539 0.1465 -0.17636 0.14929 -0.17754 0.15189 C -0.17871 0.1545 -0.17998 0.15711 -0.18106 0.16023 C -0.19298 0.19482 -0.17998 0.15989 -0.18516 0.17379 C -0.18555 0.17692 -0.18594 0.18005 -0.18633 0.18318 C -0.18653 0.18457 -0.18673 0.18578 -0.18692 0.18735 C -0.18731 0.19134 -0.18721 0.19586 -0.18809 0.19986 C -0.18868 0.20264 -0.18927 0.20525 -0.18985 0.2082 C -0.19005 0.20942 -0.19024 0.21098 -0.19044 0.21237 C -0.19083 0.21481 -0.19122 0.21724 -0.19161 0.21967 C -0.19181 0.22071 -0.1921 0.22158 -0.1922 0.2228 C -0.1923 0.22541 -0.1922 0.22836 -0.1922 0.23114 " pathEditMode="relative" rAng="0" ptsTypes="AAAAAAAAAAAAAAAAAAAA">
                                      <p:cBhvr>
                                        <p:cTn id="1973" dur="2000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59" y="7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4" fill="hold">
                      <p:stCondLst>
                        <p:cond delay="indefinite"/>
                      </p:stCondLst>
                      <p:childTnLst>
                        <p:par>
                          <p:cTn id="1975" fill="hold">
                            <p:stCondLst>
                              <p:cond delay="0"/>
                            </p:stCondLst>
                            <p:childTnLst>
                              <p:par>
                                <p:cTn id="19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77" dur="5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9" fill="hold">
                      <p:stCondLst>
                        <p:cond delay="indefinite"/>
                      </p:stCondLst>
                      <p:childTnLst>
                        <p:par>
                          <p:cTn id="1980" fill="hold">
                            <p:stCondLst>
                              <p:cond delay="0"/>
                            </p:stCondLst>
                            <p:childTnLst>
                              <p:par>
                                <p:cTn id="19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2"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4" fill="hold">
                      <p:stCondLst>
                        <p:cond delay="indefinite"/>
                      </p:stCondLst>
                      <p:childTnLst>
                        <p:par>
                          <p:cTn id="1985" fill="hold">
                            <p:stCondLst>
                              <p:cond delay="0"/>
                            </p:stCondLst>
                            <p:childTnLst>
                              <p:par>
                                <p:cTn id="19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8"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9" fill="hold">
                      <p:stCondLst>
                        <p:cond delay="indefinite"/>
                      </p:stCondLst>
                      <p:childTnLst>
                        <p:par>
                          <p:cTn id="1990" fill="hold">
                            <p:stCondLst>
                              <p:cond delay="0"/>
                            </p:stCondLst>
                            <p:childTnLst>
                              <p:par>
                                <p:cTn id="19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3"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4" fill="hold">
                      <p:stCondLst>
                        <p:cond delay="indefinite"/>
                      </p:stCondLst>
                      <p:childTnLst>
                        <p:par>
                          <p:cTn id="1995" fill="hold">
                            <p:stCondLst>
                              <p:cond delay="0"/>
                            </p:stCondLst>
                            <p:childTnLst>
                              <p:par>
                                <p:cTn id="19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7"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9" fill="hold">
                      <p:stCondLst>
                        <p:cond delay="indefinite"/>
                      </p:stCondLst>
                      <p:childTnLst>
                        <p:par>
                          <p:cTn id="2000" fill="hold">
                            <p:stCondLst>
                              <p:cond delay="0"/>
                            </p:stCondLst>
                            <p:childTnLst>
                              <p:par>
                                <p:cTn id="20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3"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4" fill="hold">
                      <p:stCondLst>
                        <p:cond delay="indefinite"/>
                      </p:stCondLst>
                      <p:childTnLst>
                        <p:par>
                          <p:cTn id="2005" fill="hold">
                            <p:stCondLst>
                              <p:cond delay="0"/>
                            </p:stCondLst>
                            <p:childTnLst>
                              <p:par>
                                <p:cTn id="20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8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9" fill="hold">
                      <p:stCondLst>
                        <p:cond delay="indefinite"/>
                      </p:stCondLst>
                      <p:childTnLst>
                        <p:par>
                          <p:cTn id="2010" fill="hold">
                            <p:stCondLst>
                              <p:cond delay="0"/>
                            </p:stCondLst>
                            <p:childTnLst>
                              <p:par>
                                <p:cTn id="20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2"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4" fill="hold">
                      <p:stCondLst>
                        <p:cond delay="indefinite"/>
                      </p:stCondLst>
                      <p:childTnLst>
                        <p:par>
                          <p:cTn id="2015" fill="hold">
                            <p:stCondLst>
                              <p:cond delay="0"/>
                            </p:stCondLst>
                            <p:childTnLst>
                              <p:par>
                                <p:cTn id="20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8"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9" fill="hold">
                      <p:stCondLst>
                        <p:cond delay="indefinite"/>
                      </p:stCondLst>
                      <p:childTnLst>
                        <p:par>
                          <p:cTn id="2020" fill="hold">
                            <p:stCondLst>
                              <p:cond delay="0"/>
                            </p:stCondLst>
                            <p:childTnLst>
                              <p:par>
                                <p:cTn id="20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3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4" fill="hold">
                      <p:stCondLst>
                        <p:cond delay="indefinite"/>
                      </p:stCondLst>
                      <p:childTnLst>
                        <p:par>
                          <p:cTn id="2025" fill="hold">
                            <p:stCondLst>
                              <p:cond delay="0"/>
                            </p:stCondLst>
                            <p:childTnLst>
                              <p:par>
                                <p:cTn id="20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7"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9" fill="hold">
                      <p:stCondLst>
                        <p:cond delay="indefinite"/>
                      </p:stCondLst>
                      <p:childTnLst>
                        <p:par>
                          <p:cTn id="2030" fill="hold">
                            <p:stCondLst>
                              <p:cond delay="0"/>
                            </p:stCondLst>
                            <p:childTnLst>
                              <p:par>
                                <p:cTn id="20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3"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4" fill="hold">
                      <p:stCondLst>
                        <p:cond delay="indefinite"/>
                      </p:stCondLst>
                      <p:childTnLst>
                        <p:par>
                          <p:cTn id="2035" fill="hold">
                            <p:stCondLst>
                              <p:cond delay="0"/>
                            </p:stCondLst>
                            <p:childTnLst>
                              <p:par>
                                <p:cTn id="20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8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9" fill="hold">
                      <p:stCondLst>
                        <p:cond delay="indefinite"/>
                      </p:stCondLst>
                      <p:childTnLst>
                        <p:par>
                          <p:cTn id="2040" fill="hold">
                            <p:stCondLst>
                              <p:cond delay="0"/>
                            </p:stCondLst>
                            <p:childTnLst>
                              <p:par>
                                <p:cTn id="20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2"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4" fill="hold">
                      <p:stCondLst>
                        <p:cond delay="indefinite"/>
                      </p:stCondLst>
                      <p:childTnLst>
                        <p:par>
                          <p:cTn id="2045" fill="hold">
                            <p:stCondLst>
                              <p:cond delay="0"/>
                            </p:stCondLst>
                            <p:childTnLst>
                              <p:par>
                                <p:cTn id="20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8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9" fill="hold">
                      <p:stCondLst>
                        <p:cond delay="indefinite"/>
                      </p:stCondLst>
                      <p:childTnLst>
                        <p:par>
                          <p:cTn id="2050" fill="hold">
                            <p:stCondLst>
                              <p:cond delay="0"/>
                            </p:stCondLst>
                            <p:childTnLst>
                              <p:par>
                                <p:cTn id="20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3"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4" fill="hold">
                      <p:stCondLst>
                        <p:cond delay="indefinite"/>
                      </p:stCondLst>
                      <p:childTnLst>
                        <p:par>
                          <p:cTn id="2055" fill="hold">
                            <p:stCondLst>
                              <p:cond delay="0"/>
                            </p:stCondLst>
                            <p:childTnLst>
                              <p:par>
                                <p:cTn id="20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7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9" fill="hold">
                      <p:stCondLst>
                        <p:cond delay="indefinite"/>
                      </p:stCondLst>
                      <p:childTnLst>
                        <p:par>
                          <p:cTn id="2060" fill="hold">
                            <p:stCondLst>
                              <p:cond delay="0"/>
                            </p:stCondLst>
                            <p:childTnLst>
                              <p:par>
                                <p:cTn id="20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3"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4" fill="hold">
                      <p:stCondLst>
                        <p:cond delay="indefinite"/>
                      </p:stCondLst>
                      <p:childTnLst>
                        <p:par>
                          <p:cTn id="2065" fill="hold">
                            <p:stCondLst>
                              <p:cond delay="0"/>
                            </p:stCondLst>
                            <p:childTnLst>
                              <p:par>
                                <p:cTn id="20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8"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9" fill="hold">
                      <p:stCondLst>
                        <p:cond delay="indefinite"/>
                      </p:stCondLst>
                      <p:childTnLst>
                        <p:par>
                          <p:cTn id="2070" fill="hold">
                            <p:stCondLst>
                              <p:cond delay="0"/>
                            </p:stCondLst>
                            <p:childTnLst>
                              <p:par>
                                <p:cTn id="20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2"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4" fill="hold">
                      <p:stCondLst>
                        <p:cond delay="indefinite"/>
                      </p:stCondLst>
                      <p:childTnLst>
                        <p:par>
                          <p:cTn id="2075" fill="hold">
                            <p:stCondLst>
                              <p:cond delay="0"/>
                            </p:stCondLst>
                            <p:childTnLst>
                              <p:par>
                                <p:cTn id="20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8" dur="5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9" fill="hold">
                      <p:stCondLst>
                        <p:cond delay="indefinite"/>
                      </p:stCondLst>
                      <p:childTnLst>
                        <p:par>
                          <p:cTn id="2080" fill="hold">
                            <p:stCondLst>
                              <p:cond delay="0"/>
                            </p:stCondLst>
                            <p:childTnLst>
                              <p:par>
                                <p:cTn id="20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3"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4" fill="hold">
                      <p:stCondLst>
                        <p:cond delay="indefinite"/>
                      </p:stCondLst>
                      <p:childTnLst>
                        <p:par>
                          <p:cTn id="2085" fill="hold">
                            <p:stCondLst>
                              <p:cond delay="0"/>
                            </p:stCondLst>
                            <p:childTnLst>
                              <p:par>
                                <p:cTn id="20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7" dur="5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9" fill="hold">
                      <p:stCondLst>
                        <p:cond delay="indefinite"/>
                      </p:stCondLst>
                      <p:childTnLst>
                        <p:par>
                          <p:cTn id="2090" fill="hold">
                            <p:stCondLst>
                              <p:cond delay="0"/>
                            </p:stCondLst>
                            <p:childTnLst>
                              <p:par>
                                <p:cTn id="20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3"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4" fill="hold">
                      <p:stCondLst>
                        <p:cond delay="indefinite"/>
                      </p:stCondLst>
                      <p:childTnLst>
                        <p:par>
                          <p:cTn id="2095" fill="hold">
                            <p:stCondLst>
                              <p:cond delay="0"/>
                            </p:stCondLst>
                            <p:childTnLst>
                              <p:par>
                                <p:cTn id="20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8"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9" fill="hold">
                      <p:stCondLst>
                        <p:cond delay="indefinite"/>
                      </p:stCondLst>
                      <p:childTnLst>
                        <p:par>
                          <p:cTn id="2100" fill="hold">
                            <p:stCondLst>
                              <p:cond delay="0"/>
                            </p:stCondLst>
                            <p:childTnLst>
                              <p:par>
                                <p:cTn id="21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2"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4" fill="hold">
                      <p:stCondLst>
                        <p:cond delay="indefinite"/>
                      </p:stCondLst>
                      <p:childTnLst>
                        <p:par>
                          <p:cTn id="2105" fill="hold">
                            <p:stCondLst>
                              <p:cond delay="0"/>
                            </p:stCondLst>
                            <p:childTnLst>
                              <p:par>
                                <p:cTn id="210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 0.01286 L 0.0001 0.01303 C -0.00489 0.04118 -0.0044 0.04136 -0.0175 0.08064 C -0.02043 0.08898 -0.02395 0.09697 -0.02806 0.10358 C -0.0349 0.11435 -0.06501 0.13833 -0.06736 0.14007 C -0.0787 0.14807 -0.09023 0.15554 -0.10197 0.16093 C -0.13325 0.17466 -0.16033 0.17344 -0.19288 0.17448 L -0.30785 0.17657 C -0.31645 0.17692 -0.32515 0.17639 -0.33366 0.17761 C -0.33943 0.17831 -0.3451 0.18004 -0.35067 0.18178 C -0.35194 0.18213 -0.35302 0.18317 -0.35419 0.18387 C -0.35517 0.18422 -0.35614 0.18456 -0.35712 0.18491 C -0.35898 0.1896 -0.358 0.1863 -0.35888 0.19221 C -0.35957 0.19621 -0.35947 0.19395 -0.35947 0.19638 " pathEditMode="relative" rAng="0" ptsTypes="AAAAAAAAAAAAAA">
                                      <p:cBhvr>
                                        <p:cTn id="2107" dur="20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88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8" fill="hold">
                      <p:stCondLst>
                        <p:cond delay="indefinite"/>
                      </p:stCondLst>
                      <p:childTnLst>
                        <p:par>
                          <p:cTn id="2109" fill="hold">
                            <p:stCondLst>
                              <p:cond delay="0"/>
                            </p:stCondLst>
                            <p:childTnLst>
                              <p:par>
                                <p:cTn id="21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4.18491E-6 L -0.00117 0.00017 C -0.00274 0.0139 -0.00254 0.01824 -0.00547 0.03058 C -0.00811 0.04118 -0.01036 0.04675 -0.01496 0.05578 C -0.01994 0.06552 -0.02424 0.07681 -0.0303 0.08429 C -0.03382 0.08846 -0.04458 0.10253 -0.04976 0.10723 C -0.05426 0.11122 -0.05875 0.11539 -0.06345 0.11835 C -0.0785 0.12739 -0.10245 0.13694 -0.11721 0.14251 C -0.13031 0.14685 -0.14341 0.15102 -0.15632 0.15571 C -0.1748 0.1618 -0.17558 0.16319 -0.19484 0.16771 C -0.22573 0.17448 -0.21322 0.17014 -0.24685 0.17535 C -0.24919 0.1757 -0.25164 0.17605 -0.25398 0.17639 L -0.28292 0.17865 L -0.29358 0.18091 L -0.29954 0.18196 C -0.31459 0.19047 -0.30707 0.18074 -0.30951 0.19186 C -0.3098 0.19291 -0.31039 0.19377 -0.31068 0.19516 C -0.31098 0.19569 -0.31107 0.19655 -0.31127 0.19742 " pathEditMode="relative" rAng="0" ptsTypes="AAAAAAAAAAAAAAAAAA">
                                      <p:cBhvr>
                                        <p:cTn id="2111" dur="2000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05" y="98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2" fill="hold">
                      <p:stCondLst>
                        <p:cond delay="indefinite"/>
                      </p:stCondLst>
                      <p:childTnLst>
                        <p:par>
                          <p:cTn id="2113" fill="hold">
                            <p:stCondLst>
                              <p:cond delay="0"/>
                            </p:stCondLst>
                            <p:childTnLst>
                              <p:par>
                                <p:cTn id="211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166 0.02033 -0.00684 0.04275 -0.00977 0.04814 C -0.01593 0.05961 -0.02327 0.07507 -0.03089 0.08359 C -0.04145 0.09558 -0.05426 0.10566 -0.06609 0.11279 C -0.07518 0.11835 -0.09639 0.13051 -0.1089 0.13468 C -0.11712 0.13747 -0.12787 0.13886 -0.13589 0.14094 C -0.17108 0.15015 -0.14977 0.14755 -0.17812 0.14928 C -0.18125 0.14998 -0.18447 0.14998 -0.1875 0.15137 C -0.18887 0.15206 -0.18975 0.15467 -0.19102 0.15554 C -0.19317 0.1571 -0.19542 0.15728 -0.19748 0.15867 C -0.19953 0.16006 -0.20129 0.16267 -0.20334 0.16388 C -0.20569 0.16545 -0.20813 0.16597 -0.21038 0.16701 C -0.21302 0.1684 -0.21546 0.17014 -0.21801 0.17118 C -0.21937 0.17188 -0.22084 0.1717 -0.22211 0.17222 C -0.22358 0.17275 -0.22485 0.17379 -0.22622 0.17431 C -0.22768 0.175 -0.23463 0.17761 -0.23619 0.17848 C -0.25066 0.18769 -0.22808 0.1757 -0.24382 0.18369 C -0.24557 0.18561 -0.24743 0.187 -0.24851 0.18995 C -0.2489 0.19099 -0.2487 0.19238 -0.24909 0.19308 C -0.25085 0.19673 -0.25095 0.19621 -0.25261 0.19621 " pathEditMode="relative" rAng="0" ptsTypes="AAAAAAAAAAAAAAAAAAAAA">
                                      <p:cBhvr>
                                        <p:cTn id="2115" dur="2000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41" y="91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6" fill="hold">
                      <p:stCondLst>
                        <p:cond delay="indefinite"/>
                      </p:stCondLst>
                      <p:childTnLst>
                        <p:par>
                          <p:cTn id="2117" fill="hold">
                            <p:stCondLst>
                              <p:cond delay="0"/>
                            </p:stCondLst>
                            <p:childTnLst>
                              <p:par>
                                <p:cTn id="211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068 0.01598 -0.00127 0.01911 -0.00224 0.02224 C -0.00264 0.02363 -0.00342 0.02485 -0.004 0.02641 C -0.00655 0.03302 -0.00606 0.03267 -0.00928 0.03893 C -0.01075 0.04171 -0.01202 0.04518 -0.01398 0.04727 C -0.0259 0.06048 -0.00997 0.04362 -0.02571 0.05665 C -0.02854 0.05891 -0.03108 0.06239 -0.03392 0.06499 C -0.03675 0.06743 -0.03979 0.06899 -0.04272 0.07125 C -0.04565 0.07351 -0.04849 0.07612 -0.05152 0.07855 C -0.05435 0.08064 -0.05738 0.08237 -0.06032 0.08481 C -0.07273 0.09454 -0.06178 0.09037 -0.08436 0.10253 L -0.0961 0.10879 C -0.09844 0.11001 -0.10079 0.1114 -0.10313 0.11296 C -0.10411 0.11348 -0.10499 0.11435 -0.10607 0.11505 C -0.1088 0.11644 -0.11144 0.11783 -0.11428 0.11922 C -0.1178 0.12061 -0.12132 0.12148 -0.12484 0.12339 C -0.13002 0.126 -0.13481 0.13069 -0.14009 0.13277 C -0.14283 0.13382 -0.14556 0.13434 -0.1483 0.1359 C -0.15035 0.13694 -0.15221 0.13868 -0.15417 0.14007 C -0.15593 0.14112 -0.15769 0.14181 -0.15945 0.1432 C -0.1616 0.14459 -0.16365 0.14685 -0.1659 0.14841 C -0.16736 0.14928 -0.16912 0.14928 -0.17059 0.1505 C -0.18916 0.16371 -0.17802 0.15849 -0.18584 0.16197 C -0.18662 0.16301 -0.18731 0.16423 -0.18819 0.1651 C -0.18868 0.16562 -0.18946 0.16527 -0.18995 0.16614 C -0.19034 0.16684 -0.19024 0.16823 -0.19053 0.16927 C -0.19083 0.17031 -0.19161 0.17101 -0.19171 0.1724 C -0.192 0.18091 -0.19171 0.18978 -0.19171 0.19847 " pathEditMode="relative" rAng="0" ptsTypes="AAAAAAAAAAAAAAAAAAAAAAAAAAAAA">
                                      <p:cBhvr>
                                        <p:cTn id="2119" dur="2000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0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0" fill="hold">
                      <p:stCondLst>
                        <p:cond delay="indefinite"/>
                      </p:stCondLst>
                      <p:childTnLst>
                        <p:par>
                          <p:cTn id="2121" fill="hold">
                            <p:stCondLst>
                              <p:cond delay="0"/>
                            </p:stCondLst>
                            <p:childTnLst>
                              <p:par>
                                <p:cTn id="212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139 L -0.00117 0.01407 C -0.00176 0.02467 -0.00147 0.02415 -0.00293 0.03371 C -0.00352 0.03684 -0.00391 0.04014 -0.00469 0.0431 C -0.00724 0.05196 -0.013 0.06187 -0.01642 0.06812 C -0.01916 0.07281 -0.0217 0.07768 -0.02464 0.08168 C -0.02737 0.08498 -0.0306 0.08707 -0.03344 0.09002 C -0.03607 0.09263 -0.03852 0.09576 -0.04106 0.09836 C -0.05221 0.10879 -0.04487 0.10097 -0.05397 0.10775 C -0.06003 0.11209 -0.07528 0.12443 -0.08153 0.12964 L -0.08916 0.1359 C -0.0917 0.13799 -0.09424 0.14025 -0.09678 0.14216 C -0.10373 0.14702 -0.10509 0.14685 -0.11028 0.15363 C -0.11213 0.15589 -0.11526 0.16093 -0.11673 0.16406 C -0.11722 0.16492 -0.11751 0.16614 -0.1179 0.16718 C -0.11927 0.17031 -0.12201 0.17657 -0.12201 0.17674 C -0.12416 0.18752 -0.12259 0.17796 -0.12377 0.19117 C -0.12396 0.19256 -0.12406 0.19395 -0.12435 0.19534 C -0.12465 0.19638 -0.12553 0.19847 -0.12553 0.19864 " pathEditMode="relative" rAng="0" ptsTypes="AAAAAAAAAAAAAAAAAAA">
                                      <p:cBhvr>
                                        <p:cTn id="2123" dur="200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8" y="9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4" fill="hold">
                      <p:stCondLst>
                        <p:cond delay="indefinite"/>
                      </p:stCondLst>
                      <p:childTnLst>
                        <p:par>
                          <p:cTn id="2125" fill="hold">
                            <p:stCondLst>
                              <p:cond delay="0"/>
                            </p:stCondLst>
                            <p:childTnLst>
                              <p:par>
                                <p:cTn id="212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8 0.01286 L -0.00088 0.01303 C -0.00284 0.04327 -0.00118 0.0205 -0.00333 0.0431 C -0.00352 0.04536 -0.00343 0.04796 -0.00391 0.0504 C -0.00421 0.05248 -0.00509 0.05439 -0.00567 0.05665 C -0.00626 0.05926 -0.00665 0.06221 -0.00743 0.06499 C -0.01262 0.0855 -0.00968 0.07299 -0.01447 0.08793 C -0.01506 0.08985 -0.01555 0.09211 -0.01623 0.09419 C -0.01858 0.10114 -0.02308 0.11209 -0.0262 0.11713 C -0.02816 0.12026 -0.02992 0.12374 -0.03207 0.12652 C -0.0397 0.13625 -0.04126 0.1359 -0.04967 0.14216 C -0.0569 0.14737 -0.05309 0.14476 -0.06023 0.15154 C -0.06257 0.15363 -0.06492 0.15571 -0.06726 0.1578 C -0.06844 0.15884 -0.06971 0.15936 -0.07078 0.16093 L -0.07372 0.1651 C -0.07665 0.17831 -0.07489 0.1684 -0.07489 0.19638 " pathEditMode="relative" rAng="0" ptsTypes="AAAAAAAAAAAAAAAA">
                                      <p:cBhvr>
                                        <p:cTn id="2127" dur="200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4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8" fill="hold">
                      <p:stCondLst>
                        <p:cond delay="indefinite"/>
                      </p:stCondLst>
                      <p:childTnLst>
                        <p:par>
                          <p:cTn id="2129" fill="hold">
                            <p:stCondLst>
                              <p:cond delay="0"/>
                            </p:stCondLst>
                            <p:childTnLst>
                              <p:par>
                                <p:cTn id="213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6997E-5 0.01286 L -9.76997E-5 0.01303 C 0.00303 0.05144 0.00244 0.03406 -9.76997E-5 0.09315 C -0.0003 0.09662 -0.00069 0.1001 -0.00127 0.10358 C -0.00186 0.1067 -0.00303 0.10966 -0.00362 0.11296 C -0.00421 0.11557 -0.00421 0.11852 -0.00479 0.1213 C -0.00557 0.1246 -0.00675 0.12739 -0.00773 0.13069 C -0.00812 0.1319 -0.00841 0.13347 -0.0089 0.13486 C -0.01115 0.14112 -0.01408 0.14685 -0.01594 0.15363 C -0.01691 0.1571 -0.01779 0.16058 -0.01887 0.16406 C -0.01965 0.16614 -0.02122 0.17066 -0.0218 0.17344 C -0.0221 0.17466 -0.02219 0.17622 -0.02239 0.17761 C -0.02405 0.18769 -0.02298 0.1717 -0.02298 0.19847 " pathEditMode="relative" rAng="0" ptsTypes="AAAAAAAAAAAAA">
                                      <p:cBhvr>
                                        <p:cTn id="2131" dur="200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2" fill="hold">
                      <p:stCondLst>
                        <p:cond delay="indefinite"/>
                      </p:stCondLst>
                      <p:childTnLst>
                        <p:par>
                          <p:cTn id="2133" fill="hold">
                            <p:stCondLst>
                              <p:cond delay="0"/>
                            </p:stCondLst>
                            <p:childTnLst>
                              <p:par>
                                <p:cTn id="213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 0.01181 L 0.00118 0.01199 C 0.00176 0.01842 0.00235 0.02485 0.00294 0.03163 C 0.00352 0.03979 0.00313 0.04866 0.0047 0.05665 C 0.00509 0.05874 0.00548 0.06065 0.00587 0.06291 C 0.00724 0.07229 0.00685 0.07386 0.0088 0.08376 C 0.00939 0.08689 0.01046 0.08985 0.01115 0.09315 C 0.01183 0.09645 0.01203 0.1001 0.01291 0.10358 C 0.0134 0.10584 0.01457 0.10757 0.01525 0.10983 C 0.01897 0.12304 0.01301 0.10879 0.01936 0.12235 C 0.0219 0.14025 0.01868 0.11956 0.02405 0.14424 C 0.02435 0.14563 0.02503 0.1545 0.02523 0.15571 C 0.0264 0.16388 0.02679 0.1644 0.02874 0.17135 C 0.02894 0.17309 0.02904 0.17483 0.02933 0.17657 C 0.02962 0.17813 0.03099 0.18161 0.03109 0.18387 C 0.03119 0.18891 0.03109 0.1943 0.03109 0.19951 " pathEditMode="relative" rAng="0" ptsTypes="AAAAAAAAAAAAAAAA">
                                      <p:cBhvr>
                                        <p:cTn id="2135" dur="200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" y="93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6" fill="hold">
                      <p:stCondLst>
                        <p:cond delay="indefinite"/>
                      </p:stCondLst>
                      <p:childTnLst>
                        <p:par>
                          <p:cTn id="2137" fill="hold">
                            <p:stCondLst>
                              <p:cond delay="0"/>
                            </p:stCondLst>
                            <p:childTnLst>
                              <p:par>
                                <p:cTn id="2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1" fill="hold">
                      <p:stCondLst>
                        <p:cond delay="indefinite"/>
                      </p:stCondLst>
                      <p:childTnLst>
                        <p:par>
                          <p:cTn id="2142" fill="hold">
                            <p:stCondLst>
                              <p:cond delay="0"/>
                            </p:stCondLst>
                            <p:childTnLst>
                              <p:par>
                                <p:cTn id="2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5" dur="500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6" fill="hold">
                      <p:stCondLst>
                        <p:cond delay="indefinite"/>
                      </p:stCondLst>
                      <p:childTnLst>
                        <p:par>
                          <p:cTn id="2147" fill="hold">
                            <p:stCondLst>
                              <p:cond delay="0"/>
                            </p:stCondLst>
                            <p:childTnLst>
                              <p:par>
                                <p:cTn id="2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0"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1" fill="hold">
                      <p:stCondLst>
                        <p:cond delay="indefinite"/>
                      </p:stCondLst>
                      <p:childTnLst>
                        <p:par>
                          <p:cTn id="2152" fill="hold">
                            <p:stCondLst>
                              <p:cond delay="0"/>
                            </p:stCondLst>
                            <p:childTnLst>
                              <p:par>
                                <p:cTn id="2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5"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6" fill="hold">
                      <p:stCondLst>
                        <p:cond delay="indefinite"/>
                      </p:stCondLst>
                      <p:childTnLst>
                        <p:par>
                          <p:cTn id="2157" fill="hold">
                            <p:stCondLst>
                              <p:cond delay="0"/>
                            </p:stCondLst>
                            <p:childTnLst>
                              <p:par>
                                <p:cTn id="2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0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1" fill="hold">
                      <p:stCondLst>
                        <p:cond delay="indefinite"/>
                      </p:stCondLst>
                      <p:childTnLst>
                        <p:par>
                          <p:cTn id="2162" fill="hold">
                            <p:stCondLst>
                              <p:cond delay="0"/>
                            </p:stCondLst>
                            <p:childTnLst>
                              <p:par>
                                <p:cTn id="2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5"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6" fill="hold">
                      <p:stCondLst>
                        <p:cond delay="indefinite"/>
                      </p:stCondLst>
                      <p:childTnLst>
                        <p:par>
                          <p:cTn id="2167" fill="hold">
                            <p:stCondLst>
                              <p:cond delay="0"/>
                            </p:stCondLst>
                            <p:childTnLst>
                              <p:par>
                                <p:cTn id="2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0"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1" fill="hold">
                      <p:stCondLst>
                        <p:cond delay="indefinite"/>
                      </p:stCondLst>
                      <p:childTnLst>
                        <p:par>
                          <p:cTn id="2172" fill="hold">
                            <p:stCondLst>
                              <p:cond delay="0"/>
                            </p:stCondLst>
                            <p:childTnLst>
                              <p:par>
                                <p:cTn id="2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5" dur="5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6" fill="hold">
                      <p:stCondLst>
                        <p:cond delay="indefinite"/>
                      </p:stCondLst>
                      <p:childTnLst>
                        <p:par>
                          <p:cTn id="2177" fill="hold">
                            <p:stCondLst>
                              <p:cond delay="0"/>
                            </p:stCondLst>
                            <p:childTnLst>
                              <p:par>
                                <p:cTn id="2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0"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1" fill="hold">
                      <p:stCondLst>
                        <p:cond delay="indefinite"/>
                      </p:stCondLst>
                      <p:childTnLst>
                        <p:par>
                          <p:cTn id="2182" fill="hold">
                            <p:stCondLst>
                              <p:cond delay="0"/>
                            </p:stCondLst>
                            <p:childTnLst>
                              <p:par>
                                <p:cTn id="2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5" dur="5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6" fill="hold">
                      <p:stCondLst>
                        <p:cond delay="indefinite"/>
                      </p:stCondLst>
                      <p:childTnLst>
                        <p:par>
                          <p:cTn id="2187" fill="hold">
                            <p:stCondLst>
                              <p:cond delay="0"/>
                            </p:stCondLst>
                            <p:childTnLst>
                              <p:par>
                                <p:cTn id="218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0" dur="500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1" dur="500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2" fill="hold">
                      <p:stCondLst>
                        <p:cond delay="indefinite"/>
                      </p:stCondLst>
                      <p:childTnLst>
                        <p:par>
                          <p:cTn id="2193" fill="hold">
                            <p:stCondLst>
                              <p:cond delay="0"/>
                            </p:stCondLst>
                            <p:childTnLst>
                              <p:par>
                                <p:cTn id="2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6"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7" fill="hold">
                      <p:stCondLst>
                        <p:cond delay="indefinite"/>
                      </p:stCondLst>
                      <p:childTnLst>
                        <p:par>
                          <p:cTn id="2198" fill="hold">
                            <p:stCondLst>
                              <p:cond delay="0"/>
                            </p:stCondLst>
                            <p:childTnLst>
                              <p:par>
                                <p:cTn id="21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1" dur="5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2" fill="hold">
                      <p:stCondLst>
                        <p:cond delay="indefinite"/>
                      </p:stCondLst>
                      <p:childTnLst>
                        <p:par>
                          <p:cTn id="2203" fill="hold">
                            <p:stCondLst>
                              <p:cond delay="0"/>
                            </p:stCondLst>
                            <p:childTnLst>
                              <p:par>
                                <p:cTn id="220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6 -0.02919 L 0.00166 -0.02902 C -0.01359 -0.0756 -0.00919 -0.06934 -0.04878 -0.11366 C -0.05533 -0.12096 -0.0656 -0.13347 -0.07283 -0.13764 C -0.08593 -0.14529 -0.09952 -0.1512 -0.11213 -0.16058 C -0.11585 -0.16336 -0.11956 -0.16649 -0.12328 -0.16892 C -0.12445 -0.16979 -0.12572 -0.16944 -0.1268 -0.16997 C -0.13198 -0.17222 -0.13696 -0.17518 -0.14205 -0.17726 C -0.153 -0.18213 -0.16385 -0.18804 -0.1749 -0.19082 C -0.17626 -0.19117 -0.17773 -0.19152 -0.179 -0.19186 C -0.20129 -0.19968 -0.19758 -0.19968 -0.22065 -0.20542 C -0.22867 -0.2075 -0.23678 -0.2082 -0.2447 -0.21063 C -0.26122 -0.21585 -0.27745 -0.22401 -0.29397 -0.22836 C -0.29788 -0.2294 -0.30189 -0.2301 -0.3057 -0.23149 C -0.32701 -0.23913 -0.3057 -0.23236 -0.31919 -0.23879 C -0.32242 -0.24035 -0.3362 -0.24557 -0.33972 -0.24609 C -0.34754 -0.2473 -0.35536 -0.24748 -0.36318 -0.24817 C -0.36475 -0.24852 -0.36641 -0.24887 -0.36788 -0.24921 C -0.36895 -0.24956 -0.36983 -0.25008 -0.37081 -0.25026 C -0.38557 -0.25286 -0.38352 -0.25234 -0.39603 -0.25234 " pathEditMode="relative" rAng="0" ptsTypes="AAAAAAAAAAAAAAAAAAAA">
                                      <p:cBhvr>
                                        <p:cTn id="2205" dur="20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85" y="-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6" fill="hold">
                      <p:stCondLst>
                        <p:cond delay="indefinite"/>
                      </p:stCondLst>
                      <p:childTnLst>
                        <p:par>
                          <p:cTn id="2207" fill="hold">
                            <p:stCondLst>
                              <p:cond delay="0"/>
                            </p:stCondLst>
                            <p:childTnLst>
                              <p:par>
                                <p:cTn id="220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961 0.23531 L -0.23961 0.23549 C -0.25154 0.23427 -0.26435 0.24018 -0.27539 0.23218 C -0.29162 0.22037 -0.31098 0.20629 -0.31821 0.17796 C -0.32613 0.14685 -0.32203 0.10758 -0.31528 0.07577 C -0.30658 0.03458 -0.27295 -0.0259 -0.24783 -0.04519 C -0.23873 -0.05231 -0.21293 -0.05648 -0.20031 -0.05874 C -0.19572 -0.06239 -0.19728 -0.06013 -0.19504 -0.06396 " pathEditMode="relative" rAng="0" ptsTypes="AAAAAAAA">
                                      <p:cBhvr>
                                        <p:cTn id="2209" dur="2000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6" y="-149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0" fill="hold">
                      <p:stCondLst>
                        <p:cond delay="indefinite"/>
                      </p:stCondLst>
                      <p:childTnLst>
                        <p:par>
                          <p:cTn id="2211" fill="hold">
                            <p:stCondLst>
                              <p:cond delay="0"/>
                            </p:stCondLst>
                            <p:childTnLst>
                              <p:par>
                                <p:cTn id="22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9 -0.06552 L -0.00029 -0.06535 C -0.00245 -0.07282 -0.0045 -0.0803 -0.00675 -0.08742 C -0.0131 -0.10689 -0.02151 -0.12531 -0.03021 -0.1406 C -0.03725 -0.15311 -0.03793 -0.15572 -0.04546 -0.16476 C -0.04839 -0.16806 -0.05113 -0.17171 -0.05426 -0.17397 C -0.06638 -0.18283 -0.07528 -0.18596 -0.08769 -0.18961 C -0.09415 -0.1917 -0.1006 -0.19361 -0.10705 -0.19482 C -0.11702 -0.19674 -0.12699 -0.199 -0.13696 -0.199 L -0.26542 -0.20004 L -0.35223 -0.199 C -0.35585 -0.19882 -0.35937 -0.19639 -0.36279 -0.19482 C -0.36817 -0.19257 -0.37355 -0.19083 -0.37863 -0.18753 C -0.38684 -0.18249 -0.39593 -0.1797 -0.40268 -0.1698 C -0.40952 -0.16024 -0.41598 -0.1519 -0.42145 -0.13956 C -0.42468 -0.13261 -0.42732 -0.12479 -0.42966 -0.11662 C -0.43269 -0.10689 -0.43533 -0.09907 -0.43729 -0.08846 C -0.43826 -0.08342 -0.43895 -0.07821 -0.43963 -0.07282 C -0.44022 -0.06865 -0.44071 -0.05996 -0.44081 -0.05614 C -0.4411 -0.05092 -0.4412 -0.04502 -0.44139 -0.03945 C -0.4412 -0.03042 -0.4413 -0.02138 -0.44081 -0.01234 C -0.44071 -0.01026 -0.43993 -0.00835 -0.43963 -0.00626 C -0.4366 0.02155 -0.44051 -0.00174 -0.4367 0.01581 C -0.43631 0.01772 -0.43621 0.02016 -0.43553 0.02207 C -0.43445 0.02502 -0.43279 0.02746 -0.43142 0.03024 C -0.43064 0.03232 -0.43015 0.03475 -0.42908 0.03667 C -0.4279 0.03875 -0.42644 0.04014 -0.42497 0.04188 C -0.42018 0.04709 -0.41695 0.05126 -0.41206 0.05439 C -0.40806 0.05683 -0.40395 0.05943 -0.39975 0.06152 C -0.39848 0.06221 -0.39701 0.06221 -0.39564 0.06256 C -0.39369 0.06326 -0.39173 0.06413 -0.38978 0.06482 L -0.36221 0.0636 C -0.3583 0.06343 -0.35439 0.06308 -0.35048 0.06256 C -0.34686 0.06221 -0.3451 0.06152 -0.34168 0.06048 C -0.3407 0.05995 -0.33982 0.05909 -0.33874 0.05856 C -0.33826 0.05804 -0.33698 0.05752 -0.33698 0.0577 " pathEditMode="relative" rAng="0" ptsTypes="AAAAAAAAAAAAAAAAAAAAAAAAAAAAAAAAAAAA">
                                      <p:cBhvr>
                                        <p:cTn id="2213" dur="20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5" y="-2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4" fill="hold">
                      <p:stCondLst>
                        <p:cond delay="indefinite"/>
                      </p:stCondLst>
                      <p:childTnLst>
                        <p:par>
                          <p:cTn id="2215" fill="hold">
                            <p:stCondLst>
                              <p:cond delay="0"/>
                            </p:stCondLst>
                            <p:childTnLst>
                              <p:par>
                                <p:cTn id="221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7"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9" fill="hold">
                      <p:stCondLst>
                        <p:cond delay="indefinite"/>
                      </p:stCondLst>
                      <p:childTnLst>
                        <p:par>
                          <p:cTn id="2220" fill="hold">
                            <p:stCondLst>
                              <p:cond delay="0"/>
                            </p:stCondLst>
                            <p:childTnLst>
                              <p:par>
                                <p:cTn id="222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2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4" fill="hold">
                      <p:stCondLst>
                        <p:cond delay="indefinite"/>
                      </p:stCondLst>
                      <p:childTnLst>
                        <p:par>
                          <p:cTn id="2225" fill="hold">
                            <p:stCondLst>
                              <p:cond delay="0"/>
                            </p:stCondLst>
                            <p:childTnLst>
                              <p:par>
                                <p:cTn id="222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7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9" fill="hold">
                      <p:stCondLst>
                        <p:cond delay="indefinite"/>
                      </p:stCondLst>
                      <p:childTnLst>
                        <p:par>
                          <p:cTn id="2230" fill="hold">
                            <p:stCondLst>
                              <p:cond delay="0"/>
                            </p:stCondLst>
                            <p:childTnLst>
                              <p:par>
                                <p:cTn id="223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2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4" fill="hold">
                      <p:stCondLst>
                        <p:cond delay="indefinite"/>
                      </p:stCondLst>
                      <p:childTnLst>
                        <p:par>
                          <p:cTn id="2235" fill="hold">
                            <p:stCondLst>
                              <p:cond delay="0"/>
                            </p:stCondLst>
                            <p:childTnLst>
                              <p:par>
                                <p:cTn id="223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7"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9" fill="hold">
                      <p:stCondLst>
                        <p:cond delay="indefinite"/>
                      </p:stCondLst>
                      <p:childTnLst>
                        <p:par>
                          <p:cTn id="2240" fill="hold">
                            <p:stCondLst>
                              <p:cond delay="0"/>
                            </p:stCondLst>
                            <p:childTnLst>
                              <p:par>
                                <p:cTn id="224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2"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4" fill="hold">
                      <p:stCondLst>
                        <p:cond delay="indefinite"/>
                      </p:stCondLst>
                      <p:childTnLst>
                        <p:par>
                          <p:cTn id="2245" fill="hold">
                            <p:stCondLst>
                              <p:cond delay="0"/>
                            </p:stCondLst>
                            <p:childTnLst>
                              <p:par>
                                <p:cTn id="22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7"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9" fill="hold">
                      <p:stCondLst>
                        <p:cond delay="indefinite"/>
                      </p:stCondLst>
                      <p:childTnLst>
                        <p:par>
                          <p:cTn id="2250" fill="hold">
                            <p:stCondLst>
                              <p:cond delay="0"/>
                            </p:stCondLst>
                            <p:childTnLst>
                              <p:par>
                                <p:cTn id="225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2"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4" fill="hold">
                      <p:stCondLst>
                        <p:cond delay="indefinite"/>
                      </p:stCondLst>
                      <p:childTnLst>
                        <p:par>
                          <p:cTn id="2255" fill="hold">
                            <p:stCondLst>
                              <p:cond delay="0"/>
                            </p:stCondLst>
                            <p:childTnLst>
                              <p:par>
                                <p:cTn id="22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7"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9" fill="hold">
                      <p:stCondLst>
                        <p:cond delay="indefinite"/>
                      </p:stCondLst>
                      <p:childTnLst>
                        <p:par>
                          <p:cTn id="2260" fill="hold">
                            <p:stCondLst>
                              <p:cond delay="0"/>
                            </p:stCondLst>
                            <p:childTnLst>
                              <p:par>
                                <p:cTn id="22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2"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4" fill="hold">
                      <p:stCondLst>
                        <p:cond delay="indefinite"/>
                      </p:stCondLst>
                      <p:childTnLst>
                        <p:par>
                          <p:cTn id="2265" fill="hold">
                            <p:stCondLst>
                              <p:cond delay="0"/>
                            </p:stCondLst>
                            <p:childTnLst>
                              <p:par>
                                <p:cTn id="22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7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9" fill="hold">
                      <p:stCondLst>
                        <p:cond delay="indefinite"/>
                      </p:stCondLst>
                      <p:childTnLst>
                        <p:par>
                          <p:cTn id="2270" fill="hold">
                            <p:stCondLst>
                              <p:cond delay="0"/>
                            </p:stCondLst>
                            <p:childTnLst>
                              <p:par>
                                <p:cTn id="22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2"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4" fill="hold">
                      <p:stCondLst>
                        <p:cond delay="indefinite"/>
                      </p:stCondLst>
                      <p:childTnLst>
                        <p:par>
                          <p:cTn id="2275" fill="hold">
                            <p:stCondLst>
                              <p:cond delay="0"/>
                            </p:stCondLst>
                            <p:childTnLst>
                              <p:par>
                                <p:cTn id="22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7"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9" fill="hold">
                      <p:stCondLst>
                        <p:cond delay="indefinite"/>
                      </p:stCondLst>
                      <p:childTnLst>
                        <p:par>
                          <p:cTn id="2280" fill="hold">
                            <p:stCondLst>
                              <p:cond delay="0"/>
                            </p:stCondLst>
                            <p:childTnLst>
                              <p:par>
                                <p:cTn id="22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2" dur="5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4" fill="hold">
                      <p:stCondLst>
                        <p:cond delay="indefinite"/>
                      </p:stCondLst>
                      <p:childTnLst>
                        <p:par>
                          <p:cTn id="2285" fill="hold">
                            <p:stCondLst>
                              <p:cond delay="0"/>
                            </p:stCondLst>
                            <p:childTnLst>
                              <p:par>
                                <p:cTn id="22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7"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9" fill="hold">
                      <p:stCondLst>
                        <p:cond delay="indefinite"/>
                      </p:stCondLst>
                      <p:childTnLst>
                        <p:par>
                          <p:cTn id="2290" fill="hold">
                            <p:stCondLst>
                              <p:cond delay="0"/>
                            </p:stCondLst>
                            <p:childTnLst>
                              <p:par>
                                <p:cTn id="22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2" dur="5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4" fill="hold">
                      <p:stCondLst>
                        <p:cond delay="indefinite"/>
                      </p:stCondLst>
                      <p:childTnLst>
                        <p:par>
                          <p:cTn id="2295" fill="hold">
                            <p:stCondLst>
                              <p:cond delay="0"/>
                            </p:stCondLst>
                            <p:childTnLst>
                              <p:par>
                                <p:cTn id="22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7" dur="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9" fill="hold">
                      <p:stCondLst>
                        <p:cond delay="indefinite"/>
                      </p:stCondLst>
                      <p:childTnLst>
                        <p:par>
                          <p:cTn id="2300" fill="hold">
                            <p:stCondLst>
                              <p:cond delay="0"/>
                            </p:stCondLst>
                            <p:childTnLst>
                              <p:par>
                                <p:cTn id="23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302"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4" fill="hold">
                      <p:stCondLst>
                        <p:cond delay="indefinite"/>
                      </p:stCondLst>
                      <p:childTnLst>
                        <p:par>
                          <p:cTn id="2305" fill="hold">
                            <p:stCondLst>
                              <p:cond delay="0"/>
                            </p:stCondLst>
                            <p:childTnLst>
                              <p:par>
                                <p:cTn id="23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9" fill="hold">
                      <p:stCondLst>
                        <p:cond delay="indefinite"/>
                      </p:stCondLst>
                      <p:childTnLst>
                        <p:par>
                          <p:cTn id="2310" fill="hold">
                            <p:stCondLst>
                              <p:cond delay="0"/>
                            </p:stCondLst>
                            <p:childTnLst>
                              <p:par>
                                <p:cTn id="23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312" dur="500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4" fill="hold">
                      <p:stCondLst>
                        <p:cond delay="indefinite"/>
                      </p:stCondLst>
                      <p:childTnLst>
                        <p:par>
                          <p:cTn id="2315" fill="hold">
                            <p:stCondLst>
                              <p:cond delay="0"/>
                            </p:stCondLst>
                            <p:childTnLst>
                              <p:par>
                                <p:cTn id="23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8" dur="50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9" fill="hold">
                      <p:stCondLst>
                        <p:cond delay="indefinite"/>
                      </p:stCondLst>
                      <p:childTnLst>
                        <p:par>
                          <p:cTn id="2320" fill="hold">
                            <p:stCondLst>
                              <p:cond delay="0"/>
                            </p:stCondLst>
                            <p:childTnLst>
                              <p:par>
                                <p:cTn id="2321" presetID="26" presetClass="emph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2" dur="500" tmFilter="0, 0; .2, .5; .8, .5; 1, 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23" dur="250" autoRev="1" fill="hold"/>
                                        <p:tgtEl>
                                          <p:spTgt spid="2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4" fill="hold">
                      <p:stCondLst>
                        <p:cond delay="indefinite"/>
                      </p:stCondLst>
                      <p:childTnLst>
                        <p:par>
                          <p:cTn id="2325" fill="hold">
                            <p:stCondLst>
                              <p:cond delay="0"/>
                            </p:stCondLst>
                            <p:childTnLst>
                              <p:par>
                                <p:cTn id="23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8"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9" fill="hold">
                      <p:stCondLst>
                        <p:cond delay="indefinite"/>
                      </p:stCondLst>
                      <p:childTnLst>
                        <p:par>
                          <p:cTn id="2330" fill="hold">
                            <p:stCondLst>
                              <p:cond delay="0"/>
                            </p:stCondLst>
                            <p:childTnLst>
                              <p:par>
                                <p:cTn id="23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2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4" fill="hold">
                      <p:stCondLst>
                        <p:cond delay="indefinite"/>
                      </p:stCondLst>
                      <p:childTnLst>
                        <p:par>
                          <p:cTn id="2335" fill="hold">
                            <p:stCondLst>
                              <p:cond delay="0"/>
                            </p:stCondLst>
                            <p:childTnLst>
                              <p:par>
                                <p:cTn id="2336" presetID="26" presetClass="emph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7" dur="500" tmFilter="0, 0; .2, .5; .8, .5; 1, 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38" dur="250" autoRev="1" fill="hold"/>
                                        <p:tgtEl>
                                          <p:spTgt spid="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9" fill="hold">
                      <p:stCondLst>
                        <p:cond delay="indefinite"/>
                      </p:stCondLst>
                      <p:childTnLst>
                        <p:par>
                          <p:cTn id="2340" fill="hold">
                            <p:stCondLst>
                              <p:cond delay="0"/>
                            </p:stCondLst>
                            <p:childTnLst>
                              <p:par>
                                <p:cTn id="23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3"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4" fill="hold">
                      <p:stCondLst>
                        <p:cond delay="indefinite"/>
                      </p:stCondLst>
                      <p:childTnLst>
                        <p:par>
                          <p:cTn id="2345" fill="hold">
                            <p:stCondLst>
                              <p:cond delay="0"/>
                            </p:stCondLst>
                            <p:childTnLst>
                              <p:par>
                                <p:cTn id="23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7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9" fill="hold">
                      <p:stCondLst>
                        <p:cond delay="indefinite"/>
                      </p:stCondLst>
                      <p:childTnLst>
                        <p:par>
                          <p:cTn id="2350" fill="hold">
                            <p:stCondLst>
                              <p:cond delay="0"/>
                            </p:stCondLst>
                            <p:childTnLst>
                              <p:par>
                                <p:cTn id="235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8 0.07578 L 0.00088 0.07595 C -0.00274 0.08134 -0.00577 0.08794 -0.00977 0.09246 C -0.01848 0.10219 -0.03118 0.10532 -0.04086 0.1081 C -0.048 0.11001 -0.05523 0.11175 -0.06257 0.11332 C -0.08935 0.11888 -0.08857 0.11766 -0.12005 0.12062 C -0.12572 0.12166 -0.13139 0.12218 -0.13706 0.12374 C -0.14224 0.12496 -0.15329 0.12913 -0.15876 0.13209 C -0.16404 0.13487 -0.16952 0.13834 -0.17401 0.1446 C -0.17538 0.14651 -0.17636 0.14929 -0.17753 0.1519 C -0.17871 0.15451 -0.17998 0.15711 -0.18105 0.16024 C -0.19298 0.19483 -0.17998 0.15989 -0.18516 0.1738 C -0.18555 0.17692 -0.18594 0.18005 -0.18633 0.18318 C -0.18653 0.18457 -0.18672 0.18579 -0.18692 0.18735 C -0.18731 0.19135 -0.18721 0.19587 -0.18809 0.19987 C -0.18868 0.20265 -0.18926 0.20525 -0.18985 0.20821 C -0.19005 0.20942 -0.19024 0.21099 -0.19044 0.21238 C -0.19083 0.21481 -0.19122 0.21724 -0.19161 0.21968 C -0.19181 0.22072 -0.1921 0.22159 -0.1922 0.22281 C -0.19229 0.22541 -0.1922 0.22837 -0.1922 0.23115 " pathEditMode="relative" rAng="0" ptsTypes="AAAAAAAAAAAAAAAAAAAA">
                                      <p:cBhvr>
                                        <p:cTn id="2352" dur="20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59" y="7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3" fill="hold">
                      <p:stCondLst>
                        <p:cond delay="indefinite"/>
                      </p:stCondLst>
                      <p:childTnLst>
                        <p:par>
                          <p:cTn id="2354" fill="hold">
                            <p:stCondLst>
                              <p:cond delay="0"/>
                            </p:stCondLst>
                            <p:childTnLst>
                              <p:par>
                                <p:cTn id="23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356" dur="50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8" fill="hold">
                      <p:stCondLst>
                        <p:cond delay="indefinite"/>
                      </p:stCondLst>
                      <p:childTnLst>
                        <p:par>
                          <p:cTn id="2359" fill="hold">
                            <p:stCondLst>
                              <p:cond delay="0"/>
                            </p:stCondLst>
                            <p:childTnLst>
                              <p:par>
                                <p:cTn id="23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1" dur="5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3" fill="hold">
                      <p:stCondLst>
                        <p:cond delay="indefinite"/>
                      </p:stCondLst>
                      <p:childTnLst>
                        <p:par>
                          <p:cTn id="2364" fill="hold">
                            <p:stCondLst>
                              <p:cond delay="0"/>
                            </p:stCondLst>
                            <p:childTnLst>
                              <p:par>
                                <p:cTn id="23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7"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8" fill="hold">
                      <p:stCondLst>
                        <p:cond delay="indefinite"/>
                      </p:stCondLst>
                      <p:childTnLst>
                        <p:par>
                          <p:cTn id="2369" fill="hold">
                            <p:stCondLst>
                              <p:cond delay="0"/>
                            </p:stCondLst>
                            <p:childTnLst>
                              <p:par>
                                <p:cTn id="23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2"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3" fill="hold">
                      <p:stCondLst>
                        <p:cond delay="indefinite"/>
                      </p:stCondLst>
                      <p:childTnLst>
                        <p:par>
                          <p:cTn id="2374" fill="hold">
                            <p:stCondLst>
                              <p:cond delay="0"/>
                            </p:stCondLst>
                            <p:childTnLst>
                              <p:par>
                                <p:cTn id="23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6"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8" fill="hold">
                      <p:stCondLst>
                        <p:cond delay="indefinite"/>
                      </p:stCondLst>
                      <p:childTnLst>
                        <p:par>
                          <p:cTn id="2379" fill="hold">
                            <p:stCondLst>
                              <p:cond delay="0"/>
                            </p:stCondLst>
                            <p:childTnLst>
                              <p:par>
                                <p:cTn id="23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2" dur="5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3" fill="hold">
                      <p:stCondLst>
                        <p:cond delay="indefinite"/>
                      </p:stCondLst>
                      <p:childTnLst>
                        <p:par>
                          <p:cTn id="2384" fill="hold">
                            <p:stCondLst>
                              <p:cond delay="0"/>
                            </p:stCondLst>
                            <p:childTnLst>
                              <p:par>
                                <p:cTn id="23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7"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8" fill="hold">
                      <p:stCondLst>
                        <p:cond delay="indefinite"/>
                      </p:stCondLst>
                      <p:childTnLst>
                        <p:par>
                          <p:cTn id="2389" fill="hold">
                            <p:stCondLst>
                              <p:cond delay="0"/>
                            </p:stCondLst>
                            <p:childTnLst>
                              <p:par>
                                <p:cTn id="23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1" dur="5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3" fill="hold">
                      <p:stCondLst>
                        <p:cond delay="indefinite"/>
                      </p:stCondLst>
                      <p:childTnLst>
                        <p:par>
                          <p:cTn id="2394" fill="hold">
                            <p:stCondLst>
                              <p:cond delay="0"/>
                            </p:stCondLst>
                            <p:childTnLst>
                              <p:par>
                                <p:cTn id="23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7"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8" fill="hold">
                      <p:stCondLst>
                        <p:cond delay="indefinite"/>
                      </p:stCondLst>
                      <p:childTnLst>
                        <p:par>
                          <p:cTn id="2399" fill="hold">
                            <p:stCondLst>
                              <p:cond delay="0"/>
                            </p:stCondLst>
                            <p:childTnLst>
                              <p:par>
                                <p:cTn id="24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2"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3" fill="hold">
                      <p:stCondLst>
                        <p:cond delay="indefinite"/>
                      </p:stCondLst>
                      <p:childTnLst>
                        <p:par>
                          <p:cTn id="2404" fill="hold">
                            <p:stCondLst>
                              <p:cond delay="0"/>
                            </p:stCondLst>
                            <p:childTnLst>
                              <p:par>
                                <p:cTn id="24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6"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8" fill="hold">
                      <p:stCondLst>
                        <p:cond delay="indefinite"/>
                      </p:stCondLst>
                      <p:childTnLst>
                        <p:par>
                          <p:cTn id="2409" fill="hold">
                            <p:stCondLst>
                              <p:cond delay="0"/>
                            </p:stCondLst>
                            <p:childTnLst>
                              <p:par>
                                <p:cTn id="24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2"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3" fill="hold">
                      <p:stCondLst>
                        <p:cond delay="indefinite"/>
                      </p:stCondLst>
                      <p:childTnLst>
                        <p:par>
                          <p:cTn id="2414" fill="hold">
                            <p:stCondLst>
                              <p:cond delay="0"/>
                            </p:stCondLst>
                            <p:childTnLst>
                              <p:par>
                                <p:cTn id="24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7"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8" fill="hold">
                      <p:stCondLst>
                        <p:cond delay="indefinite"/>
                      </p:stCondLst>
                      <p:childTnLst>
                        <p:par>
                          <p:cTn id="2419" fill="hold">
                            <p:stCondLst>
                              <p:cond delay="0"/>
                            </p:stCondLst>
                            <p:childTnLst>
                              <p:par>
                                <p:cTn id="24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1"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3" fill="hold">
                      <p:stCondLst>
                        <p:cond delay="indefinite"/>
                      </p:stCondLst>
                      <p:childTnLst>
                        <p:par>
                          <p:cTn id="2424" fill="hold">
                            <p:stCondLst>
                              <p:cond delay="0"/>
                            </p:stCondLst>
                            <p:childTnLst>
                              <p:par>
                                <p:cTn id="24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7"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8" fill="hold">
                      <p:stCondLst>
                        <p:cond delay="indefinite"/>
                      </p:stCondLst>
                      <p:childTnLst>
                        <p:par>
                          <p:cTn id="2429" fill="hold">
                            <p:stCondLst>
                              <p:cond delay="0"/>
                            </p:stCondLst>
                            <p:childTnLst>
                              <p:par>
                                <p:cTn id="24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2"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3" fill="hold">
                      <p:stCondLst>
                        <p:cond delay="indefinite"/>
                      </p:stCondLst>
                      <p:childTnLst>
                        <p:par>
                          <p:cTn id="2434" fill="hold">
                            <p:stCondLst>
                              <p:cond delay="0"/>
                            </p:stCondLst>
                            <p:childTnLst>
                              <p:par>
                                <p:cTn id="24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6"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8" fill="hold">
                      <p:stCondLst>
                        <p:cond delay="indefinite"/>
                      </p:stCondLst>
                      <p:childTnLst>
                        <p:par>
                          <p:cTn id="2439" fill="hold">
                            <p:stCondLst>
                              <p:cond delay="0"/>
                            </p:stCondLst>
                            <p:childTnLst>
                              <p:par>
                                <p:cTn id="24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2"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3" fill="hold">
                      <p:stCondLst>
                        <p:cond delay="indefinite"/>
                      </p:stCondLst>
                      <p:childTnLst>
                        <p:par>
                          <p:cTn id="2444" fill="hold">
                            <p:stCondLst>
                              <p:cond delay="0"/>
                            </p:stCondLst>
                            <p:childTnLst>
                              <p:par>
                                <p:cTn id="24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7"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8" fill="hold">
                      <p:stCondLst>
                        <p:cond delay="indefinite"/>
                      </p:stCondLst>
                      <p:childTnLst>
                        <p:par>
                          <p:cTn id="2449" fill="hold">
                            <p:stCondLst>
                              <p:cond delay="0"/>
                            </p:stCondLst>
                            <p:childTnLst>
                              <p:par>
                                <p:cTn id="24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1"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3" fill="hold">
                      <p:stCondLst>
                        <p:cond delay="indefinite"/>
                      </p:stCondLst>
                      <p:childTnLst>
                        <p:par>
                          <p:cTn id="2454" fill="hold">
                            <p:stCondLst>
                              <p:cond delay="0"/>
                            </p:stCondLst>
                            <p:childTnLst>
                              <p:par>
                                <p:cTn id="24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7"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8" fill="hold">
                      <p:stCondLst>
                        <p:cond delay="indefinite"/>
                      </p:stCondLst>
                      <p:childTnLst>
                        <p:par>
                          <p:cTn id="2459" fill="hold">
                            <p:stCondLst>
                              <p:cond delay="0"/>
                            </p:stCondLst>
                            <p:childTnLst>
                              <p:par>
                                <p:cTn id="24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2"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3" fill="hold">
                      <p:stCondLst>
                        <p:cond delay="indefinite"/>
                      </p:stCondLst>
                      <p:childTnLst>
                        <p:par>
                          <p:cTn id="2464" fill="hold">
                            <p:stCondLst>
                              <p:cond delay="0"/>
                            </p:stCondLst>
                            <p:childTnLst>
                              <p:par>
                                <p:cTn id="24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6"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8" fill="hold">
                      <p:stCondLst>
                        <p:cond delay="indefinite"/>
                      </p:stCondLst>
                      <p:childTnLst>
                        <p:par>
                          <p:cTn id="2469" fill="hold">
                            <p:stCondLst>
                              <p:cond delay="0"/>
                            </p:stCondLst>
                            <p:childTnLst>
                              <p:par>
                                <p:cTn id="24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2"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3" fill="hold">
                      <p:stCondLst>
                        <p:cond delay="indefinite"/>
                      </p:stCondLst>
                      <p:childTnLst>
                        <p:par>
                          <p:cTn id="2474" fill="hold">
                            <p:stCondLst>
                              <p:cond delay="0"/>
                            </p:stCondLst>
                            <p:childTnLst>
                              <p:par>
                                <p:cTn id="24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7"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8" fill="hold">
                      <p:stCondLst>
                        <p:cond delay="indefinite"/>
                      </p:stCondLst>
                      <p:childTnLst>
                        <p:par>
                          <p:cTn id="2479" fill="hold">
                            <p:stCondLst>
                              <p:cond delay="0"/>
                            </p:stCondLst>
                            <p:childTnLst>
                              <p:par>
                                <p:cTn id="24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1"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3" fill="hold">
                      <p:stCondLst>
                        <p:cond delay="indefinite"/>
                      </p:stCondLst>
                      <p:childTnLst>
                        <p:par>
                          <p:cTn id="2484" fill="hold">
                            <p:stCondLst>
                              <p:cond delay="0"/>
                            </p:stCondLst>
                            <p:childTnLst>
                              <p:par>
                                <p:cTn id="248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 0.01286 L 0.0001 0.01303 C -0.00489 0.04118 -0.0044 0.04136 -0.0175 0.08064 C -0.02043 0.08898 -0.02395 0.09697 -0.02806 0.10358 C -0.0349 0.11435 -0.06501 0.13833 -0.06736 0.14007 C -0.0787 0.14807 -0.09023 0.15554 -0.10197 0.16093 C -0.13325 0.17466 -0.16033 0.17344 -0.19288 0.17448 L -0.30785 0.17657 C -0.31645 0.17692 -0.32515 0.17639 -0.33366 0.17761 C -0.33943 0.17831 -0.3451 0.18004 -0.35067 0.18178 C -0.35194 0.18213 -0.35302 0.18317 -0.35419 0.18387 C -0.35517 0.18422 -0.35614 0.18456 -0.35712 0.18491 C -0.35898 0.1896 -0.358 0.1863 -0.35888 0.19221 C -0.35957 0.19621 -0.35947 0.19395 -0.35947 0.19638 " pathEditMode="relative" rAng="0" ptsTypes="AAAAAAAAAAAAAA">
                                      <p:cBhvr>
                                        <p:cTn id="2486" dur="2000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88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7" fill="hold">
                      <p:stCondLst>
                        <p:cond delay="indefinite"/>
                      </p:stCondLst>
                      <p:childTnLst>
                        <p:par>
                          <p:cTn id="2488" fill="hold">
                            <p:stCondLst>
                              <p:cond delay="0"/>
                            </p:stCondLst>
                            <p:childTnLst>
                              <p:par>
                                <p:cTn id="248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4.18491E-6 L -0.00117 0.00017 C -0.00274 0.0139 -0.00254 0.01824 -0.00547 0.03058 C -0.00811 0.04118 -0.01036 0.04675 -0.01496 0.05578 C -0.01994 0.06552 -0.02424 0.07681 -0.0303 0.08429 C -0.03382 0.08846 -0.04458 0.10253 -0.04976 0.10723 C -0.05426 0.11122 -0.05875 0.11539 -0.06345 0.11835 C -0.0785 0.12739 -0.10245 0.13694 -0.11721 0.14251 C -0.13031 0.14685 -0.14341 0.15102 -0.15632 0.15571 C -0.1748 0.1618 -0.17558 0.16319 -0.19484 0.16771 C -0.22573 0.17448 -0.21322 0.17014 -0.24685 0.17535 C -0.24919 0.1757 -0.25164 0.17605 -0.25398 0.17639 L -0.28292 0.17865 L -0.29358 0.18091 L -0.29954 0.18196 C -0.31459 0.19047 -0.30707 0.18074 -0.30951 0.19186 C -0.3098 0.19291 -0.31039 0.19377 -0.31068 0.19516 C -0.31098 0.19569 -0.31107 0.19655 -0.31127 0.19742 " pathEditMode="relative" rAng="0" ptsTypes="AAAAAAAAAAAAAAAAAA">
                                      <p:cBhvr>
                                        <p:cTn id="2490" dur="2000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05" y="98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1" fill="hold">
                      <p:stCondLst>
                        <p:cond delay="indefinite"/>
                      </p:stCondLst>
                      <p:childTnLst>
                        <p:par>
                          <p:cTn id="2492" fill="hold">
                            <p:stCondLst>
                              <p:cond delay="0"/>
                            </p:stCondLst>
                            <p:childTnLst>
                              <p:par>
                                <p:cTn id="249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166 0.02033 -0.00684 0.04275 -0.00977 0.04814 C -0.01593 0.05961 -0.02327 0.07507 -0.03089 0.08359 C -0.04145 0.09558 -0.05426 0.10566 -0.06609 0.11279 C -0.07518 0.11835 -0.09639 0.13051 -0.1089 0.13468 C -0.11712 0.13747 -0.12787 0.13886 -0.13589 0.14094 C -0.17108 0.15015 -0.14977 0.14755 -0.17812 0.14928 C -0.18125 0.14998 -0.18447 0.14998 -0.1875 0.15137 C -0.18887 0.15206 -0.18975 0.15467 -0.19102 0.15554 C -0.19317 0.1571 -0.19542 0.15728 -0.19748 0.15867 C -0.19953 0.16006 -0.20129 0.16267 -0.20334 0.16388 C -0.20569 0.16545 -0.20813 0.16597 -0.21038 0.16701 C -0.21302 0.1684 -0.21546 0.17014 -0.21801 0.17118 C -0.21937 0.17188 -0.22084 0.1717 -0.22211 0.17222 C -0.22358 0.17275 -0.22485 0.17379 -0.22622 0.17431 C -0.22768 0.175 -0.23463 0.17761 -0.23619 0.17848 C -0.25066 0.18769 -0.22808 0.1757 -0.24382 0.18369 C -0.24557 0.18561 -0.24743 0.187 -0.24851 0.18995 C -0.2489 0.19099 -0.2487 0.19238 -0.24909 0.19308 C -0.25085 0.19673 -0.25095 0.19621 -0.25261 0.19621 " pathEditMode="relative" rAng="0" ptsTypes="AAAAAAAAAAAAAAAAAAAAA">
                                      <p:cBhvr>
                                        <p:cTn id="2494" dur="2000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41" y="91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5" fill="hold">
                      <p:stCondLst>
                        <p:cond delay="indefinite"/>
                      </p:stCondLst>
                      <p:childTnLst>
                        <p:par>
                          <p:cTn id="2496" fill="hold">
                            <p:stCondLst>
                              <p:cond delay="0"/>
                            </p:stCondLst>
                            <p:childTnLst>
                              <p:par>
                                <p:cTn id="249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068 0.01598 -0.00127 0.01911 -0.00224 0.02224 C -0.00264 0.02363 -0.00342 0.02485 -0.004 0.02641 C -0.00655 0.03302 -0.00606 0.03267 -0.00928 0.03893 C -0.01075 0.04171 -0.01202 0.04518 -0.01398 0.04727 C -0.0259 0.06048 -0.00997 0.04362 -0.02571 0.05665 C -0.02854 0.05891 -0.03108 0.06239 -0.03392 0.06499 C -0.03675 0.06743 -0.03979 0.06899 -0.04272 0.07125 C -0.04565 0.07351 -0.04849 0.07612 -0.05152 0.07855 C -0.05435 0.08064 -0.05738 0.08237 -0.06032 0.08481 C -0.07273 0.09454 -0.06178 0.09037 -0.08436 0.10253 L -0.0961 0.10879 C -0.09844 0.11001 -0.10079 0.1114 -0.10313 0.11296 C -0.10411 0.11348 -0.10499 0.11435 -0.10607 0.11505 C -0.1088 0.11644 -0.11144 0.11783 -0.11428 0.11922 C -0.1178 0.12061 -0.12132 0.12148 -0.12484 0.12339 C -0.13002 0.126 -0.13481 0.13069 -0.14009 0.13277 C -0.14283 0.13382 -0.14556 0.13434 -0.1483 0.1359 C -0.15035 0.13694 -0.15221 0.13868 -0.15417 0.14007 C -0.15593 0.14112 -0.15769 0.14181 -0.15945 0.1432 C -0.1616 0.14459 -0.16365 0.14685 -0.1659 0.14841 C -0.16736 0.14928 -0.16912 0.14928 -0.17059 0.1505 C -0.18916 0.16371 -0.17802 0.15849 -0.18584 0.16197 C -0.18662 0.16301 -0.18731 0.16423 -0.18819 0.1651 C -0.18868 0.16562 -0.18946 0.16527 -0.18995 0.16614 C -0.19034 0.16684 -0.19024 0.16823 -0.19053 0.16927 C -0.19083 0.17031 -0.19161 0.17101 -0.19171 0.1724 C -0.192 0.18091 -0.19171 0.18978 -0.19171 0.19847 " pathEditMode="relative" rAng="0" ptsTypes="AAAAAAAAAAAAAAAAAAAAAAAAAAAAA">
                                      <p:cBhvr>
                                        <p:cTn id="2498" dur="2000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0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9" fill="hold">
                      <p:stCondLst>
                        <p:cond delay="indefinite"/>
                      </p:stCondLst>
                      <p:childTnLst>
                        <p:par>
                          <p:cTn id="2500" fill="hold">
                            <p:stCondLst>
                              <p:cond delay="0"/>
                            </p:stCondLst>
                            <p:childTnLst>
                              <p:par>
                                <p:cTn id="250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139 L -0.00117 0.01407 C -0.00176 0.02467 -0.00147 0.02415 -0.00293 0.03371 C -0.00352 0.03684 -0.00391 0.04014 -0.00469 0.0431 C -0.00724 0.05196 -0.013 0.06187 -0.01642 0.06812 C -0.01916 0.07281 -0.0217 0.07768 -0.02464 0.08168 C -0.02737 0.08498 -0.0306 0.08707 -0.03344 0.09002 C -0.03607 0.09263 -0.03852 0.09576 -0.04106 0.09836 C -0.05221 0.10879 -0.04487 0.10097 -0.05397 0.10775 C -0.06003 0.11209 -0.07528 0.12443 -0.08153 0.12964 L -0.08916 0.1359 C -0.0917 0.13799 -0.09424 0.14025 -0.09678 0.14216 C -0.10373 0.14702 -0.10509 0.14685 -0.11028 0.15363 C -0.11213 0.15589 -0.11526 0.16093 -0.11673 0.16406 C -0.11722 0.16492 -0.11751 0.16614 -0.1179 0.16718 C -0.11927 0.17031 -0.12201 0.17657 -0.12201 0.17674 C -0.12416 0.18752 -0.12259 0.17796 -0.12377 0.19117 C -0.12396 0.19256 -0.12406 0.19395 -0.12435 0.19534 C -0.12465 0.19638 -0.12553 0.19847 -0.12553 0.19864 " pathEditMode="relative" rAng="0" ptsTypes="AAAAAAAAAAAAAAAAAAA">
                                      <p:cBhvr>
                                        <p:cTn id="2502" dur="2000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8" y="9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3" fill="hold">
                      <p:stCondLst>
                        <p:cond delay="indefinite"/>
                      </p:stCondLst>
                      <p:childTnLst>
                        <p:par>
                          <p:cTn id="2504" fill="hold">
                            <p:stCondLst>
                              <p:cond delay="0"/>
                            </p:stCondLst>
                            <p:childTnLst>
                              <p:par>
                                <p:cTn id="250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8 0.01286 L -0.00088 0.01303 C -0.00284 0.04327 -0.00118 0.0205 -0.00333 0.0431 C -0.00352 0.04536 -0.00343 0.04796 -0.00391 0.0504 C -0.00421 0.05248 -0.00509 0.05439 -0.00567 0.05665 C -0.00626 0.05926 -0.00665 0.06221 -0.00743 0.06499 C -0.01262 0.0855 -0.00968 0.07299 -0.01447 0.08793 C -0.01506 0.08985 -0.01555 0.09211 -0.01623 0.09419 C -0.01858 0.10114 -0.02308 0.11209 -0.0262 0.11713 C -0.02816 0.12026 -0.02992 0.12374 -0.03207 0.12652 C -0.0397 0.13625 -0.04126 0.1359 -0.04967 0.14216 C -0.0569 0.14737 -0.05309 0.14476 -0.06023 0.15154 C -0.06257 0.15363 -0.06492 0.15571 -0.06726 0.1578 C -0.06844 0.15884 -0.06971 0.15936 -0.07078 0.16093 L -0.07372 0.1651 C -0.07665 0.17831 -0.07489 0.1684 -0.07489 0.19638 " pathEditMode="relative" rAng="0" ptsTypes="AAAAAAAAAAAAAAAA">
                                      <p:cBhvr>
                                        <p:cTn id="2506" dur="200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4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7" fill="hold">
                      <p:stCondLst>
                        <p:cond delay="indefinite"/>
                      </p:stCondLst>
                      <p:childTnLst>
                        <p:par>
                          <p:cTn id="2508" fill="hold">
                            <p:stCondLst>
                              <p:cond delay="0"/>
                            </p:stCondLst>
                            <p:childTnLst>
                              <p:par>
                                <p:cTn id="250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6997E-5 0.01286 L -9.76997E-5 0.01303 C 0.00303 0.05144 0.00244 0.03406 -9.76997E-5 0.09315 C -0.0003 0.09662 -0.00069 0.1001 -0.00127 0.10358 C -0.00186 0.1067 -0.00303 0.10966 -0.00362 0.11296 C -0.00421 0.11557 -0.00421 0.11852 -0.00479 0.1213 C -0.00557 0.1246 -0.00675 0.12739 -0.00773 0.13069 C -0.00812 0.1319 -0.00841 0.13347 -0.0089 0.13486 C -0.01115 0.14112 -0.01408 0.14685 -0.01594 0.15363 C -0.01691 0.1571 -0.01779 0.16058 -0.01887 0.16406 C -0.01965 0.16614 -0.02122 0.17066 -0.0218 0.17344 C -0.0221 0.17466 -0.02219 0.17622 -0.02239 0.17761 C -0.02405 0.18769 -0.02298 0.1717 -0.02298 0.19847 " pathEditMode="relative" rAng="0" ptsTypes="AAAAAAAAAAAAA">
                                      <p:cBhvr>
                                        <p:cTn id="2510" dur="2000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1" fill="hold">
                      <p:stCondLst>
                        <p:cond delay="indefinite"/>
                      </p:stCondLst>
                      <p:childTnLst>
                        <p:par>
                          <p:cTn id="2512" fill="hold">
                            <p:stCondLst>
                              <p:cond delay="0"/>
                            </p:stCondLst>
                            <p:childTnLst>
                              <p:par>
                                <p:cTn id="25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 0.01181 L 0.00118 0.01199 C 0.00176 0.01842 0.00235 0.02485 0.00294 0.03163 C 0.00352 0.03979 0.00313 0.04866 0.0047 0.05665 C 0.00509 0.05874 0.00548 0.06065 0.00587 0.06291 C 0.00724 0.07229 0.00685 0.07386 0.0088 0.08376 C 0.00939 0.08689 0.01046 0.08985 0.01115 0.09315 C 0.01183 0.09645 0.01203 0.1001 0.01291 0.10358 C 0.0134 0.10584 0.01457 0.10757 0.01525 0.10983 C 0.01897 0.12304 0.01301 0.10879 0.01936 0.12235 C 0.0219 0.14025 0.01868 0.11956 0.02405 0.14424 C 0.02435 0.14563 0.02503 0.1545 0.02523 0.15571 C 0.0264 0.16388 0.02679 0.1644 0.02874 0.17135 C 0.02894 0.17309 0.02904 0.17483 0.02933 0.17657 C 0.02962 0.17813 0.03099 0.18161 0.03109 0.18387 C 0.03119 0.18891 0.03109 0.1943 0.03109 0.19951 " pathEditMode="relative" rAng="0" ptsTypes="AAAAAAAAAAAAAAAA">
                                      <p:cBhvr>
                                        <p:cTn id="2514" dur="2000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" y="93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5" fill="hold">
                      <p:stCondLst>
                        <p:cond delay="indefinite"/>
                      </p:stCondLst>
                      <p:childTnLst>
                        <p:par>
                          <p:cTn id="2516" fill="hold">
                            <p:stCondLst>
                              <p:cond delay="0"/>
                            </p:stCondLst>
                            <p:childTnLst>
                              <p:par>
                                <p:cTn id="25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0" fill="hold">
                      <p:stCondLst>
                        <p:cond delay="indefinite"/>
                      </p:stCondLst>
                      <p:childTnLst>
                        <p:par>
                          <p:cTn id="2521" fill="hold">
                            <p:stCondLst>
                              <p:cond delay="0"/>
                            </p:stCondLst>
                            <p:childTnLst>
                              <p:par>
                                <p:cTn id="25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4" dur="5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5" fill="hold">
                      <p:stCondLst>
                        <p:cond delay="indefinite"/>
                      </p:stCondLst>
                      <p:childTnLst>
                        <p:par>
                          <p:cTn id="2526" fill="hold">
                            <p:stCondLst>
                              <p:cond delay="0"/>
                            </p:stCondLst>
                            <p:childTnLst>
                              <p:par>
                                <p:cTn id="25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9"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0" fill="hold">
                      <p:stCondLst>
                        <p:cond delay="indefinite"/>
                      </p:stCondLst>
                      <p:childTnLst>
                        <p:par>
                          <p:cTn id="2531" fill="hold">
                            <p:stCondLst>
                              <p:cond delay="0"/>
                            </p:stCondLst>
                            <p:childTnLst>
                              <p:par>
                                <p:cTn id="25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4"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5" fill="hold">
                      <p:stCondLst>
                        <p:cond delay="indefinite"/>
                      </p:stCondLst>
                      <p:childTnLst>
                        <p:par>
                          <p:cTn id="2536" fill="hold">
                            <p:stCondLst>
                              <p:cond delay="0"/>
                            </p:stCondLst>
                            <p:childTnLst>
                              <p:par>
                                <p:cTn id="25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9" dur="5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0" fill="hold">
                      <p:stCondLst>
                        <p:cond delay="indefinite"/>
                      </p:stCondLst>
                      <p:childTnLst>
                        <p:par>
                          <p:cTn id="2541" fill="hold">
                            <p:stCondLst>
                              <p:cond delay="0"/>
                            </p:stCondLst>
                            <p:childTnLst>
                              <p:par>
                                <p:cTn id="25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4" dur="5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5" fill="hold">
                      <p:stCondLst>
                        <p:cond delay="indefinite"/>
                      </p:stCondLst>
                      <p:childTnLst>
                        <p:par>
                          <p:cTn id="2546" fill="hold">
                            <p:stCondLst>
                              <p:cond delay="0"/>
                            </p:stCondLst>
                            <p:childTnLst>
                              <p:par>
                                <p:cTn id="25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9"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0" fill="hold">
                      <p:stCondLst>
                        <p:cond delay="indefinite"/>
                      </p:stCondLst>
                      <p:childTnLst>
                        <p:par>
                          <p:cTn id="2551" fill="hold">
                            <p:stCondLst>
                              <p:cond delay="0"/>
                            </p:stCondLst>
                            <p:childTnLst>
                              <p:par>
                                <p:cTn id="25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4" dur="5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5" fill="hold">
                      <p:stCondLst>
                        <p:cond delay="indefinite"/>
                      </p:stCondLst>
                      <p:childTnLst>
                        <p:par>
                          <p:cTn id="2556" fill="hold">
                            <p:stCondLst>
                              <p:cond delay="0"/>
                            </p:stCondLst>
                            <p:childTnLst>
                              <p:par>
                                <p:cTn id="25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9"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0" fill="hold">
                      <p:stCondLst>
                        <p:cond delay="indefinite"/>
                      </p:stCondLst>
                      <p:childTnLst>
                        <p:par>
                          <p:cTn id="2561" fill="hold">
                            <p:stCondLst>
                              <p:cond delay="0"/>
                            </p:stCondLst>
                            <p:childTnLst>
                              <p:par>
                                <p:cTn id="25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4" dur="5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5" fill="hold">
                      <p:stCondLst>
                        <p:cond delay="indefinite"/>
                      </p:stCondLst>
                      <p:childTnLst>
                        <p:par>
                          <p:cTn id="2566" fill="hold">
                            <p:stCondLst>
                              <p:cond delay="0"/>
                            </p:stCondLst>
                            <p:childTnLst>
                              <p:par>
                                <p:cTn id="256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9" dur="500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0" dur="500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1" fill="hold">
                      <p:stCondLst>
                        <p:cond delay="indefinite"/>
                      </p:stCondLst>
                      <p:childTnLst>
                        <p:par>
                          <p:cTn id="2572" fill="hold">
                            <p:stCondLst>
                              <p:cond delay="0"/>
                            </p:stCondLst>
                            <p:childTnLst>
                              <p:par>
                                <p:cTn id="25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5"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6" fill="hold">
                      <p:stCondLst>
                        <p:cond delay="indefinite"/>
                      </p:stCondLst>
                      <p:childTnLst>
                        <p:par>
                          <p:cTn id="2577" fill="hold">
                            <p:stCondLst>
                              <p:cond delay="0"/>
                            </p:stCondLst>
                            <p:childTnLst>
                              <p:par>
                                <p:cTn id="25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0" dur="5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1" fill="hold">
                      <p:stCondLst>
                        <p:cond delay="indefinite"/>
                      </p:stCondLst>
                      <p:childTnLst>
                        <p:par>
                          <p:cTn id="2582" fill="hold">
                            <p:stCondLst>
                              <p:cond delay="0"/>
                            </p:stCondLst>
                            <p:childTnLst>
                              <p:par>
                                <p:cTn id="258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6 -0.0292 L 0.00166 -0.02903 C -0.01359 -0.0756 -0.00919 -0.06935 -0.04878 -0.11366 C -0.05533 -0.12096 -0.06559 -0.13348 -0.07283 -0.13765 C -0.08593 -0.14529 -0.09952 -0.1512 -0.11213 -0.16059 C -0.11584 -0.16337 -0.11956 -0.1665 -0.12327 -0.16893 C -0.12445 -0.1698 -0.12572 -0.16945 -0.12679 -0.16997 C -0.13197 -0.17223 -0.13696 -0.17519 -0.14204 -0.17727 C -0.15299 -0.18214 -0.16384 -0.18805 -0.17489 -0.19083 C -0.17626 -0.19118 -0.17773 -0.19152 -0.179 -0.19187 C -0.20129 -0.19969 -0.19757 -0.19969 -0.22064 -0.20543 C -0.22866 -0.20751 -0.23677 -0.20821 -0.24469 -0.21064 C -0.26122 -0.21585 -0.27744 -0.22402 -0.29397 -0.22837 C -0.29788 -0.22941 -0.30188 -0.23011 -0.3057 -0.2315 C -0.32701 -0.23914 -0.3057 -0.23236 -0.31919 -0.23879 C -0.32241 -0.24036 -0.3362 -0.24557 -0.33972 -0.24609 C -0.34754 -0.24731 -0.35536 -0.24748 -0.36318 -0.24818 C -0.36474 -0.24853 -0.36641 -0.24887 -0.36787 -0.24922 C -0.36895 -0.24957 -0.36983 -0.25009 -0.37081 -0.25027 C -0.38557 -0.25287 -0.38351 -0.25235 -0.39603 -0.25235 " pathEditMode="relative" rAng="0" ptsTypes="AAAAAAAAAAAAAAAAAAAA">
                                      <p:cBhvr>
                                        <p:cTn id="2584" dur="2000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85" y="-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5" fill="hold">
                      <p:stCondLst>
                        <p:cond delay="indefinite"/>
                      </p:stCondLst>
                      <p:childTnLst>
                        <p:par>
                          <p:cTn id="2586" fill="hold">
                            <p:stCondLst>
                              <p:cond delay="0"/>
                            </p:stCondLst>
                            <p:childTnLst>
                              <p:par>
                                <p:cTn id="258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961 0.23532 L -0.23961 0.23549 C -0.25154 0.23428 -0.26434 0.24019 -0.27539 0.23219 C -0.29162 0.22037 -0.31098 0.2063 -0.31821 0.17797 C -0.32613 0.14686 -0.32202 0.10758 -0.31528 0.07578 C -0.30658 0.03459 -0.27295 -0.02589 -0.24782 -0.04518 C -0.23873 -0.05231 -0.21292 -0.05648 -0.20031 -0.05874 C -0.19572 -0.06239 -0.19728 -0.06013 -0.19503 -0.06395 " pathEditMode="relative" rAng="0" ptsTypes="AAAAAAAA">
                                      <p:cBhvr>
                                        <p:cTn id="2588" dur="20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6" y="-149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9" fill="hold">
                      <p:stCondLst>
                        <p:cond delay="indefinite"/>
                      </p:stCondLst>
                      <p:childTnLst>
                        <p:par>
                          <p:cTn id="2590" fill="hold">
                            <p:stCondLst>
                              <p:cond delay="0"/>
                            </p:stCondLst>
                            <p:childTnLst>
                              <p:par>
                                <p:cTn id="259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9 -0.0676 L 0.00029 -0.06743 C -0.00186 -0.0749 -0.00391 -0.08238 -0.00616 -0.0895 C -0.01252 -0.10897 -0.02092 -0.12739 -0.02962 -0.14268 C -0.03666 -0.15519 -0.03735 -0.1578 -0.04488 -0.16684 C -0.04781 -0.17014 -0.05055 -0.17379 -0.05367 -0.17605 C -0.0658 -0.18491 -0.07469 -0.18804 -0.08711 -0.19169 C -0.09356 -0.19378 -0.10001 -0.19569 -0.10647 -0.1969 C -0.11644 -0.19882 -0.12641 -0.20108 -0.13638 -0.20108 L -0.26484 -0.20212 L -0.35165 -0.20108 C -0.35527 -0.2009 -0.35879 -0.19847 -0.36221 -0.1969 C -0.36759 -0.19464 -0.37296 -0.19291 -0.37805 -0.1896 C -0.38626 -0.18456 -0.39535 -0.18178 -0.4021 -0.17188 C -0.40894 -0.16232 -0.41539 -0.15398 -0.42087 -0.14164 C -0.42409 -0.13469 -0.42673 -0.12687 -0.42908 -0.1187 C -0.43211 -0.10897 -0.43475 -0.10114 -0.4367 -0.09054 C -0.43768 -0.0855 -0.43836 -0.08029 -0.43905 -0.0749 C -0.43964 -0.07073 -0.44012 -0.06204 -0.44022 -0.05822 C -0.44052 -0.053 -0.44061 -0.0471 -0.44081 -0.04153 C -0.44061 -0.0325 -0.44071 -0.02346 -0.44022 -0.01442 C -0.44012 -0.01234 -0.43934 -0.01043 -0.43905 -0.00834 C -0.43602 0.01947 -0.43993 -0.00382 -0.43612 0.01373 C -0.43573 0.01564 -0.43563 0.01808 -0.43494 0.01999 C -0.43387 0.02294 -0.43221 0.02538 -0.43084 0.02816 C -0.43006 0.03024 -0.42957 0.03268 -0.42849 0.03459 C -0.42732 0.03667 -0.42585 0.03806 -0.42438 0.0398 C -0.41959 0.04501 -0.41637 0.04919 -0.41148 0.05231 C -0.40747 0.05475 -0.40337 0.05735 -0.39916 0.05944 C -0.39789 0.06013 -0.39643 0.06013 -0.39506 0.06048 C -0.3931 0.06118 -0.39115 0.06205 -0.38919 0.06274 L -0.36162 0.06152 C -0.35771 0.06135 -0.3538 0.061 -0.34989 0.06048 C -0.34627 0.06013 -0.34451 0.05944 -0.34109 0.0584 C -0.34011 0.05788 -0.33923 0.05701 -0.33816 0.05648 C -0.33767 0.05596 -0.3364 0.05544 -0.3364 0.05562 " pathEditMode="relative" rAng="0" ptsTypes="AAAAAAAAAAAAAAAAAAAAAAAAAAAAAAAAAAAA">
                                      <p:cBhvr>
                                        <p:cTn id="2592" dur="200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5" y="-2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3" fill="hold">
                      <p:stCondLst>
                        <p:cond delay="indefinite"/>
                      </p:stCondLst>
                      <p:childTnLst>
                        <p:par>
                          <p:cTn id="2594" fill="hold">
                            <p:stCondLst>
                              <p:cond delay="0"/>
                            </p:stCondLst>
                            <p:childTnLst>
                              <p:par>
                                <p:cTn id="259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6"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8" fill="hold">
                      <p:stCondLst>
                        <p:cond delay="indefinite"/>
                      </p:stCondLst>
                      <p:childTnLst>
                        <p:par>
                          <p:cTn id="2599" fill="hold">
                            <p:stCondLst>
                              <p:cond delay="0"/>
                            </p:stCondLst>
                            <p:childTnLst>
                              <p:par>
                                <p:cTn id="260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1"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3" fill="hold">
                      <p:stCondLst>
                        <p:cond delay="indefinite"/>
                      </p:stCondLst>
                      <p:childTnLst>
                        <p:par>
                          <p:cTn id="2604" fill="hold">
                            <p:stCondLst>
                              <p:cond delay="0"/>
                            </p:stCondLst>
                            <p:childTnLst>
                              <p:par>
                                <p:cTn id="260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6"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8" fill="hold">
                      <p:stCondLst>
                        <p:cond delay="indefinite"/>
                      </p:stCondLst>
                      <p:childTnLst>
                        <p:par>
                          <p:cTn id="2609" fill="hold">
                            <p:stCondLst>
                              <p:cond delay="0"/>
                            </p:stCondLst>
                            <p:childTnLst>
                              <p:par>
                                <p:cTn id="261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1"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3" fill="hold">
                      <p:stCondLst>
                        <p:cond delay="indefinite"/>
                      </p:stCondLst>
                      <p:childTnLst>
                        <p:par>
                          <p:cTn id="2614" fill="hold">
                            <p:stCondLst>
                              <p:cond delay="0"/>
                            </p:stCondLst>
                            <p:childTnLst>
                              <p:par>
                                <p:cTn id="261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6"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8" fill="hold">
                      <p:stCondLst>
                        <p:cond delay="indefinite"/>
                      </p:stCondLst>
                      <p:childTnLst>
                        <p:par>
                          <p:cTn id="2619" fill="hold">
                            <p:stCondLst>
                              <p:cond delay="0"/>
                            </p:stCondLst>
                            <p:childTnLst>
                              <p:par>
                                <p:cTn id="262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1"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3" fill="hold">
                      <p:stCondLst>
                        <p:cond delay="indefinite"/>
                      </p:stCondLst>
                      <p:childTnLst>
                        <p:par>
                          <p:cTn id="2624" fill="hold">
                            <p:stCondLst>
                              <p:cond delay="0"/>
                            </p:stCondLst>
                            <p:childTnLst>
                              <p:par>
                                <p:cTn id="262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6"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8" fill="hold">
                      <p:stCondLst>
                        <p:cond delay="indefinite"/>
                      </p:stCondLst>
                      <p:childTnLst>
                        <p:par>
                          <p:cTn id="2629" fill="hold">
                            <p:stCondLst>
                              <p:cond delay="0"/>
                            </p:stCondLst>
                            <p:childTnLst>
                              <p:par>
                                <p:cTn id="263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1"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3" fill="hold">
                      <p:stCondLst>
                        <p:cond delay="indefinite"/>
                      </p:stCondLst>
                      <p:childTnLst>
                        <p:par>
                          <p:cTn id="2634" fill="hold">
                            <p:stCondLst>
                              <p:cond delay="0"/>
                            </p:stCondLst>
                            <p:childTnLst>
                              <p:par>
                                <p:cTn id="26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6"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8" fill="hold">
                      <p:stCondLst>
                        <p:cond delay="indefinite"/>
                      </p:stCondLst>
                      <p:childTnLst>
                        <p:par>
                          <p:cTn id="2639" fill="hold">
                            <p:stCondLst>
                              <p:cond delay="0"/>
                            </p:stCondLst>
                            <p:childTnLst>
                              <p:par>
                                <p:cTn id="26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1"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3" fill="hold">
                      <p:stCondLst>
                        <p:cond delay="indefinite"/>
                      </p:stCondLst>
                      <p:childTnLst>
                        <p:par>
                          <p:cTn id="2644" fill="hold">
                            <p:stCondLst>
                              <p:cond delay="0"/>
                            </p:stCondLst>
                            <p:childTnLst>
                              <p:par>
                                <p:cTn id="26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6" dur="5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8" fill="hold">
                      <p:stCondLst>
                        <p:cond delay="indefinite"/>
                      </p:stCondLst>
                      <p:childTnLst>
                        <p:par>
                          <p:cTn id="2649" fill="hold">
                            <p:stCondLst>
                              <p:cond delay="0"/>
                            </p:stCondLst>
                            <p:childTnLst>
                              <p:par>
                                <p:cTn id="26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1" dur="5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3" fill="hold">
                      <p:stCondLst>
                        <p:cond delay="indefinite"/>
                      </p:stCondLst>
                      <p:childTnLst>
                        <p:par>
                          <p:cTn id="2654" fill="hold">
                            <p:stCondLst>
                              <p:cond delay="0"/>
                            </p:stCondLst>
                            <p:childTnLst>
                              <p:par>
                                <p:cTn id="26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6"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8" fill="hold">
                      <p:stCondLst>
                        <p:cond delay="indefinite"/>
                      </p:stCondLst>
                      <p:childTnLst>
                        <p:par>
                          <p:cTn id="2659" fill="hold">
                            <p:stCondLst>
                              <p:cond delay="0"/>
                            </p:stCondLst>
                            <p:childTnLst>
                              <p:par>
                                <p:cTn id="26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1" dur="5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3" fill="hold">
                      <p:stCondLst>
                        <p:cond delay="indefinite"/>
                      </p:stCondLst>
                      <p:childTnLst>
                        <p:par>
                          <p:cTn id="2664" fill="hold">
                            <p:stCondLst>
                              <p:cond delay="0"/>
                            </p:stCondLst>
                            <p:childTnLst>
                              <p:par>
                                <p:cTn id="26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6"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8" fill="hold">
                      <p:stCondLst>
                        <p:cond delay="indefinite"/>
                      </p:stCondLst>
                      <p:childTnLst>
                        <p:par>
                          <p:cTn id="2669" fill="hold">
                            <p:stCondLst>
                              <p:cond delay="0"/>
                            </p:stCondLst>
                            <p:childTnLst>
                              <p:par>
                                <p:cTn id="26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1" dur="5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3" fill="hold">
                      <p:stCondLst>
                        <p:cond delay="indefinite"/>
                      </p:stCondLst>
                      <p:childTnLst>
                        <p:par>
                          <p:cTn id="2674" fill="hold">
                            <p:stCondLst>
                              <p:cond delay="0"/>
                            </p:stCondLst>
                            <p:childTnLst>
                              <p:par>
                                <p:cTn id="26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6"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8" fill="hold">
                      <p:stCondLst>
                        <p:cond delay="indefinite"/>
                      </p:stCondLst>
                      <p:childTnLst>
                        <p:par>
                          <p:cTn id="2679" fill="hold">
                            <p:stCondLst>
                              <p:cond delay="0"/>
                            </p:stCondLst>
                            <p:childTnLst>
                              <p:par>
                                <p:cTn id="26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81"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3" fill="hold">
                      <p:stCondLst>
                        <p:cond delay="indefinite"/>
                      </p:stCondLst>
                      <p:childTnLst>
                        <p:par>
                          <p:cTn id="2684" fill="hold">
                            <p:stCondLst>
                              <p:cond delay="0"/>
                            </p:stCondLst>
                            <p:childTnLst>
                              <p:par>
                                <p:cTn id="26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8" fill="hold">
                      <p:stCondLst>
                        <p:cond delay="indefinite"/>
                      </p:stCondLst>
                      <p:childTnLst>
                        <p:par>
                          <p:cTn id="2689" fill="hold">
                            <p:stCondLst>
                              <p:cond delay="0"/>
                            </p:stCondLst>
                            <p:childTnLst>
                              <p:par>
                                <p:cTn id="26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91" dur="5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3" fill="hold">
                      <p:stCondLst>
                        <p:cond delay="indefinite"/>
                      </p:stCondLst>
                      <p:childTnLst>
                        <p:par>
                          <p:cTn id="2694" fill="hold">
                            <p:stCondLst>
                              <p:cond delay="0"/>
                            </p:stCondLst>
                            <p:childTnLst>
                              <p:par>
                                <p:cTn id="26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7" dur="5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8" fill="hold">
                      <p:stCondLst>
                        <p:cond delay="indefinite"/>
                      </p:stCondLst>
                      <p:childTnLst>
                        <p:par>
                          <p:cTn id="2699" fill="hold">
                            <p:stCondLst>
                              <p:cond delay="0"/>
                            </p:stCondLst>
                            <p:childTnLst>
                              <p:par>
                                <p:cTn id="2700" presetID="26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1" dur="500" tmFilter="0, 0; .2, .5; .8, .5; 1, 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02" dur="250" autoRev="1" fill="hold"/>
                                        <p:tgtEl>
                                          <p:spTgt spid="2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3" fill="hold">
                      <p:stCondLst>
                        <p:cond delay="indefinite"/>
                      </p:stCondLst>
                      <p:childTnLst>
                        <p:par>
                          <p:cTn id="2704" fill="hold">
                            <p:stCondLst>
                              <p:cond delay="0"/>
                            </p:stCondLst>
                            <p:childTnLst>
                              <p:par>
                                <p:cTn id="27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7" dur="5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8" fill="hold">
                      <p:stCondLst>
                        <p:cond delay="indefinite"/>
                      </p:stCondLst>
                      <p:childTnLst>
                        <p:par>
                          <p:cTn id="2709" fill="hold">
                            <p:stCondLst>
                              <p:cond delay="0"/>
                            </p:stCondLst>
                            <p:childTnLst>
                              <p:par>
                                <p:cTn id="27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1"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3" fill="hold">
                      <p:stCondLst>
                        <p:cond delay="indefinite"/>
                      </p:stCondLst>
                      <p:childTnLst>
                        <p:par>
                          <p:cTn id="2714" fill="hold">
                            <p:stCondLst>
                              <p:cond delay="0"/>
                            </p:stCondLst>
                            <p:childTnLst>
                              <p:par>
                                <p:cTn id="2715" presetID="2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6" dur="500" tmFilter="0, 0; .2, .5; .8, .5; 1, 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17" dur="250" autoRev="1" fill="hold"/>
                                        <p:tgtEl>
                                          <p:spTgt spid="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8" fill="hold">
                      <p:stCondLst>
                        <p:cond delay="indefinite"/>
                      </p:stCondLst>
                      <p:childTnLst>
                        <p:par>
                          <p:cTn id="2719" fill="hold">
                            <p:stCondLst>
                              <p:cond delay="0"/>
                            </p:stCondLst>
                            <p:childTnLst>
                              <p:par>
                                <p:cTn id="27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2" dur="5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3" fill="hold">
                      <p:stCondLst>
                        <p:cond delay="indefinite"/>
                      </p:stCondLst>
                      <p:childTnLst>
                        <p:par>
                          <p:cTn id="2724" fill="hold">
                            <p:stCondLst>
                              <p:cond delay="0"/>
                            </p:stCondLst>
                            <p:childTnLst>
                              <p:par>
                                <p:cTn id="27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6"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8" fill="hold">
                      <p:stCondLst>
                        <p:cond delay="indefinite"/>
                      </p:stCondLst>
                      <p:childTnLst>
                        <p:par>
                          <p:cTn id="2729" fill="hold">
                            <p:stCondLst>
                              <p:cond delay="0"/>
                            </p:stCondLst>
                            <p:childTnLst>
                              <p:par>
                                <p:cTn id="27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8 0.07577 L 0.00088 0.07595 C -0.00273 0.08134 -0.00576 0.08794 -0.00977 0.09246 C -0.01847 0.10219 -0.03118 0.10532 -0.04086 0.1081 C -0.048 0.11001 -0.05523 0.11175 -0.06256 0.11331 C -0.08935 0.11887 -0.08857 0.11766 -0.12005 0.12061 C -0.12572 0.12166 -0.13139 0.12218 -0.13706 0.12374 C -0.14224 0.12496 -0.15329 0.12913 -0.15876 0.13208 C -0.16404 0.13486 -0.16952 0.13834 -0.17401 0.1446 C -0.17538 0.14651 -0.17636 0.14929 -0.17753 0.15189 C -0.1787 0.1545 -0.17998 0.15711 -0.18105 0.16024 C -0.19298 0.19482 -0.17998 0.15989 -0.18516 0.17379 C -0.18555 0.17692 -0.18594 0.18005 -0.18633 0.18318 C -0.18653 0.18457 -0.18672 0.18578 -0.18692 0.18735 C -0.18731 0.19135 -0.18721 0.19586 -0.18809 0.19986 C -0.18868 0.20264 -0.18926 0.20525 -0.18985 0.2082 C -0.19004 0.20942 -0.19024 0.21098 -0.19044 0.21237 C -0.19083 0.21481 -0.19122 0.21724 -0.19161 0.21967 C -0.1918 0.22072 -0.1921 0.22159 -0.1922 0.2228 C -0.19229 0.22541 -0.1922 0.22836 -0.1922 0.23114 " pathEditMode="relative" rAng="0" ptsTypes="AAAAAAAAAAAAAAAAAAAA">
                                      <p:cBhvr>
                                        <p:cTn id="2731" dur="2000" fill="hold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59" y="7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2" fill="hold">
                      <p:stCondLst>
                        <p:cond delay="indefinite"/>
                      </p:stCondLst>
                      <p:childTnLst>
                        <p:par>
                          <p:cTn id="2733" fill="hold">
                            <p:stCondLst>
                              <p:cond delay="0"/>
                            </p:stCondLst>
                            <p:childTnLst>
                              <p:par>
                                <p:cTn id="27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35" dur="5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7" fill="hold">
                      <p:stCondLst>
                        <p:cond delay="indefinite"/>
                      </p:stCondLst>
                      <p:childTnLst>
                        <p:par>
                          <p:cTn id="2738" fill="hold">
                            <p:stCondLst>
                              <p:cond delay="0"/>
                            </p:stCondLst>
                            <p:childTnLst>
                              <p:par>
                                <p:cTn id="27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0" dur="5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2" fill="hold">
                      <p:stCondLst>
                        <p:cond delay="indefinite"/>
                      </p:stCondLst>
                      <p:childTnLst>
                        <p:par>
                          <p:cTn id="2743" fill="hold">
                            <p:stCondLst>
                              <p:cond delay="0"/>
                            </p:stCondLst>
                            <p:childTnLst>
                              <p:par>
                                <p:cTn id="27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46"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7" fill="hold">
                      <p:stCondLst>
                        <p:cond delay="indefinite"/>
                      </p:stCondLst>
                      <p:childTnLst>
                        <p:par>
                          <p:cTn id="2748" fill="hold">
                            <p:stCondLst>
                              <p:cond delay="0"/>
                            </p:stCondLst>
                            <p:childTnLst>
                              <p:par>
                                <p:cTn id="27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1" dur="5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2" fill="hold">
                      <p:stCondLst>
                        <p:cond delay="indefinite"/>
                      </p:stCondLst>
                      <p:childTnLst>
                        <p:par>
                          <p:cTn id="2753" fill="hold">
                            <p:stCondLst>
                              <p:cond delay="0"/>
                            </p:stCondLst>
                            <p:childTnLst>
                              <p:par>
                                <p:cTn id="27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5"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7" fill="hold">
                      <p:stCondLst>
                        <p:cond delay="indefinite"/>
                      </p:stCondLst>
                      <p:childTnLst>
                        <p:par>
                          <p:cTn id="2758" fill="hold">
                            <p:stCondLst>
                              <p:cond delay="0"/>
                            </p:stCondLst>
                            <p:childTnLst>
                              <p:par>
                                <p:cTn id="27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1"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2" fill="hold">
                      <p:stCondLst>
                        <p:cond delay="indefinite"/>
                      </p:stCondLst>
                      <p:childTnLst>
                        <p:par>
                          <p:cTn id="2763" fill="hold">
                            <p:stCondLst>
                              <p:cond delay="0"/>
                            </p:stCondLst>
                            <p:childTnLst>
                              <p:par>
                                <p:cTn id="27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6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7" fill="hold">
                      <p:stCondLst>
                        <p:cond delay="indefinite"/>
                      </p:stCondLst>
                      <p:childTnLst>
                        <p:par>
                          <p:cTn id="2768" fill="hold">
                            <p:stCondLst>
                              <p:cond delay="0"/>
                            </p:stCondLst>
                            <p:childTnLst>
                              <p:par>
                                <p:cTn id="27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0"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2" fill="hold">
                      <p:stCondLst>
                        <p:cond delay="indefinite"/>
                      </p:stCondLst>
                      <p:childTnLst>
                        <p:par>
                          <p:cTn id="2773" fill="hold">
                            <p:stCondLst>
                              <p:cond delay="0"/>
                            </p:stCondLst>
                            <p:childTnLst>
                              <p:par>
                                <p:cTn id="27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76" dur="5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7" fill="hold">
                      <p:stCondLst>
                        <p:cond delay="indefinite"/>
                      </p:stCondLst>
                      <p:childTnLst>
                        <p:par>
                          <p:cTn id="2778" fill="hold">
                            <p:stCondLst>
                              <p:cond delay="0"/>
                            </p:stCondLst>
                            <p:childTnLst>
                              <p:par>
                                <p:cTn id="27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1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2" fill="hold">
                      <p:stCondLst>
                        <p:cond delay="indefinite"/>
                      </p:stCondLst>
                      <p:childTnLst>
                        <p:par>
                          <p:cTn id="2783" fill="hold">
                            <p:stCondLst>
                              <p:cond delay="0"/>
                            </p:stCondLst>
                            <p:childTnLst>
                              <p:par>
                                <p:cTn id="27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5" dur="5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7" fill="hold">
                      <p:stCondLst>
                        <p:cond delay="indefinite"/>
                      </p:stCondLst>
                      <p:childTnLst>
                        <p:par>
                          <p:cTn id="2788" fill="hold">
                            <p:stCondLst>
                              <p:cond delay="0"/>
                            </p:stCondLst>
                            <p:childTnLst>
                              <p:par>
                                <p:cTn id="27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1" dur="5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2" fill="hold">
                      <p:stCondLst>
                        <p:cond delay="indefinite"/>
                      </p:stCondLst>
                      <p:childTnLst>
                        <p:par>
                          <p:cTn id="2793" fill="hold">
                            <p:stCondLst>
                              <p:cond delay="0"/>
                            </p:stCondLst>
                            <p:childTnLst>
                              <p:par>
                                <p:cTn id="27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6" dur="5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7" fill="hold">
                      <p:stCondLst>
                        <p:cond delay="indefinite"/>
                      </p:stCondLst>
                      <p:childTnLst>
                        <p:par>
                          <p:cTn id="2798" fill="hold">
                            <p:stCondLst>
                              <p:cond delay="0"/>
                            </p:stCondLst>
                            <p:childTnLst>
                              <p:par>
                                <p:cTn id="27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0" dur="5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2" fill="hold">
                      <p:stCondLst>
                        <p:cond delay="indefinite"/>
                      </p:stCondLst>
                      <p:childTnLst>
                        <p:par>
                          <p:cTn id="2803" fill="hold">
                            <p:stCondLst>
                              <p:cond delay="0"/>
                            </p:stCondLst>
                            <p:childTnLst>
                              <p:par>
                                <p:cTn id="28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6"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7" fill="hold">
                      <p:stCondLst>
                        <p:cond delay="indefinite"/>
                      </p:stCondLst>
                      <p:childTnLst>
                        <p:par>
                          <p:cTn id="2808" fill="hold">
                            <p:stCondLst>
                              <p:cond delay="0"/>
                            </p:stCondLst>
                            <p:childTnLst>
                              <p:par>
                                <p:cTn id="28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1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2" fill="hold">
                      <p:stCondLst>
                        <p:cond delay="indefinite"/>
                      </p:stCondLst>
                      <p:childTnLst>
                        <p:par>
                          <p:cTn id="2813" fill="hold">
                            <p:stCondLst>
                              <p:cond delay="0"/>
                            </p:stCondLst>
                            <p:childTnLst>
                              <p:par>
                                <p:cTn id="28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5"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7" fill="hold">
                      <p:stCondLst>
                        <p:cond delay="indefinite"/>
                      </p:stCondLst>
                      <p:childTnLst>
                        <p:par>
                          <p:cTn id="2818" fill="hold">
                            <p:stCondLst>
                              <p:cond delay="0"/>
                            </p:stCondLst>
                            <p:childTnLst>
                              <p:par>
                                <p:cTn id="28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21" dur="5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2" fill="hold">
                      <p:stCondLst>
                        <p:cond delay="indefinite"/>
                      </p:stCondLst>
                      <p:childTnLst>
                        <p:par>
                          <p:cTn id="2823" fill="hold">
                            <p:stCondLst>
                              <p:cond delay="0"/>
                            </p:stCondLst>
                            <p:childTnLst>
                              <p:par>
                                <p:cTn id="28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6" dur="5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7" fill="hold">
                      <p:stCondLst>
                        <p:cond delay="indefinite"/>
                      </p:stCondLst>
                      <p:childTnLst>
                        <p:par>
                          <p:cTn id="2828" fill="hold">
                            <p:stCondLst>
                              <p:cond delay="0"/>
                            </p:stCondLst>
                            <p:childTnLst>
                              <p:par>
                                <p:cTn id="28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0" dur="5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2" fill="hold">
                      <p:stCondLst>
                        <p:cond delay="indefinite"/>
                      </p:stCondLst>
                      <p:childTnLst>
                        <p:par>
                          <p:cTn id="2833" fill="hold">
                            <p:stCondLst>
                              <p:cond delay="0"/>
                            </p:stCondLst>
                            <p:childTnLst>
                              <p:par>
                                <p:cTn id="28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6" dur="5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7" fill="hold">
                      <p:stCondLst>
                        <p:cond delay="indefinite"/>
                      </p:stCondLst>
                      <p:childTnLst>
                        <p:par>
                          <p:cTn id="2838" fill="hold">
                            <p:stCondLst>
                              <p:cond delay="0"/>
                            </p:stCondLst>
                            <p:childTnLst>
                              <p:par>
                                <p:cTn id="28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1" dur="5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2" fill="hold">
                      <p:stCondLst>
                        <p:cond delay="indefinite"/>
                      </p:stCondLst>
                      <p:childTnLst>
                        <p:par>
                          <p:cTn id="2843" fill="hold">
                            <p:stCondLst>
                              <p:cond delay="0"/>
                            </p:stCondLst>
                            <p:childTnLst>
                              <p:par>
                                <p:cTn id="28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5" dur="5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7" fill="hold">
                      <p:stCondLst>
                        <p:cond delay="indefinite"/>
                      </p:stCondLst>
                      <p:childTnLst>
                        <p:par>
                          <p:cTn id="2848" fill="hold">
                            <p:stCondLst>
                              <p:cond delay="0"/>
                            </p:stCondLst>
                            <p:childTnLst>
                              <p:par>
                                <p:cTn id="28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1" dur="5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2" fill="hold">
                      <p:stCondLst>
                        <p:cond delay="indefinite"/>
                      </p:stCondLst>
                      <p:childTnLst>
                        <p:par>
                          <p:cTn id="2853" fill="hold">
                            <p:stCondLst>
                              <p:cond delay="0"/>
                            </p:stCondLst>
                            <p:childTnLst>
                              <p:par>
                                <p:cTn id="28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6" dur="5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7" fill="hold">
                      <p:stCondLst>
                        <p:cond delay="indefinite"/>
                      </p:stCondLst>
                      <p:childTnLst>
                        <p:par>
                          <p:cTn id="2858" fill="hold">
                            <p:stCondLst>
                              <p:cond delay="0"/>
                            </p:stCondLst>
                            <p:childTnLst>
                              <p:par>
                                <p:cTn id="28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0" dur="5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2" fill="hold">
                      <p:stCondLst>
                        <p:cond delay="indefinite"/>
                      </p:stCondLst>
                      <p:childTnLst>
                        <p:par>
                          <p:cTn id="2863" fill="hold">
                            <p:stCondLst>
                              <p:cond delay="0"/>
                            </p:stCondLst>
                            <p:childTnLst>
                              <p:par>
                                <p:cTn id="286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 0.01286 L 0.0001 0.01303 C -0.00489 0.04118 -0.0044 0.04136 -0.0175 0.08064 C -0.02043 0.08898 -0.02395 0.09697 -0.02806 0.10358 C -0.0349 0.11435 -0.06501 0.13833 -0.06736 0.14007 C -0.0787 0.14807 -0.09023 0.15554 -0.10197 0.16093 C -0.13325 0.17466 -0.16033 0.17344 -0.19288 0.17448 L -0.30785 0.17657 C -0.31645 0.17692 -0.32515 0.17639 -0.33366 0.17761 C -0.33943 0.17831 -0.3451 0.18004 -0.35067 0.18178 C -0.35194 0.18213 -0.35302 0.18317 -0.35419 0.18387 C -0.35517 0.18422 -0.35614 0.18456 -0.35712 0.18491 C -0.35898 0.1896 -0.358 0.1863 -0.35888 0.19221 C -0.35957 0.19621 -0.35947 0.19395 -0.35947 0.19638 " pathEditMode="relative" rAng="0" ptsTypes="AAAAAAAAAAAAAA">
                                      <p:cBhvr>
                                        <p:cTn id="2865" dur="2000" fill="hold"/>
                                        <p:tgtEl>
                                          <p:spTgt spid="8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88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6" fill="hold">
                      <p:stCondLst>
                        <p:cond delay="indefinite"/>
                      </p:stCondLst>
                      <p:childTnLst>
                        <p:par>
                          <p:cTn id="2867" fill="hold">
                            <p:stCondLst>
                              <p:cond delay="0"/>
                            </p:stCondLst>
                            <p:childTnLst>
                              <p:par>
                                <p:cTn id="286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4.18491E-6 L -0.00117 0.00017 C -0.00274 0.0139 -0.00254 0.01824 -0.00547 0.03058 C -0.00811 0.04118 -0.01036 0.04675 -0.01496 0.05578 C -0.01994 0.06552 -0.02424 0.07681 -0.0303 0.08429 C -0.03382 0.08846 -0.04458 0.10253 -0.04976 0.10723 C -0.05426 0.11122 -0.05875 0.11539 -0.06345 0.11835 C -0.0785 0.12739 -0.10245 0.13694 -0.11721 0.14251 C -0.13031 0.14685 -0.14341 0.15102 -0.15632 0.15571 C -0.1748 0.1618 -0.17558 0.16319 -0.19484 0.16771 C -0.22573 0.17448 -0.21322 0.17014 -0.24685 0.17535 C -0.24919 0.1757 -0.25164 0.17605 -0.25398 0.17639 L -0.28292 0.17865 L -0.29358 0.18091 L -0.29954 0.18196 C -0.31459 0.19047 -0.30707 0.18074 -0.30951 0.19186 C -0.3098 0.19291 -0.31039 0.19377 -0.31068 0.19516 C -0.31098 0.19569 -0.31107 0.19655 -0.31127 0.19742 " pathEditMode="relative" rAng="0" ptsTypes="AAAAAAAAAAAAAAAAAA">
                                      <p:cBhvr>
                                        <p:cTn id="2869" dur="200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05" y="98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0" fill="hold">
                      <p:stCondLst>
                        <p:cond delay="indefinite"/>
                      </p:stCondLst>
                      <p:childTnLst>
                        <p:par>
                          <p:cTn id="2871" fill="hold">
                            <p:stCondLst>
                              <p:cond delay="0"/>
                            </p:stCondLst>
                            <p:childTnLst>
                              <p:par>
                                <p:cTn id="287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166 0.02033 -0.00684 0.04275 -0.00977 0.04814 C -0.01593 0.05961 -0.02327 0.07507 -0.03089 0.08359 C -0.04145 0.09558 -0.05426 0.10566 -0.06609 0.11279 C -0.07518 0.11835 -0.09639 0.13051 -0.1089 0.13468 C -0.11712 0.13747 -0.12787 0.13886 -0.13589 0.14094 C -0.17108 0.15015 -0.14977 0.14755 -0.17812 0.14928 C -0.18125 0.14998 -0.18447 0.14998 -0.1875 0.15137 C -0.18887 0.15206 -0.18975 0.15467 -0.19102 0.15554 C -0.19317 0.1571 -0.19542 0.15728 -0.19748 0.15867 C -0.19953 0.16006 -0.20129 0.16267 -0.20334 0.16388 C -0.20569 0.16545 -0.20813 0.16597 -0.21038 0.16701 C -0.21302 0.1684 -0.21546 0.17014 -0.21801 0.17118 C -0.21937 0.17188 -0.22084 0.1717 -0.22211 0.17222 C -0.22358 0.17275 -0.22485 0.17379 -0.22622 0.17431 C -0.22768 0.175 -0.23463 0.17761 -0.23619 0.17848 C -0.25066 0.18769 -0.22808 0.1757 -0.24382 0.18369 C -0.24557 0.18561 -0.24743 0.187 -0.24851 0.18995 C -0.2489 0.19099 -0.2487 0.19238 -0.24909 0.19308 C -0.25085 0.19673 -0.25095 0.19621 -0.25261 0.19621 " pathEditMode="relative" rAng="0" ptsTypes="AAAAAAAAAAAAAAAAAAAAA">
                                      <p:cBhvr>
                                        <p:cTn id="2873" dur="2000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41" y="91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4" fill="hold">
                      <p:stCondLst>
                        <p:cond delay="indefinite"/>
                      </p:stCondLst>
                      <p:childTnLst>
                        <p:par>
                          <p:cTn id="2875" fill="hold">
                            <p:stCondLst>
                              <p:cond delay="0"/>
                            </p:stCondLst>
                            <p:childTnLst>
                              <p:par>
                                <p:cTn id="287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068 0.01598 -0.00127 0.01911 -0.00224 0.02224 C -0.00264 0.02363 -0.00342 0.02485 -0.004 0.02641 C -0.00655 0.03302 -0.00606 0.03267 -0.00928 0.03893 C -0.01075 0.04171 -0.01202 0.04518 -0.01398 0.04727 C -0.0259 0.06048 -0.00997 0.04362 -0.02571 0.05665 C -0.02854 0.05891 -0.03108 0.06239 -0.03392 0.06499 C -0.03675 0.06743 -0.03979 0.06899 -0.04272 0.07125 C -0.04565 0.07351 -0.04849 0.07612 -0.05152 0.07855 C -0.05435 0.08064 -0.05738 0.08237 -0.06032 0.08481 C -0.07273 0.09454 -0.06178 0.09037 -0.08436 0.10253 L -0.0961 0.10879 C -0.09844 0.11001 -0.10079 0.1114 -0.10313 0.11296 C -0.10411 0.11348 -0.10499 0.11435 -0.10607 0.11505 C -0.1088 0.11644 -0.11144 0.11783 -0.11428 0.11922 C -0.1178 0.12061 -0.12132 0.12148 -0.12484 0.12339 C -0.13002 0.126 -0.13481 0.13069 -0.14009 0.13277 C -0.14283 0.13382 -0.14556 0.13434 -0.1483 0.1359 C -0.15035 0.13694 -0.15221 0.13868 -0.15417 0.14007 C -0.15593 0.14112 -0.15769 0.14181 -0.15945 0.1432 C -0.1616 0.14459 -0.16365 0.14685 -0.1659 0.14841 C -0.16736 0.14928 -0.16912 0.14928 -0.17059 0.1505 C -0.18916 0.16371 -0.17802 0.15849 -0.18584 0.16197 C -0.18662 0.16301 -0.18731 0.16423 -0.18819 0.1651 C -0.18868 0.16562 -0.18946 0.16527 -0.18995 0.16614 C -0.19034 0.16684 -0.19024 0.16823 -0.19053 0.16927 C -0.19083 0.17031 -0.19161 0.17101 -0.19171 0.1724 C -0.192 0.18091 -0.19171 0.18978 -0.19171 0.19847 " pathEditMode="relative" rAng="0" ptsTypes="AAAAAAAAAAAAAAAAAAAAAAAAAAAAA">
                                      <p:cBhvr>
                                        <p:cTn id="2877" dur="2000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0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8" fill="hold">
                      <p:stCondLst>
                        <p:cond delay="indefinite"/>
                      </p:stCondLst>
                      <p:childTnLst>
                        <p:par>
                          <p:cTn id="2879" fill="hold">
                            <p:stCondLst>
                              <p:cond delay="0"/>
                            </p:stCondLst>
                            <p:childTnLst>
                              <p:par>
                                <p:cTn id="288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139 L -0.00117 0.01407 C -0.00176 0.02467 -0.00147 0.02415 -0.00293 0.03371 C -0.00352 0.03684 -0.00391 0.04014 -0.00469 0.0431 C -0.00724 0.05196 -0.013 0.06187 -0.01642 0.06812 C -0.01916 0.07281 -0.0217 0.07768 -0.02464 0.08168 C -0.02737 0.08498 -0.0306 0.08707 -0.03344 0.09002 C -0.03607 0.09263 -0.03852 0.09576 -0.04106 0.09836 C -0.05221 0.10879 -0.04487 0.10097 -0.05397 0.10775 C -0.06003 0.11209 -0.07528 0.12443 -0.08153 0.12964 L -0.08916 0.1359 C -0.0917 0.13799 -0.09424 0.14025 -0.09678 0.14216 C -0.10373 0.14702 -0.10509 0.14685 -0.11028 0.15363 C -0.11213 0.15589 -0.11526 0.16093 -0.11673 0.16406 C -0.11722 0.16492 -0.11751 0.16614 -0.1179 0.16718 C -0.11927 0.17031 -0.12201 0.17657 -0.12201 0.17674 C -0.12416 0.18752 -0.12259 0.17796 -0.12377 0.19117 C -0.12396 0.19256 -0.12406 0.19395 -0.12435 0.19534 C -0.12465 0.19638 -0.12553 0.19847 -0.12553 0.19864 " pathEditMode="relative" rAng="0" ptsTypes="AAAAAAAAAAAAAAAAAAA">
                                      <p:cBhvr>
                                        <p:cTn id="2881" dur="20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8" y="9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2" fill="hold">
                      <p:stCondLst>
                        <p:cond delay="indefinite"/>
                      </p:stCondLst>
                      <p:childTnLst>
                        <p:par>
                          <p:cTn id="2883" fill="hold">
                            <p:stCondLst>
                              <p:cond delay="0"/>
                            </p:stCondLst>
                            <p:childTnLst>
                              <p:par>
                                <p:cTn id="288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8 0.01286 L -0.00088 0.01303 C -0.00284 0.04327 -0.00118 0.0205 -0.00333 0.0431 C -0.00352 0.04536 -0.00343 0.04796 -0.00391 0.0504 C -0.00421 0.05248 -0.00509 0.05439 -0.00567 0.05665 C -0.00626 0.05926 -0.00665 0.06221 -0.00743 0.06499 C -0.01262 0.0855 -0.00968 0.07299 -0.01447 0.08793 C -0.01506 0.08985 -0.01555 0.09211 -0.01623 0.09419 C -0.01858 0.10114 -0.02308 0.11209 -0.0262 0.11713 C -0.02816 0.12026 -0.02992 0.12374 -0.03207 0.12652 C -0.0397 0.13625 -0.04126 0.1359 -0.04967 0.14216 C -0.0569 0.14737 -0.05309 0.14476 -0.06023 0.15154 C -0.06257 0.15363 -0.06492 0.15571 -0.06726 0.1578 C -0.06844 0.15884 -0.06971 0.15936 -0.07078 0.16093 L -0.07372 0.1651 C -0.07665 0.17831 -0.07489 0.1684 -0.07489 0.19638 " pathEditMode="relative" rAng="0" ptsTypes="AAAAAAAAAAAAAAAA">
                                      <p:cBhvr>
                                        <p:cTn id="2885" dur="2000" fill="hold"/>
                                        <p:tgtEl>
                                          <p:spTgt spid="8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4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6" fill="hold">
                      <p:stCondLst>
                        <p:cond delay="indefinite"/>
                      </p:stCondLst>
                      <p:childTnLst>
                        <p:par>
                          <p:cTn id="2887" fill="hold">
                            <p:stCondLst>
                              <p:cond delay="0"/>
                            </p:stCondLst>
                            <p:childTnLst>
                              <p:par>
                                <p:cTn id="288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6997E-5 0.01286 L -9.76997E-5 0.01303 C 0.00303 0.05144 0.00244 0.03406 -9.76997E-5 0.09315 C -0.0003 0.09662 -0.00069 0.1001 -0.00127 0.10358 C -0.00186 0.1067 -0.00303 0.10966 -0.00362 0.11296 C -0.00421 0.11557 -0.00421 0.11852 -0.00479 0.1213 C -0.00557 0.1246 -0.00675 0.12739 -0.00773 0.13069 C -0.00812 0.1319 -0.00841 0.13347 -0.0089 0.13486 C -0.01115 0.14112 -0.01408 0.14685 -0.01594 0.15363 C -0.01691 0.1571 -0.01779 0.16058 -0.01887 0.16406 C -0.01965 0.16614 -0.02122 0.17066 -0.0218 0.17344 C -0.0221 0.17466 -0.02219 0.17622 -0.02239 0.17761 C -0.02405 0.18769 -0.02298 0.1717 -0.02298 0.19847 " pathEditMode="relative" rAng="0" ptsTypes="AAAAAAAAAAAAA">
                                      <p:cBhvr>
                                        <p:cTn id="2889" dur="2000" fill="hold"/>
                                        <p:tgtEl>
                                          <p:spTgt spid="8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0" fill="hold">
                      <p:stCondLst>
                        <p:cond delay="indefinite"/>
                      </p:stCondLst>
                      <p:childTnLst>
                        <p:par>
                          <p:cTn id="2891" fill="hold">
                            <p:stCondLst>
                              <p:cond delay="0"/>
                            </p:stCondLst>
                            <p:childTnLst>
                              <p:par>
                                <p:cTn id="289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 0.01181 L 0.00118 0.01199 C 0.00176 0.01842 0.00235 0.02485 0.00294 0.03163 C 0.00352 0.03979 0.00313 0.04866 0.0047 0.05665 C 0.00509 0.05874 0.00548 0.06065 0.00587 0.06291 C 0.00724 0.07229 0.00685 0.07386 0.0088 0.08376 C 0.00939 0.08689 0.01046 0.08985 0.01115 0.09315 C 0.01183 0.09645 0.01203 0.1001 0.01291 0.10358 C 0.0134 0.10584 0.01457 0.10757 0.01525 0.10983 C 0.01897 0.12304 0.01301 0.10879 0.01936 0.12235 C 0.0219 0.14025 0.01868 0.11956 0.02405 0.14424 C 0.02435 0.14563 0.02503 0.1545 0.02523 0.15571 C 0.0264 0.16388 0.02679 0.1644 0.02874 0.17135 C 0.02894 0.17309 0.02904 0.17483 0.02933 0.17657 C 0.02962 0.17813 0.03099 0.18161 0.03109 0.18387 C 0.03119 0.18891 0.03109 0.1943 0.03109 0.19951 " pathEditMode="relative" rAng="0" ptsTypes="AAAAAAAAAAAAAAAA">
                                      <p:cBhvr>
                                        <p:cTn id="2893" dur="2000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" y="93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4" fill="hold">
                      <p:stCondLst>
                        <p:cond delay="indefinite"/>
                      </p:stCondLst>
                      <p:childTnLst>
                        <p:par>
                          <p:cTn id="2895" fill="hold">
                            <p:stCondLst>
                              <p:cond delay="0"/>
                            </p:stCondLst>
                            <p:childTnLst>
                              <p:par>
                                <p:cTn id="28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9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9" fill="hold">
                      <p:stCondLst>
                        <p:cond delay="indefinite"/>
                      </p:stCondLst>
                      <p:childTnLst>
                        <p:par>
                          <p:cTn id="2900" fill="hold">
                            <p:stCondLst>
                              <p:cond delay="0"/>
                            </p:stCondLst>
                            <p:childTnLst>
                              <p:par>
                                <p:cTn id="29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3" dur="5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4" fill="hold">
                      <p:stCondLst>
                        <p:cond delay="indefinite"/>
                      </p:stCondLst>
                      <p:childTnLst>
                        <p:par>
                          <p:cTn id="2905" fill="hold">
                            <p:stCondLst>
                              <p:cond delay="0"/>
                            </p:stCondLst>
                            <p:childTnLst>
                              <p:par>
                                <p:cTn id="29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8" dur="5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9" fill="hold">
                      <p:stCondLst>
                        <p:cond delay="indefinite"/>
                      </p:stCondLst>
                      <p:childTnLst>
                        <p:par>
                          <p:cTn id="2910" fill="hold">
                            <p:stCondLst>
                              <p:cond delay="0"/>
                            </p:stCondLst>
                            <p:childTnLst>
                              <p:par>
                                <p:cTn id="29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3" dur="5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4" fill="hold">
                      <p:stCondLst>
                        <p:cond delay="indefinite"/>
                      </p:stCondLst>
                      <p:childTnLst>
                        <p:par>
                          <p:cTn id="2915" fill="hold">
                            <p:stCondLst>
                              <p:cond delay="0"/>
                            </p:stCondLst>
                            <p:childTnLst>
                              <p:par>
                                <p:cTn id="29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8"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9" fill="hold">
                      <p:stCondLst>
                        <p:cond delay="indefinite"/>
                      </p:stCondLst>
                      <p:childTnLst>
                        <p:par>
                          <p:cTn id="2920" fill="hold">
                            <p:stCondLst>
                              <p:cond delay="0"/>
                            </p:stCondLst>
                            <p:childTnLst>
                              <p:par>
                                <p:cTn id="29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3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4" fill="hold">
                      <p:stCondLst>
                        <p:cond delay="indefinite"/>
                      </p:stCondLst>
                      <p:childTnLst>
                        <p:par>
                          <p:cTn id="2925" fill="hold">
                            <p:stCondLst>
                              <p:cond delay="0"/>
                            </p:stCondLst>
                            <p:childTnLst>
                              <p:par>
                                <p:cTn id="29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8" dur="5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9" fill="hold">
                      <p:stCondLst>
                        <p:cond delay="indefinite"/>
                      </p:stCondLst>
                      <p:childTnLst>
                        <p:par>
                          <p:cTn id="2930" fill="hold">
                            <p:stCondLst>
                              <p:cond delay="0"/>
                            </p:stCondLst>
                            <p:childTnLst>
                              <p:par>
                                <p:cTn id="29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3" dur="5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4" fill="hold">
                      <p:stCondLst>
                        <p:cond delay="indefinite"/>
                      </p:stCondLst>
                      <p:childTnLst>
                        <p:par>
                          <p:cTn id="2935" fill="hold">
                            <p:stCondLst>
                              <p:cond delay="0"/>
                            </p:stCondLst>
                            <p:childTnLst>
                              <p:par>
                                <p:cTn id="29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8" dur="5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9" fill="hold">
                      <p:stCondLst>
                        <p:cond delay="indefinite"/>
                      </p:stCondLst>
                      <p:childTnLst>
                        <p:par>
                          <p:cTn id="2940" fill="hold">
                            <p:stCondLst>
                              <p:cond delay="0"/>
                            </p:stCondLst>
                            <p:childTnLst>
                              <p:par>
                                <p:cTn id="29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3"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4" fill="hold">
                      <p:stCondLst>
                        <p:cond delay="indefinite"/>
                      </p:stCondLst>
                      <p:childTnLst>
                        <p:par>
                          <p:cTn id="2945" fill="hold">
                            <p:stCondLst>
                              <p:cond delay="0"/>
                            </p:stCondLst>
                            <p:childTnLst>
                              <p:par>
                                <p:cTn id="29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8" dur="500" fill="hold"/>
                                        <p:tgtEl>
                                          <p:spTgt spid="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9" dur="500" fill="hold"/>
                                        <p:tgtEl>
                                          <p:spTgt spid="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0" fill="hold">
                      <p:stCondLst>
                        <p:cond delay="indefinite"/>
                      </p:stCondLst>
                      <p:childTnLst>
                        <p:par>
                          <p:cTn id="2951" fill="hold">
                            <p:stCondLst>
                              <p:cond delay="0"/>
                            </p:stCondLst>
                            <p:childTnLst>
                              <p:par>
                                <p:cTn id="29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4"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5" fill="hold">
                      <p:stCondLst>
                        <p:cond delay="indefinite"/>
                      </p:stCondLst>
                      <p:childTnLst>
                        <p:par>
                          <p:cTn id="2956" fill="hold">
                            <p:stCondLst>
                              <p:cond delay="0"/>
                            </p:stCondLst>
                            <p:childTnLst>
                              <p:par>
                                <p:cTn id="29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9" dur="5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0" fill="hold">
                      <p:stCondLst>
                        <p:cond delay="indefinite"/>
                      </p:stCondLst>
                      <p:childTnLst>
                        <p:par>
                          <p:cTn id="2961" fill="hold">
                            <p:stCondLst>
                              <p:cond delay="0"/>
                            </p:stCondLst>
                            <p:childTnLst>
                              <p:par>
                                <p:cTn id="296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6 -0.02919 L 0.00166 -0.02902 C -0.01359 -0.0756 -0.00919 -0.06934 -0.04878 -0.11366 C -0.05533 -0.12096 -0.0656 -0.13347 -0.07283 -0.13764 C -0.08593 -0.14529 -0.09952 -0.1512 -0.11213 -0.16058 C -0.11585 -0.16336 -0.11956 -0.16649 -0.12328 -0.16892 C -0.12445 -0.16979 -0.12572 -0.16944 -0.1268 -0.16997 C -0.13198 -0.17222 -0.13696 -0.17518 -0.14205 -0.17726 C -0.153 -0.18213 -0.16385 -0.18804 -0.1749 -0.19082 C -0.17626 -0.19117 -0.17773 -0.19152 -0.179 -0.19186 C -0.20129 -0.19968 -0.19758 -0.19968 -0.22065 -0.20542 C -0.22866 -0.2075 -0.23678 -0.2082 -0.2447 -0.21063 C -0.26122 -0.21585 -0.27745 -0.22401 -0.29397 -0.22836 C -0.29788 -0.2294 -0.30189 -0.2301 -0.3057 -0.23149 C -0.32701 -0.23913 -0.3057 -0.23236 -0.31919 -0.23879 C -0.32242 -0.24035 -0.3362 -0.24557 -0.33972 -0.24609 C -0.34754 -0.2473 -0.35536 -0.24748 -0.36318 -0.24817 C -0.36475 -0.24852 -0.36641 -0.24887 -0.36788 -0.24921 C -0.36895 -0.24956 -0.36983 -0.25008 -0.37081 -0.25026 C -0.38557 -0.25286 -0.38352 -0.25234 -0.39603 -0.25234 " pathEditMode="relative" rAng="0" ptsTypes="AAAAAAAAAAAAAAAAAAAA">
                                      <p:cBhvr>
                                        <p:cTn id="2963" dur="2000" fill="hold"/>
                                        <p:tgtEl>
                                          <p:spTgt spid="8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85" y="-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4" fill="hold">
                      <p:stCondLst>
                        <p:cond delay="indefinite"/>
                      </p:stCondLst>
                      <p:childTnLst>
                        <p:par>
                          <p:cTn id="2965" fill="hold">
                            <p:stCondLst>
                              <p:cond delay="0"/>
                            </p:stCondLst>
                            <p:childTnLst>
                              <p:par>
                                <p:cTn id="296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961 0.23532 L -0.23961 0.23549 C -0.25154 0.23427 -0.26434 0.24018 -0.27539 0.23219 C -0.29162 0.22037 -0.31098 0.20629 -0.31821 0.17796 C -0.32613 0.14685 -0.32202 0.10758 -0.31528 0.07577 C -0.30658 0.03459 -0.27295 -0.02589 -0.24782 -0.04519 C -0.23873 -0.05231 -0.21292 -0.05648 -0.20031 -0.05874 C -0.19572 -0.06239 -0.19728 -0.06013 -0.19503 -0.06395 " pathEditMode="relative" rAng="0" ptsTypes="AAAAAAAA">
                                      <p:cBhvr>
                                        <p:cTn id="2967" dur="2000" fill="hold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6" y="-149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8" fill="hold">
                      <p:stCondLst>
                        <p:cond delay="indefinite"/>
                      </p:stCondLst>
                      <p:childTnLst>
                        <p:par>
                          <p:cTn id="2969" fill="hold">
                            <p:stCondLst>
                              <p:cond delay="0"/>
                            </p:stCondLst>
                            <p:childTnLst>
                              <p:par>
                                <p:cTn id="297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9 -0.06552 L 0.00029 -0.06535 C -0.00186 -0.07282 -0.00391 -0.0803 -0.00616 -0.08742 C -0.01252 -0.10689 -0.02092 -0.12531 -0.02962 -0.1406 C -0.03666 -0.15311 -0.03735 -0.15572 -0.04487 -0.16476 C -0.04781 -0.16806 -0.05054 -0.17171 -0.05367 -0.17397 C -0.0658 -0.18283 -0.07469 -0.18596 -0.08711 -0.18961 C -0.09356 -0.1917 -0.10001 -0.19361 -0.10646 -0.19482 C -0.11644 -0.19674 -0.12641 -0.199 -0.13638 -0.199 L -0.26484 -0.20004 L -0.35165 -0.199 C -0.35527 -0.19882 -0.35879 -0.19639 -0.36221 -0.19482 C -0.36758 -0.19257 -0.37296 -0.19083 -0.37804 -0.18753 C -0.38626 -0.18249 -0.39535 -0.1797 -0.40209 -0.1698 C -0.40894 -0.16024 -0.41539 -0.1519 -0.42086 -0.13956 C -0.42409 -0.13261 -0.42673 -0.12479 -0.42908 -0.11662 C -0.43211 -0.10689 -0.43475 -0.09907 -0.4367 -0.08846 C -0.43768 -0.08342 -0.43836 -0.07821 -0.43905 -0.07282 C -0.43963 -0.06865 -0.44012 -0.05996 -0.44022 -0.05614 C -0.44051 -0.05092 -0.44061 -0.04502 -0.44081 -0.03945 C -0.44061 -0.03042 -0.44071 -0.02138 -0.44022 -0.01234 C -0.44012 -0.01026 -0.43934 -0.00835 -0.43905 -0.00626 C -0.43602 0.02155 -0.43993 -0.00174 -0.43612 0.01581 C -0.43572 0.01772 -0.43563 0.02016 -0.43494 0.02207 C -0.43387 0.02502 -0.4322 0.02746 -0.43084 0.03024 C -0.43005 0.03232 -0.42957 0.03475 -0.42849 0.03667 C -0.42732 0.03875 -0.42585 0.04014 -0.42438 0.04188 C -0.41959 0.04709 -0.41637 0.05127 -0.41148 0.05439 C -0.40747 0.05683 -0.40337 0.05943 -0.39916 0.06152 C -0.39789 0.06221 -0.39642 0.06221 -0.39506 0.06256 C -0.3931 0.06326 -0.39114 0.06413 -0.38919 0.06482 L -0.36162 0.0636 C -0.35771 0.06343 -0.3538 0.06308 -0.34989 0.06256 C -0.34627 0.06221 -0.34451 0.06152 -0.34109 0.06048 C -0.34011 0.05995 -0.33923 0.05909 -0.33816 0.05856 C -0.33767 0.05804 -0.3364 0.05752 -0.3364 0.0577 " pathEditMode="relative" rAng="0" ptsTypes="AAAAAAAAAAAAAAAAAAAAAAAAAAAAAAAAAAAA">
                                      <p:cBhvr>
                                        <p:cTn id="2971" dur="2000" fill="hold"/>
                                        <p:tgtEl>
                                          <p:spTgt spid="8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5" y="-2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2" fill="hold">
                      <p:stCondLst>
                        <p:cond delay="indefinite"/>
                      </p:stCondLst>
                      <p:childTnLst>
                        <p:par>
                          <p:cTn id="2973" fill="hold">
                            <p:stCondLst>
                              <p:cond delay="0"/>
                            </p:stCondLst>
                            <p:childTnLst>
                              <p:par>
                                <p:cTn id="297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5" dur="5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7" fill="hold">
                      <p:stCondLst>
                        <p:cond delay="indefinite"/>
                      </p:stCondLst>
                      <p:childTnLst>
                        <p:par>
                          <p:cTn id="2978" fill="hold">
                            <p:stCondLst>
                              <p:cond delay="0"/>
                            </p:stCondLst>
                            <p:childTnLst>
                              <p:par>
                                <p:cTn id="297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0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2" fill="hold">
                      <p:stCondLst>
                        <p:cond delay="indefinite"/>
                      </p:stCondLst>
                      <p:childTnLst>
                        <p:par>
                          <p:cTn id="2983" fill="hold">
                            <p:stCondLst>
                              <p:cond delay="0"/>
                            </p:stCondLst>
                            <p:childTnLst>
                              <p:par>
                                <p:cTn id="298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5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7" fill="hold">
                      <p:stCondLst>
                        <p:cond delay="indefinite"/>
                      </p:stCondLst>
                      <p:childTnLst>
                        <p:par>
                          <p:cTn id="2988" fill="hold">
                            <p:stCondLst>
                              <p:cond delay="0"/>
                            </p:stCondLst>
                            <p:childTnLst>
                              <p:par>
                                <p:cTn id="298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0" dur="5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2" fill="hold">
                      <p:stCondLst>
                        <p:cond delay="indefinite"/>
                      </p:stCondLst>
                      <p:childTnLst>
                        <p:par>
                          <p:cTn id="2993" fill="hold">
                            <p:stCondLst>
                              <p:cond delay="0"/>
                            </p:stCondLst>
                            <p:childTnLst>
                              <p:par>
                                <p:cTn id="299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5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7" fill="hold">
                      <p:stCondLst>
                        <p:cond delay="indefinite"/>
                      </p:stCondLst>
                      <p:childTnLst>
                        <p:par>
                          <p:cTn id="2998" fill="hold">
                            <p:stCondLst>
                              <p:cond delay="0"/>
                            </p:stCondLst>
                            <p:childTnLst>
                              <p:par>
                                <p:cTn id="299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0" dur="5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2" fill="hold">
                      <p:stCondLst>
                        <p:cond delay="indefinite"/>
                      </p:stCondLst>
                      <p:childTnLst>
                        <p:par>
                          <p:cTn id="3003" fill="hold">
                            <p:stCondLst>
                              <p:cond delay="0"/>
                            </p:stCondLst>
                            <p:childTnLst>
                              <p:par>
                                <p:cTn id="300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5" dur="5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7" fill="hold">
                      <p:stCondLst>
                        <p:cond delay="indefinite"/>
                      </p:stCondLst>
                      <p:childTnLst>
                        <p:par>
                          <p:cTn id="3008" fill="hold">
                            <p:stCondLst>
                              <p:cond delay="0"/>
                            </p:stCondLst>
                            <p:childTnLst>
                              <p:par>
                                <p:cTn id="300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0" dur="5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2" fill="hold">
                      <p:stCondLst>
                        <p:cond delay="indefinite"/>
                      </p:stCondLst>
                      <p:childTnLst>
                        <p:par>
                          <p:cTn id="3013" fill="hold">
                            <p:stCondLst>
                              <p:cond delay="0"/>
                            </p:stCondLst>
                            <p:childTnLst>
                              <p:par>
                                <p:cTn id="30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5" dur="5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7" fill="hold">
                      <p:stCondLst>
                        <p:cond delay="indefinite"/>
                      </p:stCondLst>
                      <p:childTnLst>
                        <p:par>
                          <p:cTn id="3018" fill="hold">
                            <p:stCondLst>
                              <p:cond delay="0"/>
                            </p:stCondLst>
                            <p:childTnLst>
                              <p:par>
                                <p:cTn id="30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0" dur="5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2" fill="hold">
                      <p:stCondLst>
                        <p:cond delay="indefinite"/>
                      </p:stCondLst>
                      <p:childTnLst>
                        <p:par>
                          <p:cTn id="3023" fill="hold">
                            <p:stCondLst>
                              <p:cond delay="0"/>
                            </p:stCondLst>
                            <p:childTnLst>
                              <p:par>
                                <p:cTn id="30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5"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7" fill="hold">
                      <p:stCondLst>
                        <p:cond delay="indefinite"/>
                      </p:stCondLst>
                      <p:childTnLst>
                        <p:par>
                          <p:cTn id="3028" fill="hold">
                            <p:stCondLst>
                              <p:cond delay="0"/>
                            </p:stCondLst>
                            <p:childTnLst>
                              <p:par>
                                <p:cTn id="30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0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2" fill="hold">
                      <p:stCondLst>
                        <p:cond delay="indefinite"/>
                      </p:stCondLst>
                      <p:childTnLst>
                        <p:par>
                          <p:cTn id="3033" fill="hold">
                            <p:stCondLst>
                              <p:cond delay="0"/>
                            </p:stCondLst>
                            <p:childTnLst>
                              <p:par>
                                <p:cTn id="30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5" dur="5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7" fill="hold">
                      <p:stCondLst>
                        <p:cond delay="indefinite"/>
                      </p:stCondLst>
                      <p:childTnLst>
                        <p:par>
                          <p:cTn id="3038" fill="hold">
                            <p:stCondLst>
                              <p:cond delay="0"/>
                            </p:stCondLst>
                            <p:childTnLst>
                              <p:par>
                                <p:cTn id="30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0" dur="5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2" fill="hold">
                      <p:stCondLst>
                        <p:cond delay="indefinite"/>
                      </p:stCondLst>
                      <p:childTnLst>
                        <p:par>
                          <p:cTn id="3043" fill="hold">
                            <p:stCondLst>
                              <p:cond delay="0"/>
                            </p:stCondLst>
                            <p:childTnLst>
                              <p:par>
                                <p:cTn id="30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5" dur="5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7" fill="hold">
                      <p:stCondLst>
                        <p:cond delay="indefinite"/>
                      </p:stCondLst>
                      <p:childTnLst>
                        <p:par>
                          <p:cTn id="3048" fill="hold">
                            <p:stCondLst>
                              <p:cond delay="0"/>
                            </p:stCondLst>
                            <p:childTnLst>
                              <p:par>
                                <p:cTn id="30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0"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2" fill="hold">
                      <p:stCondLst>
                        <p:cond delay="indefinite"/>
                      </p:stCondLst>
                      <p:childTnLst>
                        <p:par>
                          <p:cTn id="3053" fill="hold">
                            <p:stCondLst>
                              <p:cond delay="0"/>
                            </p:stCondLst>
                            <p:childTnLst>
                              <p:par>
                                <p:cTn id="30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5"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7" fill="hold">
                      <p:stCondLst>
                        <p:cond delay="indefinite"/>
                      </p:stCondLst>
                      <p:childTnLst>
                        <p:par>
                          <p:cTn id="3058" fill="hold">
                            <p:stCondLst>
                              <p:cond delay="0"/>
                            </p:stCondLst>
                            <p:childTnLst>
                              <p:par>
                                <p:cTn id="30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60"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2" fill="hold">
                      <p:stCondLst>
                        <p:cond delay="indefinite"/>
                      </p:stCondLst>
                      <p:childTnLst>
                        <p:par>
                          <p:cTn id="3063" fill="hold">
                            <p:stCondLst>
                              <p:cond delay="0"/>
                            </p:stCondLst>
                            <p:childTnLst>
                              <p:par>
                                <p:cTn id="30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7" fill="hold">
                      <p:stCondLst>
                        <p:cond delay="indefinite"/>
                      </p:stCondLst>
                      <p:childTnLst>
                        <p:par>
                          <p:cTn id="3068" fill="hold">
                            <p:stCondLst>
                              <p:cond delay="0"/>
                            </p:stCondLst>
                            <p:childTnLst>
                              <p:par>
                                <p:cTn id="30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70" dur="5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2" fill="hold">
                      <p:stCondLst>
                        <p:cond delay="indefinite"/>
                      </p:stCondLst>
                      <p:childTnLst>
                        <p:par>
                          <p:cTn id="3073" fill="hold">
                            <p:stCondLst>
                              <p:cond delay="0"/>
                            </p:stCondLst>
                            <p:childTnLst>
                              <p:par>
                                <p:cTn id="30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6" dur="5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7" fill="hold">
                      <p:stCondLst>
                        <p:cond delay="indefinite"/>
                      </p:stCondLst>
                      <p:childTnLst>
                        <p:par>
                          <p:cTn id="3078" fill="hold">
                            <p:stCondLst>
                              <p:cond delay="0"/>
                            </p:stCondLst>
                            <p:childTnLst>
                              <p:par>
                                <p:cTn id="3079" presetID="26" presetClass="emph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0" dur="500" tmFilter="0, 0; .2, .5; .8, .5; 1, 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81" dur="250" autoRev="1" fill="hold"/>
                                        <p:tgtEl>
                                          <p:spTgt spid="2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2" fill="hold">
                      <p:stCondLst>
                        <p:cond delay="indefinite"/>
                      </p:stCondLst>
                      <p:childTnLst>
                        <p:par>
                          <p:cTn id="3083" fill="hold">
                            <p:stCondLst>
                              <p:cond delay="0"/>
                            </p:stCondLst>
                            <p:childTnLst>
                              <p:par>
                                <p:cTn id="30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6" dur="5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7" fill="hold">
                      <p:stCondLst>
                        <p:cond delay="indefinite"/>
                      </p:stCondLst>
                      <p:childTnLst>
                        <p:par>
                          <p:cTn id="3088" fill="hold">
                            <p:stCondLst>
                              <p:cond delay="0"/>
                            </p:stCondLst>
                            <p:childTnLst>
                              <p:par>
                                <p:cTn id="30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0" dur="5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2" fill="hold">
                      <p:stCondLst>
                        <p:cond delay="indefinite"/>
                      </p:stCondLst>
                      <p:childTnLst>
                        <p:par>
                          <p:cTn id="3093" fill="hold">
                            <p:stCondLst>
                              <p:cond delay="0"/>
                            </p:stCondLst>
                            <p:childTnLst>
                              <p:par>
                                <p:cTn id="3094" presetID="26" presetClass="emph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5" dur="500" tmFilter="0, 0; .2, .5; .8, .5; 1, 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96" dur="250" autoRev="1" fill="hold"/>
                                        <p:tgtEl>
                                          <p:spTgt spid="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7" fill="hold">
                      <p:stCondLst>
                        <p:cond delay="indefinite"/>
                      </p:stCondLst>
                      <p:childTnLst>
                        <p:par>
                          <p:cTn id="3098" fill="hold">
                            <p:stCondLst>
                              <p:cond delay="0"/>
                            </p:stCondLst>
                            <p:childTnLst>
                              <p:par>
                                <p:cTn id="30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1" dur="5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1" grpId="2" animBg="1"/>
      <p:bldP spid="61" grpId="3" animBg="1"/>
      <p:bldP spid="61" grpId="4" animBg="1"/>
      <p:bldP spid="61" grpId="5" animBg="1"/>
      <p:bldP spid="61" grpId="6" animBg="1"/>
      <p:bldP spid="61" grpId="7" animBg="1"/>
      <p:bldP spid="92" grpId="0" animBg="1"/>
      <p:bldP spid="92" grpId="1" animBg="1"/>
      <p:bldP spid="92" grpId="2" animBg="1"/>
      <p:bldP spid="98" grpId="0" animBg="1"/>
      <p:bldP spid="98" grpId="1" animBg="1"/>
      <p:bldP spid="98" grpId="2" animBg="1"/>
      <p:bldP spid="99" grpId="0" animBg="1"/>
      <p:bldP spid="99" grpId="1" animBg="1"/>
      <p:bldP spid="99" grpId="2" animBg="1"/>
      <p:bldP spid="100" grpId="0" animBg="1"/>
      <p:bldP spid="100" grpId="1" animBg="1"/>
      <p:bldP spid="100" grpId="2" animBg="1"/>
      <p:bldP spid="101" grpId="0" animBg="1"/>
      <p:bldP spid="101" grpId="1" animBg="1"/>
      <p:bldP spid="101" grpId="2" animBg="1"/>
      <p:bldP spid="102" grpId="0" animBg="1"/>
      <p:bldP spid="102" grpId="1" animBg="1"/>
      <p:bldP spid="102" grpId="2" animBg="1"/>
      <p:bldP spid="103" grpId="0" animBg="1"/>
      <p:bldP spid="103" grpId="1" animBg="1"/>
      <p:bldP spid="103" grpId="2" animBg="1"/>
      <p:bldP spid="104" grpId="0" animBg="1"/>
      <p:bldP spid="104" grpId="1" animBg="1"/>
      <p:bldP spid="104" grpId="2" animBg="1"/>
      <p:bldP spid="118" grpId="0"/>
      <p:bldP spid="118" grpId="1"/>
      <p:bldP spid="175" grpId="0"/>
      <p:bldP spid="175" grpId="1"/>
      <p:bldP spid="208" grpId="0" animBg="1"/>
      <p:bldP spid="208" grpId="1" animBg="1"/>
      <p:bldP spid="208" grpId="2" animBg="1"/>
      <p:bldP spid="208" grpId="3" animBg="1"/>
      <p:bldP spid="208" grpId="4" animBg="1"/>
      <p:bldP spid="208" grpId="5" animBg="1"/>
      <p:bldP spid="208" grpId="6" animBg="1"/>
      <p:bldP spid="208" grpId="7" animBg="1"/>
      <p:bldP spid="230" grpId="0" animBg="1"/>
      <p:bldP spid="230" grpId="1" animBg="1"/>
      <p:bldP spid="230" grpId="2" animBg="1"/>
      <p:bldP spid="230" grpId="3" animBg="1"/>
      <p:bldP spid="230" grpId="4" animBg="1"/>
      <p:bldP spid="230" grpId="5" animBg="1"/>
      <p:bldP spid="230" grpId="6" animBg="1"/>
      <p:bldP spid="230" grpId="7" animBg="1"/>
      <p:bldP spid="230" grpId="8" animBg="1"/>
      <p:bldP spid="457" grpId="0" animBg="1"/>
      <p:bldP spid="457" grpId="1" animBg="1"/>
      <p:bldP spid="457" grpId="2" animBg="1"/>
      <p:bldP spid="458" grpId="0" animBg="1"/>
      <p:bldP spid="458" grpId="1" animBg="1"/>
      <p:bldP spid="458" grpId="2" animBg="1"/>
      <p:bldP spid="459" grpId="0" animBg="1"/>
      <p:bldP spid="459" grpId="1" animBg="1"/>
      <p:bldP spid="459" grpId="2" animBg="1"/>
      <p:bldP spid="460" grpId="0" animBg="1"/>
      <p:bldP spid="460" grpId="1" animBg="1"/>
      <p:bldP spid="460" grpId="2" animBg="1"/>
      <p:bldP spid="461" grpId="0" animBg="1"/>
      <p:bldP spid="461" grpId="1" animBg="1"/>
      <p:bldP spid="461" grpId="2" animBg="1"/>
      <p:bldP spid="462" grpId="0" animBg="1"/>
      <p:bldP spid="462" grpId="1" animBg="1"/>
      <p:bldP spid="462" grpId="2" animBg="1"/>
      <p:bldP spid="463" grpId="0" animBg="1"/>
      <p:bldP spid="463" grpId="1" animBg="1"/>
      <p:bldP spid="463" grpId="2" animBg="1"/>
      <p:bldP spid="464" grpId="0" animBg="1"/>
      <p:bldP spid="464" grpId="1" animBg="1"/>
      <p:bldP spid="464" grpId="2" animBg="1"/>
      <p:bldP spid="519" grpId="0"/>
      <p:bldP spid="519" grpId="1"/>
      <p:bldP spid="534" grpId="0"/>
      <p:bldP spid="534" grpId="1"/>
      <p:bldP spid="543" grpId="0" animBg="1"/>
      <p:bldP spid="543" grpId="1" animBg="1"/>
      <p:bldP spid="543" grpId="2" animBg="1"/>
      <p:bldP spid="544" grpId="0" animBg="1"/>
      <p:bldP spid="544" grpId="1" animBg="1"/>
      <p:bldP spid="544" grpId="2" animBg="1"/>
      <p:bldP spid="545" grpId="0" animBg="1"/>
      <p:bldP spid="545" grpId="1" animBg="1"/>
      <p:bldP spid="545" grpId="2" animBg="1"/>
      <p:bldP spid="546" grpId="0" animBg="1"/>
      <p:bldP spid="546" grpId="1" animBg="1"/>
      <p:bldP spid="546" grpId="2" animBg="1"/>
      <p:bldP spid="547" grpId="0" animBg="1"/>
      <p:bldP spid="547" grpId="1" animBg="1"/>
      <p:bldP spid="547" grpId="2" animBg="1"/>
      <p:bldP spid="548" grpId="0" animBg="1"/>
      <p:bldP spid="548" grpId="1" animBg="1"/>
      <p:bldP spid="548" grpId="2" animBg="1"/>
      <p:bldP spid="549" grpId="0" animBg="1"/>
      <p:bldP spid="549" grpId="1" animBg="1"/>
      <p:bldP spid="549" grpId="2" animBg="1"/>
      <p:bldP spid="550" grpId="0" animBg="1"/>
      <p:bldP spid="550" grpId="1" animBg="1"/>
      <p:bldP spid="550" grpId="2" animBg="1"/>
      <p:bldP spid="331" grpId="0"/>
      <p:bldP spid="331" grpId="1"/>
      <p:bldP spid="340" grpId="0" animBg="1"/>
      <p:bldP spid="340" grpId="1" animBg="1"/>
      <p:bldP spid="340" grpId="2" animBg="1"/>
      <p:bldP spid="341" grpId="0" animBg="1"/>
      <p:bldP spid="341" grpId="1" animBg="1"/>
      <p:bldP spid="341" grpId="2" animBg="1"/>
      <p:bldP spid="342" grpId="0" animBg="1"/>
      <p:bldP spid="342" grpId="1" animBg="1"/>
      <p:bldP spid="342" grpId="2" animBg="1"/>
      <p:bldP spid="343" grpId="0" animBg="1"/>
      <p:bldP spid="343" grpId="1" animBg="1"/>
      <p:bldP spid="343" grpId="2" animBg="1"/>
      <p:bldP spid="344" grpId="0" animBg="1"/>
      <p:bldP spid="344" grpId="1" animBg="1"/>
      <p:bldP spid="344" grpId="2" animBg="1"/>
      <p:bldP spid="345" grpId="0" animBg="1"/>
      <p:bldP spid="345" grpId="1" animBg="1"/>
      <p:bldP spid="345" grpId="2" animBg="1"/>
      <p:bldP spid="346" grpId="0" animBg="1"/>
      <p:bldP spid="346" grpId="1" animBg="1"/>
      <p:bldP spid="346" grpId="2" animBg="1"/>
      <p:bldP spid="347" grpId="0" animBg="1"/>
      <p:bldP spid="347" grpId="1" animBg="1"/>
      <p:bldP spid="347" grpId="2" animBg="1"/>
      <p:bldP spid="415" grpId="0"/>
      <p:bldP spid="415" grpId="1"/>
      <p:bldP spid="424" grpId="0" animBg="1"/>
      <p:bldP spid="424" grpId="1" animBg="1"/>
      <p:bldP spid="424" grpId="2" animBg="1"/>
      <p:bldP spid="425" grpId="0" animBg="1"/>
      <p:bldP spid="425" grpId="1" animBg="1"/>
      <p:bldP spid="425" grpId="2" animBg="1"/>
      <p:bldP spid="426" grpId="0" animBg="1"/>
      <p:bldP spid="426" grpId="1" animBg="1"/>
      <p:bldP spid="426" grpId="2" animBg="1"/>
      <p:bldP spid="427" grpId="0" animBg="1"/>
      <p:bldP spid="427" grpId="1" animBg="1"/>
      <p:bldP spid="427" grpId="2" animBg="1"/>
      <p:bldP spid="428" grpId="0" animBg="1"/>
      <p:bldP spid="428" grpId="1" animBg="1"/>
      <p:bldP spid="428" grpId="2" animBg="1"/>
      <p:bldP spid="429" grpId="0" animBg="1"/>
      <p:bldP spid="429" grpId="1" animBg="1"/>
      <p:bldP spid="429" grpId="2" animBg="1"/>
      <p:bldP spid="430" grpId="0" animBg="1"/>
      <p:bldP spid="430" grpId="1" animBg="1"/>
      <p:bldP spid="430" grpId="2" animBg="1"/>
      <p:bldP spid="431" grpId="0" animBg="1"/>
      <p:bldP spid="431" grpId="1" animBg="1"/>
      <p:bldP spid="431" grpId="2" animBg="1"/>
      <p:bldP spid="655" grpId="0"/>
      <p:bldP spid="655" grpId="1"/>
      <p:bldP spid="664" grpId="0" animBg="1"/>
      <p:bldP spid="664" grpId="1" animBg="1"/>
      <p:bldP spid="664" grpId="2" animBg="1"/>
      <p:bldP spid="665" grpId="0" animBg="1"/>
      <p:bldP spid="665" grpId="1" animBg="1"/>
      <p:bldP spid="665" grpId="2" animBg="1"/>
      <p:bldP spid="666" grpId="0" animBg="1"/>
      <p:bldP spid="666" grpId="1" animBg="1"/>
      <p:bldP spid="666" grpId="2" animBg="1"/>
      <p:bldP spid="667" grpId="0" animBg="1"/>
      <p:bldP spid="667" grpId="1" animBg="1"/>
      <p:bldP spid="667" grpId="2" animBg="1"/>
      <p:bldP spid="668" grpId="0" animBg="1"/>
      <p:bldP spid="668" grpId="1" animBg="1"/>
      <p:bldP spid="668" grpId="2" animBg="1"/>
      <p:bldP spid="669" grpId="0" animBg="1"/>
      <p:bldP spid="669" grpId="1" animBg="1"/>
      <p:bldP spid="669" grpId="2" animBg="1"/>
      <p:bldP spid="670" grpId="0" animBg="1"/>
      <p:bldP spid="670" grpId="1" animBg="1"/>
      <p:bldP spid="670" grpId="2" animBg="1"/>
      <p:bldP spid="671" grpId="0" animBg="1"/>
      <p:bldP spid="671" grpId="1" animBg="1"/>
      <p:bldP spid="671" grpId="2" animBg="1"/>
      <p:bldP spid="739" grpId="0"/>
      <p:bldP spid="739" grpId="1"/>
      <p:bldP spid="748" grpId="0" animBg="1"/>
      <p:bldP spid="748" grpId="1" animBg="1"/>
      <p:bldP spid="748" grpId="2" animBg="1"/>
      <p:bldP spid="749" grpId="0" animBg="1"/>
      <p:bldP spid="749" grpId="1" animBg="1"/>
      <p:bldP spid="749" grpId="2" animBg="1"/>
      <p:bldP spid="750" grpId="0" animBg="1"/>
      <p:bldP spid="750" grpId="1" animBg="1"/>
      <p:bldP spid="750" grpId="2" animBg="1"/>
      <p:bldP spid="751" grpId="0" animBg="1"/>
      <p:bldP spid="751" grpId="1" animBg="1"/>
      <p:bldP spid="751" grpId="2" animBg="1"/>
      <p:bldP spid="752" grpId="0" animBg="1"/>
      <p:bldP spid="752" grpId="1" animBg="1"/>
      <p:bldP spid="752" grpId="2" animBg="1"/>
      <p:bldP spid="753" grpId="0" animBg="1"/>
      <p:bldP spid="753" grpId="1" animBg="1"/>
      <p:bldP spid="753" grpId="2" animBg="1"/>
      <p:bldP spid="754" grpId="0" animBg="1"/>
      <p:bldP spid="754" grpId="1" animBg="1"/>
      <p:bldP spid="754" grpId="2" animBg="1"/>
      <p:bldP spid="755" grpId="0" animBg="1"/>
      <p:bldP spid="755" grpId="1" animBg="1"/>
      <p:bldP spid="755" grpId="2" animBg="1"/>
      <p:bldP spid="823" grpId="0"/>
      <p:bldP spid="823" grpId="1"/>
      <p:bldP spid="832" grpId="0" animBg="1"/>
      <p:bldP spid="832" grpId="1" animBg="1"/>
      <p:bldP spid="832" grpId="2" animBg="1"/>
      <p:bldP spid="833" grpId="0" animBg="1"/>
      <p:bldP spid="833" grpId="1" animBg="1"/>
      <p:bldP spid="833" grpId="2" animBg="1"/>
      <p:bldP spid="834" grpId="0" animBg="1"/>
      <p:bldP spid="834" grpId="1" animBg="1"/>
      <p:bldP spid="834" grpId="2" animBg="1"/>
      <p:bldP spid="835" grpId="0" animBg="1"/>
      <p:bldP spid="835" grpId="1" animBg="1"/>
      <p:bldP spid="835" grpId="2" animBg="1"/>
      <p:bldP spid="836" grpId="0" animBg="1"/>
      <p:bldP spid="836" grpId="1" animBg="1"/>
      <p:bldP spid="836" grpId="2" animBg="1"/>
      <p:bldP spid="837" grpId="0" animBg="1"/>
      <p:bldP spid="837" grpId="1" animBg="1"/>
      <p:bldP spid="837" grpId="2" animBg="1"/>
      <p:bldP spid="838" grpId="0" animBg="1"/>
      <p:bldP spid="838" grpId="1" animBg="1"/>
      <p:bldP spid="838" grpId="2" animBg="1"/>
      <p:bldP spid="839" grpId="0" animBg="1"/>
      <p:bldP spid="839" grpId="1" animBg="1"/>
      <p:bldP spid="839" grpId="2" animBg="1"/>
      <p:bldP spid="979" grpId="0"/>
      <p:bldP spid="979" grpId="1"/>
      <p:bldP spid="980" grpId="0"/>
      <p:bldP spid="980" grpId="1"/>
      <p:bldP spid="978" grpId="0"/>
      <p:bldP spid="978" grpId="1"/>
      <p:bldP spid="981" grpId="0"/>
      <p:bldP spid="981" grpId="1"/>
      <p:bldP spid="982" grpId="0"/>
      <p:bldP spid="982" grpId="1"/>
      <p:bldP spid="983" grpId="0"/>
      <p:bldP spid="983" grpId="1"/>
      <p:bldP spid="984" grpId="0"/>
      <p:bldP spid="984" grpId="1"/>
      <p:bldP spid="986" grpId="0"/>
      <p:bldP spid="986" grpId="1"/>
      <p:bldP spid="987" grpId="0"/>
      <p:bldP spid="987" grpId="1"/>
      <p:bldP spid="988" grpId="0"/>
      <p:bldP spid="988" grpId="1"/>
      <p:bldP spid="989" grpId="0"/>
      <p:bldP spid="989" grpId="1"/>
      <p:bldP spid="990" grpId="0"/>
      <p:bldP spid="990" grpId="1"/>
      <p:bldP spid="991" grpId="0"/>
      <p:bldP spid="991" grpId="1"/>
      <p:bldP spid="992" grpId="0"/>
      <p:bldP spid="992" grpId="1"/>
      <p:bldP spid="99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482</Words>
  <Application>Microsoft Office PowerPoint</Application>
  <PresentationFormat>Custom</PresentationFormat>
  <Paragraphs>144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inherit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shaunak sen</dc:creator>
  <cp:lastModifiedBy>shaunak sen</cp:lastModifiedBy>
  <cp:revision>45</cp:revision>
  <dcterms:created xsi:type="dcterms:W3CDTF">2021-07-02T21:28:32Z</dcterms:created>
  <dcterms:modified xsi:type="dcterms:W3CDTF">2021-08-20T13:30:40Z</dcterms:modified>
</cp:coreProperties>
</file>