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20" y="84"/>
      </p:cViewPr>
      <p:guideLst>
        <p:guide orient="horz" pos="5689"/>
        <p:guide pos="5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0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5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7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4638861" y="5041329"/>
            <a:ext cx="523485" cy="260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5504211" y="5041328"/>
            <a:ext cx="523485" cy="260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6775531" y="5035986"/>
            <a:ext cx="523485" cy="260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6161231" y="6031914"/>
            <a:ext cx="41665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7" dirty="0"/>
              <a:t>…</a:t>
            </a:r>
            <a:endParaRPr lang="en-GB" sz="2397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5966251" y="6577058"/>
            <a:ext cx="5344" cy="213667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4459911" y="8140402"/>
            <a:ext cx="31355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Stack of encoder NNs</a:t>
            </a:r>
            <a:endParaRPr lang="en-GB" sz="1867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2795975" y="5415253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3073740" y="5415253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3351507" y="5415253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2795975" y="5967809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3073740" y="5967809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3351507" y="5967809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2795975" y="6742351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3073740" y="6742351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3351507" y="6742351"/>
            <a:ext cx="277767" cy="24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3124794" y="6146321"/>
            <a:ext cx="41665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7" dirty="0"/>
              <a:t>…</a:t>
            </a:r>
            <a:endParaRPr lang="en-GB" sz="239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2072776" y="7161850"/>
            <a:ext cx="313556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/>
              <a:t>Sequence of </a:t>
            </a:r>
            <a:r>
              <a:rPr lang="en-US" sz="1599" dirty="0" err="1"/>
              <a:t>i</a:t>
            </a:r>
            <a:r>
              <a:rPr lang="en-US" sz="1599" dirty="0"/>
              <a:t>/p features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8313932" y="4705683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8313932" y="5178726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8313932" y="5647576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8313932" y="6120618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8313932" y="6593661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8313932" y="7062510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8313932" y="7535552"/>
            <a:ext cx="523485" cy="47304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7007885" y="8139350"/>
            <a:ext cx="31355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Hidden state</a:t>
            </a:r>
            <a:endParaRPr lang="en-GB" sz="1867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9585252" y="5041328"/>
            <a:ext cx="523485" cy="2606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10450602" y="5035985"/>
            <a:ext cx="523485" cy="2606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11721922" y="5030642"/>
            <a:ext cx="523485" cy="2606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11107622" y="6026570"/>
            <a:ext cx="41665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7" dirty="0"/>
              <a:t>…</a:t>
            </a:r>
            <a:endParaRPr lang="en-GB" sz="2397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10909980" y="6574386"/>
            <a:ext cx="10686" cy="213667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9748156" y="8082636"/>
            <a:ext cx="31355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Stack of decoder NNs</a:t>
            </a:r>
            <a:endParaRPr lang="en-GB" sz="1867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675318" y="6438487"/>
            <a:ext cx="847503" cy="2988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7373344" y="6438476"/>
            <a:ext cx="8822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13078700" y="5531874"/>
            <a:ext cx="721128" cy="238008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13078700" y="5967804"/>
            <a:ext cx="721128" cy="238008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13078700" y="6742346"/>
            <a:ext cx="721128" cy="238008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97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13342814" y="6140977"/>
            <a:ext cx="41665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7" dirty="0"/>
              <a:t>…</a:t>
            </a:r>
            <a:endParaRPr lang="en-GB" sz="2397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12573904" y="7167966"/>
            <a:ext cx="313556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/>
              <a:t>Sequence of o/p tokens</a:t>
            </a:r>
            <a:endParaRPr lang="en-GB" sz="15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5931545" y="2912984"/>
            <a:ext cx="5811740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7" b="1" dirty="0"/>
              <a:t>Simplified encoder-decoder architecture</a:t>
            </a:r>
            <a:endParaRPr lang="en-GB" sz="2397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86DDA-CCE4-4915-94C4-7EC8DB842C01}"/>
              </a:ext>
            </a:extLst>
          </p:cNvPr>
          <p:cNvCxnSpPr>
            <a:cxnSpLocks/>
          </p:cNvCxnSpPr>
          <p:nvPr/>
        </p:nvCxnSpPr>
        <p:spPr>
          <a:xfrm>
            <a:off x="12378052" y="6438476"/>
            <a:ext cx="5056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B3F7D8-0A31-418B-A785-57345AE72ACE}"/>
              </a:ext>
            </a:extLst>
          </p:cNvPr>
          <p:cNvCxnSpPr>
            <a:stCxn id="33" idx="0"/>
            <a:endCxn id="44" idx="0"/>
          </p:cNvCxnSpPr>
          <p:nvPr/>
        </p:nvCxnSpPr>
        <p:spPr>
          <a:xfrm rot="16200000" flipH="1">
            <a:off x="10117190" y="3164167"/>
            <a:ext cx="324959" cy="3407990"/>
          </a:xfrm>
          <a:prstGeom prst="bentConnector3">
            <a:avLst>
              <a:gd name="adj1" fmla="val -70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19067-4D68-4539-AD18-AC787D1909FA}"/>
              </a:ext>
            </a:extLst>
          </p:cNvPr>
          <p:cNvCxnSpPr>
            <a:cxnSpLocks/>
          </p:cNvCxnSpPr>
          <p:nvPr/>
        </p:nvCxnSpPr>
        <p:spPr>
          <a:xfrm flipH="1">
            <a:off x="10712344" y="4476750"/>
            <a:ext cx="1" cy="5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327642-DE49-4E75-9140-0C809967C14D}"/>
              </a:ext>
            </a:extLst>
          </p:cNvPr>
          <p:cNvCxnSpPr>
            <a:cxnSpLocks/>
          </p:cNvCxnSpPr>
          <p:nvPr/>
        </p:nvCxnSpPr>
        <p:spPr>
          <a:xfrm flipH="1">
            <a:off x="9846030" y="4482233"/>
            <a:ext cx="1" cy="5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49</cp:revision>
  <dcterms:created xsi:type="dcterms:W3CDTF">2021-07-02T21:28:32Z</dcterms:created>
  <dcterms:modified xsi:type="dcterms:W3CDTF">2021-08-22T10:50:44Z</dcterms:modified>
</cp:coreProperties>
</file>