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56A3-E5F5-48D9-B626-E8B359BDC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FD9B7-3F67-4766-8155-3F414B9B5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F1961-39CE-4DC2-B778-AD5A00AD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548F4-A1E2-4663-ADCB-E74F7D1B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12AE3-DBB9-414E-A819-83833F13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D32C-1AFC-463E-A956-00AF98D4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33DEB-A53A-4476-BA56-D0F5E6F9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ADD5-2CB4-482B-A7D8-76D9475D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7D7C-8914-48E2-8C16-F8FDB3F4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2F56-2ABB-4E31-B11B-291C5065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74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AFD82-A0C9-4323-A8BE-0972D6334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73011-168E-41AB-A7DD-96C1CA7F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C540-E6F3-46CD-AC60-D8BFEB5B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B21A-914C-4CB3-8B64-3EC62133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7431-1BAC-46C3-9EA8-E4BEB49A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2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7662-CBEF-4C33-8783-62AFB796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0108-EAAE-4190-B5D4-9854244E3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84FD-3B89-4F33-9ABB-083EED6F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46741-042F-48F1-8CA6-59C3475F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E60F-87BA-45BE-9054-2DC2534E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8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0EBB-E69D-485D-B27A-773A551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BF41-8B2C-4E59-A189-4ACF6EB9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28AB-070D-472F-9736-CB5BC0B3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BEDA-366E-4AC5-B717-BFACB0AC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49FA-BF5C-4654-BC9D-719B83D9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1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7C7A-6274-404D-8CCA-4A8AC493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123D-733B-4346-A643-C6380B972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2B8BA-04E6-4D72-8614-00BB9AB44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155D-C501-405C-A1F5-84E9BDD8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7361A-F369-4389-A27E-BA33C7EB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EA5F-F547-4745-A195-5DD2D683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9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363C-6C2D-4F5D-B4F8-9B1C64E2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E1EF-2D6E-4981-8730-2E8E5CA71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5CB6C-5CBB-4957-BB35-A5C8103D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F04C2-F9AC-43AD-9CDC-807719DC1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931B2-437D-408B-8217-6796818DD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4FF5F-A2B9-4467-A04D-7A76B4DE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068F5-0BA4-4858-9B62-596BC945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C4F6A-4E6F-48CD-B998-29C5AE2E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C6B4-6545-494C-85FD-9221DEEE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F765F-5C46-4016-ADF5-527FB3C7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6E72A-A9BC-4DE5-93A0-FB0A1432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88AEB-2052-43A9-B986-F6754E66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9DB1E-E5AC-49D7-910D-C3357AD9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0CFC0-A004-4BD6-AF35-CE63D492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D2C0A-E7BE-4392-A3CE-E153F7F2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1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DBB6-F64E-4160-84B5-D2FBFAFE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8E9-C0E6-4155-8C9C-923DDF77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CC27D-F9C1-41B2-96E5-7B4ABEA9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96CD7-2BBD-482D-BB12-797CB500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FF674-BAD5-47FF-A4F6-19C6008A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7CE2F-F5EF-4C5B-B527-8FCDB908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0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A768-DEEA-43BA-A682-FDEBBE8C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2BEA0-4C59-4D55-919A-D59694A0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02344-ED9E-49CC-B830-68290A441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C8817-FFAD-4F3B-861A-F9E01667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E7029-8C58-4B10-8752-C1865E33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318C-531F-4C31-839A-999A0AD6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755FF-6CA9-40F8-A2A7-2CE16970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B3006-A5CC-4C37-B9EC-4CE87FF6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1807-BA83-4A3C-A21C-4D4F7549B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0DE2-9A9C-45A8-8F78-D725F79B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6FAF-E79D-486B-B80F-1ECADDB21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7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6972475" y="2148898"/>
            <a:ext cx="2688772" cy="25258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RNN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1743076" y="1526502"/>
            <a:ext cx="1561011" cy="261610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3" y="1421728"/>
              <a:ext cx="8022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Economic</a:t>
              </a:r>
              <a:endParaRPr lang="en-GB" sz="11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1743076" y="1345567"/>
            <a:ext cx="1561011" cy="261610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3" y="1240790"/>
              <a:ext cx="8022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growth</a:t>
              </a:r>
              <a:endParaRPr lang="en-GB" sz="1100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1743075" y="1172182"/>
            <a:ext cx="1561011" cy="261610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has</a:t>
              </a:r>
              <a:endParaRPr lang="en-GB" sz="1100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1743075" y="972400"/>
            <a:ext cx="1561011" cy="261610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slowed</a:t>
              </a:r>
              <a:endParaRPr lang="en-GB" sz="1100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1743076" y="781787"/>
            <a:ext cx="1550125" cy="261610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down</a:t>
              </a:r>
              <a:endParaRPr lang="en-GB" sz="1100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1743075" y="598506"/>
            <a:ext cx="1561011" cy="261610"/>
            <a:chOff x="609600" y="493731"/>
            <a:chExt cx="1561010" cy="2616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in</a:t>
              </a:r>
              <a:endParaRPr lang="en-GB" sz="1100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1743075" y="414842"/>
            <a:ext cx="1561011" cy="261610"/>
            <a:chOff x="609600" y="310066"/>
            <a:chExt cx="1561010" cy="26160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recent</a:t>
              </a:r>
              <a:endParaRPr lang="en-GB" sz="1100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1743075" y="231559"/>
            <a:ext cx="1550124" cy="261610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years</a:t>
              </a:r>
              <a:endParaRPr lang="en-GB" sz="11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21B7BB-1682-4DE0-9A3C-06531879E653}"/>
              </a:ext>
            </a:extLst>
          </p:cNvPr>
          <p:cNvGrpSpPr/>
          <p:nvPr/>
        </p:nvGrpSpPr>
        <p:grpSpPr>
          <a:xfrm>
            <a:off x="4938575" y="2881741"/>
            <a:ext cx="1353640" cy="520542"/>
            <a:chOff x="3138350" y="2225040"/>
            <a:chExt cx="1353640" cy="520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CF5032-BD94-463A-AE43-A2F5AB0E2E6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D9900F1-7663-43BC-927C-442796BBD1B5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1A2227-BF3A-4223-8BB3-081201BAC69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EF1835-ABE3-4EB4-B245-E092F751E599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87895-A385-407A-84CD-3F36D3D8634F}"/>
                </a:ext>
              </a:extLst>
            </p:cNvPr>
            <p:cNvSpPr txBox="1"/>
            <p:nvPr/>
          </p:nvSpPr>
          <p:spPr>
            <a:xfrm>
              <a:off x="3138350" y="2499360"/>
              <a:ext cx="135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h0: Initial hidden state</a:t>
              </a:r>
              <a:endParaRPr lang="en-GB" sz="10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C6A92C-F165-424B-AFBD-D921422A08F7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2C7523-9BAF-4D80-8E87-D553CEBC603B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5321CE9-327F-44E3-BC60-408FBF34F541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942D29-8E72-4173-94AE-356CFCE904F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EBE3E7-2ECA-478A-86FF-84630412EAEC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1FF5-7A4A-4CAF-B29C-BF983672A5A7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h1</a:t>
              </a:r>
              <a:endParaRPr lang="en-GB" sz="10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CB89EC-F5DD-4BF0-BFF8-C42527623DF0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292328-5BD5-4E97-993D-300EAB19858F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64239ED-F5D6-41FB-919A-13967189BDA0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19B1128-C146-4C87-855A-4EF6BEBD6781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050D9-84C7-4848-AAB0-651EEBC99614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C88EC8-E274-4BD0-AE07-F4DE57B23EDD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098205-DFD5-40D4-AF64-618BB4913CD2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1AF477-2383-41EA-864A-9157CED5A613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672F772-039E-499B-AFC4-EB5BFF03DEB8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87605A-00D3-42A3-A565-1034491BD1E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462405-0FC9-4B4E-B2A1-96C307A69EBD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23472B-87D0-4FE6-A7EC-D8282FBD5740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9BEEBF-5195-454E-B040-F9F3B3F3B3EB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7EAE3C-A1FF-4134-96FC-4585AC7265B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070D19-05C7-46C5-8F49-2C208D87D45F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E9952D-4BBA-4343-B9A7-F1F4A646E44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ED63C46-DE1C-46A9-9BF9-E8D9BCBC6DA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DD0FE5A-3AB0-4785-B385-53126D1805A3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E69A17-8B48-4341-A65E-898A91259815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4FD668-129F-4BF0-8F81-6DA2F2402EE8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FBB7059-334B-40FE-AAF5-1BF02BBDAC5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87242-1DB9-426D-8281-9CF4C101758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F8110-6E4E-46C0-86D7-575E6089125E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779662-5064-412A-878A-6CAE8ADC51FC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8F19D-83C1-4510-8CF5-E608182A2602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55E5CC-4646-445E-A482-54C5A1EA76D6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0D8B0C-3CD9-47E6-848F-CCF395BA347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EC28C1-895F-4E57-91DE-E02AF3DCF199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A84BFB-59EE-4D10-84FE-C33FC05A712B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F8E9EA-8A9E-4C1B-81D6-87700DB4D7AA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E6763E8-C0CB-499C-8889-41C6A6EC51D4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39A576F-CD93-473D-8539-4818A4E1077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1604A8-F73A-403B-8A4C-57955A7D441A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9076D39-0075-41DE-9D83-FB2511BD5C0A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16A147F-4316-46EE-B9BB-BB243A625FD6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ED9AEB-13EA-4A5F-A888-A9BD3D63F9D1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h7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82272B-9035-4BD0-A15B-E79F5DCAB148}"/>
              </a:ext>
            </a:extLst>
          </p:cNvPr>
          <p:cNvGrpSpPr/>
          <p:nvPr/>
        </p:nvGrpSpPr>
        <p:grpSpPr>
          <a:xfrm>
            <a:off x="7575094" y="1233418"/>
            <a:ext cx="1381228" cy="520542"/>
            <a:chOff x="3138350" y="2225040"/>
            <a:chExt cx="1381228" cy="52054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17445-7C32-4F69-83FC-53690A9617C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AF76FEF-4F61-4759-9853-FBF55B627544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BABAA0B-6351-4000-909B-64B39B56D918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816E30-E81A-4361-A1CF-B84AD8DBB1CA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A868A86-EB96-44C5-97BB-5B01C33A6EB4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h8: final hidden state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4BAC0A-EE0F-41CD-8887-8D9788532A37}"/>
              </a:ext>
            </a:extLst>
          </p:cNvPr>
          <p:cNvCxnSpPr>
            <a:cxnSpLocks/>
          </p:cNvCxnSpPr>
          <p:nvPr/>
        </p:nvCxnSpPr>
        <p:spPr>
          <a:xfrm flipV="1">
            <a:off x="8281031" y="1720271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26B757-650D-4EDE-908E-356ECF52731C}"/>
              </a:ext>
            </a:extLst>
          </p:cNvPr>
          <p:cNvCxnSpPr>
            <a:cxnSpLocks/>
          </p:cNvCxnSpPr>
          <p:nvPr/>
        </p:nvCxnSpPr>
        <p:spPr>
          <a:xfrm>
            <a:off x="6292215" y="3883025"/>
            <a:ext cx="68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28C5D2F-2B5E-40C7-9AD6-37BD046781C2}"/>
              </a:ext>
            </a:extLst>
          </p:cNvPr>
          <p:cNvCxnSpPr>
            <a:cxnSpLocks/>
          </p:cNvCxnSpPr>
          <p:nvPr/>
        </p:nvCxnSpPr>
        <p:spPr>
          <a:xfrm>
            <a:off x="6292215" y="2994025"/>
            <a:ext cx="68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1335E2-D94F-4FE6-9DBD-F962BCDFFB20}"/>
              </a:ext>
            </a:extLst>
          </p:cNvPr>
          <p:cNvSpPr txBox="1"/>
          <p:nvPr/>
        </p:nvSpPr>
        <p:spPr>
          <a:xfrm>
            <a:off x="7229475" y="496320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h1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(x1, h0)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9C2FAF-546F-4BCE-8B9F-6F7B6DD44007}"/>
              </a:ext>
            </a:extLst>
          </p:cNvPr>
          <p:cNvSpPr txBox="1"/>
          <p:nvPr/>
        </p:nvSpPr>
        <p:spPr>
          <a:xfrm>
            <a:off x="7229475" y="496436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h2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(x2, h1)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97A3EF0-A1C5-45B7-8ADC-6D88591E18B6}"/>
              </a:ext>
            </a:extLst>
          </p:cNvPr>
          <p:cNvSpPr txBox="1"/>
          <p:nvPr/>
        </p:nvSpPr>
        <p:spPr>
          <a:xfrm>
            <a:off x="7229475" y="496320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h3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(x3, h2)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B23FCD-E99A-4A08-BBCD-8888026B7AFB}"/>
              </a:ext>
            </a:extLst>
          </p:cNvPr>
          <p:cNvSpPr txBox="1"/>
          <p:nvPr/>
        </p:nvSpPr>
        <p:spPr>
          <a:xfrm>
            <a:off x="7229475" y="496204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h4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(x4, h3)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6F67B7-13E3-4056-90FD-250B27F7B158}"/>
              </a:ext>
            </a:extLst>
          </p:cNvPr>
          <p:cNvSpPr txBox="1"/>
          <p:nvPr/>
        </p:nvSpPr>
        <p:spPr>
          <a:xfrm>
            <a:off x="7229475" y="496204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5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h5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(x5, h4)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C2EF024-A46E-417D-B553-CCF191F1B247}"/>
              </a:ext>
            </a:extLst>
          </p:cNvPr>
          <p:cNvSpPr txBox="1"/>
          <p:nvPr/>
        </p:nvSpPr>
        <p:spPr>
          <a:xfrm>
            <a:off x="7229475" y="496204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h6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(x6, h5)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08EAF12-DEF2-4559-BDA1-65C214A2169D}"/>
              </a:ext>
            </a:extLst>
          </p:cNvPr>
          <p:cNvSpPr txBox="1"/>
          <p:nvPr/>
        </p:nvSpPr>
        <p:spPr>
          <a:xfrm>
            <a:off x="7229475" y="496088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7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h7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(x7, h6)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14CF170-8C05-46B8-B9FA-F2ACB3EF7C63}"/>
              </a:ext>
            </a:extLst>
          </p:cNvPr>
          <p:cNvSpPr txBox="1"/>
          <p:nvPr/>
        </p:nvSpPr>
        <p:spPr>
          <a:xfrm>
            <a:off x="7229475" y="495972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8</a:t>
            </a:r>
          </a:p>
          <a:p>
            <a:r>
              <a:rPr lang="en-US" sz="1400" b="1" u="sng" dirty="0">
                <a:latin typeface="Consolas" panose="020B0609020204030204" pitchFamily="49" charset="0"/>
              </a:rPr>
              <a:t>h8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(x8, h7)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3DF1A2-4E5F-4117-9752-036E8C61BA26}"/>
              </a:ext>
            </a:extLst>
          </p:cNvPr>
          <p:cNvSpPr txBox="1"/>
          <p:nvPr/>
        </p:nvSpPr>
        <p:spPr>
          <a:xfrm>
            <a:off x="3367030" y="267927"/>
            <a:ext cx="22285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Initial hidden state - h0: [0,0,0,0]</a:t>
            </a:r>
            <a:endParaRPr lang="en-GB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B7B3138-CE59-4969-B7E6-5AB72432442C}"/>
              </a:ext>
            </a:extLst>
          </p:cNvPr>
          <p:cNvSpPr txBox="1"/>
          <p:nvPr/>
        </p:nvSpPr>
        <p:spPr>
          <a:xfrm>
            <a:off x="7842884" y="544926"/>
            <a:ext cx="30027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h8 is the output we use for decoder</a:t>
            </a:r>
            <a:endParaRPr lang="en-GB" sz="1400" dirty="0"/>
          </a:p>
        </p:txBody>
      </p:sp>
      <p:pic>
        <p:nvPicPr>
          <p:cNvPr id="44" name="Graphic 43" descr="Line arrow: Counter-clockwise curve outline">
            <a:extLst>
              <a:ext uri="{FF2B5EF4-FFF2-40B4-BE49-F238E27FC236}">
                <a16:creationId xmlns:a16="http://schemas.microsoft.com/office/drawing/2014/main" id="{26AE55CB-F089-4796-987C-E29E2992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513481">
            <a:off x="8614214" y="843940"/>
            <a:ext cx="590769" cy="59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5"/>
    </mc:Choice>
    <mc:Fallback xmlns=""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32 C -0.00247 -0.02686 -0.00495 -0.02686 -0.00716 -0.02547 C -0.01484 -0.02061 -0.01289 -0.02037 -0.01771 -0.01436 C -0.02409 -0.00625 -0.02982 -0.00186 -0.03529 0.01018 C -0.03789 0.01597 -0.04154 0.02106 -0.04336 0.02801 C -0.04674 0.04004 -0.05091 0.05162 -0.05338 0.06458 C -0.05534 0.075 -0.05703 0.08356 -0.05833 0.09467 C -0.05963 0.10532 -0.06042 0.11597 -0.06146 0.12685 C -0.06263 0.16597 -0.06315 0.17037 -0.06029 0.22685 C -0.05976 0.23588 -0.05794 0.24444 -0.05651 0.25347 C -0.05482 0.26389 -0.05234 0.27477 -0.04961 0.28472 C -0.04766 0.29166 -0.04583 0.29907 -0.04336 0.30578 C -0.0375 0.32106 -0.03216 0.33727 -0.02461 0.35023 C -0.00989 0.37523 -0.01094 0.37523 0.00482 0.39583 C 0.01094 0.4037 0.0168 0.4125 0.02357 0.41898 C 0.0431 0.43819 0.03919 0.43009 0.05664 0.43796 C 0.06302 0.44074 0.06901 0.44583 0.07539 0.44791 C 0.09232 0.45347 0.13151 0.46296 0.15417 0.46689 C 0.15977 0.46782 0.16537 0.46828 0.17096 0.46921 C 0.18542 0.46504 0.19388 0.46828 0.20417 0.45578 C 0.20508 0.45463 0.20586 0.45277 0.20664 0.45139 C 0.21198 0.44097 0.2125 0.44097 0.21602 0.42916 C 0.21654 0.42731 0.21667 0.42523 0.21732 0.42361 C 0.22057 0.41435 0.22435 0.40578 0.22787 0.39676 C 0.22917 0.39375 0.23021 0.39051 0.23164 0.38796 C 0.23333 0.38495 0.23516 0.38217 0.23659 0.37916 C 0.2375 0.37754 0.23776 0.37523 0.23854 0.37361 C 0.24115 0.36782 0.24284 0.36481 0.24544 0.36018 C 0.24557 0.35764 0.24583 0.35509 0.24596 0.35231 C 0.24623 0.34953 0.24636 0.34652 0.24662 0.34352 C 0.24675 0.34236 0.24714 0.34143 0.24727 0.34027 C 0.24753 0.33796 0.24766 0.33564 0.24792 0.33356 C 0.24922 0.32222 0.24909 0.32801 0.24909 0.32245 " pathEditMode="relative" rAng="0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1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650"/>
                            </p:stCondLst>
                            <p:childTnLst>
                              <p:par>
                                <p:cTn id="2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15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6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65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4838 L 0.00078 -0.04814 C -0.00156 -0.05763 -0.00352 -0.06713 -0.00612 -0.07615 C -0.0069 -0.0787 -0.00794 -0.08101 -0.00925 -0.08263 C -0.01081 -0.08472 -0.0125 -0.08611 -0.01432 -0.08726 C -0.0207 -0.09097 -0.02708 -0.09467 -0.03373 -0.09722 C -0.03776 -0.09884 -0.04206 -0.09861 -0.04623 -0.0993 L -0.11927 -0.09166 C -0.12292 -0.0912 -0.12656 -0.09074 -0.12995 -0.08819 C -0.13998 -0.08125 -0.15925 -0.06388 -0.15925 -0.06365 C -0.16901 -0.04652 -0.15794 -0.06574 -0.1849 -0.02824 C -0.19219 -0.01828 -0.20169 0.00139 -0.2056 0.01181 C -0.20833 0.01922 -0.20977 0.02801 -0.21185 0.03612 C -0.21198 0.03797 -0.21211 0.03982 -0.21237 0.04167 C -0.21471 0.05579 -0.21771 0.06945 -0.21927 0.08403 C -0.22057 0.09537 -0.22149 0.10695 -0.22305 0.11829 C -0.22448 0.12824 -0.22513 0.13287 -0.22617 0.14399 C -0.22735 0.15672 -0.22748 0.16366 -0.228 0.17616 C -0.22748 0.19051 -0.22708 0.2051 -0.22617 0.21945 C -0.22604 0.22037 -0.22539 0.22176 -0.22487 0.22292 C -0.22409 0.22477 -0.22318 0.22639 -0.2224 0.22848 C -0.22201 0.2294 -0.22175 0.23079 -0.22123 0.23172 C -0.22044 0.23311 -0.21953 0.23403 -0.21862 0.23449 C -0.21849 0.23612 -0.21836 0.2375 -0.2181 0.23797 C -0.21758 0.23982 -0.2168 0.24051 -0.21615 0.24144 L -0.21367 0.2463 " pathEditMode="relative" rAng="0" ptsTypes="AAAAAAAAAAAAAAAAAAAAAAAAAA">
                                      <p:cBhvr>
                                        <p:cTn id="4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5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65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15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65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079 C -0.0095 -0.02176 -0.00234 -0.02917 -0.01471 -0.01227 C -0.01875 -0.00672 -0.0237 -0.00255 -0.02721 0.0044 C -0.02995 0.00995 -0.03672 0.02338 -0.03971 0.03102 C -0.04453 0.04398 -0.05052 0.05578 -0.05404 0.06991 C -0.05677 0.08078 -0.05976 0.0912 -0.06211 0.10208 C -0.06953 0.13634 -0.07018 0.14722 -0.07461 0.18217 C -0.07526 0.19699 -0.07604 0.2118 -0.07656 0.22662 C -0.07695 0.23958 -0.07695 0.25254 -0.07721 0.26551 C -0.07734 0.2743 -0.0776 0.2831 -0.07773 0.29213 C -0.07513 0.3294 -0.07617 0.35903 -0.06654 0.39097 C -0.06042 0.41111 -0.05104 0.43287 -0.04154 0.44861 C -0.0375 0.45555 -0.0332 0.4625 -0.02838 0.46759 C -0.01211 0.48518 0.0224 0.50648 0.03659 0.51435 C 0.05326 0.52338 0.10117 0.54074 0.11654 0.54421 C 0.12878 0.54699 0.14115 0.54653 0.15352 0.54745 C 0.16537 0.54676 0.17734 0.54791 0.18906 0.54537 C 0.19089 0.54491 0.19167 0.54097 0.19284 0.53866 C 0.19688 0.53032 0.20156 0.52268 0.20469 0.51319 C 0.20742 0.50509 0.21016 0.49606 0.21341 0.48866 C 0.21654 0.48194 0.22005 0.47592 0.22279 0.46875 C 0.22435 0.46504 0.22565 0.46111 0.22721 0.45764 C 0.22839 0.45486 0.22982 0.45254 0.23099 0.44977 C 0.24271 0.42106 0.22982 0.45139 0.23789 0.4287 C 0.24388 0.4118 0.24544 0.4162 0.24844 0.39097 L 0.25104 0.36991 C 0.24948 0.3581 0.24974 0.36319 0.24974 0.3544 " pathEditMode="relative" rAng="0" ptsTypes="AAAAAAAAAAAAAAAAAAAAAAAAAAAA">
                                      <p:cBhvr>
                                        <p:cTn id="5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2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6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30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8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3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8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4791 L -0.00052 -0.04768 C -0.00091 -0.05347 -0.00052 -0.05926 -0.00156 -0.06435 C -0.00274 -0.07083 -0.00495 -0.07685 -0.00703 -0.0824 C -0.00951 -0.08888 -0.0125 -0.09467 -0.01537 -0.10069 C -0.01628 -0.10231 -0.01706 -0.10439 -0.01823 -0.10555 C -0.02917 -0.11713 -0.03985 -0.12939 -0.05156 -0.13842 C -0.05612 -0.14213 -0.06146 -0.14166 -0.06641 -0.14351 C -0.07865 -0.14282 -0.09128 -0.14629 -0.10339 -0.14166 C -0.12461 -0.13402 -0.1655 -0.10717 -0.1655 -0.10694 C -0.17409 -0.09189 -0.16419 -0.10879 -0.18216 -0.08426 C -0.18867 -0.075 -0.19675 -0.06828 -0.20156 -0.05625 C -0.2056 -0.04629 -0.21003 -0.0368 -0.21367 -0.02662 C -0.22031 -0.0074 -0.22435 0.01065 -0.2293 0.03102 C -0.2319 0.05348 -0.22761 0.01829 -0.2349 0.06065 C -0.23581 0.06598 -0.23607 0.07176 -0.23672 0.07709 C -0.23698 0.07894 -0.23737 0.08056 -0.23763 0.08218 C -0.23737 0.12338 -0.23789 0.16459 -0.23672 0.20556 C -0.23672 0.20764 -0.23203 0.21875 -0.23125 0.22037 C -0.22852 0.22593 -0.22578 0.23172 -0.22292 0.23681 C -0.22214 0.2382 -0.2211 0.23959 -0.22005 0.24028 C -0.21927 0.24051 -0.21823 0.24028 -0.21732 0.24028 " pathEditMode="relative" rAng="0" ptsTypes="AAAAAAAAAAAAAAAAAAAAAA">
                                      <p:cBhvr>
                                        <p:cTn id="7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8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3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8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5 L 0.00104 -0.03032 C -0.01849 0.0294 0.01276 -0.06319 -0.02279 0.02385 C -0.03229 0.04723 -0.03776 0.0588 -0.04518 0.0838 C -0.04805 0.09306 -0.05039 0.10301 -0.05273 0.11274 C -0.05599 0.12593 -0.0612 0.1507 -0.06341 0.16366 C -0.06484 0.17292 -0.06601 0.18218 -0.06706 0.19144 C -0.0707 0.22014 -0.07135 0.22778 -0.07396 0.25371 C -0.07422 0.26598 -0.07487 0.27801 -0.07461 0.29028 C -0.07409 0.31088 -0.07292 0.32987 -0.06966 0.34931 C -0.06836 0.35672 -0.06719 0.36436 -0.06523 0.37153 C -0.06068 0.3882 -0.05404 0.4044 -0.04713 0.41806 C -0.04127 0.42963 -0.03581 0.44213 -0.02904 0.45139 C -0.02109 0.46227 -0.01211 0.46968 -0.00338 0.47825 C 0.0069 0.48797 0.01693 0.49885 0.02787 0.50579 C 0.04232 0.51528 0.07956 0.53079 0.09727 0.53357 C 0.10742 0.53542 0.11771 0.5345 0.12787 0.53473 C 0.13412 0.53635 0.14024 0.53913 0.14662 0.53913 C 0.15456 0.53913 0.1625 0.53681 0.17031 0.53357 C 0.1763 0.53149 0.18893 0.51829 0.19349 0.51366 C 0.19583 0.51135 0.19831 0.50903 0.20039 0.50579 C 0.20208 0.50348 0.20326 0.5 0.20469 0.497 C 0.20586 0.49468 0.20729 0.4926 0.20846 0.49028 C 0.21042 0.48681 0.21211 0.48288 0.21406 0.47917 C 0.21576 0.47616 0.21745 0.47338 0.21914 0.47038 C 0.22083 0.46713 0.2224 0.46366 0.22409 0.46042 C 0.22904 0.45093 0.22865 0.45301 0.23281 0.44375 C 0.23399 0.44121 0.2349 0.43843 0.23594 0.43588 C 0.24167 0.42315 0.24024 0.42963 0.24596 0.4125 C 0.2487 0.40463 0.25352 0.3882 0.25352 0.38843 L 0.25221 0.37477 " pathEditMode="relative" rAng="0" ptsTypes="AAAAAAAAAAAAAAAAAAAAAAAAAAAAAAA">
                                      <p:cBhvr>
                                        <p:cTn id="8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8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450"/>
                            </p:stCondLst>
                            <p:childTnLst>
                              <p:par>
                                <p:cTn id="9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95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4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95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4791 L 0.00039 -0.04768 C -0.01654 -0.05949 -0.02331 -0.06504 -0.04141 -0.07268 C -0.05508 -0.07847 -0.06797 -0.07893 -0.08216 -0.08078 L -0.1405 -0.06944 C -0.14453 -0.06828 -0.14844 -0.06597 -0.15248 -0.06435 C -0.1556 -0.0618 -0.1586 -0.05879 -0.16172 -0.05625 C -0.16914 -0.05023 -0.18268 -0.04236 -0.1905 -0.03148 C -0.19596 -0.02384 -0.19701 -0.01828 -0.20156 -0.00833 C -0.20677 0.00278 -0.21328 0.01204 -0.21732 0.02454 C -0.22682 0.05417 -0.22748 0.05278 -0.23307 0.07894 C -0.23412 0.0838 -0.23516 0.08866 -0.23581 0.09375 C -0.23698 0.10232 -0.23763 0.11112 -0.23854 0.11991 C -0.23828 0.13912 -0.23841 0.15857 -0.23763 0.17755 C -0.2375 0.18056 -0.23633 0.18426 -0.23581 0.1875 C -0.2349 0.19352 -0.23464 0.19815 -0.23307 0.20394 C -0.23203 0.20764 -0.2306 0.21065 -0.2293 0.21389 C -0.22761 0.22639 -0.22969 0.21436 -0.22565 0.22871 C -0.22487 0.23079 -0.22461 0.23704 -0.22292 0.2382 C -0.22175 0.23959 -0.22044 0.2382 -0.21914 0.2382 " pathEditMode="relative" rAng="0" ptsTypes="AAAAAAAAAAAAAAAAAAAA">
                                      <p:cBhvr>
                                        <p:cTn id="10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495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45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950"/>
                            </p:stCondLst>
                            <p:childTnLst>
                              <p:par>
                                <p:cTn id="1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39 C -0.00247 -0.02569 -0.0043 -0.025 -0.00586 -0.02338 C -0.01107 -0.01829 -0.01484 -0.01088 -0.01966 -0.0044 C -0.02226 -0.00093 -0.025 0.00208 -0.02773 0.00556 C -0.04206 0.04167 -0.04219 0.03819 -0.05273 0.08657 C -0.05456 0.09514 -0.05534 0.1044 -0.05651 0.11319 C -0.06471 0.18125 -0.05547 0.11412 -0.06211 0.16111 C -0.06328 0.18102 -0.0651 0.20093 -0.06588 0.22106 C -0.0668 0.24768 -0.06614 0.23287 -0.06771 0.26551 C -0.06745 0.3044 -0.06888 0.34329 -0.06706 0.38218 C -0.06549 0.41574 -0.05534 0.44514 -0.04336 0.46991 C -0.03698 0.4831 -0.03164 0.49352 -0.02331 0.50208 C -0.01029 0.51597 0.00104 0.52222 0.01602 0.52986 C 0.0207 0.53241 0.02565 0.53356 0.03034 0.53542 C 0.03711 0.53819 0.04362 0.5419 0.05039 0.54444 C 0.0668 0.55046 0.06667 0.54977 0.08099 0.55093 C 0.08359 0.55069 0.09453 0.55 0.09857 0.54884 C 0.10026 0.54838 0.10182 0.54722 0.10352 0.54653 C 0.10664 0.54537 0.10977 0.54421 0.11289 0.54329 C 0.11458 0.54282 0.11628 0.54259 0.11784 0.54213 C 0.11953 0.54167 0.12123 0.54051 0.12279 0.54005 C 0.13021 0.53704 0.12279 0.54143 0.13659 0.53426 C 0.16771 0.51852 0.14727 0.52685 0.16224 0.52106 C 0.1724 0.51088 0.16055 0.52245 0.17162 0.51204 C 0.1763 0.50764 0.17852 0.50486 0.18346 0.50116 C 0.18906 0.49676 0.18581 0.50139 0.19167 0.49444 C 0.19362 0.4919 0.19531 0.48912 0.19727 0.48657 C 0.19844 0.48495 0.19987 0.4838 0.20104 0.48218 C 0.20586 0.47454 0.21068 0.46667 0.21537 0.4588 C 0.21693 0.45625 0.21862 0.45417 0.21979 0.45116 C 0.22018 0.45 0.22044 0.44884 0.22096 0.44768 C 0.22149 0.44653 0.22227 0.4456 0.22292 0.44444 C 0.22565 0.43843 0.228 0.43194 0.23099 0.42662 C 0.23242 0.42407 0.23412 0.42176 0.23542 0.41875 C 0.2362 0.4169 0.23711 0.41505 0.23789 0.41319 C 0.23828 0.41227 0.23854 0.41088 0.23906 0.40995 C 0.24024 0.40764 0.24128 0.40486 0.24284 0.40324 C 0.2444 0.40185 0.24792 0.40116 0.24792 0.40139 " pathEditMode="relative" rAng="0" ptsTypes="AAAAAAAAAAAAAAAAAAAAAAAAAAAAAAAAAAAAAAA">
                                      <p:cBhvr>
                                        <p:cTn id="11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2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9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9600"/>
                            </p:stCondLst>
                            <p:childTnLst>
                              <p:par>
                                <p:cTn id="122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1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1100"/>
                            </p:stCondLst>
                            <p:childTnLst>
                              <p:par>
                                <p:cTn id="1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5023 L -0.00078 -0.05 C -0.003 -0.06551 -0.00261 -0.0743 -0.00794 -0.08518 C -0.01289 -0.0949 -0.03086 -0.10787 -0.03203 -0.10902 C -0.06211 -0.13171 -0.05703 -0.12338 -0.09727 -0.12476 C -0.10638 -0.1199 -0.13164 -0.10787 -0.14284 -0.09791 C -0.14375 -0.09699 -0.14362 -0.09398 -0.14453 -0.09305 C -0.14883 -0.08912 -0.15352 -0.08703 -0.15794 -0.08356 C -0.16979 -0.0743 -0.16341 -0.0787 -0.17136 -0.07083 C -0.17318 -0.06921 -0.175 -0.06782 -0.17669 -0.0662 C -0.18464 -0.0581 -0.18776 -0.05509 -0.19375 -0.0456 C -0.19557 -0.04236 -0.19753 -0.03958 -0.19909 -0.03588 C -0.20352 -0.02476 -0.20742 -0.01273 -0.21159 -0.00115 C -0.21302 0.00324 -0.21511 0.00695 -0.21602 0.01158 C -0.2181 0.02315 -0.21979 0.03519 -0.22227 0.04653 C -0.22318 0.0507 -0.22409 0.05487 -0.225 0.05926 C -0.22813 0.07616 -0.22565 0.06852 -0.22943 0.09098 C -0.23034 0.09699 -0.23177 0.10255 -0.23294 0.10834 C -0.23386 0.11945 -0.2349 0.13056 -0.23568 0.14167 C -0.23633 0.15116 -0.23737 0.17037 -0.23737 0.17061 C -0.23711 0.18889 -0.23737 0.20741 -0.23659 0.2257 C -0.23646 0.22778 -0.23529 0.22894 -0.23477 0.23056 C -0.23125 0.24144 -0.23503 0.23334 -0.23034 0.24005 C -0.22969 0.24098 -0.2293 0.24306 -0.22852 0.24329 C -0.22591 0.24422 -0.22318 0.24329 -0.22044 0.24329 " pathEditMode="relative" rAng="0" ptsTypes="AAAAAAAAAAAAAAAAAAAAAAAAA">
                                      <p:cBhvr>
                                        <p:cTn id="13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36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1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36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4100"/>
                            </p:stCondLst>
                            <p:childTnLst>
                              <p:par>
                                <p:cTn id="1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5 L -0.00039 -0.02731 C -0.00677 -0.02037 -0.01875 -0.00741 -0.02292 0.00116 C -0.02852 0.01273 -0.03555 0.02245 -0.03984 0.03565 C -0.04167 0.04167 -0.04349 0.04769 -0.04544 0.05347 C -0.04779 0.06065 -0.05052 0.06736 -0.05286 0.07454 C -0.05742 0.08843 -0.06172 0.10278 -0.06602 0.11667 C -0.07396 0.14259 -0.07656 0.15 -0.08359 0.18009 C -0.08594 0.19028 -0.08763 0.20093 -0.08984 0.21111 C -0.09102 0.2169 -0.09258 0.22222 -0.09349 0.22778 C -0.09661 0.2463 -0.09713 0.25787 -0.09857 0.27685 C -0.0987 0.2838 -0.09883 0.29074 -0.09922 0.29792 C -0.09948 0.30301 -0.10039 0.3081 -0.10039 0.31343 C -0.10052 0.33194 -0.10013 0.35046 -0.09974 0.36898 C -0.09961 0.37708 -0.09883 0.39005 -0.09792 0.39792 C -0.097 0.40486 -0.09635 0.41227 -0.09479 0.41898 C -0.09193 0.43194 -0.08828 0.44421 -0.08477 0.45671 C -0.08398 0.45972 -0.0832 0.46273 -0.08229 0.46551 C -0.07747 0.48125 -0.07161 0.49699 -0.06484 0.50995 C -0.05586 0.52732 -0.04297 0.54653 -0.03099 0.55903 C -0.02122 0.56921 -0.01146 0.5794 -0.00104 0.58773 C 0.00755 0.59468 0.0168 0.59954 0.02578 0.6044 C 0.03958 0.61204 0.05404 0.61829 0.06836 0.62222 C 0.0737 0.62384 0.07917 0.62454 0.08464 0.62569 C 0.12813 0.61759 0.07813 0.62616 0.11953 0.62107 C 0.12018 0.62107 0.12083 0.62037 0.12148 0.62014 C 0.12604 0.61806 0.1306 0.61644 0.13503 0.61458 C 0.13789 0.61227 0.1405 0.60949 0.14323 0.60787 C 0.14987 0.60417 0.15664 0.60208 0.16328 0.59884 C 0.16523 0.59792 0.16732 0.59745 0.16888 0.5956 L 0.17773 0.58565 C 0.18034 0.58264 0.18359 0.58079 0.18581 0.57662 C 0.18724 0.57407 0.18854 0.5713 0.19023 0.56898 C 0.19427 0.56296 0.19896 0.5588 0.20273 0.55232 C 0.20352 0.55069 0.2043 0.54907 0.20521 0.54792 C 0.20807 0.54352 0.21133 0.54028 0.21393 0.53565 C 0.21797 0.52824 0.22357 0.51412 0.22773 0.5044 C 0.22917 0.50116 0.23112 0.49838 0.23203 0.49444 C 0.23346 0.48866 0.23438 0.48218 0.23646 0.47662 C 0.2401 0.4669 0.23425 0.48241 0.24023 0.46782 C 0.24662 0.45208 0.23893 0.46968 0.24518 0.45556 C 0.24596 0.45185 0.24648 0.44861 0.24701 0.44444 C 0.2474 0.44236 0.24753 0.44005 0.24766 0.43773 C 0.24779 0.43681 0.24766 0.43565 0.24766 0.43449 " pathEditMode="relative" rAng="0" ptsTypes="AAAAAAAAAAAAAAAAAAAAAAAAAAAAAAAAAAAAAAAAAAAA">
                                      <p:cBhvr>
                                        <p:cTn id="14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3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61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7750"/>
                            </p:stCondLst>
                            <p:childTnLst>
                              <p:par>
                                <p:cTn id="152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8250"/>
                            </p:stCondLst>
                            <p:childTnLst>
                              <p:par>
                                <p:cTn id="1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875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9250"/>
                            </p:stCondLst>
                            <p:childTnLst>
                              <p:par>
                                <p:cTn id="1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4 L 0.00156 -0.05231 C -0.00039 -0.06041 -0.00143 -0.06921 -0.00404 -0.07638 C -0.0099 -0.09259 -0.01823 -0.10138 -0.02695 -0.11157 C -0.02787 -0.11273 -0.02891 -0.11388 -0.03008 -0.11435 C -0.04167 -0.11851 -0.06485 -0.12546 -0.06485 -0.12523 L -0.09727 -0.12407 C -0.09883 -0.12407 -0.10039 -0.12314 -0.10195 -0.12268 C -0.11667 -0.11898 -0.11875 -0.1199 -0.1319 -0.11296 C -0.13307 -0.11226 -0.13412 -0.11111 -0.13516 -0.11018 C -0.15026 -0.09421 -0.14063 -0.10509 -0.15169 -0.08912 C -0.15638 -0.0824 -0.16081 -0.075 -0.16589 -0.06944 C -0.17292 -0.0618 -0.16719 -0.06875 -0.17227 -0.06111 C -0.17344 -0.05902 -0.175 -0.05763 -0.17617 -0.05532 C -0.17956 -0.04907 -0.1832 -0.04328 -0.18568 -0.03564 C -0.19518 -0.00648 -0.19076 -0.01713 -0.19753 -0.00208 C -0.19779 -0.00023 -0.19779 0.00186 -0.19831 0.00348 C -0.20026 0.01112 -0.20339 0.01806 -0.20456 0.02616 C -0.20638 0.03774 -0.20742 0.05 -0.21016 0.06112 C -0.21094 0.06436 -0.21185 0.0676 -0.2125 0.07107 C -0.21602 0.09005 -0.21485 0.08635 -0.21719 0.10186 C -0.21797 0.10649 -0.21875 0.11112 -0.21953 0.11598 C -0.21927 0.14815 -0.21927 0.18056 -0.21875 0.21274 C -0.21875 0.21412 -0.21758 0.22362 -0.21719 0.22547 C -0.21654 0.22963 -0.21485 0.23357 -0.21485 0.23797 L -0.21485 0.24237 " pathEditMode="relative" rAng="0" ptsTypes="AAAAAAAAAAAAAAAAAAAAAAAAAA">
                                      <p:cBhvr>
                                        <p:cTn id="16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1250"/>
                            </p:stCondLst>
                            <p:childTnLst>
                              <p:par>
                                <p:cTn id="1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1750"/>
                            </p:stCondLst>
                            <p:childTnLst>
                              <p:par>
                                <p:cTn id="1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250"/>
                            </p:stCondLst>
                            <p:childTnLst>
                              <p:par>
                                <p:cTn id="1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8 L -0.00026 -0.03194 C -0.00417 -0.02269 -0.00768 -0.0125 -0.01211 -0.00347 C -0.01328 -0.00069 -0.01471 0.00162 -0.01588 0.0044 C -0.02057 0.01597 -0.025 0.02801 -0.02956 0.04005 C -0.03164 0.04537 -0.03398 0.05069 -0.03581 0.05671 C -0.03958 0.06852 -0.04349 0.08009 -0.04713 0.09213 C -0.04896 0.09861 -0.05052 0.10532 -0.05208 0.11204 C -0.05404 0.12106 -0.05612 0.12986 -0.05768 0.13866 C -0.05976 0.15139 -0.06432 0.18449 -0.06588 0.20116 C -0.0668 0.21181 -0.06732 0.22269 -0.06836 0.23333 C -0.06966 0.24745 -0.07161 0.26134 -0.07266 0.27523 C -0.0737 0.28843 -0.07487 0.30139 -0.07578 0.31435 C -0.07747 0.33866 -0.0776 0.34421 -0.07825 0.36551 C -0.07773 0.38403 -0.0776 0.40278 -0.07643 0.42106 C -0.07604 0.42801 -0.07031 0.46019 -0.06901 0.46551 C -0.06706 0.47292 -0.06432 0.47963 -0.06211 0.48657 C -0.05963 0.49444 -0.05794 0.50255 -0.05521 0.50995 C -0.05052 0.52245 -0.04349 0.53611 -0.03711 0.54676 C -0.02799 0.56157 -0.02409 0.56829 -0.01328 0.57894 C -0.00117 0.59097 0.0112 0.60208 0.02357 0.61343 C 0.03932 0.62778 0.0332 0.62546 0.04349 0.62778 C 0.05182 0.63218 0.06055 0.63727 0.06914 0.64005 C 0.07305 0.6412 0.07708 0.64144 0.08099 0.64236 L 0.13789 0.6412 C 0.13998 0.64097 0.14857 0.63611 0.15091 0.63449 C 0.15456 0.63194 0.1582 0.6294 0.16159 0.62662 C 0.16289 0.62569 0.16419 0.62477 0.16537 0.62338 C 0.16797 0.62037 0.17031 0.61667 0.17292 0.61343 C 0.17474 0.61111 0.17669 0.60903 0.17852 0.60671 C 0.18112 0.60301 0.18346 0.59907 0.18607 0.5956 C 0.1918 0.58796 0.19779 0.58079 0.20352 0.57338 C 0.20482 0.57153 0.20612 0.56991 0.20729 0.56782 C 0.22057 0.5419 0.21133 0.55556 0.21914 0.54444 C 0.22552 0.52176 0.21862 0.54537 0.22669 0.52106 C 0.22734 0.51898 0.22787 0.51667 0.22852 0.51435 C 0.23216 0.50347 0.2349 0.49676 0.23919 0.48657 C 0.23998 0.48472 0.24089 0.4831 0.24167 0.48102 C 0.24271 0.47847 0.24349 0.47569 0.24479 0.47338 C 0.24883 0.46458 0.24727 0.4713 0.24974 0.46111 C 0.24974 0.46088 0.24974 0.46042 0.24974 0.45972 " pathEditMode="relative" rAng="0" ptsTypes="AAAAAAAAAAAAAAAAAAAAAAAAAAAAAAAAAAAAAAAAA">
                                      <p:cBhvr>
                                        <p:cTn id="17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3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425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5900"/>
                            </p:stCondLst>
                            <p:childTnLst>
                              <p:par>
                                <p:cTn id="182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6400"/>
                            </p:stCondLst>
                            <p:childTnLst>
                              <p:par>
                                <p:cTn id="1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469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7400"/>
                            </p:stCondLst>
                            <p:childTnLst>
                              <p:par>
                                <p:cTn id="1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4 L 0.00156 -0.05231 C -0.00039 -0.06041 -0.00143 -0.06921 -0.00404 -0.07638 C -0.0099 -0.09259 -0.01823 -0.10138 -0.02695 -0.11157 C -0.02787 -0.11273 -0.02891 -0.11388 -0.03008 -0.11435 C -0.04167 -0.11851 -0.06485 -0.12546 -0.06485 -0.12523 L -0.09727 -0.12407 C -0.09883 -0.12407 -0.10039 -0.12314 -0.10195 -0.12268 C -0.11667 -0.11898 -0.11875 -0.1199 -0.1319 -0.11296 C -0.13307 -0.11226 -0.13412 -0.11111 -0.13516 -0.11018 C -0.15026 -0.09421 -0.14063 -0.10509 -0.15169 -0.08912 C -0.15638 -0.0824 -0.16081 -0.075 -0.16589 -0.06944 C -0.17292 -0.0618 -0.16719 -0.06875 -0.17227 -0.06111 C -0.17344 -0.05902 -0.175 -0.05763 -0.17617 -0.05532 C -0.17956 -0.04907 -0.1832 -0.04328 -0.18568 -0.03564 C -0.19518 -0.00648 -0.19076 -0.01713 -0.19753 -0.00208 C -0.19779 -0.00023 -0.19779 0.00186 -0.19831 0.00348 C -0.20026 0.01112 -0.20339 0.01806 -0.20456 0.02616 C -0.20638 0.03774 -0.20742 0.05 -0.21016 0.06112 C -0.21094 0.06436 -0.21185 0.0676 -0.2125 0.07107 C -0.21602 0.09005 -0.21485 0.08635 -0.21719 0.10186 C -0.21797 0.10649 -0.21875 0.11112 -0.21953 0.11598 C -0.21927 0.14815 -0.21927 0.18056 -0.21875 0.21274 C -0.21875 0.21412 -0.21758 0.22362 -0.21719 0.22547 C -0.21654 0.22963 -0.21485 0.23357 -0.21485 0.23797 L -0.21485 0.24237 " pathEditMode="relative" rAng="0" ptsTypes="AAAAAAAAAAAAAAAAAAAAAAAAAA">
                                      <p:cBhvr>
                                        <p:cTn id="19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9400"/>
                            </p:stCondLst>
                            <p:childTnLst>
                              <p:par>
                                <p:cTn id="1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9900"/>
                            </p:stCondLst>
                            <p:childTnLst>
                              <p:par>
                                <p:cTn id="2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400"/>
                            </p:stCondLst>
                            <p:childTnLst>
                              <p:par>
                                <p:cTn id="20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3079 L -0.00039 -0.03056 C -0.01276 -0.00162 -0.04792 0.07893 -0.05273 0.09791 C -0.07279 0.17639 -0.06471 0.13773 -0.07773 0.21342 C -0.08008 0.24954 -0.07904 0.23866 -0.08711 0.29352 C -0.08932 0.30856 -0.09258 0.32291 -0.09466 0.33796 C -0.09609 0.34884 -0.09674 0.36018 -0.09766 0.37129 C -0.09713 0.39791 -0.09674 0.42454 -0.09583 0.45139 C -0.09544 0.46342 -0.08906 0.49629 -0.08841 0.49907 C -0.07917 0.53657 -0.07292 0.5537 -0.05716 0.58241 C -0.05299 0.58981 -0.04818 0.59606 -0.04336 0.60231 C -0.03867 0.60856 -0.03411 0.61528 -0.02904 0.62014 C -0.02318 0.62592 -0.01641 0.62963 -0.01042 0.63449 C -0.00325 0.64028 0.003 0.64884 0.01029 0.65231 C 0.0319 0.66273 0.05404 0.66852 0.07604 0.67569 C 0.12031 0.69004 0.11432 0.68657 0.15977 0.68912 C 0.17018 0.68866 0.1806 0.69028 0.19102 0.68796 C 0.19388 0.68727 0.19609 0.68287 0.19844 0.68009 C 0.2013 0.67685 0.20456 0.67407 0.20729 0.67014 C 0.21042 0.66528 0.21797 0.64722 0.21979 0.64236 C 0.22083 0.63935 0.22123 0.63565 0.22227 0.63241 C 0.22396 0.62708 0.2263 0.62245 0.22774 0.6169 C 0.22878 0.61366 0.22943 0.61018 0.23034 0.60671 C 0.23216 0.6 0.23412 0.59352 0.23581 0.5868 C 0.23724 0.58148 0.23828 0.57569 0.23958 0.57014 C 0.24128 0.56389 0.24323 0.55764 0.24466 0.55116 C 0.24623 0.54514 0.2474 0.5294 0.24792 0.52569 C 0.24831 0.52199 0.24935 0.51829 0.24974 0.51458 C 0.25169 0.49676 0.25143 0.49884 0.25143 0.4868 " pathEditMode="relative" rAng="0" ptsTypes="AAAAAAAAAAAAAAAAAAAAAAAAAAAAA">
                                      <p:cBhvr>
                                        <p:cTn id="20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3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24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4050"/>
                            </p:stCondLst>
                            <p:childTnLst>
                              <p:par>
                                <p:cTn id="212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4550"/>
                            </p:stCondLst>
                            <p:childTnLst>
                              <p:par>
                                <p:cTn id="2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505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5550"/>
                            </p:stCondLst>
                            <p:childTnLst>
                              <p:par>
                                <p:cTn id="2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4 L 0.00156 -0.05231 C -0.00039 -0.06041 -0.00143 -0.06921 -0.00404 -0.07638 C -0.0099 -0.09259 -0.01823 -0.10138 -0.02695 -0.11157 C -0.02787 -0.11273 -0.02891 -0.11388 -0.03008 -0.11435 C -0.04167 -0.11851 -0.06485 -0.12546 -0.06485 -0.12523 L -0.09727 -0.12407 C -0.09883 -0.12407 -0.10039 -0.12314 -0.10195 -0.12268 C -0.11667 -0.11898 -0.11875 -0.1199 -0.1319 -0.11296 C -0.13307 -0.11226 -0.13412 -0.11111 -0.13516 -0.11018 C -0.15026 -0.09421 -0.14063 -0.10509 -0.15169 -0.08912 C -0.15638 -0.0824 -0.16081 -0.075 -0.16589 -0.06944 C -0.17292 -0.0618 -0.16719 -0.06875 -0.17227 -0.06111 C -0.17344 -0.05902 -0.175 -0.05763 -0.17617 -0.05532 C -0.17956 -0.04907 -0.1832 -0.04328 -0.18568 -0.03564 C -0.19518 -0.00648 -0.19076 -0.01713 -0.19753 -0.00208 C -0.19779 -0.00023 -0.19779 0.00186 -0.19831 0.00348 C -0.20026 0.01112 -0.20339 0.01806 -0.20456 0.02616 C -0.20638 0.03774 -0.20742 0.05 -0.21016 0.06112 C -0.21094 0.06436 -0.21185 0.0676 -0.2125 0.07107 C -0.21602 0.09005 -0.21485 0.08635 -0.21719 0.10186 C -0.21797 0.10649 -0.21875 0.11112 -0.21953 0.11598 C -0.21927 0.14815 -0.21927 0.18056 -0.21875 0.21274 C -0.21875 0.21412 -0.21758 0.22362 -0.21719 0.22547 C -0.21654 0.22963 -0.21485 0.23357 -0.21485 0.23797 L -0.21485 0.24237 " pathEditMode="relative" rAng="0" ptsTypes="AAAAAAAAAAAAAAAAAAAAAAAAAA">
                                      <p:cBhvr>
                                        <p:cTn id="22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7550"/>
                            </p:stCondLst>
                            <p:childTnLst>
                              <p:par>
                                <p:cTn id="2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8050"/>
                            </p:stCondLst>
                            <p:childTnLst>
                              <p:par>
                                <p:cTn id="2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8550"/>
                            </p:stCondLst>
                            <p:childTnLst>
                              <p:par>
                                <p:cTn id="2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1 L -0.00052 -0.02847 C -0.01406 -0.00278 -0.00534 -0.02084 -0.02305 0.02778 C -0.02383 0.03009 -0.03463 0.05949 -0.03555 0.06342 C -0.03672 0.06944 -0.03776 0.07546 -0.03919 0.08125 C -0.04088 0.08727 -0.04336 0.09282 -0.04492 0.09907 C -0.05 0.11967 -0.06654 0.19444 -0.06992 0.21782 C -0.07148 0.22986 -0.07331 0.24143 -0.07487 0.25347 C -0.07786 0.27778 -0.07904 0.29491 -0.08112 0.32014 C -0.08138 0.33055 -0.08151 0.34097 -0.08177 0.35116 C -0.08268 0.38889 -0.08398 0.3993 -0.08242 0.43796 C -0.0819 0.44768 -0.08112 0.45741 -0.07982 0.4669 C -0.07643 0.49328 -0.07422 0.5206 -0.06862 0.54583 C -0.06732 0.55139 -0.06654 0.55717 -0.06484 0.5625 C -0.05729 0.58657 -0.0526 0.61504 -0.04115 0.63356 C -0.03073 0.65023 -0.02656 0.65926 -0.01367 0.67014 C -0.0082 0.675 -0.00221 0.67801 0.00365 0.68125 C 0.03112 0.69629 0.02305 0.69328 0.04766 0.69467 C 0.07995 0.69421 0.11354 0.70162 0.14557 0.68912 C 0.15013 0.68727 0.15508 0.68541 0.15951 0.68241 C 0.16172 0.68102 0.17513 0.66643 0.17578 0.66574 C 0.17852 0.6625 0.18112 0.65903 0.18372 0.65578 C 0.18594 0.65347 0.18815 0.65162 0.1901 0.64907 C 0.19193 0.64676 0.19336 0.64375 0.19505 0.64143 C 0.20169 0.63287 0.20846 0.625 0.2151 0.6169 C 0.21758 0.61389 0.22044 0.6118 0.22253 0.6081 C 0.22448 0.60463 0.22656 0.60162 0.22826 0.59791 C 0.2319 0.59051 0.23893 0.57453 0.23893 0.57477 C 0.24076 0.56528 0.24245 0.55602 0.24453 0.54676 C 0.2457 0.5412 0.24701 0.53588 0.24831 0.53009 C 0.24883 0.52731 0.25013 0.52129 0.25013 0.52153 C 0.25078 0.51412 0.24987 0.5162 0.25117 0.51342 " pathEditMode="relative" rAng="0" ptsTypes="AAAAAAAAAAAAAAAAAAAAAAAAAAAAAAAA">
                                      <p:cBhvr>
                                        <p:cTn id="23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3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6055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62200"/>
                            </p:stCondLst>
                            <p:childTnLst>
                              <p:par>
                                <p:cTn id="242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6270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63200"/>
                            </p:stCondLst>
                            <p:childTnLst>
                              <p:par>
                                <p:cTn id="2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3700"/>
                            </p:stCondLst>
                            <p:childTnLst>
                              <p:par>
                                <p:cTn id="2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42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50" grpId="0"/>
      <p:bldP spid="50" grpId="1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150" grpId="1"/>
      <p:bldP spid="151" grpId="0"/>
      <p:bldP spid="151" grpId="1"/>
      <p:bldP spid="152" grpId="0"/>
      <p:bldP spid="152" grpId="1"/>
      <p:bldP spid="153" grpId="0"/>
      <p:bldP spid="1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24</cp:revision>
  <dcterms:created xsi:type="dcterms:W3CDTF">2021-07-02T21:28:32Z</dcterms:created>
  <dcterms:modified xsi:type="dcterms:W3CDTF">2021-08-22T11:58:39Z</dcterms:modified>
</cp:coreProperties>
</file>