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8" r:id="rId2"/>
  </p:sldIdLst>
  <p:sldSz cx="16979900" cy="9864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5" userDrawn="1">
          <p15:clr>
            <a:srgbClr val="A4A3A4"/>
          </p15:clr>
        </p15:guide>
        <p15:guide id="2" pos="5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385723"/>
    <a:srgbClr val="BF9000"/>
    <a:srgbClr val="9DC3E6"/>
    <a:srgbClr val="CC99FF"/>
    <a:srgbClr val="FF0000"/>
    <a:srgbClr val="FFCCCC"/>
    <a:srgbClr val="FF7C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32"/>
      </p:cViewPr>
      <p:guideLst>
        <p:guide orient="horz" pos="4285"/>
        <p:guide pos="5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2488" y="1614436"/>
            <a:ext cx="12734925" cy="3434386"/>
          </a:xfrm>
        </p:spPr>
        <p:txBody>
          <a:bodyPr anchor="b"/>
          <a:lstStyle>
            <a:lvl1pPr algn="ctr">
              <a:defRPr sz="83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5181265"/>
            <a:ext cx="12734925" cy="2381691"/>
          </a:xfrm>
        </p:spPr>
        <p:txBody>
          <a:bodyPr/>
          <a:lstStyle>
            <a:lvl1pPr marL="0" indent="0" algn="ctr">
              <a:buNone/>
              <a:defRPr sz="3342"/>
            </a:lvl1pPr>
            <a:lvl2pPr marL="636742" indent="0" algn="ctr">
              <a:buNone/>
              <a:defRPr sz="2785"/>
            </a:lvl2pPr>
            <a:lvl3pPr marL="1273485" indent="0" algn="ctr">
              <a:buNone/>
              <a:defRPr sz="2507"/>
            </a:lvl3pPr>
            <a:lvl4pPr marL="1910227" indent="0" algn="ctr">
              <a:buNone/>
              <a:defRPr sz="2228"/>
            </a:lvl4pPr>
            <a:lvl5pPr marL="2546970" indent="0" algn="ctr">
              <a:buNone/>
              <a:defRPr sz="2228"/>
            </a:lvl5pPr>
            <a:lvl6pPr marL="3183712" indent="0" algn="ctr">
              <a:buNone/>
              <a:defRPr sz="2228"/>
            </a:lvl6pPr>
            <a:lvl7pPr marL="3820455" indent="0" algn="ctr">
              <a:buNone/>
              <a:defRPr sz="2228"/>
            </a:lvl7pPr>
            <a:lvl8pPr marL="4457197" indent="0" algn="ctr">
              <a:buNone/>
              <a:defRPr sz="2228"/>
            </a:lvl8pPr>
            <a:lvl9pPr marL="5093940" indent="0" algn="ctr">
              <a:buNone/>
              <a:defRPr sz="22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17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2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1" y="525205"/>
            <a:ext cx="3661291" cy="83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8" y="525205"/>
            <a:ext cx="10771624" cy="83598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0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9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4" y="2459332"/>
            <a:ext cx="14645164" cy="4103451"/>
          </a:xfrm>
        </p:spPr>
        <p:txBody>
          <a:bodyPr anchor="b"/>
          <a:lstStyle>
            <a:lvl1pPr>
              <a:defRPr sz="83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4" y="6601603"/>
            <a:ext cx="14645164" cy="2157908"/>
          </a:xfrm>
        </p:spPr>
        <p:txBody>
          <a:bodyPr/>
          <a:lstStyle>
            <a:lvl1pPr marL="0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1pPr>
            <a:lvl2pPr marL="636742" indent="0">
              <a:buNone/>
              <a:defRPr sz="2785">
                <a:solidFill>
                  <a:schemeClr val="tx1">
                    <a:tint val="75000"/>
                  </a:schemeClr>
                </a:solidFill>
              </a:defRPr>
            </a:lvl2pPr>
            <a:lvl3pPr marL="1273485" indent="0">
              <a:buNone/>
              <a:defRPr sz="2507">
                <a:solidFill>
                  <a:schemeClr val="tx1">
                    <a:tint val="75000"/>
                  </a:schemeClr>
                </a:solidFill>
              </a:defRPr>
            </a:lvl3pPr>
            <a:lvl4pPr marL="1910227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4pPr>
            <a:lvl5pPr marL="2546970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5pPr>
            <a:lvl6pPr marL="3183712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6pPr>
            <a:lvl7pPr marL="3820455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7pPr>
            <a:lvl8pPr marL="4457197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8pPr>
            <a:lvl9pPr marL="5093940" indent="0">
              <a:buNone/>
              <a:defRPr sz="2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4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2626027"/>
            <a:ext cx="7216458" cy="6259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2626027"/>
            <a:ext cx="7216458" cy="6259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9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525206"/>
            <a:ext cx="14645164" cy="19067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0" y="2418229"/>
            <a:ext cx="7183293" cy="1185136"/>
          </a:xfrm>
        </p:spPr>
        <p:txBody>
          <a:bodyPr anchor="b"/>
          <a:lstStyle>
            <a:lvl1pPr marL="0" indent="0">
              <a:buNone/>
              <a:defRPr sz="3342" b="1"/>
            </a:lvl1pPr>
            <a:lvl2pPr marL="636742" indent="0">
              <a:buNone/>
              <a:defRPr sz="2785" b="1"/>
            </a:lvl2pPr>
            <a:lvl3pPr marL="1273485" indent="0">
              <a:buNone/>
              <a:defRPr sz="2507" b="1"/>
            </a:lvl3pPr>
            <a:lvl4pPr marL="1910227" indent="0">
              <a:buNone/>
              <a:defRPr sz="2228" b="1"/>
            </a:lvl4pPr>
            <a:lvl5pPr marL="2546970" indent="0">
              <a:buNone/>
              <a:defRPr sz="2228" b="1"/>
            </a:lvl5pPr>
            <a:lvl6pPr marL="3183712" indent="0">
              <a:buNone/>
              <a:defRPr sz="2228" b="1"/>
            </a:lvl6pPr>
            <a:lvl7pPr marL="3820455" indent="0">
              <a:buNone/>
              <a:defRPr sz="2228" b="1"/>
            </a:lvl7pPr>
            <a:lvl8pPr marL="4457197" indent="0">
              <a:buNone/>
              <a:defRPr sz="2228" b="1"/>
            </a:lvl8pPr>
            <a:lvl9pPr marL="5093940" indent="0">
              <a:buNone/>
              <a:defRPr sz="2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0" y="3603365"/>
            <a:ext cx="7183293" cy="5300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4" y="2418229"/>
            <a:ext cx="7218669" cy="1185136"/>
          </a:xfrm>
        </p:spPr>
        <p:txBody>
          <a:bodyPr anchor="b"/>
          <a:lstStyle>
            <a:lvl1pPr marL="0" indent="0">
              <a:buNone/>
              <a:defRPr sz="3342" b="1"/>
            </a:lvl1pPr>
            <a:lvl2pPr marL="636742" indent="0">
              <a:buNone/>
              <a:defRPr sz="2785" b="1"/>
            </a:lvl2pPr>
            <a:lvl3pPr marL="1273485" indent="0">
              <a:buNone/>
              <a:defRPr sz="2507" b="1"/>
            </a:lvl3pPr>
            <a:lvl4pPr marL="1910227" indent="0">
              <a:buNone/>
              <a:defRPr sz="2228" b="1"/>
            </a:lvl4pPr>
            <a:lvl5pPr marL="2546970" indent="0">
              <a:buNone/>
              <a:defRPr sz="2228" b="1"/>
            </a:lvl5pPr>
            <a:lvl6pPr marL="3183712" indent="0">
              <a:buNone/>
              <a:defRPr sz="2228" b="1"/>
            </a:lvl6pPr>
            <a:lvl7pPr marL="3820455" indent="0">
              <a:buNone/>
              <a:defRPr sz="2228" b="1"/>
            </a:lvl7pPr>
            <a:lvl8pPr marL="4457197" indent="0">
              <a:buNone/>
              <a:defRPr sz="2228" b="1"/>
            </a:lvl8pPr>
            <a:lvl9pPr marL="5093940" indent="0">
              <a:buNone/>
              <a:defRPr sz="2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4" y="3603365"/>
            <a:ext cx="7218669" cy="5300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2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3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1" y="657648"/>
            <a:ext cx="5476459" cy="2301769"/>
          </a:xfrm>
        </p:spPr>
        <p:txBody>
          <a:bodyPr anchor="b"/>
          <a:lstStyle>
            <a:lvl1pPr>
              <a:defRPr sz="4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420338"/>
            <a:ext cx="8596074" cy="7010349"/>
          </a:xfrm>
        </p:spPr>
        <p:txBody>
          <a:bodyPr/>
          <a:lstStyle>
            <a:lvl1pPr>
              <a:defRPr sz="4457"/>
            </a:lvl1pPr>
            <a:lvl2pPr>
              <a:defRPr sz="3900"/>
            </a:lvl2pPr>
            <a:lvl3pPr>
              <a:defRPr sz="3342"/>
            </a:lvl3pPr>
            <a:lvl4pPr>
              <a:defRPr sz="2785"/>
            </a:lvl4pPr>
            <a:lvl5pPr>
              <a:defRPr sz="2785"/>
            </a:lvl5pPr>
            <a:lvl6pPr>
              <a:defRPr sz="2785"/>
            </a:lvl6pPr>
            <a:lvl7pPr>
              <a:defRPr sz="2785"/>
            </a:lvl7pPr>
            <a:lvl8pPr>
              <a:defRPr sz="2785"/>
            </a:lvl8pPr>
            <a:lvl9pPr>
              <a:defRPr sz="2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1" y="2959417"/>
            <a:ext cx="5476459" cy="5482687"/>
          </a:xfrm>
        </p:spPr>
        <p:txBody>
          <a:bodyPr/>
          <a:lstStyle>
            <a:lvl1pPr marL="0" indent="0">
              <a:buNone/>
              <a:defRPr sz="2228"/>
            </a:lvl1pPr>
            <a:lvl2pPr marL="636742" indent="0">
              <a:buNone/>
              <a:defRPr sz="1950"/>
            </a:lvl2pPr>
            <a:lvl3pPr marL="1273485" indent="0">
              <a:buNone/>
              <a:defRPr sz="1671"/>
            </a:lvl3pPr>
            <a:lvl4pPr marL="1910227" indent="0">
              <a:buNone/>
              <a:defRPr sz="1393"/>
            </a:lvl4pPr>
            <a:lvl5pPr marL="2546970" indent="0">
              <a:buNone/>
              <a:defRPr sz="1393"/>
            </a:lvl5pPr>
            <a:lvl6pPr marL="3183712" indent="0">
              <a:buNone/>
              <a:defRPr sz="1393"/>
            </a:lvl6pPr>
            <a:lvl7pPr marL="3820455" indent="0">
              <a:buNone/>
              <a:defRPr sz="1393"/>
            </a:lvl7pPr>
            <a:lvl8pPr marL="4457197" indent="0">
              <a:buNone/>
              <a:defRPr sz="1393"/>
            </a:lvl8pPr>
            <a:lvl9pPr marL="5093940" indent="0">
              <a:buNone/>
              <a:defRPr sz="13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1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1" y="657648"/>
            <a:ext cx="5476459" cy="2301769"/>
          </a:xfrm>
        </p:spPr>
        <p:txBody>
          <a:bodyPr anchor="b"/>
          <a:lstStyle>
            <a:lvl1pPr>
              <a:defRPr sz="4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420338"/>
            <a:ext cx="8596074" cy="7010349"/>
          </a:xfrm>
        </p:spPr>
        <p:txBody>
          <a:bodyPr anchor="t"/>
          <a:lstStyle>
            <a:lvl1pPr marL="0" indent="0">
              <a:buNone/>
              <a:defRPr sz="4457"/>
            </a:lvl1pPr>
            <a:lvl2pPr marL="636742" indent="0">
              <a:buNone/>
              <a:defRPr sz="3900"/>
            </a:lvl2pPr>
            <a:lvl3pPr marL="1273485" indent="0">
              <a:buNone/>
              <a:defRPr sz="3342"/>
            </a:lvl3pPr>
            <a:lvl4pPr marL="1910227" indent="0">
              <a:buNone/>
              <a:defRPr sz="2785"/>
            </a:lvl4pPr>
            <a:lvl5pPr marL="2546970" indent="0">
              <a:buNone/>
              <a:defRPr sz="2785"/>
            </a:lvl5pPr>
            <a:lvl6pPr marL="3183712" indent="0">
              <a:buNone/>
              <a:defRPr sz="2785"/>
            </a:lvl6pPr>
            <a:lvl7pPr marL="3820455" indent="0">
              <a:buNone/>
              <a:defRPr sz="2785"/>
            </a:lvl7pPr>
            <a:lvl8pPr marL="4457197" indent="0">
              <a:buNone/>
              <a:defRPr sz="2785"/>
            </a:lvl8pPr>
            <a:lvl9pPr marL="5093940" indent="0">
              <a:buNone/>
              <a:defRPr sz="2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1" y="2959417"/>
            <a:ext cx="5476459" cy="5482687"/>
          </a:xfrm>
        </p:spPr>
        <p:txBody>
          <a:bodyPr/>
          <a:lstStyle>
            <a:lvl1pPr marL="0" indent="0">
              <a:buNone/>
              <a:defRPr sz="2228"/>
            </a:lvl1pPr>
            <a:lvl2pPr marL="636742" indent="0">
              <a:buNone/>
              <a:defRPr sz="1950"/>
            </a:lvl2pPr>
            <a:lvl3pPr marL="1273485" indent="0">
              <a:buNone/>
              <a:defRPr sz="1671"/>
            </a:lvl3pPr>
            <a:lvl4pPr marL="1910227" indent="0">
              <a:buNone/>
              <a:defRPr sz="1393"/>
            </a:lvl4pPr>
            <a:lvl5pPr marL="2546970" indent="0">
              <a:buNone/>
              <a:defRPr sz="1393"/>
            </a:lvl5pPr>
            <a:lvl6pPr marL="3183712" indent="0">
              <a:buNone/>
              <a:defRPr sz="1393"/>
            </a:lvl6pPr>
            <a:lvl7pPr marL="3820455" indent="0">
              <a:buNone/>
              <a:defRPr sz="1393"/>
            </a:lvl7pPr>
            <a:lvl8pPr marL="4457197" indent="0">
              <a:buNone/>
              <a:defRPr sz="1393"/>
            </a:lvl8pPr>
            <a:lvl9pPr marL="5093940" indent="0">
              <a:buNone/>
              <a:defRPr sz="13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525206"/>
            <a:ext cx="14645164" cy="1906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2626027"/>
            <a:ext cx="14645164" cy="625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9143139"/>
            <a:ext cx="3820478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9143139"/>
            <a:ext cx="5730716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9143139"/>
            <a:ext cx="3820478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27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73485" rtl="0" eaLnBrk="1" latinLnBrk="0" hangingPunct="1">
        <a:lnSpc>
          <a:spcPct val="90000"/>
        </a:lnSpc>
        <a:spcBef>
          <a:spcPct val="0"/>
        </a:spcBef>
        <a:buNone/>
        <a:defRPr sz="61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371" indent="-318371" algn="l" defTabSz="1273485" rtl="0" eaLnBrk="1" latinLnBrk="0" hangingPunct="1">
        <a:lnSpc>
          <a:spcPct val="90000"/>
        </a:lnSpc>
        <a:spcBef>
          <a:spcPts val="1393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55114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591856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3pPr>
      <a:lvl4pPr marL="2228599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4pPr>
      <a:lvl5pPr marL="2865341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5pPr>
      <a:lvl6pPr marL="3502083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6pPr>
      <a:lvl7pPr marL="4138826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7pPr>
      <a:lvl8pPr marL="4775568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8pPr>
      <a:lvl9pPr marL="5412311" indent="-318371" algn="l" defTabSz="1273485" rtl="0" eaLnBrk="1" latinLnBrk="0" hangingPunct="1">
        <a:lnSpc>
          <a:spcPct val="90000"/>
        </a:lnSpc>
        <a:spcBef>
          <a:spcPts val="696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1pPr>
      <a:lvl2pPr marL="636742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2pPr>
      <a:lvl3pPr marL="1273485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3pPr>
      <a:lvl4pPr marL="1910227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4pPr>
      <a:lvl5pPr marL="2546970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5pPr>
      <a:lvl6pPr marL="3183712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6pPr>
      <a:lvl7pPr marL="3820455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7pPr>
      <a:lvl8pPr marL="4457197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8pPr>
      <a:lvl9pPr marL="5093940" algn="l" defTabSz="1273485" rtl="0" eaLnBrk="1" latinLnBrk="0" hangingPunct="1">
        <a:defRPr sz="25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DCD244-2618-47D6-8923-D267574CF135}"/>
              </a:ext>
            </a:extLst>
          </p:cNvPr>
          <p:cNvSpPr txBox="1"/>
          <p:nvPr/>
        </p:nvSpPr>
        <p:spPr>
          <a:xfrm>
            <a:off x="4292124" y="21047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C018A-33D5-470F-B642-892FE74009FA}"/>
              </a:ext>
            </a:extLst>
          </p:cNvPr>
          <p:cNvSpPr txBox="1"/>
          <p:nvPr/>
        </p:nvSpPr>
        <p:spPr>
          <a:xfrm>
            <a:off x="4292127" y="2836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131FE-6974-485F-BF77-F2998BE5D060}"/>
              </a:ext>
            </a:extLst>
          </p:cNvPr>
          <p:cNvSpPr txBox="1"/>
          <p:nvPr/>
        </p:nvSpPr>
        <p:spPr>
          <a:xfrm>
            <a:off x="4292127" y="35677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B75E2-0149-4218-997F-5E3FFCD99F18}"/>
              </a:ext>
            </a:extLst>
          </p:cNvPr>
          <p:cNvSpPr txBox="1"/>
          <p:nvPr/>
        </p:nvSpPr>
        <p:spPr>
          <a:xfrm>
            <a:off x="4292127" y="4299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slowed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63B1A-7488-4C7F-BAB7-D9E60AD23499}"/>
              </a:ext>
            </a:extLst>
          </p:cNvPr>
          <p:cNvSpPr txBox="1"/>
          <p:nvPr/>
        </p:nvSpPr>
        <p:spPr>
          <a:xfrm>
            <a:off x="4292127" y="50308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30752-0A21-4110-8FD9-217A2A7E2209}"/>
              </a:ext>
            </a:extLst>
          </p:cNvPr>
          <p:cNvSpPr txBox="1"/>
          <p:nvPr/>
        </p:nvSpPr>
        <p:spPr>
          <a:xfrm>
            <a:off x="4292127" y="57623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9F412-F85C-4476-8ED8-956A3DD0F827}"/>
              </a:ext>
            </a:extLst>
          </p:cNvPr>
          <p:cNvSpPr txBox="1"/>
          <p:nvPr/>
        </p:nvSpPr>
        <p:spPr>
          <a:xfrm>
            <a:off x="4292127" y="64938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FCA4E-19BE-4B32-9126-EC822C87DDFD}"/>
              </a:ext>
            </a:extLst>
          </p:cNvPr>
          <p:cNvSpPr txBox="1"/>
          <p:nvPr/>
        </p:nvSpPr>
        <p:spPr>
          <a:xfrm>
            <a:off x="4292127" y="72253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years</a:t>
            </a:r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4E315C8-17D9-473A-AE74-AEF4C0F946A6}"/>
              </a:ext>
            </a:extLst>
          </p:cNvPr>
          <p:cNvSpPr/>
          <p:nvPr/>
        </p:nvSpPr>
        <p:spPr>
          <a:xfrm>
            <a:off x="3575844" y="2104736"/>
            <a:ext cx="274320" cy="54899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8619C-19BD-42C7-BD56-7AABF5C02DC2}"/>
              </a:ext>
            </a:extLst>
          </p:cNvPr>
          <p:cNvSpPr txBox="1"/>
          <p:nvPr/>
        </p:nvSpPr>
        <p:spPr>
          <a:xfrm>
            <a:off x="1830864" y="4661485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tokens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E60E0-7F21-4963-9673-D176820A5D43}"/>
              </a:ext>
            </a:extLst>
          </p:cNvPr>
          <p:cNvGrpSpPr/>
          <p:nvPr/>
        </p:nvGrpSpPr>
        <p:grpSpPr>
          <a:xfrm>
            <a:off x="7297266" y="2946749"/>
            <a:ext cx="1249680" cy="304800"/>
            <a:chOff x="6035040" y="807720"/>
            <a:chExt cx="1249680" cy="304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E0D3D5-E187-41F6-9790-6FEA7D690E24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CEFC81-28F9-4C2A-A5C7-1C422E2E1295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53D787-619C-497B-A64E-0BABB3E093C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276216-09FF-4674-A0CE-DB3CA8BF5E50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A4E14B-799F-458F-9677-CB561780E3EC}"/>
              </a:ext>
            </a:extLst>
          </p:cNvPr>
          <p:cNvGrpSpPr/>
          <p:nvPr/>
        </p:nvGrpSpPr>
        <p:grpSpPr>
          <a:xfrm>
            <a:off x="7297266" y="3251550"/>
            <a:ext cx="1249680" cy="304800"/>
            <a:chOff x="6035040" y="807720"/>
            <a:chExt cx="1249680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467AE2-A141-4A69-84A3-66BFE18B6A4C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0312DE-5AB2-4BC7-B3A3-F770A95DE60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B481FC-886F-48EE-9F88-0F6E838D8B9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9EF67B-6910-453F-BE17-38BF4461B798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A6DD8C-8013-437D-A642-608EE067396C}"/>
              </a:ext>
            </a:extLst>
          </p:cNvPr>
          <p:cNvGrpSpPr/>
          <p:nvPr/>
        </p:nvGrpSpPr>
        <p:grpSpPr>
          <a:xfrm>
            <a:off x="7297266" y="3556349"/>
            <a:ext cx="1249680" cy="304800"/>
            <a:chOff x="6035040" y="807720"/>
            <a:chExt cx="1249680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4C4750-7B60-46D3-B013-B366409A764C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A880EE-D821-4D79-8E7D-C566B4E9DD74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4669A5-F756-4434-AF2F-E400932D3679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1F7618-AF63-4488-A70D-6342DDE40309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8934F1-00BC-4BFE-82C1-DE5633B8554A}"/>
              </a:ext>
            </a:extLst>
          </p:cNvPr>
          <p:cNvGrpSpPr/>
          <p:nvPr/>
        </p:nvGrpSpPr>
        <p:grpSpPr>
          <a:xfrm>
            <a:off x="7297266" y="3861150"/>
            <a:ext cx="1249680" cy="304800"/>
            <a:chOff x="6035040" y="807720"/>
            <a:chExt cx="1249680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E015B3-359E-4FB4-A7D5-E5CF6103312E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5E46FB-76F0-4E18-B56E-76A69BBD500F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087D22-45F7-443B-9182-D3145C62E52E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391B50-F23B-411B-9A22-1F1E16CFD754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1CF3D9-FBA7-4021-883A-61899704E072}"/>
              </a:ext>
            </a:extLst>
          </p:cNvPr>
          <p:cNvGrpSpPr/>
          <p:nvPr/>
        </p:nvGrpSpPr>
        <p:grpSpPr>
          <a:xfrm>
            <a:off x="7297266" y="4165949"/>
            <a:ext cx="1249680" cy="304800"/>
            <a:chOff x="6035040" y="807720"/>
            <a:chExt cx="1249680" cy="304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348CCD-2923-4739-A4F2-490A0A69B100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F32E23-05BD-44A1-AFEA-496898FBC96D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8E4E6E-4DAF-4326-B9B5-B7BFAD9A903D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8A1EEB-BB3B-46DD-930F-28D6817FFA8F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00AB42-8EAC-4857-A7C3-19D43DBD9C56}"/>
              </a:ext>
            </a:extLst>
          </p:cNvPr>
          <p:cNvGrpSpPr/>
          <p:nvPr/>
        </p:nvGrpSpPr>
        <p:grpSpPr>
          <a:xfrm>
            <a:off x="7297266" y="4470750"/>
            <a:ext cx="1249680" cy="304800"/>
            <a:chOff x="6035040" y="807720"/>
            <a:chExt cx="1249680" cy="304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2CDB9-C5C2-40A2-84A9-5DC40DA6DA86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3C583C-56AB-441C-B820-6F15A4A283F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5EBA3D-3F57-4E38-AFC4-B215F6150823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C06485D-D554-44AE-837C-BC69268A4270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FB9B55-1720-41F4-B6A2-441741183D57}"/>
              </a:ext>
            </a:extLst>
          </p:cNvPr>
          <p:cNvGrpSpPr/>
          <p:nvPr/>
        </p:nvGrpSpPr>
        <p:grpSpPr>
          <a:xfrm>
            <a:off x="7297266" y="4778406"/>
            <a:ext cx="1249680" cy="304800"/>
            <a:chOff x="6035040" y="807720"/>
            <a:chExt cx="1249680" cy="3048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CFC668-6E9D-4A38-AFD6-312664B75BC6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3C636C-83E9-43AE-A170-16B60A4E075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8118D9-032D-4AAA-AABE-1F4E3F9CC60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9A13BF0-8B8B-4A64-89FE-79EEA301818D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FF2C94-8680-4DD2-B376-AE4D5696CC43}"/>
              </a:ext>
            </a:extLst>
          </p:cNvPr>
          <p:cNvGrpSpPr/>
          <p:nvPr/>
        </p:nvGrpSpPr>
        <p:grpSpPr>
          <a:xfrm>
            <a:off x="7297266" y="5080350"/>
            <a:ext cx="1249680" cy="304800"/>
            <a:chOff x="6035040" y="807720"/>
            <a:chExt cx="1249680" cy="304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A282B42-48BF-4C24-99E4-CCE099DCB759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59775F-4405-47FB-A044-724B3CECA86C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A509DC-5D57-4793-8C43-8B8ED9DD9694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142F87-3825-44CC-9CC3-E4FD8E62B136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F8F3C9-0492-4355-88B2-6D6839828667}"/>
              </a:ext>
            </a:extLst>
          </p:cNvPr>
          <p:cNvGrpSpPr/>
          <p:nvPr/>
        </p:nvGrpSpPr>
        <p:grpSpPr>
          <a:xfrm>
            <a:off x="7297266" y="5375505"/>
            <a:ext cx="1249680" cy="304800"/>
            <a:chOff x="6035040" y="807720"/>
            <a:chExt cx="1249680" cy="304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A0A65E-62B5-4BB7-AD69-17D22BE20D61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3F8FDD-DA8D-4A17-A6F6-07CB6436D979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E8FD8D-AE5A-4DC6-9645-31D5D54CC382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3EA6AC-2F09-48EA-82D9-F7CF34CDD778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0F9461C-88C3-4348-8452-5C527EDDFE97}"/>
              </a:ext>
            </a:extLst>
          </p:cNvPr>
          <p:cNvSpPr txBox="1"/>
          <p:nvPr/>
        </p:nvSpPr>
        <p:spPr>
          <a:xfrm>
            <a:off x="7594445" y="6188182"/>
            <a:ext cx="62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…</a:t>
            </a:r>
            <a:endParaRPr lang="en-GB" sz="20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B4E455E-9704-41C3-86CB-AED6659F9034}"/>
              </a:ext>
            </a:extLst>
          </p:cNvPr>
          <p:cNvGrpSpPr/>
          <p:nvPr/>
        </p:nvGrpSpPr>
        <p:grpSpPr>
          <a:xfrm>
            <a:off x="7297266" y="5667805"/>
            <a:ext cx="1249680" cy="304800"/>
            <a:chOff x="6035040" y="807720"/>
            <a:chExt cx="1249680" cy="3048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6D3256-B868-4BA5-BA35-0873D0EABA2F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679869-D1DE-4F87-96D6-B610C99FA40A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BCF3F2-9E46-4760-BA10-0DCBCD52BA39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D6AFBCA-C98D-4958-8601-0B0D0A9BEC11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6846A4-1534-46A9-B887-4FD9B0F1358F}"/>
              </a:ext>
            </a:extLst>
          </p:cNvPr>
          <p:cNvGrpSpPr/>
          <p:nvPr/>
        </p:nvGrpSpPr>
        <p:grpSpPr>
          <a:xfrm>
            <a:off x="7297266" y="5969232"/>
            <a:ext cx="1249680" cy="304800"/>
            <a:chOff x="6035040" y="807720"/>
            <a:chExt cx="1249680" cy="3048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19E8C-05F8-4990-93CC-5ADD13BC1013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34FFDE-7EE8-4C39-846E-7813DA8C79F2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2FBD03D-7ED8-42A2-BC8F-5A66771991B4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517E5C0-4272-4A31-B761-26E0CADF2CCD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0752AD-7FA3-4393-9A21-00983F585804}"/>
              </a:ext>
            </a:extLst>
          </p:cNvPr>
          <p:cNvGrpSpPr/>
          <p:nvPr/>
        </p:nvGrpSpPr>
        <p:grpSpPr>
          <a:xfrm>
            <a:off x="7297266" y="6653880"/>
            <a:ext cx="1249680" cy="304800"/>
            <a:chOff x="6035040" y="807720"/>
            <a:chExt cx="1249680" cy="3048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CAE8AC-6BFF-43F9-8EA5-C3A92A21F1F8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23944F-D889-4768-AA39-E8743A6DFF42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5B134AA-C83E-4270-BC77-E96629A2B4A1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D04F91-E08A-4521-9F9D-DEC37B10E49F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7B8DB73-D10B-4217-A453-5170B5D9E930}"/>
              </a:ext>
            </a:extLst>
          </p:cNvPr>
          <p:cNvSpPr txBox="1"/>
          <p:nvPr/>
        </p:nvSpPr>
        <p:spPr>
          <a:xfrm>
            <a:off x="6410961" y="7642217"/>
            <a:ext cx="30527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 matrix – stores the embedding for each word in the vocabulary</a:t>
            </a:r>
            <a:endParaRPr lang="en-GB" dirty="0"/>
          </a:p>
        </p:txBody>
      </p:sp>
      <p:cxnSp>
        <p:nvCxnSpPr>
          <p:cNvPr id="80" name="economic arrow">
            <a:extLst>
              <a:ext uri="{FF2B5EF4-FFF2-40B4-BE49-F238E27FC236}">
                <a16:creationId xmlns:a16="http://schemas.microsoft.com/office/drawing/2014/main" id="{035C319C-F754-4E2E-A45E-5E8A390D27C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404644" y="2346036"/>
            <a:ext cx="1892618" cy="105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6DA06A6-C9F4-4274-B0C5-50ADBFE29F6C}"/>
              </a:ext>
            </a:extLst>
          </p:cNvPr>
          <p:cNvGrpSpPr/>
          <p:nvPr/>
        </p:nvGrpSpPr>
        <p:grpSpPr>
          <a:xfrm>
            <a:off x="10214769" y="2979016"/>
            <a:ext cx="2773680" cy="369332"/>
            <a:chOff x="8924925" y="2169676"/>
            <a:chExt cx="2773680" cy="36933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14215CA-F58A-4B28-AD21-C0959E219A50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1F2D3EC-CDD4-4BD8-988E-7A741B3A6FC2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B04A5B7-AE7C-497E-921F-EF836CEDDE88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FF8DC4-4C8A-4E9C-8A3E-AA6AFD32A5A9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2629F96-EAE8-455F-94B2-DB473B236589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A4098E3-2944-49BB-833E-746D519CE2A1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Economic</a:t>
              </a:r>
              <a:endParaRPr lang="en-GB" dirty="0"/>
            </a:p>
          </p:txBody>
        </p:sp>
      </p:grpSp>
      <p:cxnSp>
        <p:nvCxnSpPr>
          <p:cNvPr id="88" name="growth arrow">
            <a:extLst>
              <a:ext uri="{FF2B5EF4-FFF2-40B4-BE49-F238E27FC236}">
                <a16:creationId xmlns:a16="http://schemas.microsoft.com/office/drawing/2014/main" id="{F517831A-235D-4C86-9D60-0E2B71FB81D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220344" y="3020925"/>
            <a:ext cx="2076927" cy="16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has arrow">
            <a:extLst>
              <a:ext uri="{FF2B5EF4-FFF2-40B4-BE49-F238E27FC236}">
                <a16:creationId xmlns:a16="http://schemas.microsoft.com/office/drawing/2014/main" id="{385F278A-F91F-4873-A700-420F7E93E07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900304" y="3099152"/>
            <a:ext cx="2396967" cy="6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lowed arrow">
            <a:extLst>
              <a:ext uri="{FF2B5EF4-FFF2-40B4-BE49-F238E27FC236}">
                <a16:creationId xmlns:a16="http://schemas.microsoft.com/office/drawing/2014/main" id="{211F9EC9-3778-42B7-BDBE-EE3AEE4C3BC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220344" y="3708750"/>
            <a:ext cx="2076927" cy="74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down arrow">
            <a:extLst>
              <a:ext uri="{FF2B5EF4-FFF2-40B4-BE49-F238E27FC236}">
                <a16:creationId xmlns:a16="http://schemas.microsoft.com/office/drawing/2014/main" id="{BAB9E775-1514-47AC-BF19-5161C2D37E7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004601" y="5210544"/>
            <a:ext cx="2292667" cy="60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in arrow">
            <a:extLst>
              <a:ext uri="{FF2B5EF4-FFF2-40B4-BE49-F238E27FC236}">
                <a16:creationId xmlns:a16="http://schemas.microsoft.com/office/drawing/2014/main" id="{682EA5AB-01B4-408C-9CA4-CDAA0CDFD074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802668" y="4930812"/>
            <a:ext cx="2494598" cy="100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recent arrow">
            <a:extLst>
              <a:ext uri="{FF2B5EF4-FFF2-40B4-BE49-F238E27FC236}">
                <a16:creationId xmlns:a16="http://schemas.microsoft.com/office/drawing/2014/main" id="{51CA9B2D-3E05-41F8-A51B-EC3D76EA50E2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137947" y="5232746"/>
            <a:ext cx="2159318" cy="142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years arrow">
            <a:extLst>
              <a:ext uri="{FF2B5EF4-FFF2-40B4-BE49-F238E27FC236}">
                <a16:creationId xmlns:a16="http://schemas.microsoft.com/office/drawing/2014/main" id="{A593D883-4CDE-496E-837F-FF666E63A9C1}"/>
              </a:ext>
            </a:extLst>
          </p:cNvPr>
          <p:cNvCxnSpPr>
            <a:cxnSpLocks/>
          </p:cNvCxnSpPr>
          <p:nvPr/>
        </p:nvCxnSpPr>
        <p:spPr>
          <a:xfrm flipV="1">
            <a:off x="4985548" y="6121635"/>
            <a:ext cx="2311718" cy="128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5A507D0-1DAC-4272-80AD-3BBA02BC63CB}"/>
              </a:ext>
            </a:extLst>
          </p:cNvPr>
          <p:cNvGrpSpPr/>
          <p:nvPr/>
        </p:nvGrpSpPr>
        <p:grpSpPr>
          <a:xfrm>
            <a:off x="10214769" y="3286475"/>
            <a:ext cx="2773680" cy="369332"/>
            <a:chOff x="8924925" y="2169676"/>
            <a:chExt cx="2773680" cy="36933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CD34D4C-55FE-4F45-9B7D-E6C1CD3B4C43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6FB7EA-1F41-49DC-B154-F5D145E6454D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EEC834-1F81-430D-B6EA-2214AE552742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52BBB52-5BCA-47CA-B429-74F9D63B5407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3987131-E391-4A58-8E87-92361493640E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6E83D34-900F-4968-A0F2-9CB216BAE8E5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growth</a:t>
              </a:r>
              <a:endParaRPr lang="en-GB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7ECF19A-1C4B-4B6F-904C-D8114C8C38C1}"/>
              </a:ext>
            </a:extLst>
          </p:cNvPr>
          <p:cNvGrpSpPr/>
          <p:nvPr/>
        </p:nvGrpSpPr>
        <p:grpSpPr>
          <a:xfrm>
            <a:off x="10214769" y="3593934"/>
            <a:ext cx="2773680" cy="369332"/>
            <a:chOff x="8924925" y="2169676"/>
            <a:chExt cx="2773680" cy="369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1D820F5-B587-4CBA-ABA4-1D0D8DEB1F87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B7EEEA1-D1E8-46C9-8B53-43683FC797C4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A3EF3D0-E6B7-44DD-8A8B-BC7284DDC2D0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80DA3B9-8C72-47CA-99DB-55942E210804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A4546CF-F59F-4E8A-95F1-2BC85EE3EF7D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8098DA9-86B5-4AA8-8ADF-73EF0C62CA38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has</a:t>
              </a:r>
              <a:endParaRPr lang="en-GB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D7FE8C2-09D4-4CEE-B44E-6285AF3D6166}"/>
              </a:ext>
            </a:extLst>
          </p:cNvPr>
          <p:cNvGrpSpPr/>
          <p:nvPr/>
        </p:nvGrpSpPr>
        <p:grpSpPr>
          <a:xfrm>
            <a:off x="10214769" y="3901393"/>
            <a:ext cx="2773680" cy="369332"/>
            <a:chOff x="8924925" y="2169676"/>
            <a:chExt cx="2773680" cy="36933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DDFA7A1-1A2B-48FD-A69D-F9A2BA0FA09C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BA9809-DCC5-4098-A759-E2621374EF86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6B3F22C-C8B1-46EA-B4E7-47E66D7DC6C1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892A447-B6A8-43EA-AF1A-F7E2154A6BAC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D1CF83B-69FF-4E2E-8137-68EC989563DC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97B376-0BA4-4973-B395-BB55D225524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slowed</a:t>
              </a:r>
              <a:endParaRPr lang="en-GB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D103201-07CF-408D-9641-5D71B26302D6}"/>
              </a:ext>
            </a:extLst>
          </p:cNvPr>
          <p:cNvGrpSpPr/>
          <p:nvPr/>
        </p:nvGrpSpPr>
        <p:grpSpPr>
          <a:xfrm>
            <a:off x="10214769" y="4208852"/>
            <a:ext cx="2773680" cy="369332"/>
            <a:chOff x="8924925" y="2169676"/>
            <a:chExt cx="2773680" cy="36933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99F39D9-CDD9-4690-95A8-E9B6A622A9EB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9727EFE-BC0B-4794-9A25-549D137F1FB3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AE10062-B39B-47F8-A128-398F10D12FF4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C844423-2154-43A8-A183-57DD5871F1A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87E5834-E1FB-4B5F-91E5-DEE4FC28EEC0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535BE04-C692-4E01-B2E1-8325B75DE7EE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down</a:t>
              </a:r>
              <a:endParaRPr lang="en-GB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B4A2053-E737-4BA1-8729-D4ADEDA6CB1B}"/>
              </a:ext>
            </a:extLst>
          </p:cNvPr>
          <p:cNvGrpSpPr/>
          <p:nvPr/>
        </p:nvGrpSpPr>
        <p:grpSpPr>
          <a:xfrm>
            <a:off x="10214769" y="4516311"/>
            <a:ext cx="2773680" cy="369332"/>
            <a:chOff x="8924925" y="2169676"/>
            <a:chExt cx="2773680" cy="36933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0C0D883-0411-4A50-9A8B-5A861298DB12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9C06258-AB56-4100-A045-E6F7BF9D0BD6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02985BC-B99A-42E5-8C0A-04E511DABDE5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4C95B7F-13CC-43A1-A3CA-6D32B5C91302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3EB999D-50A4-4556-A2DD-A45D8362A078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728084-29FB-4107-9A70-2C67AC6DB315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endParaRPr lang="en-GB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20EBA0E-AD8F-42A3-B2E0-4D5CFCC94F74}"/>
              </a:ext>
            </a:extLst>
          </p:cNvPr>
          <p:cNvGrpSpPr/>
          <p:nvPr/>
        </p:nvGrpSpPr>
        <p:grpSpPr>
          <a:xfrm>
            <a:off x="10214769" y="4824484"/>
            <a:ext cx="2773680" cy="369332"/>
            <a:chOff x="8924925" y="2169676"/>
            <a:chExt cx="2773680" cy="36933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C0ACC36-5177-4D71-8C86-017ECF369870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AE053F6-0ADE-4B43-B3C7-BA9ED60592D4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7097BC4-C6A0-47D1-9452-17B29E7CB9DE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D343915-35B9-4C16-B349-F0BF838AEB1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46737CF-F41B-4782-BE8D-421CEDDA699E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D2B34FA-FFD1-4144-900A-A407906B69C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recent</a:t>
              </a:r>
              <a:endParaRPr lang="en-GB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CCCE35E-5063-4850-971F-D198E59BD85C}"/>
              </a:ext>
            </a:extLst>
          </p:cNvPr>
          <p:cNvGrpSpPr/>
          <p:nvPr/>
        </p:nvGrpSpPr>
        <p:grpSpPr>
          <a:xfrm>
            <a:off x="10214769" y="5131229"/>
            <a:ext cx="2773680" cy="369332"/>
            <a:chOff x="8924925" y="2169676"/>
            <a:chExt cx="2773680" cy="36933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5B6E690-E587-481F-BC1E-F042D29AF7CD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54E1579-DDDA-44B5-AAB6-2651816ABB95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59F56B5-B3EE-46FF-914E-B0C1FF5FF2DB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8C7C21F-C8D7-4AD3-88C7-80A1811608B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24AD137-8B14-4817-83FD-A9ADFA4C50A1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389B697-89D3-4CC8-ACDC-64B9E43EF8F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years</a:t>
              </a:r>
              <a:endParaRPr lang="en-GB" dirty="0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3DF312AB-4E3D-4BF1-8D98-82873928412A}"/>
              </a:ext>
            </a:extLst>
          </p:cNvPr>
          <p:cNvSpPr txBox="1"/>
          <p:nvPr/>
        </p:nvSpPr>
        <p:spPr>
          <a:xfrm>
            <a:off x="9858377" y="5971898"/>
            <a:ext cx="23117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 embeddings for the input tokens</a:t>
            </a:r>
            <a:endParaRPr lang="en-GB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14BB82-FE66-4099-B2B5-02BDC0CB76C0}"/>
              </a:ext>
            </a:extLst>
          </p:cNvPr>
          <p:cNvSpPr txBox="1"/>
          <p:nvPr/>
        </p:nvSpPr>
        <p:spPr>
          <a:xfrm>
            <a:off x="4452286" y="1040230"/>
            <a:ext cx="3749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Lookup operation for each input 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9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0"/>
                            </p:stCondLst>
                            <p:childTnLst>
                              <p:par>
                                <p:cTn id="9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4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000"/>
                            </p:stCondLst>
                            <p:childTnLst>
                              <p:par>
                                <p:cTn id="16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500"/>
                            </p:stCondLst>
                            <p:childTnLst>
                              <p:par>
                                <p:cTn id="17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5" grpId="0" animBg="1"/>
      <p:bldP spid="16" grpId="0" animBg="1"/>
      <p:bldP spid="166" grpId="1" animBg="1"/>
      <p:bldP spid="1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47</cp:revision>
  <dcterms:created xsi:type="dcterms:W3CDTF">2021-07-02T21:28:32Z</dcterms:created>
  <dcterms:modified xsi:type="dcterms:W3CDTF">2021-08-22T11:30:36Z</dcterms:modified>
</cp:coreProperties>
</file>