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5" r:id="rId2"/>
  </p:sldIdLst>
  <p:sldSz cx="16979900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5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546A"/>
    <a:srgbClr val="843C0C"/>
    <a:srgbClr val="385723"/>
    <a:srgbClr val="BF9000"/>
    <a:srgbClr val="9DC3E6"/>
    <a:srgbClr val="CC99FF"/>
    <a:srgbClr val="FF000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>
        <p:scale>
          <a:sx n="75" d="100"/>
          <a:sy n="75" d="100"/>
        </p:scale>
        <p:origin x="330" y="-468"/>
      </p:cViewPr>
      <p:guideLst>
        <p:guide orient="horz" pos="5689"/>
        <p:guide pos="5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493" y="2084166"/>
            <a:ext cx="14432915" cy="4433641"/>
          </a:xfrm>
        </p:spPr>
        <p:txBody>
          <a:bodyPr anchor="b"/>
          <a:lstStyle>
            <a:lvl1pPr algn="ctr"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488" y="6688784"/>
            <a:ext cx="12734925" cy="3074658"/>
          </a:xfrm>
        </p:spPr>
        <p:txBody>
          <a:bodyPr/>
          <a:lstStyle>
            <a:lvl1pPr marL="0" indent="0" algn="ctr">
              <a:buNone/>
              <a:defRPr sz="4457"/>
            </a:lvl1pPr>
            <a:lvl2pPr marL="848975" indent="0" algn="ctr">
              <a:buNone/>
              <a:defRPr sz="3714"/>
            </a:lvl2pPr>
            <a:lvl3pPr marL="1697949" indent="0" algn="ctr">
              <a:buNone/>
              <a:defRPr sz="3342"/>
            </a:lvl3pPr>
            <a:lvl4pPr marL="2546924" indent="0" algn="ctr">
              <a:buNone/>
              <a:defRPr sz="2971"/>
            </a:lvl4pPr>
            <a:lvl5pPr marL="3395899" indent="0" algn="ctr">
              <a:buNone/>
              <a:defRPr sz="2971"/>
            </a:lvl5pPr>
            <a:lvl6pPr marL="4244873" indent="0" algn="ctr">
              <a:buNone/>
              <a:defRPr sz="2971"/>
            </a:lvl6pPr>
            <a:lvl7pPr marL="5093848" indent="0" algn="ctr">
              <a:buNone/>
              <a:defRPr sz="2971"/>
            </a:lvl7pPr>
            <a:lvl8pPr marL="5942823" indent="0" algn="ctr">
              <a:buNone/>
              <a:defRPr sz="2971"/>
            </a:lvl8pPr>
            <a:lvl9pPr marL="6791797" indent="0" algn="ctr">
              <a:buNone/>
              <a:defRPr sz="29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3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1242" y="678017"/>
            <a:ext cx="3661291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7369" y="678017"/>
            <a:ext cx="10771624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98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525" y="3174891"/>
            <a:ext cx="14645164" cy="5297374"/>
          </a:xfrm>
        </p:spPr>
        <p:txBody>
          <a:bodyPr anchor="b"/>
          <a:lstStyle>
            <a:lvl1pPr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525" y="8522381"/>
            <a:ext cx="14645164" cy="2785764"/>
          </a:xfrm>
        </p:spPr>
        <p:txBody>
          <a:bodyPr/>
          <a:lstStyle>
            <a:lvl1pPr marL="0" indent="0">
              <a:buNone/>
              <a:defRPr sz="4457">
                <a:solidFill>
                  <a:schemeClr val="tx1"/>
                </a:solidFill>
              </a:defRPr>
            </a:lvl1pPr>
            <a:lvl2pPr marL="848975" indent="0">
              <a:buNone/>
              <a:defRPr sz="3714">
                <a:solidFill>
                  <a:schemeClr val="tx1">
                    <a:tint val="75000"/>
                  </a:schemeClr>
                </a:solidFill>
              </a:defRPr>
            </a:lvl2pPr>
            <a:lvl3pPr marL="1697949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3pPr>
            <a:lvl4pPr marL="2546924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4pPr>
            <a:lvl5pPr marL="3395899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5pPr>
            <a:lvl6pPr marL="424487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6pPr>
            <a:lvl7pPr marL="5093848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7pPr>
            <a:lvl8pPr marL="594282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8pPr>
            <a:lvl9pPr marL="6791797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1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7368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6074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78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678020"/>
            <a:ext cx="14645164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582" y="3121826"/>
            <a:ext cx="7183292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82" y="4651785"/>
            <a:ext cx="7183292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075" y="3121826"/>
            <a:ext cx="7218669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075" y="4651785"/>
            <a:ext cx="7218669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0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71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669" y="1833596"/>
            <a:ext cx="8596074" cy="9050051"/>
          </a:xfrm>
        </p:spPr>
        <p:txBody>
          <a:bodyPr/>
          <a:lstStyle>
            <a:lvl1pPr>
              <a:defRPr sz="5942"/>
            </a:lvl1pPr>
            <a:lvl2pPr>
              <a:defRPr sz="5199"/>
            </a:lvl2pPr>
            <a:lvl3pPr>
              <a:defRPr sz="4457"/>
            </a:lvl3pPr>
            <a:lvl4pPr>
              <a:defRPr sz="3714"/>
            </a:lvl4pPr>
            <a:lvl5pPr>
              <a:defRPr sz="3714"/>
            </a:lvl5pPr>
            <a:lvl6pPr>
              <a:defRPr sz="3714"/>
            </a:lvl6pPr>
            <a:lvl7pPr>
              <a:defRPr sz="3714"/>
            </a:lvl7pPr>
            <a:lvl8pPr>
              <a:defRPr sz="3714"/>
            </a:lvl8pPr>
            <a:lvl9pPr>
              <a:defRPr sz="3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2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8669" y="1833596"/>
            <a:ext cx="8596074" cy="9050051"/>
          </a:xfrm>
        </p:spPr>
        <p:txBody>
          <a:bodyPr anchor="t"/>
          <a:lstStyle>
            <a:lvl1pPr marL="0" indent="0">
              <a:buNone/>
              <a:defRPr sz="5942"/>
            </a:lvl1pPr>
            <a:lvl2pPr marL="848975" indent="0">
              <a:buNone/>
              <a:defRPr sz="5199"/>
            </a:lvl2pPr>
            <a:lvl3pPr marL="1697949" indent="0">
              <a:buNone/>
              <a:defRPr sz="4457"/>
            </a:lvl3pPr>
            <a:lvl4pPr marL="2546924" indent="0">
              <a:buNone/>
              <a:defRPr sz="3714"/>
            </a:lvl4pPr>
            <a:lvl5pPr marL="3395899" indent="0">
              <a:buNone/>
              <a:defRPr sz="3714"/>
            </a:lvl5pPr>
            <a:lvl6pPr marL="4244873" indent="0">
              <a:buNone/>
              <a:defRPr sz="3714"/>
            </a:lvl6pPr>
            <a:lvl7pPr marL="5093848" indent="0">
              <a:buNone/>
              <a:defRPr sz="3714"/>
            </a:lvl7pPr>
            <a:lvl8pPr marL="5942823" indent="0">
              <a:buNone/>
              <a:defRPr sz="3714"/>
            </a:lvl8pPr>
            <a:lvl9pPr marL="6791797" indent="0">
              <a:buNone/>
              <a:defRPr sz="37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4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368" y="678020"/>
            <a:ext cx="14645164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368" y="3390084"/>
            <a:ext cx="14645164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368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4592" y="11803392"/>
            <a:ext cx="5730716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92054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1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97949" rtl="0" eaLnBrk="1" latinLnBrk="0" hangingPunct="1">
        <a:lnSpc>
          <a:spcPct val="90000"/>
        </a:lnSpc>
        <a:spcBef>
          <a:spcPct val="0"/>
        </a:spcBef>
        <a:buNone/>
        <a:defRPr sz="8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87" indent="-424487" algn="l" defTabSz="1697949" rtl="0" eaLnBrk="1" latinLnBrk="0" hangingPunct="1">
        <a:lnSpc>
          <a:spcPct val="90000"/>
        </a:lnSpc>
        <a:spcBef>
          <a:spcPts val="1857"/>
        </a:spcBef>
        <a:buFont typeface="Arial" panose="020B0604020202020204" pitchFamily="34" charset="0"/>
        <a:buChar char="•"/>
        <a:defRPr sz="5199" kern="1200">
          <a:solidFill>
            <a:schemeClr val="tx1"/>
          </a:solidFill>
          <a:latin typeface="+mn-lt"/>
          <a:ea typeface="+mn-ea"/>
          <a:cs typeface="+mn-cs"/>
        </a:defRPr>
      </a:lvl1pPr>
      <a:lvl2pPr marL="1273462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4457" kern="1200">
          <a:solidFill>
            <a:schemeClr val="tx1"/>
          </a:solidFill>
          <a:latin typeface="+mn-lt"/>
          <a:ea typeface="+mn-ea"/>
          <a:cs typeface="+mn-cs"/>
        </a:defRPr>
      </a:lvl2pPr>
      <a:lvl3pPr marL="2122437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714" kern="1200">
          <a:solidFill>
            <a:schemeClr val="tx1"/>
          </a:solidFill>
          <a:latin typeface="+mn-lt"/>
          <a:ea typeface="+mn-ea"/>
          <a:cs typeface="+mn-cs"/>
        </a:defRPr>
      </a:lvl3pPr>
      <a:lvl4pPr marL="297141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820386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66936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51833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6367310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721628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1pPr>
      <a:lvl2pPr marL="848975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3pPr>
      <a:lvl4pPr marL="2546924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39589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24487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093848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594282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6791797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C06336-D47D-43D6-BF5C-EF71ED2A6BB3}"/>
              </a:ext>
            </a:extLst>
          </p:cNvPr>
          <p:cNvGrpSpPr/>
          <p:nvPr/>
        </p:nvGrpSpPr>
        <p:grpSpPr>
          <a:xfrm>
            <a:off x="2060413" y="7090702"/>
            <a:ext cx="2493116" cy="2606109"/>
            <a:chOff x="682083" y="2077761"/>
            <a:chExt cx="2493116" cy="26061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442740-712C-423B-BA07-632B4688260F}"/>
                </a:ext>
              </a:extLst>
            </p:cNvPr>
            <p:cNvGrpSpPr/>
            <p:nvPr/>
          </p:nvGrpSpPr>
          <p:grpSpPr>
            <a:xfrm>
              <a:off x="1574999" y="2610228"/>
              <a:ext cx="1600200" cy="335280"/>
              <a:chOff x="1783080" y="1783080"/>
              <a:chExt cx="1600200" cy="3352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6AD7A5-686D-4AF6-BFA3-5506AB8316B0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E00DDD-D4A9-4C2D-8196-99BF569972C8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40A6A8-B98A-44CE-911A-CE3CCFBFF06A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DFFED7-D26E-450B-BAA9-433F22288547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01EC51-A7AC-41F9-9E3A-BBF16211021D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316874-F8A6-4F49-9202-4FE1CC6F0CEE}"/>
                </a:ext>
              </a:extLst>
            </p:cNvPr>
            <p:cNvGrpSpPr/>
            <p:nvPr/>
          </p:nvGrpSpPr>
          <p:grpSpPr>
            <a:xfrm>
              <a:off x="1574999" y="2945508"/>
              <a:ext cx="1600200" cy="335280"/>
              <a:chOff x="1783080" y="1783080"/>
              <a:chExt cx="1600200" cy="3352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1D580-9BD4-476D-AAFD-B8EF76D6ADA7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2321D4-BE83-43D4-AF96-414C7B2E33D4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83D515-553C-472A-A05C-BFCD9155DC3D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DF5BC-8DBA-4F6B-9E8C-10265BAB370D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DA944A-3416-48CB-AE75-56797614770C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191836-B5CB-426B-AF54-AE6F2635B9F2}"/>
                </a:ext>
              </a:extLst>
            </p:cNvPr>
            <p:cNvGrpSpPr/>
            <p:nvPr/>
          </p:nvGrpSpPr>
          <p:grpSpPr>
            <a:xfrm>
              <a:off x="1574999" y="3280788"/>
              <a:ext cx="1600200" cy="335280"/>
              <a:chOff x="1783080" y="1783080"/>
              <a:chExt cx="1600200" cy="3352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FE60E-26FA-4C5F-B623-6AAAB2FB8728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30D7FA-1220-4148-ACE1-9AF476DA8601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037160-B786-4BFB-8A52-7C926820451E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835955-ACD0-4DAC-8DF6-56155D571179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B4434-A0A2-4CC3-90C4-1E37F1E42CE0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FA5AA1-5CAB-4D72-BC5C-8867EF022841}"/>
                </a:ext>
              </a:extLst>
            </p:cNvPr>
            <p:cNvGrpSpPr/>
            <p:nvPr/>
          </p:nvGrpSpPr>
          <p:grpSpPr>
            <a:xfrm>
              <a:off x="1574999" y="3616068"/>
              <a:ext cx="1600200" cy="335280"/>
              <a:chOff x="1783080" y="1783080"/>
              <a:chExt cx="1600200" cy="335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56B5A-13B4-4ED8-A896-42EA43F7A9A2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B9D95C-F5BC-49E3-B14E-A42FA8EEA546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0B261-EDE4-4832-B02C-3D6F468C9DD1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18A8A4-6EE2-481D-883A-82A9ED81EED3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C32B-4A49-439E-83B4-16564CF2D1EB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90B53-5BD1-43EB-B31D-49EADC0752A2}"/>
                </a:ext>
              </a:extLst>
            </p:cNvPr>
            <p:cNvCxnSpPr/>
            <p:nvPr/>
          </p:nvCxnSpPr>
          <p:spPr>
            <a:xfrm>
              <a:off x="1180044" y="2610228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3288F4-4B12-4A08-BCF4-2E43099A51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66" y="4314538"/>
              <a:ext cx="15617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5A364-7C1A-4936-862C-09FB7519D368}"/>
                </a:ext>
              </a:extLst>
            </p:cNvPr>
            <p:cNvSpPr txBox="1"/>
            <p:nvPr/>
          </p:nvSpPr>
          <p:spPr>
            <a:xfrm>
              <a:off x="1815029" y="2077761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X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B9AAB-1072-48DD-8044-07042EBA63B3}"/>
                </a:ext>
              </a:extLst>
            </p:cNvPr>
            <p:cNvSpPr txBox="1"/>
            <p:nvPr/>
          </p:nvSpPr>
          <p:spPr>
            <a:xfrm>
              <a:off x="682083" y="312004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875C5A-1F3A-4223-9CC5-59F41ED61E5B}"/>
                </a:ext>
              </a:extLst>
            </p:cNvPr>
            <p:cNvSpPr txBox="1"/>
            <p:nvPr/>
          </p:nvSpPr>
          <p:spPr>
            <a:xfrm>
              <a:off x="2215079" y="431453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A2DBE92-4550-450C-A059-629DCE6BA8B4}"/>
              </a:ext>
            </a:extLst>
          </p:cNvPr>
          <p:cNvSpPr txBox="1"/>
          <p:nvPr/>
        </p:nvSpPr>
        <p:spPr>
          <a:xfrm>
            <a:off x="6613864" y="9142811"/>
            <a:ext cx="334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V</a:t>
            </a:r>
            <a:r>
              <a:rPr lang="en-US" sz="1400" dirty="0"/>
              <a:t>: D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V</a:t>
            </a:r>
            <a:r>
              <a:rPr lang="en-US" sz="1400" dirty="0"/>
              <a:t> </a:t>
            </a:r>
            <a:r>
              <a:rPr lang="en-US" sz="1400" i="1" dirty="0"/>
              <a:t>learned</a:t>
            </a:r>
            <a:r>
              <a:rPr lang="en-US" sz="1400" dirty="0"/>
              <a:t> weights</a:t>
            </a:r>
            <a:endParaRPr lang="en-GB" sz="14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EEFD9E-B2CD-425E-80D0-9E39E25B586E}"/>
              </a:ext>
            </a:extLst>
          </p:cNvPr>
          <p:cNvGrpSpPr/>
          <p:nvPr/>
        </p:nvGrpSpPr>
        <p:grpSpPr>
          <a:xfrm>
            <a:off x="2060420" y="4873829"/>
            <a:ext cx="1732737" cy="1503035"/>
            <a:chOff x="5019330" y="592754"/>
            <a:chExt cx="1732737" cy="15030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5F3E8D-89F2-4119-B5A8-B9138493945F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83297F-5DBF-49AD-892D-D493DA0A1530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D34B08-027D-4C3F-8051-204033C72B6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8592D0-0249-45BC-B2DD-FB400CB9BA81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2275C-F17D-45F6-9564-93D8C6F498FF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D212A4-9632-49AB-B8F9-4D1D801683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FF0A5B-8374-4052-97F6-C3C36BA8F7E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C86506-4056-43DB-96E9-76808A6A2F6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D12424-8BFA-4964-9630-A28D5FC19C63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8FDEB6-BF03-44BB-BB70-21E334F67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03324-1920-4E6F-92DB-88DC277922BD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44A80-F2DB-4725-A571-C4F2EEDB22AE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AF3FB3-F9C6-427E-9E73-F15220CF3676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EB6BB8-DCCF-49C6-B98E-9AE12D831397}"/>
              </a:ext>
            </a:extLst>
          </p:cNvPr>
          <p:cNvCxnSpPr>
            <a:cxnSpLocks/>
          </p:cNvCxnSpPr>
          <p:nvPr/>
        </p:nvCxnSpPr>
        <p:spPr>
          <a:xfrm flipV="1">
            <a:off x="4642147" y="8294358"/>
            <a:ext cx="2974942" cy="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FB4EE4-F4AF-4BA4-8006-7C77EB35B1AB}"/>
              </a:ext>
            </a:extLst>
          </p:cNvPr>
          <p:cNvSpPr txBox="1"/>
          <p:nvPr/>
        </p:nvSpPr>
        <p:spPr>
          <a:xfrm>
            <a:off x="3921185" y="7997105"/>
            <a:ext cx="45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 = X.W</a:t>
            </a:r>
            <a:r>
              <a:rPr lang="en-US" sz="1400" b="1" baseline="-25000" dirty="0"/>
              <a:t>V</a:t>
            </a:r>
            <a:r>
              <a:rPr lang="en-US" sz="1400" b="1" dirty="0"/>
              <a:t> </a:t>
            </a:r>
            <a:r>
              <a:rPr lang="en-US" sz="1400" dirty="0"/>
              <a:t>| Shape: N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V</a:t>
            </a:r>
            <a:endParaRPr lang="en-GB" sz="14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85FFED-14BF-44A5-AFCE-AADA1E82678E}"/>
              </a:ext>
            </a:extLst>
          </p:cNvPr>
          <p:cNvSpPr txBox="1"/>
          <p:nvPr/>
        </p:nvSpPr>
        <p:spPr>
          <a:xfrm>
            <a:off x="8568024" y="7787545"/>
            <a:ext cx="305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 to Value matrix </a:t>
            </a:r>
            <a:endParaRPr lang="en-GB" sz="14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FB2EAC-0285-4F03-8B50-74BA237161C0}"/>
              </a:ext>
            </a:extLst>
          </p:cNvPr>
          <p:cNvSpPr txBox="1"/>
          <p:nvPr/>
        </p:nvSpPr>
        <p:spPr>
          <a:xfrm>
            <a:off x="11834855" y="9493482"/>
            <a:ext cx="329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 matrix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rows: no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cols/dimensions : as specified by the task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71CC91A-4979-48FE-83C9-3DC7D8DD5697}"/>
              </a:ext>
            </a:extLst>
          </p:cNvPr>
          <p:cNvSpPr txBox="1"/>
          <p:nvPr/>
        </p:nvSpPr>
        <p:spPr>
          <a:xfrm>
            <a:off x="9489570" y="4763864"/>
            <a:ext cx="28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simply a NN that learns the weight matrix required to transform X -&gt; V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73579A90-7977-4211-AFB7-54FC2B90C2EA}"/>
              </a:ext>
            </a:extLst>
          </p:cNvPr>
          <p:cNvCxnSpPr>
            <a:cxnSpLocks/>
          </p:cNvCxnSpPr>
          <p:nvPr/>
        </p:nvCxnSpPr>
        <p:spPr>
          <a:xfrm flipV="1">
            <a:off x="9472353" y="5508687"/>
            <a:ext cx="951067" cy="260888"/>
          </a:xfrm>
          <a:prstGeom prst="curvedConnector3">
            <a:avLst>
              <a:gd name="adj1" fmla="val 1000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37B107D-CC8F-444C-B6C9-3E4B44026085}"/>
              </a:ext>
            </a:extLst>
          </p:cNvPr>
          <p:cNvSpPr txBox="1"/>
          <p:nvPr/>
        </p:nvSpPr>
        <p:spPr>
          <a:xfrm>
            <a:off x="2005461" y="6644344"/>
            <a:ext cx="561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V </a:t>
            </a:r>
            <a:r>
              <a:rPr lang="en-US" sz="1400" dirty="0"/>
              <a:t>: the number of o/p dimensions we want (here assume 4)</a:t>
            </a:r>
            <a:endParaRPr lang="en-GB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B6FBF3-196D-4017-ABB5-CBC7B4E74087}"/>
              </a:ext>
            </a:extLst>
          </p:cNvPr>
          <p:cNvSpPr txBox="1"/>
          <p:nvPr/>
        </p:nvSpPr>
        <p:spPr>
          <a:xfrm>
            <a:off x="2005461" y="3394715"/>
            <a:ext cx="3980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en-US" sz="1400" dirty="0"/>
              <a:t>: Define the inputs:</a:t>
            </a:r>
          </a:p>
          <a:p>
            <a:pPr marL="342892" indent="-342892">
              <a:buAutoNum type="arabicPeriod"/>
            </a:pPr>
            <a:r>
              <a:rPr lang="en-US" sz="1400" dirty="0"/>
              <a:t>Query matrix (Q)</a:t>
            </a:r>
          </a:p>
          <a:p>
            <a:pPr marL="342892" indent="-342892">
              <a:buAutoNum type="arabicPeriod"/>
            </a:pPr>
            <a:r>
              <a:rPr lang="en-US" sz="1400" dirty="0"/>
              <a:t>The number of o/p dimensions we want (D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  <a:p>
            <a:pPr marL="342892" indent="-342892">
              <a:buAutoNum type="arabicPeriod"/>
            </a:pPr>
            <a:r>
              <a:rPr lang="en-US" sz="1400" dirty="0"/>
              <a:t>The input features matrix (X)</a:t>
            </a:r>
            <a:endParaRPr lang="en-GB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A7495-6166-4336-BB0E-7165C6CEBB62}"/>
              </a:ext>
            </a:extLst>
          </p:cNvPr>
          <p:cNvSpPr txBox="1"/>
          <p:nvPr/>
        </p:nvSpPr>
        <p:spPr>
          <a:xfrm>
            <a:off x="6234642" y="3394710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2</a:t>
            </a:r>
            <a:r>
              <a:rPr lang="en-US" sz="1400" dirty="0"/>
              <a:t>: 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 (X)</a:t>
            </a:r>
          </a:p>
          <a:p>
            <a:r>
              <a:rPr lang="en-US" sz="1400" dirty="0"/>
              <a:t>to Value matrix (V)</a:t>
            </a:r>
            <a:endParaRPr lang="en-GB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86C2B0-3A8A-40BD-96F7-64FD12FEA43B}"/>
              </a:ext>
            </a:extLst>
          </p:cNvPr>
          <p:cNvSpPr txBox="1"/>
          <p:nvPr/>
        </p:nvSpPr>
        <p:spPr>
          <a:xfrm>
            <a:off x="5408104" y="5090579"/>
            <a:ext cx="114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NN training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4EFA40B-9DDA-44B1-AFB3-2E0AA355D7B6}"/>
              </a:ext>
            </a:extLst>
          </p:cNvPr>
          <p:cNvGrpSpPr/>
          <p:nvPr/>
        </p:nvGrpSpPr>
        <p:grpSpPr>
          <a:xfrm>
            <a:off x="6620139" y="4339099"/>
            <a:ext cx="2920137" cy="1739692"/>
            <a:chOff x="5030191" y="6464994"/>
            <a:chExt cx="2920137" cy="173969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D0D7E68-FD57-4DB8-A397-7D4FEE8A139B}"/>
                </a:ext>
              </a:extLst>
            </p:cNvPr>
            <p:cNvGrpSpPr/>
            <p:nvPr/>
          </p:nvGrpSpPr>
          <p:grpSpPr>
            <a:xfrm>
              <a:off x="5030191" y="6464994"/>
              <a:ext cx="2920137" cy="1739692"/>
              <a:chOff x="5030191" y="6464994"/>
              <a:chExt cx="2920137" cy="1739692"/>
            </a:xfrm>
          </p:grpSpPr>
          <p:pic>
            <p:nvPicPr>
              <p:cNvPr id="171" name="Graphic 170">
                <a:extLst>
                  <a:ext uri="{FF2B5EF4-FFF2-40B4-BE49-F238E27FC236}">
                    <a16:creationId xmlns:a16="http://schemas.microsoft.com/office/drawing/2014/main" id="{4C124C3A-8A70-44F5-A8AF-45D8D08424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6739" t="23708" r="21085" b="8405"/>
              <a:stretch/>
            </p:blipFill>
            <p:spPr>
              <a:xfrm>
                <a:off x="5425874" y="6464994"/>
                <a:ext cx="2060777" cy="1739692"/>
              </a:xfrm>
              <a:prstGeom prst="rect">
                <a:avLst/>
              </a:prstGeom>
            </p:spPr>
          </p:pic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925364A5-C1D5-42FA-9DF9-B08DD77B87C6}"/>
                  </a:ext>
                </a:extLst>
              </p:cNvPr>
              <p:cNvCxnSpPr/>
              <p:nvPr/>
            </p:nvCxnSpPr>
            <p:spPr>
              <a:xfrm>
                <a:off x="5425873" y="6710598"/>
                <a:ext cx="0" cy="12548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7E09C3A-B890-48E8-B327-837807FAEEF3}"/>
                  </a:ext>
                </a:extLst>
              </p:cNvPr>
              <p:cNvSpPr txBox="1"/>
              <p:nvPr/>
            </p:nvSpPr>
            <p:spPr>
              <a:xfrm>
                <a:off x="5030191" y="7162056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76DD84B-778C-46C4-9421-96B54EB1344A}"/>
                  </a:ext>
                </a:extLst>
              </p:cNvPr>
              <p:cNvSpPr txBox="1"/>
              <p:nvPr/>
            </p:nvSpPr>
            <p:spPr>
              <a:xfrm>
                <a:off x="7470692" y="7127667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BA5D020-54A3-420B-A112-9560656B1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084" y="6814166"/>
                <a:ext cx="0" cy="9963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B5C3D92-3812-4FD3-B03F-CF55796CFE15}"/>
                </a:ext>
              </a:extLst>
            </p:cNvPr>
            <p:cNvSpPr/>
            <p:nvPr/>
          </p:nvSpPr>
          <p:spPr>
            <a:xfrm>
              <a:off x="5084251" y="6486005"/>
              <a:ext cx="2796409" cy="1697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BD7180-6FBA-4E24-A885-710C4B576A80}"/>
              </a:ext>
            </a:extLst>
          </p:cNvPr>
          <p:cNvGrpSpPr/>
          <p:nvPr/>
        </p:nvGrpSpPr>
        <p:grpSpPr>
          <a:xfrm>
            <a:off x="7638899" y="7728080"/>
            <a:ext cx="867007" cy="1202987"/>
            <a:chOff x="6013279" y="3254247"/>
            <a:chExt cx="867007" cy="120298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BE559C5-0E7A-4751-BE7A-8FA595FB3E46}"/>
                </a:ext>
              </a:extLst>
            </p:cNvPr>
            <p:cNvGrpSpPr/>
            <p:nvPr/>
          </p:nvGrpSpPr>
          <p:grpSpPr>
            <a:xfrm>
              <a:off x="6013279" y="3254247"/>
              <a:ext cx="648723" cy="1202987"/>
              <a:chOff x="5952972" y="4286923"/>
              <a:chExt cx="648723" cy="120298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E5BC537-9ED8-4DAC-8AF1-8AB432C70AC8}"/>
                  </a:ext>
                </a:extLst>
              </p:cNvPr>
              <p:cNvGrpSpPr/>
              <p:nvPr/>
            </p:nvGrpSpPr>
            <p:grpSpPr>
              <a:xfrm>
                <a:off x="5953349" y="4286923"/>
                <a:ext cx="648346" cy="241319"/>
                <a:chOff x="5769308" y="4413175"/>
                <a:chExt cx="648346" cy="241319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D77F770-5699-49E9-8D76-5A4B67C617E2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CDD0DFA-E57A-4EE7-B2A1-BA4554D867E3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864B9AE-795C-4F8A-8745-CB379F0B5ED8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AFB53AB-822C-45A1-92FD-6E4CB996A89E}"/>
                  </a:ext>
                </a:extLst>
              </p:cNvPr>
              <p:cNvGrpSpPr/>
              <p:nvPr/>
            </p:nvGrpSpPr>
            <p:grpSpPr>
              <a:xfrm>
                <a:off x="5953349" y="4515316"/>
                <a:ext cx="648346" cy="241319"/>
                <a:chOff x="5769308" y="4413175"/>
                <a:chExt cx="648346" cy="241319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DF940D2-4C05-4400-BA5D-A3CE9A1E1A12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949E922-0535-4EE9-8A34-25A0F55EA783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27D3D39-C7E6-478D-AC95-98CF3C29D9EA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0B9F719-E689-46D0-A7A0-A1915FC97871}"/>
                  </a:ext>
                </a:extLst>
              </p:cNvPr>
              <p:cNvGrpSpPr/>
              <p:nvPr/>
            </p:nvGrpSpPr>
            <p:grpSpPr>
              <a:xfrm>
                <a:off x="5953349" y="4760905"/>
                <a:ext cx="648346" cy="241319"/>
                <a:chOff x="5769308" y="4413175"/>
                <a:chExt cx="648346" cy="241319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16A060B-CFC6-4D58-BAFC-748E6CEEBA4B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5C7D7CE-22FA-4F1D-9242-9EA7F57546F6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46B9A5-9808-4462-831C-288912B3A1B8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DD5492E-4526-40ED-A087-41C1A28F0B1A}"/>
                  </a:ext>
                </a:extLst>
              </p:cNvPr>
              <p:cNvGrpSpPr/>
              <p:nvPr/>
            </p:nvGrpSpPr>
            <p:grpSpPr>
              <a:xfrm>
                <a:off x="5953349" y="5002224"/>
                <a:ext cx="648346" cy="241319"/>
                <a:chOff x="5769308" y="4413175"/>
                <a:chExt cx="648346" cy="241319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093E235-FFD4-4B54-AEBC-BE0E6C5E0FC5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F4ACD4A-07B5-46BC-A75F-92582A158ADA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F769C47-E216-420E-BB42-3944CB883065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1E8F3BF-9EA3-4474-95F8-C078A670FA55}"/>
                  </a:ext>
                </a:extLst>
              </p:cNvPr>
              <p:cNvGrpSpPr/>
              <p:nvPr/>
            </p:nvGrpSpPr>
            <p:grpSpPr>
              <a:xfrm>
                <a:off x="5952972" y="5248591"/>
                <a:ext cx="648346" cy="241319"/>
                <a:chOff x="5769308" y="4413175"/>
                <a:chExt cx="648346" cy="241319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7735B466-61C8-4710-B8F3-6E6FC07F3190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9C9E39F-40A7-499F-BF53-5917A4F6507B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6FFED02-6E53-4683-8921-BD33C90842D0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826FED-6B0A-43D3-AF6C-63EF38CBB8F9}"/>
                </a:ext>
              </a:extLst>
            </p:cNvPr>
            <p:cNvGrpSpPr/>
            <p:nvPr/>
          </p:nvGrpSpPr>
          <p:grpSpPr>
            <a:xfrm>
              <a:off x="6663494" y="3254247"/>
              <a:ext cx="216792" cy="1202987"/>
              <a:chOff x="6597610" y="3406647"/>
              <a:chExt cx="216792" cy="1202987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95C88-D227-4902-B1DB-E0EB6CC4A64B}"/>
                  </a:ext>
                </a:extLst>
              </p:cNvPr>
              <p:cNvSpPr/>
              <p:nvPr/>
            </p:nvSpPr>
            <p:spPr>
              <a:xfrm>
                <a:off x="6597987" y="3406647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410F591-EA02-47FB-BBDF-E0CF6DF65D75}"/>
                  </a:ext>
                </a:extLst>
              </p:cNvPr>
              <p:cNvSpPr/>
              <p:nvPr/>
            </p:nvSpPr>
            <p:spPr>
              <a:xfrm>
                <a:off x="6597987" y="3635040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4BE5218-D1F7-457D-9F79-79D14D277F59}"/>
                  </a:ext>
                </a:extLst>
              </p:cNvPr>
              <p:cNvSpPr/>
              <p:nvPr/>
            </p:nvSpPr>
            <p:spPr>
              <a:xfrm>
                <a:off x="6597987" y="3880629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92AF975-60A5-42FB-B9CB-AF03C03910B2}"/>
                  </a:ext>
                </a:extLst>
              </p:cNvPr>
              <p:cNvSpPr/>
              <p:nvPr/>
            </p:nvSpPr>
            <p:spPr>
              <a:xfrm>
                <a:off x="6597987" y="4121948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9BA7B27-BC95-45F8-914A-C24E48D0AC84}"/>
                  </a:ext>
                </a:extLst>
              </p:cNvPr>
              <p:cNvSpPr/>
              <p:nvPr/>
            </p:nvSpPr>
            <p:spPr>
              <a:xfrm>
                <a:off x="6597610" y="436831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35C2A8-583C-43B8-AF83-CA6CD27D078B}"/>
              </a:ext>
            </a:extLst>
          </p:cNvPr>
          <p:cNvGrpSpPr/>
          <p:nvPr/>
        </p:nvGrpSpPr>
        <p:grpSpPr>
          <a:xfrm>
            <a:off x="11426197" y="7063845"/>
            <a:ext cx="1769088" cy="2263632"/>
            <a:chOff x="10136350" y="3878682"/>
            <a:chExt cx="1769088" cy="226363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FBFC1FC-9B4E-48D3-954B-D57D30CFE49C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63632"/>
              <a:chOff x="10136350" y="3878682"/>
              <a:chExt cx="1768567" cy="226363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D4D1C2E-24A6-4631-8C98-5935A2E344EA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FF77D9D-976B-4C5B-84CD-BB76AE8326DD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FAB9606C-FC69-431C-BCF6-D9AC6F930354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AC1FBC2A-EF00-420E-93E5-133E707AD50C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59A3635-4A1B-4D9C-AEC2-5B2AA2B7F007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0E2E841-F62D-4A51-9EA4-7FD9F451C899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9BAE3FB-884B-4654-B9BF-7C3F09E0D41A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E3A02A4E-1575-441E-A3FD-6C33DBD42DC6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719133A-ABA6-4074-B433-E8254F3F79AF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B5F2AE41-8C16-40D5-BBFF-75A9FDAE7A5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2110D829-3688-4250-9715-6F7275B89276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5E50227-B5AC-433F-91D2-AEC03D5CE727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20E9D89-1686-458F-AB5B-734E7C20C773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ACDD95C-E251-4FEB-A87E-3D290D34500F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D0DCDC7-C6C6-4FE8-8A92-EA0CAF6EE460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EBDD88E-A23F-45AC-8A65-CBAFB7F1194F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3C30D00-80C4-4B24-AFDE-456B1FF2F10E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F050710C-974E-4071-9BF1-B2486DC9A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3955CA1-F129-420E-A4EC-811B4E9E8718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4538BAEF-85C9-42F0-8684-CB8AEB38E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A5A2335-F7A1-497F-9B4F-3377695BB277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1F0578-2514-4C49-8ECE-08071B7E3A47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C0D424-5FD5-43E8-87A2-983CDFDC3354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0A39BF-7B15-4565-89F7-1F81C75B2FEC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6BAF088-FFD9-4E3F-BB85-61E97E870F72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E341458-6EC2-4386-AB62-FDDB2946D64E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E6181C4-AFF1-4327-B915-9BFFD233E181}"/>
              </a:ext>
            </a:extLst>
          </p:cNvPr>
          <p:cNvSpPr txBox="1"/>
          <p:nvPr/>
        </p:nvSpPr>
        <p:spPr>
          <a:xfrm>
            <a:off x="1321230" y="5467161"/>
            <a:ext cx="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endParaRPr lang="en-GB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93534C-3715-47F0-8FAF-B6CA25678C58}"/>
              </a:ext>
            </a:extLst>
          </p:cNvPr>
          <p:cNvSpPr txBox="1"/>
          <p:nvPr/>
        </p:nvSpPr>
        <p:spPr>
          <a:xfrm>
            <a:off x="1321230" y="6603802"/>
            <a:ext cx="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endParaRPr lang="en-GB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DF2488D-0213-4A47-875F-E5BDBC4103C3}"/>
              </a:ext>
            </a:extLst>
          </p:cNvPr>
          <p:cNvSpPr txBox="1"/>
          <p:nvPr/>
        </p:nvSpPr>
        <p:spPr>
          <a:xfrm>
            <a:off x="1321230" y="8019848"/>
            <a:ext cx="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CB0924-C257-4E10-92E7-24ADBB659F03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8070272" y="6057780"/>
            <a:ext cx="2132" cy="168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696680C-B28C-4086-9D9A-29C206647C47}"/>
              </a:ext>
            </a:extLst>
          </p:cNvPr>
          <p:cNvCxnSpPr>
            <a:cxnSpLocks/>
          </p:cNvCxnSpPr>
          <p:nvPr/>
        </p:nvCxnSpPr>
        <p:spPr>
          <a:xfrm flipV="1">
            <a:off x="8561388" y="8301188"/>
            <a:ext cx="2974942" cy="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700"/>
                            </p:stCondLst>
                            <p:childTnLst>
                              <p:par>
                                <p:cTn id="4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7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2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7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500"/>
                            </p:stCondLst>
                            <p:childTnLst>
                              <p:par>
                                <p:cTn id="7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000"/>
                            </p:stCondLst>
                            <p:childTnLst>
                              <p:par>
                                <p:cTn id="8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159" grpId="0"/>
      <p:bldP spid="166" grpId="0"/>
      <p:bldP spid="175" grpId="0"/>
      <p:bldP spid="176" grpId="0"/>
      <p:bldP spid="177" grpId="0"/>
      <p:bldP spid="179" grpId="0"/>
      <p:bldP spid="179" grpId="1"/>
      <p:bldP spid="179" grpId="2"/>
      <p:bldP spid="122" grpId="0"/>
      <p:bldP spid="123" grpId="0"/>
      <p:bldP spid="12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53</cp:revision>
  <dcterms:created xsi:type="dcterms:W3CDTF">2021-07-02T21:28:32Z</dcterms:created>
  <dcterms:modified xsi:type="dcterms:W3CDTF">2021-08-21T20:33:27Z</dcterms:modified>
</cp:coreProperties>
</file>