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6" r:id="rId2"/>
  </p:sldIdLst>
  <p:sldSz cx="16979900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5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>
        <p:scale>
          <a:sx n="66" d="100"/>
          <a:sy n="66" d="100"/>
        </p:scale>
        <p:origin x="1134" y="-36"/>
      </p:cViewPr>
      <p:guideLst>
        <p:guide orient="horz" pos="5689"/>
        <p:guide pos="5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93" y="2084166"/>
            <a:ext cx="14432915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6688784"/>
            <a:ext cx="12734925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8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2" y="678017"/>
            <a:ext cx="3661291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9" y="678017"/>
            <a:ext cx="10771624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8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5" y="3174891"/>
            <a:ext cx="14645164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5" y="8522381"/>
            <a:ext cx="14645164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/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2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678020"/>
            <a:ext cx="1464516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2" y="3121826"/>
            <a:ext cx="7183292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2" y="4651785"/>
            <a:ext cx="7183292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5" y="3121826"/>
            <a:ext cx="7218669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5" y="4651785"/>
            <a:ext cx="7218669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9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833596"/>
            <a:ext cx="8596074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833596"/>
            <a:ext cx="8596074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678020"/>
            <a:ext cx="1464516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3390084"/>
            <a:ext cx="1464516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11803392"/>
            <a:ext cx="5730716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2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A9774-0BCD-420C-96E6-0FE9F393F745}"/>
              </a:ext>
            </a:extLst>
          </p:cNvPr>
          <p:cNvGrpSpPr/>
          <p:nvPr/>
        </p:nvGrpSpPr>
        <p:grpSpPr>
          <a:xfrm>
            <a:off x="6285122" y="581971"/>
            <a:ext cx="1552339" cy="2697143"/>
            <a:chOff x="10136350" y="3877619"/>
            <a:chExt cx="1552339" cy="22599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DA53BD-6D54-427C-AF72-69E9D63C19F9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F95144-BEF6-4448-8F29-DA98DB39BF4A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2A82B9-3728-4737-9724-648A6FCE12A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54EDA0-387F-4FA6-B26E-9083F19BC2AE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E81DF2-D4B7-4680-B4DD-A3D683AC32D8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3A2C5F-0281-4F09-9FF8-2FD57B9DD860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66F0A2-A622-433D-B691-26040321C97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2F879B-94AE-400D-903D-0D514A21A46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D6019B-E70D-4D6D-AA4C-186DFA48713E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E4A0C5-A42D-4C5F-A368-E8584B2DB5CE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29DDB-0E3D-404C-8741-8391CA4A61E2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182954-51B7-4345-999D-B175D5616B02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B2F405-4BAD-41F3-B2C1-1EDBB063D3FE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84CEBF-25B3-4572-919B-78F2A32F7146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4C1100-9380-49CA-8A83-412229506FDD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06D766C-63AC-45D8-B112-02687B31D67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E3EDB-5E5C-4476-9E84-4A61F408E993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28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657191-F28C-4B4D-BF5A-C696E931AD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873327-22AF-49EE-B1C6-68122A3EEBFD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0B538-56EB-41AE-B24D-4ACC9693442D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D57A77-A406-4817-8B86-48ED54B748CC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4546D1-EA2A-48E0-BE97-27E6E84F8049}"/>
              </a:ext>
            </a:extLst>
          </p:cNvPr>
          <p:cNvGrpSpPr/>
          <p:nvPr/>
        </p:nvGrpSpPr>
        <p:grpSpPr>
          <a:xfrm>
            <a:off x="8969231" y="581971"/>
            <a:ext cx="1769088" cy="2639543"/>
            <a:chOff x="10136350" y="3878682"/>
            <a:chExt cx="1769088" cy="220247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52546F-252E-4502-BBCF-0823D0FCCB4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02477"/>
              <a:chOff x="10136350" y="3878682"/>
              <a:chExt cx="1768567" cy="220247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2DC9D95-04F0-4556-98F3-22374DB5DF0F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30D09FE-396B-4995-AB47-27655856C8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3FA47D7-EEC4-478F-A505-74F1BEEF1AFE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6FA5027-D0DA-4FD2-ACDC-FB3263AFDB9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11D652-AAEF-422E-B8DF-51902CE79374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F7917AA-4ED9-4BF4-9B0D-8A1EE47ED73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9BEF13-4218-49D0-9E70-64CDC5B6DFA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3456E6B-4BEB-41E6-94D9-AFF2D7AC3C9B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176DC36-030D-41BF-9350-1CB07BE7A8AE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778C78-F639-4214-93AA-5EDAAA4FBFC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8ECBEC3-75C3-4044-8181-FB02BF803F0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005E345-3033-4C63-B628-3D612587372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6D3A554-5C49-4462-91C6-AEECA463C09A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3BDBE5-4F1D-4A0A-9462-28F2CFE1DF05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D80E6A3-F471-4209-9E5E-3C2A11824E5F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EB8ED59-3214-40B6-BDF9-E1F2C1CDDBB9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C6332D-4769-497F-99AF-1506F6FE9206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28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C9651D8-C1EA-4A48-A787-2E120CC98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0A0B45-91CA-4A0A-A314-804EDDEE26B3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3719E30-42AB-4950-94DF-95D623A66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987381-81F1-4B98-BB99-B19184B636C6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093CC3-5080-44DD-B3D8-441BDBDF9F8D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D4400A-1A39-4398-9270-3D23DE1B93EC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D6C8DBF-38B1-46C6-974F-FC1CF17BAC9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ACDFAF-A08B-4691-92C8-9B530BDC2653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F60C77-18AC-45C2-9D9E-8FDFC0D54285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1C624-E4E1-4A57-BED8-D0F55B0FB2CC}"/>
              </a:ext>
            </a:extLst>
          </p:cNvPr>
          <p:cNvGrpSpPr/>
          <p:nvPr/>
        </p:nvGrpSpPr>
        <p:grpSpPr>
          <a:xfrm>
            <a:off x="3864991" y="715205"/>
            <a:ext cx="1732737" cy="1849309"/>
            <a:chOff x="5019330" y="592754"/>
            <a:chExt cx="1732737" cy="14166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10B3991-64D7-4B90-AE49-F49FEBF4D380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4408A7-A944-4391-B6B7-A23D9130E42A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58BBB2F-98EA-43A9-AAFD-B3A1E3715DFB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DE6CAE1-A0B6-42B1-A8AF-B422CD2711CB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2B2EF5-730B-44EA-B0EE-E4EE30D29792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2D2F8D-14AF-4208-A8ED-B1034E3224AD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3E25038-1DF0-4EC4-A115-EFBCE5A28D29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91EFD1E-DFB5-463D-8953-AF9AA924DBD6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1CDA75-7300-4B2F-87F0-D79DB0197848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25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BC585F-0FD2-4C6A-8B67-7C63308277DD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09342B-8092-4E34-88D4-552FA119D56A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3A3B3DF-7F90-4A67-A8BD-9BA307542C81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AF12C6-4E2F-411E-9F65-FDD7C060CF69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6CF9355C-0943-4136-91CB-19F0C150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47" y="3490539"/>
            <a:ext cx="2409544" cy="32216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E3575-82F0-44F8-A0C2-667E47136635}"/>
              </a:ext>
            </a:extLst>
          </p:cNvPr>
          <p:cNvGrpSpPr/>
          <p:nvPr/>
        </p:nvGrpSpPr>
        <p:grpSpPr>
          <a:xfrm>
            <a:off x="4637353" y="4134535"/>
            <a:ext cx="1732737" cy="1503035"/>
            <a:chOff x="5019330" y="592754"/>
            <a:chExt cx="1732737" cy="150303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73533D-D563-4355-A7EC-A76F17FCE537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33A394-2664-4F77-A77E-2026B7DA3D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FCCC6F-04A3-47D2-A0E2-540CE6B1CE0C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3C37F2-6E66-43B4-8602-5E55BBBB43B0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B0A0424-C63B-4C8D-BFCF-92B21D8B02BD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D35BE7E-0486-4D0D-AD20-86C478CAE8F9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A07A0D-CB75-49F5-8BA0-176E93FDB17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C542F79-494F-4691-BBA2-BC1119EFB037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86C088-10D6-431A-B509-B113644B55E9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C1B468D-7B17-43C7-B34D-1EC1710F30CA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D10D7B-7B24-4F6F-AE17-999260FB9F26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A222136-736E-41A3-A109-940B5F1A63A8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EA837E-48DC-4D42-A96D-26D9253437BA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F8FDB3-7385-480B-B37C-98F97A1BE4F4}"/>
              </a:ext>
            </a:extLst>
          </p:cNvPr>
          <p:cNvGrpSpPr/>
          <p:nvPr/>
        </p:nvGrpSpPr>
        <p:grpSpPr>
          <a:xfrm>
            <a:off x="6608581" y="3989061"/>
            <a:ext cx="1816592" cy="1800601"/>
            <a:chOff x="4745281" y="3877432"/>
            <a:chExt cx="1816592" cy="18006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BE4365-AE90-47FF-8949-827C8B9FEDC5}"/>
                </a:ext>
              </a:extLst>
            </p:cNvPr>
            <p:cNvGrpSpPr/>
            <p:nvPr/>
          </p:nvGrpSpPr>
          <p:grpSpPr>
            <a:xfrm>
              <a:off x="5281713" y="4184612"/>
              <a:ext cx="1280160" cy="335280"/>
              <a:chOff x="5403933" y="4204111"/>
              <a:chExt cx="1280160" cy="33528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BD9A7B1-8037-42FA-BCEF-9028BCAD8B71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53AD763-22F7-47D3-9336-F59DA22489EB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127E0C-D45C-4E94-A74F-DD5BB7D141A5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82B0C8-241C-4E4E-9D28-EF89AD6F33AE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FC3849C-4439-4640-A3D7-CC561E90C24E}"/>
                </a:ext>
              </a:extLst>
            </p:cNvPr>
            <p:cNvGrpSpPr/>
            <p:nvPr/>
          </p:nvGrpSpPr>
          <p:grpSpPr>
            <a:xfrm>
              <a:off x="5281713" y="4522366"/>
              <a:ext cx="1280160" cy="335280"/>
              <a:chOff x="5403933" y="4204111"/>
              <a:chExt cx="1280160" cy="33528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59FBC-5E55-465A-BD35-4CA5ED50E29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D818731-4106-4F6B-8BD3-DF854E127388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7A6CC13-9A92-425D-AE2C-1E4E05DBDF11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E15D40-BE89-43AB-813F-91854843AF53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D5E4B9F-BC9B-45CC-AEBF-5922312709E1}"/>
                </a:ext>
              </a:extLst>
            </p:cNvPr>
            <p:cNvGrpSpPr/>
            <p:nvPr/>
          </p:nvGrpSpPr>
          <p:grpSpPr>
            <a:xfrm>
              <a:off x="5281713" y="4857646"/>
              <a:ext cx="1280160" cy="335280"/>
              <a:chOff x="5403933" y="4204111"/>
              <a:chExt cx="1280160" cy="3352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22D56D6-CC39-4649-95B5-F1F0F4278B50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92D011C-1DF9-4E12-AA8D-603AA4B96C66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2E4DE8D-F8BC-4F6B-8A3C-6AA0774AEBFC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2D3D90C-4EE7-43CB-B66C-BE21363F0A70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8DECAD-17BB-4C39-9503-9B27F5C3B9F1}"/>
                </a:ext>
              </a:extLst>
            </p:cNvPr>
            <p:cNvSpPr txBox="1"/>
            <p:nvPr/>
          </p:nvSpPr>
          <p:spPr>
            <a:xfrm>
              <a:off x="5361723" y="387743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r>
                <a:rPr lang="en-US" sz="1600" b="1" baseline="30000" dirty="0">
                  <a:latin typeface="Consolas" panose="020B0609020204030204" pitchFamily="49" charset="0"/>
                  <a:cs typeface="Cordia New" panose="020B0304020202020204" pitchFamily="34" charset="-34"/>
                </a:rPr>
                <a:t>T</a:t>
              </a:r>
              <a:endParaRPr lang="en-GB" sz="1600" b="1" baseline="30000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8775C2C-E413-42FB-8CDD-16DF734C1542}"/>
                </a:ext>
              </a:extLst>
            </p:cNvPr>
            <p:cNvCxnSpPr>
              <a:cxnSpLocks/>
            </p:cNvCxnSpPr>
            <p:nvPr/>
          </p:nvCxnSpPr>
          <p:spPr>
            <a:xfrm>
              <a:off x="5168119" y="4184612"/>
              <a:ext cx="0" cy="10446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6BD25A5-E91B-4345-8A26-C855F911F8FA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35" y="5308802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3CA200-6F4F-4E3A-A458-B098A6B22618}"/>
                </a:ext>
              </a:extLst>
            </p:cNvPr>
            <p:cNvSpPr txBox="1"/>
            <p:nvPr/>
          </p:nvSpPr>
          <p:spPr>
            <a:xfrm>
              <a:off x="5701106" y="5308701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8F39EA1-9BFA-49C1-AD60-08D97D734512}"/>
                </a:ext>
              </a:extLst>
            </p:cNvPr>
            <p:cNvSpPr txBox="1"/>
            <p:nvPr/>
          </p:nvSpPr>
          <p:spPr>
            <a:xfrm>
              <a:off x="4745281" y="4494186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9EA46EE-FD79-4C58-B618-7C5058BE83BB}"/>
              </a:ext>
            </a:extLst>
          </p:cNvPr>
          <p:cNvSpPr txBox="1"/>
          <p:nvPr/>
        </p:nvSpPr>
        <p:spPr>
          <a:xfrm>
            <a:off x="3208131" y="4633992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E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0CB571F-1552-43FB-8010-DA341A151C59}"/>
              </a:ext>
            </a:extLst>
          </p:cNvPr>
          <p:cNvSpPr txBox="1"/>
          <p:nvPr/>
        </p:nvSpPr>
        <p:spPr>
          <a:xfrm>
            <a:off x="6410025" y="4507611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3EE586B-7ED6-4AD6-A0C4-2F7E9E32C595}"/>
              </a:ext>
            </a:extLst>
          </p:cNvPr>
          <p:cNvGrpSpPr/>
          <p:nvPr/>
        </p:nvGrpSpPr>
        <p:grpSpPr>
          <a:xfrm>
            <a:off x="9348117" y="4029251"/>
            <a:ext cx="1785818" cy="1600428"/>
            <a:chOff x="7369593" y="4004562"/>
            <a:chExt cx="1785818" cy="160042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D65C0-C558-4F51-8273-94B2B6556755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16420C6-DE81-45D7-A4C3-2831E4795F46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16970-7C03-45EF-BAC4-C1C2F3EB2ED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E883D51-B642-44E9-8669-7BC2D93205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EDDCCFF-37F5-4960-A1AD-F10643DDBC72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D7FB4CE-280B-468E-A828-6958765E1631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795133D-9CF1-46F0-8642-A3ECD290C62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9E5C438-4054-420C-9DD4-942C0B7207A5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4369396-26A3-4702-8E3D-A358F05D640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C5BF3A27-E761-4EC5-9A32-71133B4F90B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53328FA-236D-4990-B7D6-695F4AF01287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C45C15-D7AB-4752-8F49-9A99E595749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2A6C370-E74A-469F-BDDA-27311434CB3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97CC4F9-306F-4448-A416-DC1E096A1D72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950FB99-BFA0-41EB-8D70-22C474583A4D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24FD704-61C8-4942-AD81-A3BF0DBFB1B5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57F866A-C269-4820-A2D4-89E4C409D1E3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6B875D4-442E-4047-8B54-6BD412E4294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190" name="Graphic 189" descr="Line arrow: Counter-clockwise curve outline">
            <a:extLst>
              <a:ext uri="{FF2B5EF4-FFF2-40B4-BE49-F238E27FC236}">
                <a16:creationId xmlns:a16="http://schemas.microsoft.com/office/drawing/2014/main" id="{71420687-C92E-41B7-8FFD-830475A2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0513782" y="5501732"/>
            <a:ext cx="550989" cy="554363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E34E581-57B2-4D8C-A247-926E5AD3A4DD}"/>
              </a:ext>
            </a:extLst>
          </p:cNvPr>
          <p:cNvSpPr txBox="1"/>
          <p:nvPr/>
        </p:nvSpPr>
        <p:spPr>
          <a:xfrm>
            <a:off x="11128384" y="5721137"/>
            <a:ext cx="33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E6F9848-FEF2-4AAB-B824-6922F393FEFE}"/>
              </a:ext>
            </a:extLst>
          </p:cNvPr>
          <p:cNvSpPr txBox="1"/>
          <p:nvPr/>
        </p:nvSpPr>
        <p:spPr>
          <a:xfrm>
            <a:off x="8455216" y="4605800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pic>
        <p:nvPicPr>
          <p:cNvPr id="193" name="Graphic 192" descr="Line arrow: Counter-clockwise curve outline">
            <a:extLst>
              <a:ext uri="{FF2B5EF4-FFF2-40B4-BE49-F238E27FC236}">
                <a16:creationId xmlns:a16="http://schemas.microsoft.com/office/drawing/2014/main" id="{870C4C96-F0E8-48FA-8F93-F4AADF4F5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57401" flipV="1">
            <a:off x="10461839" y="3890840"/>
            <a:ext cx="786853" cy="79167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0C964DF7-0AFE-4D16-8F06-E6E6B69DF75B}"/>
              </a:ext>
            </a:extLst>
          </p:cNvPr>
          <p:cNvSpPr txBox="1"/>
          <p:nvPr/>
        </p:nvSpPr>
        <p:spPr>
          <a:xfrm>
            <a:off x="11128380" y="3810283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0C51447-1ADF-438D-AD88-CDEACD655AB3}"/>
              </a:ext>
            </a:extLst>
          </p:cNvPr>
          <p:cNvGrpSpPr/>
          <p:nvPr/>
        </p:nvGrpSpPr>
        <p:grpSpPr>
          <a:xfrm>
            <a:off x="3523257" y="6428813"/>
            <a:ext cx="1785818" cy="1600428"/>
            <a:chOff x="7369593" y="4004562"/>
            <a:chExt cx="1785818" cy="1600428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7AD8E9B-330B-43D5-9FDD-C5B41272B03C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F14F758-6BD0-4EAE-8D08-5BC6AC94FBE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7F84973-CC64-41AA-B5EA-9D326E3059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186E2DD-C436-467C-935B-012B1EE2ACD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2F627359-64C8-4879-8C43-BB836002947C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7D08EDC-011B-486B-B492-20DE6319D7F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D33107E-E256-4DB2-B4BB-48C8024D7AC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95341021-5E5C-428C-A94F-F8A72533A200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4D57534-39E2-4DB0-9965-15598CE9D3E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F5C4BED-D1FD-40A1-B739-71B5AB94B757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7DF2482-DF41-49B1-92DD-B369A79505CF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2B12D33-4B2D-485C-9E0D-9978D00053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2AD10C1-2494-4388-A478-1484EE93AA3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C44A432-0A55-45E1-82A6-6B56B507DE6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AB8EF88-CDCA-44F4-BAA9-2A35AD89FF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688FD2F-5A38-428E-BAC4-D2FEB44625A8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5A707C-2F6B-455E-B724-66AFDAD1D208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24383BD-58AD-48CD-BA02-0ABABD8BD2C8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B753ECD-7BA6-47B0-8414-636E68706363}"/>
              </a:ext>
            </a:extLst>
          </p:cNvPr>
          <p:cNvCxnSpPr/>
          <p:nvPr/>
        </p:nvCxnSpPr>
        <p:spPr>
          <a:xfrm>
            <a:off x="5824900" y="7231118"/>
            <a:ext cx="2161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F07A9E6-D7AE-4BFC-BE87-2F8C0B35A14E}"/>
              </a:ext>
            </a:extLst>
          </p:cNvPr>
          <p:cNvSpPr txBox="1"/>
          <p:nvPr/>
        </p:nvSpPr>
        <p:spPr>
          <a:xfrm>
            <a:off x="6036339" y="6832308"/>
            <a:ext cx="129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SoftMax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69D701A-7DC8-427D-99AF-CE1B06574877}"/>
              </a:ext>
            </a:extLst>
          </p:cNvPr>
          <p:cNvSpPr txBox="1"/>
          <p:nvPr/>
        </p:nvSpPr>
        <p:spPr>
          <a:xfrm>
            <a:off x="6036343" y="7277134"/>
            <a:ext cx="163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Along X axis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19214B7-90AC-4389-9F1D-EB3035AC9E41}"/>
              </a:ext>
            </a:extLst>
          </p:cNvPr>
          <p:cNvGrpSpPr/>
          <p:nvPr/>
        </p:nvGrpSpPr>
        <p:grpSpPr>
          <a:xfrm>
            <a:off x="5477182" y="9566697"/>
            <a:ext cx="1785818" cy="1600428"/>
            <a:chOff x="7369593" y="4004562"/>
            <a:chExt cx="1785818" cy="160042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42B7897-6D4A-412B-BF50-3C0DFB7E1AC0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BAF56B-5B4D-40EA-A569-42D3000762ED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1F795F2-DF20-497C-89C0-6C02B4A3A38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2F7678D-CD89-47E8-B2CE-3673C71BD6C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70B79B-FE79-4085-8A3B-C6A697CCC33D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99C977F-36BF-4554-B392-202AED06228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5593326-913E-4D34-93C9-11D881B798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EDE66DC-9C13-4605-8B3D-A416DA908B4A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4B14A529-541F-4A9F-9D65-D120C9595FE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0C55BF1-7652-458F-8D3F-315341AD864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5AD1BBF-E071-486D-AD66-5F3815F66F25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E8F9A91-0510-4473-B52F-CEA80682EB0E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E235E0E-649A-491B-BB65-E555906CDE3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C38247D-07F2-4AD7-829E-79FB862ECF3B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1098B43-9428-44D6-A9CD-72BA5A08ADC8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B283C62-3EFF-4ED3-8088-F81907625437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31A8F1C-0EF4-470C-AD61-EFBD2EDE30B2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219547E-4444-44B5-BADC-8874CA4344E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2C3DF57D-B8E5-4DD9-96EB-3A447B01B4EF}"/>
              </a:ext>
            </a:extLst>
          </p:cNvPr>
          <p:cNvSpPr txBox="1"/>
          <p:nvPr/>
        </p:nvSpPr>
        <p:spPr>
          <a:xfrm>
            <a:off x="10334827" y="7375617"/>
            <a:ext cx="268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240" name="Graphic 239">
            <a:extLst>
              <a:ext uri="{FF2B5EF4-FFF2-40B4-BE49-F238E27FC236}">
                <a16:creationId xmlns:a16="http://schemas.microsoft.com/office/drawing/2014/main" id="{C83869C1-89D4-4F52-AC6C-51B50AF4B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7709" y="9083169"/>
            <a:ext cx="2691374" cy="30604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9CF52079-51AB-433B-B603-1C3D350EC334}"/>
              </a:ext>
            </a:extLst>
          </p:cNvPr>
          <p:cNvSpPr txBox="1"/>
          <p:nvPr/>
        </p:nvSpPr>
        <p:spPr>
          <a:xfrm>
            <a:off x="4500024" y="10136503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Y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18D6028-1726-45C7-B00A-56D80CF1D4E6}"/>
              </a:ext>
            </a:extLst>
          </p:cNvPr>
          <p:cNvGrpSpPr/>
          <p:nvPr/>
        </p:nvGrpSpPr>
        <p:grpSpPr>
          <a:xfrm>
            <a:off x="8228963" y="6589994"/>
            <a:ext cx="1785818" cy="1600428"/>
            <a:chOff x="7369593" y="4004562"/>
            <a:chExt cx="1785818" cy="1600428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D5B5E7B-7A43-4C3C-9891-4451F265D9EE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1926E6F6-32D3-4801-AB73-7BE2A36D7FD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61ECF8F-0FCE-4058-A36B-14C73358F2B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927EA2-0608-4B01-997B-A54A24D1E5F9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73399D5B-0B0E-4474-B82A-CFAFAE9F2ADB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AFD3400-435B-4604-9B46-1ED4E43EE23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422BB1F-EDDE-45B8-9650-580EA4CE8FB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EC91B555-7A23-4021-9281-FF1EA05DA4D7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33AAA320-A120-4E0D-B451-0634057646BC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7B999BE7-8049-4D5D-901E-91353E38FC30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6136C7C-FED4-46FB-9C11-464872DEDD28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84A6218-6915-411F-9933-7B03172ED582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1D51A92-03C6-48CB-A79A-7C3A119386D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3F5D1F1-8215-487A-A832-672A51B83DB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A8CCB84A-FC3D-49AF-ACEA-29D6BC6D936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1864E237-1B19-42B0-878D-DEE10E612BBD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6F77A01-B68A-4F7C-946B-1C0E89D345BB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1D25238-4DAD-4EEA-B418-554749E157B7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E9B1629E-C402-45B7-B5BB-115A19A14A88}"/>
              </a:ext>
            </a:extLst>
          </p:cNvPr>
          <p:cNvSpPr txBox="1"/>
          <p:nvPr/>
        </p:nvSpPr>
        <p:spPr>
          <a:xfrm>
            <a:off x="7441384" y="10014981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F0C1742-1B25-440E-8168-35516E081F71}"/>
              </a:ext>
            </a:extLst>
          </p:cNvPr>
          <p:cNvGrpSpPr/>
          <p:nvPr/>
        </p:nvGrpSpPr>
        <p:grpSpPr>
          <a:xfrm>
            <a:off x="7623820" y="9236190"/>
            <a:ext cx="1769088" cy="2263632"/>
            <a:chOff x="10136350" y="3878682"/>
            <a:chExt cx="1769088" cy="226363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B0FD5872-7B69-41B9-8025-348A8FF3E2C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2AA6174F-D1CC-4499-8380-7AC9B216CD24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BAC801B1-ABE9-48CD-B028-1A7A7906C5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03A11E8-EC0E-4737-92F6-0830A63148E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F8F640D-9934-4B0E-AC2A-F78D7ADFC9BE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CCA7D822-BE24-4D5C-8A7C-C367C4708DBF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46683174-D8E0-46A7-88B1-158D90A9A1A3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87396167-8ADB-4D95-8BD4-15BCB260D97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EA5A97EF-7FDF-4D70-BC1E-961C7847337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E13019C4-15D0-4E24-873F-9AB46910CF02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E09461BD-CA22-4F30-B540-D75A28552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1C718DA-E11F-4F78-8C2C-F0D3A7861A2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D754BEC-EC17-43FD-8789-5D28C0A556E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488BEF4C-ED1B-4192-8ACB-17C0CD6A4894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D776C0DF-A01F-4A2F-B323-1FD8C39FDE4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3452A970-11FE-4265-B3A2-0C4A17978141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0356438-62F3-44B7-AF4B-0FD737AB003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D028A54-218F-4F77-B65C-911E888E7378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DC15EA91-CE62-4D51-ACAF-EFC7BF8FD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C2E544D-E3FC-476A-9F37-B99FA258C8AB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2E0CA9F2-0C26-48C1-AA94-DF23D5DD1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4D4BC76-2DD7-414C-93C0-FE436CE65A2E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EE2B79B6-CD51-4D50-89C7-FEA07F4F0AB8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1715CA6-95AD-44BF-8CCD-34692CEAFB16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77C54B6-36A5-4DB5-A2BA-E7A51A44924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35E8BDA-8C39-46CD-80A9-1118092064B7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281C8D7-5998-487A-8949-6FD40B08E847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A4C95D0-A5FC-46B0-8D77-D32728CA1BB6}"/>
              </a:ext>
            </a:extLst>
          </p:cNvPr>
          <p:cNvSpPr txBox="1"/>
          <p:nvPr/>
        </p:nvSpPr>
        <p:spPr>
          <a:xfrm>
            <a:off x="9228703" y="10225258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88AAB84-E688-4E5D-9ACE-5D313740785A}"/>
              </a:ext>
            </a:extLst>
          </p:cNvPr>
          <p:cNvGrpSpPr/>
          <p:nvPr/>
        </p:nvGrpSpPr>
        <p:grpSpPr>
          <a:xfrm>
            <a:off x="10092716" y="9661315"/>
            <a:ext cx="1833495" cy="1556969"/>
            <a:chOff x="8465973" y="8516452"/>
            <a:chExt cx="1833495" cy="1556969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B6CC4708-2AB7-46B5-B66B-FA9A973B5E3F}"/>
                </a:ext>
              </a:extLst>
            </p:cNvPr>
            <p:cNvGrpSpPr/>
            <p:nvPr/>
          </p:nvGrpSpPr>
          <p:grpSpPr>
            <a:xfrm>
              <a:off x="9019308" y="8882915"/>
              <a:ext cx="1280160" cy="670560"/>
              <a:chOff x="9019308" y="8882915"/>
              <a:chExt cx="1280160" cy="6705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73F0BC0-71F6-4759-BE55-5C19EEB380E2}"/>
                  </a:ext>
                </a:extLst>
              </p:cNvPr>
              <p:cNvGrpSpPr/>
              <p:nvPr/>
            </p:nvGrpSpPr>
            <p:grpSpPr>
              <a:xfrm>
                <a:off x="9019308" y="888291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8314830-8653-419E-96EA-7BE5D21A7AEA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CEB7297-6534-43F1-BABE-68944FC2923B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C89B6FBF-A67B-4179-A152-F2E471C24925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6AAF6E3C-8E85-490C-B734-96D9F98B2CA0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8A6D43B-B406-4EE6-A1D3-93456E7D3E58}"/>
                  </a:ext>
                </a:extLst>
              </p:cNvPr>
              <p:cNvGrpSpPr/>
              <p:nvPr/>
            </p:nvGrpSpPr>
            <p:grpSpPr>
              <a:xfrm>
                <a:off x="9019308" y="921819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B79C30-6668-45C1-A33B-5E7BBFFA60CE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13D3DF2-BC63-4F7E-B7EC-FB8DED479D21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1243F82-509B-4AD2-9763-B0F69CE1EB6C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921E6451-CC94-4420-894F-96905F0ABEEC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2935387-E88D-4360-B6E1-3E4DB0052A06}"/>
                </a:ext>
              </a:extLst>
            </p:cNvPr>
            <p:cNvSpPr txBox="1"/>
            <p:nvPr/>
          </p:nvSpPr>
          <p:spPr>
            <a:xfrm>
              <a:off x="8465973" y="9039953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C749C8E0-6028-477B-B35B-837905D246F8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2" y="8891827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F0CA4CDC-4324-4003-BAF7-2C8F61279353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95" y="9710231"/>
              <a:ext cx="12957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28D7D07-21BB-438C-BB54-21585610D5BB}"/>
                </a:ext>
              </a:extLst>
            </p:cNvPr>
            <p:cNvSpPr txBox="1"/>
            <p:nvPr/>
          </p:nvSpPr>
          <p:spPr>
            <a:xfrm>
              <a:off x="9492744" y="9704089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V</a:t>
              </a:r>
              <a:endParaRPr lang="en-GB" baseline="-25000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7414C38-F619-4575-B6A7-DCE1A3C86626}"/>
                </a:ext>
              </a:extLst>
            </p:cNvPr>
            <p:cNvSpPr txBox="1"/>
            <p:nvPr/>
          </p:nvSpPr>
          <p:spPr>
            <a:xfrm>
              <a:off x="9099318" y="851645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Y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237" name="Graphic 236" descr="Line arrow: Counter-clockwise curve outline">
            <a:extLst>
              <a:ext uri="{FF2B5EF4-FFF2-40B4-BE49-F238E27FC236}">
                <a16:creationId xmlns:a16="http://schemas.microsoft.com/office/drawing/2014/main" id="{3D3ADA38-D41E-480C-A3EB-9ECE87AE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9788426" y="7082008"/>
            <a:ext cx="550989" cy="554363"/>
          </a:xfrm>
          <a:prstGeom prst="rect">
            <a:avLst/>
          </a:prstGeom>
        </p:spPr>
      </p:pic>
      <p:pic>
        <p:nvPicPr>
          <p:cNvPr id="309" name="Graphic 308" descr="Line arrow: Counter-clockwise curve outline">
            <a:extLst>
              <a:ext uri="{FF2B5EF4-FFF2-40B4-BE49-F238E27FC236}">
                <a16:creationId xmlns:a16="http://schemas.microsoft.com/office/drawing/2014/main" id="{F153C275-ABFD-451F-AE05-69CC4E4E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1544956" y="10814214"/>
            <a:ext cx="550989" cy="554363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FA2080D5-83FF-4C0C-BCF5-3CEBA48A42A5}"/>
              </a:ext>
            </a:extLst>
          </p:cNvPr>
          <p:cNvSpPr txBox="1"/>
          <p:nvPr/>
        </p:nvSpPr>
        <p:spPr>
          <a:xfrm>
            <a:off x="12159557" y="11033617"/>
            <a:ext cx="3383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Y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of rows = no of queries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 of cols/dimensions is as we specify in the W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matrix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9B7D549-7F52-4D23-8B22-6B41E2152F24}"/>
              </a:ext>
            </a:extLst>
          </p:cNvPr>
          <p:cNvSpPr txBox="1"/>
          <p:nvPr/>
        </p:nvSpPr>
        <p:spPr>
          <a:xfrm>
            <a:off x="1481082" y="3208503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F85EB37-A25B-4EAD-A92D-44E7E7349B72}"/>
              </a:ext>
            </a:extLst>
          </p:cNvPr>
          <p:cNvSpPr txBox="1"/>
          <p:nvPr/>
        </p:nvSpPr>
        <p:spPr>
          <a:xfrm>
            <a:off x="1448436" y="6948984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Normalizing the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0393EDC-DB15-4B1F-987C-EB9727ADB353}"/>
              </a:ext>
            </a:extLst>
          </p:cNvPr>
          <p:cNvSpPr txBox="1"/>
          <p:nvPr/>
        </p:nvSpPr>
        <p:spPr>
          <a:xfrm>
            <a:off x="1481082" y="9513465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Calculating the output matrix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C6DBB4F-8D09-4F2E-86A4-9E1FA2491A0B}"/>
              </a:ext>
            </a:extLst>
          </p:cNvPr>
          <p:cNvSpPr txBox="1"/>
          <p:nvPr/>
        </p:nvSpPr>
        <p:spPr>
          <a:xfrm>
            <a:off x="1475156" y="1198939"/>
            <a:ext cx="19873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Q, K, V matrices as computed before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2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49</cp:revision>
  <dcterms:created xsi:type="dcterms:W3CDTF">2021-07-02T21:28:32Z</dcterms:created>
  <dcterms:modified xsi:type="dcterms:W3CDTF">2021-08-21T21:10:13Z</dcterms:modified>
</cp:coreProperties>
</file>