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4" r:id="rId2"/>
    <p:sldId id="275" r:id="rId3"/>
    <p:sldId id="276" r:id="rId4"/>
  </p:sldIdLst>
  <p:sldSz cx="16979900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5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546A"/>
    <a:srgbClr val="843C0C"/>
    <a:srgbClr val="385723"/>
    <a:srgbClr val="BF9000"/>
    <a:srgbClr val="9DC3E6"/>
    <a:srgbClr val="CC99FF"/>
    <a:srgbClr val="FF000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>
        <p:scale>
          <a:sx n="100" d="100"/>
          <a:sy n="100" d="100"/>
        </p:scale>
        <p:origin x="72" y="-138"/>
      </p:cViewPr>
      <p:guideLst>
        <p:guide orient="horz" pos="5689"/>
        <p:guide pos="5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493" y="2084166"/>
            <a:ext cx="14432915" cy="4433641"/>
          </a:xfrm>
        </p:spPr>
        <p:txBody>
          <a:bodyPr anchor="b"/>
          <a:lstStyle>
            <a:lvl1pPr algn="ctr"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488" y="6688784"/>
            <a:ext cx="12734925" cy="3074658"/>
          </a:xfrm>
        </p:spPr>
        <p:txBody>
          <a:bodyPr/>
          <a:lstStyle>
            <a:lvl1pPr marL="0" indent="0" algn="ctr">
              <a:buNone/>
              <a:defRPr sz="4457"/>
            </a:lvl1pPr>
            <a:lvl2pPr marL="848975" indent="0" algn="ctr">
              <a:buNone/>
              <a:defRPr sz="3714"/>
            </a:lvl2pPr>
            <a:lvl3pPr marL="1697949" indent="0" algn="ctr">
              <a:buNone/>
              <a:defRPr sz="3342"/>
            </a:lvl3pPr>
            <a:lvl4pPr marL="2546924" indent="0" algn="ctr">
              <a:buNone/>
              <a:defRPr sz="2971"/>
            </a:lvl4pPr>
            <a:lvl5pPr marL="3395899" indent="0" algn="ctr">
              <a:buNone/>
              <a:defRPr sz="2971"/>
            </a:lvl5pPr>
            <a:lvl6pPr marL="4244873" indent="0" algn="ctr">
              <a:buNone/>
              <a:defRPr sz="2971"/>
            </a:lvl6pPr>
            <a:lvl7pPr marL="5093848" indent="0" algn="ctr">
              <a:buNone/>
              <a:defRPr sz="2971"/>
            </a:lvl7pPr>
            <a:lvl8pPr marL="5942823" indent="0" algn="ctr">
              <a:buNone/>
              <a:defRPr sz="2971"/>
            </a:lvl8pPr>
            <a:lvl9pPr marL="6791797" indent="0" algn="ctr">
              <a:buNone/>
              <a:defRPr sz="29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51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8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1242" y="678017"/>
            <a:ext cx="3661291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7369" y="678017"/>
            <a:ext cx="10771624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58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525" y="3174891"/>
            <a:ext cx="14645164" cy="5297374"/>
          </a:xfrm>
        </p:spPr>
        <p:txBody>
          <a:bodyPr anchor="b"/>
          <a:lstStyle>
            <a:lvl1pPr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525" y="8522381"/>
            <a:ext cx="14645164" cy="2785764"/>
          </a:xfrm>
        </p:spPr>
        <p:txBody>
          <a:bodyPr/>
          <a:lstStyle>
            <a:lvl1pPr marL="0" indent="0">
              <a:buNone/>
              <a:defRPr sz="4457">
                <a:solidFill>
                  <a:schemeClr val="tx1"/>
                </a:solidFill>
              </a:defRPr>
            </a:lvl1pPr>
            <a:lvl2pPr marL="848975" indent="0">
              <a:buNone/>
              <a:defRPr sz="3714">
                <a:solidFill>
                  <a:schemeClr val="tx1">
                    <a:tint val="75000"/>
                  </a:schemeClr>
                </a:solidFill>
              </a:defRPr>
            </a:lvl2pPr>
            <a:lvl3pPr marL="1697949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3pPr>
            <a:lvl4pPr marL="2546924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4pPr>
            <a:lvl5pPr marL="3395899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5pPr>
            <a:lvl6pPr marL="424487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6pPr>
            <a:lvl7pPr marL="5093848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7pPr>
            <a:lvl8pPr marL="594282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8pPr>
            <a:lvl9pPr marL="6791797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2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7368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6074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92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678020"/>
            <a:ext cx="14645164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582" y="3121826"/>
            <a:ext cx="7183292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82" y="4651785"/>
            <a:ext cx="7183292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6075" y="3121826"/>
            <a:ext cx="7218669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6075" y="4651785"/>
            <a:ext cx="7218669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9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669" y="1833596"/>
            <a:ext cx="8596074" cy="9050051"/>
          </a:xfrm>
        </p:spPr>
        <p:txBody>
          <a:bodyPr/>
          <a:lstStyle>
            <a:lvl1pPr>
              <a:defRPr sz="5942"/>
            </a:lvl1pPr>
            <a:lvl2pPr>
              <a:defRPr sz="5199"/>
            </a:lvl2pPr>
            <a:lvl3pPr>
              <a:defRPr sz="4457"/>
            </a:lvl3pPr>
            <a:lvl4pPr>
              <a:defRPr sz="3714"/>
            </a:lvl4pPr>
            <a:lvl5pPr>
              <a:defRPr sz="3714"/>
            </a:lvl5pPr>
            <a:lvl6pPr>
              <a:defRPr sz="3714"/>
            </a:lvl6pPr>
            <a:lvl7pPr>
              <a:defRPr sz="3714"/>
            </a:lvl7pPr>
            <a:lvl8pPr>
              <a:defRPr sz="3714"/>
            </a:lvl8pPr>
            <a:lvl9pPr>
              <a:defRPr sz="3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01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18669" y="1833596"/>
            <a:ext cx="8596074" cy="9050051"/>
          </a:xfrm>
        </p:spPr>
        <p:txBody>
          <a:bodyPr anchor="t"/>
          <a:lstStyle>
            <a:lvl1pPr marL="0" indent="0">
              <a:buNone/>
              <a:defRPr sz="5942"/>
            </a:lvl1pPr>
            <a:lvl2pPr marL="848975" indent="0">
              <a:buNone/>
              <a:defRPr sz="5199"/>
            </a:lvl2pPr>
            <a:lvl3pPr marL="1697949" indent="0">
              <a:buNone/>
              <a:defRPr sz="4457"/>
            </a:lvl3pPr>
            <a:lvl4pPr marL="2546924" indent="0">
              <a:buNone/>
              <a:defRPr sz="3714"/>
            </a:lvl4pPr>
            <a:lvl5pPr marL="3395899" indent="0">
              <a:buNone/>
              <a:defRPr sz="3714"/>
            </a:lvl5pPr>
            <a:lvl6pPr marL="4244873" indent="0">
              <a:buNone/>
              <a:defRPr sz="3714"/>
            </a:lvl6pPr>
            <a:lvl7pPr marL="5093848" indent="0">
              <a:buNone/>
              <a:defRPr sz="3714"/>
            </a:lvl7pPr>
            <a:lvl8pPr marL="5942823" indent="0">
              <a:buNone/>
              <a:defRPr sz="3714"/>
            </a:lvl8pPr>
            <a:lvl9pPr marL="6791797" indent="0">
              <a:buNone/>
              <a:defRPr sz="37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7368" y="678020"/>
            <a:ext cx="14645164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368" y="3390084"/>
            <a:ext cx="14645164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368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4592" y="11803392"/>
            <a:ext cx="5730716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92054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12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97949" rtl="0" eaLnBrk="1" latinLnBrk="0" hangingPunct="1">
        <a:lnSpc>
          <a:spcPct val="90000"/>
        </a:lnSpc>
        <a:spcBef>
          <a:spcPct val="0"/>
        </a:spcBef>
        <a:buNone/>
        <a:defRPr sz="8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487" indent="-424487" algn="l" defTabSz="1697949" rtl="0" eaLnBrk="1" latinLnBrk="0" hangingPunct="1">
        <a:lnSpc>
          <a:spcPct val="90000"/>
        </a:lnSpc>
        <a:spcBef>
          <a:spcPts val="1857"/>
        </a:spcBef>
        <a:buFont typeface="Arial" panose="020B0604020202020204" pitchFamily="34" charset="0"/>
        <a:buChar char="•"/>
        <a:defRPr sz="5199" kern="1200">
          <a:solidFill>
            <a:schemeClr val="tx1"/>
          </a:solidFill>
          <a:latin typeface="+mn-lt"/>
          <a:ea typeface="+mn-ea"/>
          <a:cs typeface="+mn-cs"/>
        </a:defRPr>
      </a:lvl1pPr>
      <a:lvl2pPr marL="1273462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4457" kern="1200">
          <a:solidFill>
            <a:schemeClr val="tx1"/>
          </a:solidFill>
          <a:latin typeface="+mn-lt"/>
          <a:ea typeface="+mn-ea"/>
          <a:cs typeface="+mn-cs"/>
        </a:defRPr>
      </a:lvl2pPr>
      <a:lvl3pPr marL="2122437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714" kern="1200">
          <a:solidFill>
            <a:schemeClr val="tx1"/>
          </a:solidFill>
          <a:latin typeface="+mn-lt"/>
          <a:ea typeface="+mn-ea"/>
          <a:cs typeface="+mn-cs"/>
        </a:defRPr>
      </a:lvl3pPr>
      <a:lvl4pPr marL="297141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820386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66936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51833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6367310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721628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1pPr>
      <a:lvl2pPr marL="848975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69794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3pPr>
      <a:lvl4pPr marL="2546924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39589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24487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093848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594282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6791797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C06336-D47D-43D6-BF5C-EF71ED2A6BB3}"/>
              </a:ext>
            </a:extLst>
          </p:cNvPr>
          <p:cNvGrpSpPr/>
          <p:nvPr/>
        </p:nvGrpSpPr>
        <p:grpSpPr>
          <a:xfrm>
            <a:off x="2060413" y="5362865"/>
            <a:ext cx="2493116" cy="2606109"/>
            <a:chOff x="682083" y="2077761"/>
            <a:chExt cx="2493116" cy="26061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442740-712C-423B-BA07-632B4688260F}"/>
                </a:ext>
              </a:extLst>
            </p:cNvPr>
            <p:cNvGrpSpPr/>
            <p:nvPr/>
          </p:nvGrpSpPr>
          <p:grpSpPr>
            <a:xfrm>
              <a:off x="1574999" y="2610228"/>
              <a:ext cx="1600200" cy="335280"/>
              <a:chOff x="1783080" y="1783080"/>
              <a:chExt cx="1600200" cy="3352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6AD7A5-686D-4AF6-BFA3-5506AB8316B0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E00DDD-D4A9-4C2D-8196-99BF569972C8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40A6A8-B98A-44CE-911A-CE3CCFBFF06A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DFFED7-D26E-450B-BAA9-433F22288547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01EC51-A7AC-41F9-9E3A-BBF16211021D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316874-F8A6-4F49-9202-4FE1CC6F0CEE}"/>
                </a:ext>
              </a:extLst>
            </p:cNvPr>
            <p:cNvGrpSpPr/>
            <p:nvPr/>
          </p:nvGrpSpPr>
          <p:grpSpPr>
            <a:xfrm>
              <a:off x="1574999" y="2945508"/>
              <a:ext cx="1600200" cy="335280"/>
              <a:chOff x="1783080" y="1783080"/>
              <a:chExt cx="1600200" cy="3352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1D580-9BD4-476D-AAFD-B8EF76D6ADA7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2321D4-BE83-43D4-AF96-414C7B2E33D4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83D515-553C-472A-A05C-BFCD9155DC3D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DF5BC-8DBA-4F6B-9E8C-10265BAB370D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DA944A-3416-48CB-AE75-56797614770C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191836-B5CB-426B-AF54-AE6F2635B9F2}"/>
                </a:ext>
              </a:extLst>
            </p:cNvPr>
            <p:cNvGrpSpPr/>
            <p:nvPr/>
          </p:nvGrpSpPr>
          <p:grpSpPr>
            <a:xfrm>
              <a:off x="1574999" y="3280788"/>
              <a:ext cx="1600200" cy="335280"/>
              <a:chOff x="1783080" y="1783080"/>
              <a:chExt cx="1600200" cy="3352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FE60E-26FA-4C5F-B623-6AAAB2FB8728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30D7FA-1220-4148-ACE1-9AF476DA8601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037160-B786-4BFB-8A52-7C926820451E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835955-ACD0-4DAC-8DF6-56155D571179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DB4434-A0A2-4CC3-90C4-1E37F1E42CE0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FA5AA1-5CAB-4D72-BC5C-8867EF022841}"/>
                </a:ext>
              </a:extLst>
            </p:cNvPr>
            <p:cNvGrpSpPr/>
            <p:nvPr/>
          </p:nvGrpSpPr>
          <p:grpSpPr>
            <a:xfrm>
              <a:off x="1574999" y="3616068"/>
              <a:ext cx="1600200" cy="335280"/>
              <a:chOff x="1783080" y="1783080"/>
              <a:chExt cx="1600200" cy="335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56B5A-13B4-4ED8-A896-42EA43F7A9A2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B9D95C-F5BC-49E3-B14E-A42FA8EEA546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10B261-EDE4-4832-B02C-3D6F468C9DD1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18A8A4-6EE2-481D-883A-82A9ED81EED3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C32B-4A49-439E-83B4-16564CF2D1EB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190B53-5BD1-43EB-B31D-49EADC0752A2}"/>
                </a:ext>
              </a:extLst>
            </p:cNvPr>
            <p:cNvCxnSpPr/>
            <p:nvPr/>
          </p:nvCxnSpPr>
          <p:spPr>
            <a:xfrm>
              <a:off x="1180044" y="2610228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3288F4-4B12-4A08-BCF4-2E43099A510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66" y="4314538"/>
              <a:ext cx="15617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5A364-7C1A-4936-862C-09FB7519D368}"/>
                </a:ext>
              </a:extLst>
            </p:cNvPr>
            <p:cNvSpPr txBox="1"/>
            <p:nvPr/>
          </p:nvSpPr>
          <p:spPr>
            <a:xfrm>
              <a:off x="1815029" y="2077761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X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B9AAB-1072-48DD-8044-07042EBA63B3}"/>
                </a:ext>
              </a:extLst>
            </p:cNvPr>
            <p:cNvSpPr txBox="1"/>
            <p:nvPr/>
          </p:nvSpPr>
          <p:spPr>
            <a:xfrm>
              <a:off x="682083" y="312004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875C5A-1F3A-4223-9CC5-59F41ED61E5B}"/>
                </a:ext>
              </a:extLst>
            </p:cNvPr>
            <p:cNvSpPr txBox="1"/>
            <p:nvPr/>
          </p:nvSpPr>
          <p:spPr>
            <a:xfrm>
              <a:off x="2215079" y="431453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6893FB-63D1-4C08-BE3F-138D738C5E6D}"/>
              </a:ext>
            </a:extLst>
          </p:cNvPr>
          <p:cNvGrpSpPr/>
          <p:nvPr/>
        </p:nvGrpSpPr>
        <p:grpSpPr>
          <a:xfrm>
            <a:off x="6329361" y="2943895"/>
            <a:ext cx="2674437" cy="1636051"/>
            <a:chOff x="4903112" y="2638856"/>
            <a:chExt cx="2674437" cy="163605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DD2844-9465-4DC3-91EA-6B821D5938B3}"/>
                </a:ext>
              </a:extLst>
            </p:cNvPr>
            <p:cNvSpPr/>
            <p:nvPr/>
          </p:nvSpPr>
          <p:spPr>
            <a:xfrm>
              <a:off x="4915789" y="2658318"/>
              <a:ext cx="2570901" cy="15249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95D51A7-A1E3-488E-8112-E33E4BF92D7D}"/>
                </a:ext>
              </a:extLst>
            </p:cNvPr>
            <p:cNvGrpSpPr/>
            <p:nvPr/>
          </p:nvGrpSpPr>
          <p:grpSpPr>
            <a:xfrm>
              <a:off x="4903112" y="2638856"/>
              <a:ext cx="2674437" cy="1636051"/>
              <a:chOff x="4381593" y="5247465"/>
              <a:chExt cx="3194338" cy="174856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E88AB6-119A-4C24-8BA1-68702FD3A9AC}"/>
                  </a:ext>
                </a:extLst>
              </p:cNvPr>
              <p:cNvSpPr txBox="1"/>
              <p:nvPr/>
            </p:nvSpPr>
            <p:spPr>
              <a:xfrm>
                <a:off x="7003055" y="5913434"/>
                <a:ext cx="572876" cy="394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Q</a:t>
                </a:r>
                <a:endParaRPr lang="en-GB" baseline="-25000" dirty="0"/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35FFBCEC-A14F-4A15-8F98-867C87C45A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32" t="16472" r="10773" b="9804"/>
              <a:stretch/>
            </p:blipFill>
            <p:spPr>
              <a:xfrm>
                <a:off x="4668031" y="5247465"/>
                <a:ext cx="2414627" cy="1748561"/>
              </a:xfrm>
              <a:prstGeom prst="rect">
                <a:avLst/>
              </a:prstGeom>
            </p:spPr>
          </p:pic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E93EDDA-2FFE-4B66-A484-E7B91A35797D}"/>
                  </a:ext>
                </a:extLst>
              </p:cNvPr>
              <p:cNvCxnSpPr/>
              <p:nvPr/>
            </p:nvCxnSpPr>
            <p:spPr>
              <a:xfrm>
                <a:off x="4843060" y="5401704"/>
                <a:ext cx="0" cy="1341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425272-4046-4959-93D5-B01F1B3EBB30}"/>
                  </a:ext>
                </a:extLst>
              </p:cNvPr>
              <p:cNvSpPr txBox="1"/>
              <p:nvPr/>
            </p:nvSpPr>
            <p:spPr>
              <a:xfrm>
                <a:off x="4381593" y="5937079"/>
                <a:ext cx="572876" cy="394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6319498-D84F-4AA4-AF53-2A2A33F40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055" y="5762820"/>
                <a:ext cx="0" cy="6705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A2DBE92-4550-450C-A059-629DCE6BA8B4}"/>
              </a:ext>
            </a:extLst>
          </p:cNvPr>
          <p:cNvSpPr txBox="1"/>
          <p:nvPr/>
        </p:nvSpPr>
        <p:spPr>
          <a:xfrm>
            <a:off x="7381548" y="5770682"/>
            <a:ext cx="334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K</a:t>
            </a:r>
            <a:r>
              <a:rPr lang="en-US" sz="1400" dirty="0"/>
              <a:t>: D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Q</a:t>
            </a:r>
            <a:r>
              <a:rPr lang="en-US" sz="1400" dirty="0"/>
              <a:t> </a:t>
            </a:r>
            <a:r>
              <a:rPr lang="en-US" sz="1400" i="1" dirty="0"/>
              <a:t>learned</a:t>
            </a:r>
            <a:r>
              <a:rPr lang="en-US" sz="1400" dirty="0"/>
              <a:t> weights</a:t>
            </a:r>
            <a:endParaRPr lang="en-GB" sz="14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E559C5-0E7A-4751-BE7A-8FA595FB3E46}"/>
              </a:ext>
            </a:extLst>
          </p:cNvPr>
          <p:cNvGrpSpPr/>
          <p:nvPr/>
        </p:nvGrpSpPr>
        <p:grpSpPr>
          <a:xfrm>
            <a:off x="7263267" y="5271202"/>
            <a:ext cx="648723" cy="1202987"/>
            <a:chOff x="5952972" y="4286923"/>
            <a:chExt cx="648723" cy="120298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E5BC537-9ED8-4DAC-8AF1-8AB432C70AC8}"/>
                </a:ext>
              </a:extLst>
            </p:cNvPr>
            <p:cNvGrpSpPr/>
            <p:nvPr/>
          </p:nvGrpSpPr>
          <p:grpSpPr>
            <a:xfrm>
              <a:off x="5953349" y="4286923"/>
              <a:ext cx="648346" cy="241319"/>
              <a:chOff x="5769308" y="4413175"/>
              <a:chExt cx="648346" cy="24131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D77F770-5699-49E9-8D76-5A4B67C617E2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CDD0DFA-E57A-4EE7-B2A1-BA4554D867E3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864B9AE-795C-4F8A-8745-CB379F0B5ED8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AFB53AB-822C-45A1-92FD-6E4CB996A89E}"/>
                </a:ext>
              </a:extLst>
            </p:cNvPr>
            <p:cNvGrpSpPr/>
            <p:nvPr/>
          </p:nvGrpSpPr>
          <p:grpSpPr>
            <a:xfrm>
              <a:off x="5953349" y="4515316"/>
              <a:ext cx="648346" cy="241319"/>
              <a:chOff x="5769308" y="4413175"/>
              <a:chExt cx="648346" cy="24131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DF940D2-4C05-4400-BA5D-A3CE9A1E1A12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949E922-0535-4EE9-8A34-25A0F55EA783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7D3D39-C7E6-478D-AC95-98CF3C29D9EA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0B9F719-E689-46D0-A7A0-A1915FC97871}"/>
                </a:ext>
              </a:extLst>
            </p:cNvPr>
            <p:cNvGrpSpPr/>
            <p:nvPr/>
          </p:nvGrpSpPr>
          <p:grpSpPr>
            <a:xfrm>
              <a:off x="5953349" y="4760905"/>
              <a:ext cx="648346" cy="241319"/>
              <a:chOff x="5769308" y="4413175"/>
              <a:chExt cx="648346" cy="24131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16A060B-CFC6-4D58-BAFC-748E6CEEBA4B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C7D7CE-22FA-4F1D-9242-9EA7F57546F6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46B9A5-9808-4462-831C-288912B3A1B8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D5492E-4526-40ED-A087-41C1A28F0B1A}"/>
                </a:ext>
              </a:extLst>
            </p:cNvPr>
            <p:cNvGrpSpPr/>
            <p:nvPr/>
          </p:nvGrpSpPr>
          <p:grpSpPr>
            <a:xfrm>
              <a:off x="5953349" y="5002224"/>
              <a:ext cx="648346" cy="241319"/>
              <a:chOff x="5769308" y="4413175"/>
              <a:chExt cx="648346" cy="24131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093E235-FFD4-4B54-AEBC-BE0E6C5E0FC5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F4ACD4A-07B5-46BC-A75F-92582A158ADA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F769C47-E216-420E-BB42-3944CB883065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1E8F3BF-9EA3-4474-95F8-C078A670FA55}"/>
                </a:ext>
              </a:extLst>
            </p:cNvPr>
            <p:cNvGrpSpPr/>
            <p:nvPr/>
          </p:nvGrpSpPr>
          <p:grpSpPr>
            <a:xfrm>
              <a:off x="5952972" y="5248591"/>
              <a:ext cx="648346" cy="241319"/>
              <a:chOff x="5769308" y="4413175"/>
              <a:chExt cx="648346" cy="24131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735B466-61C8-4710-B8F3-6E6FC07F3190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9C9E39F-40A7-499F-BF53-5917A4F6507B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6FFED02-6E53-4683-8921-BD33C90842D0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EEFD9E-B2CD-425E-80D0-9E39E25B586E}"/>
              </a:ext>
            </a:extLst>
          </p:cNvPr>
          <p:cNvGrpSpPr/>
          <p:nvPr/>
        </p:nvGrpSpPr>
        <p:grpSpPr>
          <a:xfrm>
            <a:off x="2060418" y="3145992"/>
            <a:ext cx="1732737" cy="1503035"/>
            <a:chOff x="5019330" y="592754"/>
            <a:chExt cx="1732737" cy="15030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5F3E8D-89F2-4119-B5A8-B9138493945F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B83297F-5DBF-49AD-892D-D493DA0A1530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D34B08-027D-4C3F-8051-204033C72B6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8592D0-0249-45BC-B2DD-FB400CB9BA81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C2275C-F17D-45F6-9564-93D8C6F498FF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D212A4-9632-49AB-B8F9-4D1D801683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FF0A5B-8374-4052-97F6-C3C36BA8F7E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C86506-4056-43DB-96E9-76808A6A2F6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D12424-8BFA-4964-9630-A28D5FC19C63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8FDEB6-BF03-44BB-BB70-21E334F67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03324-1920-4E6F-92DB-88DC277922BD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44A80-F2DB-4725-A571-C4F2EEDB22AE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AF3FB3-F9C6-427E-9E73-F15220CF3676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EB6BB8-DCCF-49C6-B98E-9AE12D831397}"/>
              </a:ext>
            </a:extLst>
          </p:cNvPr>
          <p:cNvCxnSpPr/>
          <p:nvPr/>
        </p:nvCxnSpPr>
        <p:spPr>
          <a:xfrm>
            <a:off x="4679747" y="6691578"/>
            <a:ext cx="700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FB4EE4-F4AF-4BA4-8006-7C77EB35B1AB}"/>
              </a:ext>
            </a:extLst>
          </p:cNvPr>
          <p:cNvSpPr txBox="1"/>
          <p:nvPr/>
        </p:nvSpPr>
        <p:spPr>
          <a:xfrm>
            <a:off x="7843264" y="6977682"/>
            <a:ext cx="21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 = X.W</a:t>
            </a:r>
            <a:r>
              <a:rPr lang="en-US" sz="1400" baseline="-25000" dirty="0"/>
              <a:t>K</a:t>
            </a:r>
            <a:r>
              <a:rPr lang="en-US" sz="1400" dirty="0"/>
              <a:t> | Shape: N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Q</a:t>
            </a:r>
            <a:endParaRPr lang="en-GB" sz="14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85FFED-14BF-44A5-AFCE-AADA1E82678E}"/>
              </a:ext>
            </a:extLst>
          </p:cNvPr>
          <p:cNvSpPr txBox="1"/>
          <p:nvPr/>
        </p:nvSpPr>
        <p:spPr>
          <a:xfrm>
            <a:off x="6623418" y="6746248"/>
            <a:ext cx="373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</a:t>
            </a:r>
          </a:p>
          <a:p>
            <a:r>
              <a:rPr lang="en-US" sz="1400" dirty="0"/>
              <a:t>to Key matrix: </a:t>
            </a:r>
            <a:endParaRPr lang="en-GB" sz="1400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FBFC1FC-9B4E-48D3-954B-D57D30CFE49C}"/>
              </a:ext>
            </a:extLst>
          </p:cNvPr>
          <p:cNvGrpSpPr/>
          <p:nvPr/>
        </p:nvGrpSpPr>
        <p:grpSpPr>
          <a:xfrm>
            <a:off x="11426201" y="5334947"/>
            <a:ext cx="1552339" cy="2319844"/>
            <a:chOff x="10136350" y="3877619"/>
            <a:chExt cx="1552339" cy="2319844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D4D1C2E-24A6-4631-8C98-5935A2E344EA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F77D9D-976B-4C5B-84CD-BB76AE8326DD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AB9606C-FC69-431C-BCF6-D9AC6F930354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C1FBC2A-EF00-420E-93E5-133E707AD50C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59A3635-4A1B-4D9C-AEC2-5B2AA2B7F007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0E2E841-F62D-4A51-9EA4-7FD9F451C899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9BAE3FB-884B-4654-B9BF-7C3F09E0D41A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3A02A4E-1575-441E-A3FD-6C33DBD42DC6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719133A-ABA6-4074-B433-E8254F3F79AF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5F2AE41-8C16-40D5-BBFF-75A9FDAE7A5C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110D829-3688-4250-9715-6F7275B89276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5E50227-B5AC-433F-91D2-AEC03D5CE72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20E9D89-1686-458F-AB5B-734E7C20C773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ACDD95C-E251-4FEB-A87E-3D290D34500F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D0DCDC7-C6C6-4FE8-8A92-EA0CAF6EE460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EBDD88E-A23F-45AC-8A65-CBAFB7F1194F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3C30D00-80C4-4B24-AFDE-456B1FF2F10E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050710C-974E-4071-9BF1-B2486DC9A5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3955CA1-F129-420E-A4EC-811B4E9E8718}"/>
                </a:ext>
              </a:extLst>
            </p:cNvPr>
            <p:cNvSpPr txBox="1"/>
            <p:nvPr/>
          </p:nvSpPr>
          <p:spPr>
            <a:xfrm>
              <a:off x="10136350" y="4756257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538BAEF-85C9-42F0-8684-CB8AEB38EA4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A5A2335-F7A1-497F-9B4F-3377695BB277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53FB2EAC-0285-4F03-8B50-74BA237161C0}"/>
              </a:ext>
            </a:extLst>
          </p:cNvPr>
          <p:cNvSpPr txBox="1"/>
          <p:nvPr/>
        </p:nvSpPr>
        <p:spPr>
          <a:xfrm>
            <a:off x="11685457" y="7705636"/>
            <a:ext cx="329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 matrix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rows: no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/p features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cols/dimensions : same as that of Query matrix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18A9077-B63E-4BA1-A3E3-849174E6576E}"/>
              </a:ext>
            </a:extLst>
          </p:cNvPr>
          <p:cNvSpPr txBox="1"/>
          <p:nvPr/>
        </p:nvSpPr>
        <p:spPr>
          <a:xfrm>
            <a:off x="10689723" y="4444538"/>
            <a:ext cx="449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Note that in terms of dimensionality the dimension of K is same as that of X earlier (N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) – so all the math will be compatible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184F776E-2CFD-4DFC-96E1-A804118C246C}"/>
              </a:ext>
            </a:extLst>
          </p:cNvPr>
          <p:cNvCxnSpPr>
            <a:cxnSpLocks/>
          </p:cNvCxnSpPr>
          <p:nvPr/>
        </p:nvCxnSpPr>
        <p:spPr>
          <a:xfrm flipV="1">
            <a:off x="12990644" y="4999253"/>
            <a:ext cx="452900" cy="1067266"/>
          </a:xfrm>
          <a:prstGeom prst="curved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71CC91A-4979-48FE-83C9-3DC7D8DD5697}"/>
              </a:ext>
            </a:extLst>
          </p:cNvPr>
          <p:cNvSpPr txBox="1"/>
          <p:nvPr/>
        </p:nvSpPr>
        <p:spPr>
          <a:xfrm>
            <a:off x="9003795" y="3140802"/>
            <a:ext cx="283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simply a NN that learns the weight matrix required to transform X -&gt; K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73579A90-7977-4211-AFB7-54FC2B90C2EA}"/>
              </a:ext>
            </a:extLst>
          </p:cNvPr>
          <p:cNvCxnSpPr>
            <a:cxnSpLocks/>
          </p:cNvCxnSpPr>
          <p:nvPr/>
        </p:nvCxnSpPr>
        <p:spPr>
          <a:xfrm flipV="1">
            <a:off x="8986576" y="3885627"/>
            <a:ext cx="951067" cy="260888"/>
          </a:xfrm>
          <a:prstGeom prst="curvedConnector3">
            <a:avLst>
              <a:gd name="adj1" fmla="val 1000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37B107D-CC8F-444C-B6C9-3E4B44026085}"/>
              </a:ext>
            </a:extLst>
          </p:cNvPr>
          <p:cNvSpPr txBox="1"/>
          <p:nvPr/>
        </p:nvSpPr>
        <p:spPr>
          <a:xfrm>
            <a:off x="1934192" y="4917323"/>
            <a:ext cx="561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V </a:t>
            </a:r>
            <a:r>
              <a:rPr lang="en-US" sz="1400" dirty="0"/>
              <a:t>: the number of o/p dimensions we want</a:t>
            </a:r>
            <a:endParaRPr lang="en-GB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B6FBF3-196D-4017-ABB5-CBC7B4E74087}"/>
              </a:ext>
            </a:extLst>
          </p:cNvPr>
          <p:cNvSpPr txBox="1"/>
          <p:nvPr/>
        </p:nvSpPr>
        <p:spPr>
          <a:xfrm>
            <a:off x="1324176" y="1695824"/>
            <a:ext cx="3980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</a:t>
            </a:r>
            <a:r>
              <a:rPr lang="en-US" sz="1400" dirty="0"/>
              <a:t>: Define the inputs:</a:t>
            </a:r>
          </a:p>
          <a:p>
            <a:pPr marL="342892" indent="-342892">
              <a:buAutoNum type="arabicPeriod"/>
            </a:pPr>
            <a:r>
              <a:rPr lang="en-US" sz="1400" dirty="0"/>
              <a:t>Query matrix (Q)</a:t>
            </a:r>
          </a:p>
          <a:p>
            <a:pPr marL="342892" indent="-342892">
              <a:buAutoNum type="arabicPeriod"/>
            </a:pPr>
            <a:r>
              <a:rPr lang="en-US" sz="1400" dirty="0"/>
              <a:t>The number of o/p dimensions we want (D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  <a:p>
            <a:pPr marL="342892" indent="-342892">
              <a:buAutoNum type="arabicPeriod"/>
            </a:pPr>
            <a:r>
              <a:rPr lang="en-US" sz="1400" dirty="0"/>
              <a:t>The input features matrix (X)</a:t>
            </a:r>
            <a:endParaRPr lang="en-GB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04A7495-6166-4336-BB0E-7165C6CEBB62}"/>
              </a:ext>
            </a:extLst>
          </p:cNvPr>
          <p:cNvSpPr txBox="1"/>
          <p:nvPr/>
        </p:nvSpPr>
        <p:spPr>
          <a:xfrm>
            <a:off x="5613173" y="1695133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2</a:t>
            </a:r>
            <a:r>
              <a:rPr lang="en-US" sz="1400" dirty="0"/>
              <a:t>: 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 (X)</a:t>
            </a:r>
          </a:p>
          <a:p>
            <a:r>
              <a:rPr lang="en-US" sz="1400" dirty="0"/>
              <a:t>to Key matrix (K)</a:t>
            </a:r>
            <a:endParaRPr lang="en-GB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86C2B0-3A8A-40BD-96F7-64FD12FEA43B}"/>
              </a:ext>
            </a:extLst>
          </p:cNvPr>
          <p:cNvSpPr txBox="1"/>
          <p:nvPr/>
        </p:nvSpPr>
        <p:spPr>
          <a:xfrm>
            <a:off x="5102185" y="3467279"/>
            <a:ext cx="114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NN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C50B9-FB95-494C-AE99-501ED1F0AAD9}"/>
              </a:ext>
            </a:extLst>
          </p:cNvPr>
          <p:cNvSpPr txBox="1"/>
          <p:nvPr/>
        </p:nvSpPr>
        <p:spPr>
          <a:xfrm>
            <a:off x="1324176" y="3660923"/>
            <a:ext cx="4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CF00475-C7A2-4F30-814E-E81061003FC0}"/>
              </a:ext>
            </a:extLst>
          </p:cNvPr>
          <p:cNvSpPr txBox="1"/>
          <p:nvPr/>
        </p:nvSpPr>
        <p:spPr>
          <a:xfrm>
            <a:off x="1324176" y="4885728"/>
            <a:ext cx="4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endParaRPr lang="en-GB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25278D-51DC-4D94-ACD2-047C98C7892C}"/>
              </a:ext>
            </a:extLst>
          </p:cNvPr>
          <p:cNvSpPr txBox="1"/>
          <p:nvPr/>
        </p:nvSpPr>
        <p:spPr>
          <a:xfrm>
            <a:off x="1321228" y="6230612"/>
            <a:ext cx="4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E9E396-F98A-4EBB-9074-E06B18D76EA7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7579995" y="4485907"/>
            <a:ext cx="8272" cy="7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9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9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450"/>
                            </p:stCondLst>
                            <p:childTnLst>
                              <p:par>
                                <p:cTn id="4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45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95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9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4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250"/>
                            </p:stCondLst>
                            <p:childTnLst>
                              <p:par>
                                <p:cTn id="7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8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8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73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885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93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159" grpId="0"/>
      <p:bldP spid="160" grpId="0"/>
      <p:bldP spid="166" grpId="0"/>
      <p:bldP spid="175" grpId="0"/>
      <p:bldP spid="176" grpId="0"/>
      <p:bldP spid="177" grpId="0"/>
      <p:bldP spid="179" grpId="0"/>
      <p:bldP spid="179" grpId="1"/>
      <p:bldP spid="179" grpId="2"/>
      <p:bldP spid="3" grpId="0"/>
      <p:bldP spid="114" grpId="0"/>
      <p:bldP spid="1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C06336-D47D-43D6-BF5C-EF71ED2A6BB3}"/>
              </a:ext>
            </a:extLst>
          </p:cNvPr>
          <p:cNvGrpSpPr/>
          <p:nvPr/>
        </p:nvGrpSpPr>
        <p:grpSpPr>
          <a:xfrm>
            <a:off x="2060413" y="3905540"/>
            <a:ext cx="2493116" cy="2606109"/>
            <a:chOff x="682083" y="2077761"/>
            <a:chExt cx="2493116" cy="26061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442740-712C-423B-BA07-632B4688260F}"/>
                </a:ext>
              </a:extLst>
            </p:cNvPr>
            <p:cNvGrpSpPr/>
            <p:nvPr/>
          </p:nvGrpSpPr>
          <p:grpSpPr>
            <a:xfrm>
              <a:off x="1574999" y="2610228"/>
              <a:ext cx="1600200" cy="335280"/>
              <a:chOff x="1783080" y="1783080"/>
              <a:chExt cx="1600200" cy="3352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6AD7A5-686D-4AF6-BFA3-5506AB8316B0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E00DDD-D4A9-4C2D-8196-99BF569972C8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40A6A8-B98A-44CE-911A-CE3CCFBFF06A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DFFED7-D26E-450B-BAA9-433F22288547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01EC51-A7AC-41F9-9E3A-BBF16211021D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316874-F8A6-4F49-9202-4FE1CC6F0CEE}"/>
                </a:ext>
              </a:extLst>
            </p:cNvPr>
            <p:cNvGrpSpPr/>
            <p:nvPr/>
          </p:nvGrpSpPr>
          <p:grpSpPr>
            <a:xfrm>
              <a:off x="1574999" y="2945508"/>
              <a:ext cx="1600200" cy="335280"/>
              <a:chOff x="1783080" y="1783080"/>
              <a:chExt cx="1600200" cy="3352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1D580-9BD4-476D-AAFD-B8EF76D6ADA7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2321D4-BE83-43D4-AF96-414C7B2E33D4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83D515-553C-472A-A05C-BFCD9155DC3D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DF5BC-8DBA-4F6B-9E8C-10265BAB370D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DA944A-3416-48CB-AE75-56797614770C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191836-B5CB-426B-AF54-AE6F2635B9F2}"/>
                </a:ext>
              </a:extLst>
            </p:cNvPr>
            <p:cNvGrpSpPr/>
            <p:nvPr/>
          </p:nvGrpSpPr>
          <p:grpSpPr>
            <a:xfrm>
              <a:off x="1574999" y="3280788"/>
              <a:ext cx="1600200" cy="335280"/>
              <a:chOff x="1783080" y="1783080"/>
              <a:chExt cx="1600200" cy="3352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FE60E-26FA-4C5F-B623-6AAAB2FB8728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30D7FA-1220-4148-ACE1-9AF476DA8601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037160-B786-4BFB-8A52-7C926820451E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835955-ACD0-4DAC-8DF6-56155D571179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DB4434-A0A2-4CC3-90C4-1E37F1E42CE0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FA5AA1-5CAB-4D72-BC5C-8867EF022841}"/>
                </a:ext>
              </a:extLst>
            </p:cNvPr>
            <p:cNvGrpSpPr/>
            <p:nvPr/>
          </p:nvGrpSpPr>
          <p:grpSpPr>
            <a:xfrm>
              <a:off x="1574999" y="3616068"/>
              <a:ext cx="1600200" cy="335280"/>
              <a:chOff x="1783080" y="1783080"/>
              <a:chExt cx="1600200" cy="335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56B5A-13B4-4ED8-A896-42EA43F7A9A2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B9D95C-F5BC-49E3-B14E-A42FA8EEA546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10B261-EDE4-4832-B02C-3D6F468C9DD1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18A8A4-6EE2-481D-883A-82A9ED81EED3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C32B-4A49-439E-83B4-16564CF2D1EB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190B53-5BD1-43EB-B31D-49EADC0752A2}"/>
                </a:ext>
              </a:extLst>
            </p:cNvPr>
            <p:cNvCxnSpPr/>
            <p:nvPr/>
          </p:nvCxnSpPr>
          <p:spPr>
            <a:xfrm>
              <a:off x="1180044" y="2610228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3288F4-4B12-4A08-BCF4-2E43099A510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66" y="4314538"/>
              <a:ext cx="15617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5A364-7C1A-4936-862C-09FB7519D368}"/>
                </a:ext>
              </a:extLst>
            </p:cNvPr>
            <p:cNvSpPr txBox="1"/>
            <p:nvPr/>
          </p:nvSpPr>
          <p:spPr>
            <a:xfrm>
              <a:off x="1815029" y="2077761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X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B9AAB-1072-48DD-8044-07042EBA63B3}"/>
                </a:ext>
              </a:extLst>
            </p:cNvPr>
            <p:cNvSpPr txBox="1"/>
            <p:nvPr/>
          </p:nvSpPr>
          <p:spPr>
            <a:xfrm>
              <a:off x="682083" y="312004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875C5A-1F3A-4223-9CC5-59F41ED61E5B}"/>
                </a:ext>
              </a:extLst>
            </p:cNvPr>
            <p:cNvSpPr txBox="1"/>
            <p:nvPr/>
          </p:nvSpPr>
          <p:spPr>
            <a:xfrm>
              <a:off x="2215079" y="431453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A2DBE92-4550-450C-A059-629DCE6BA8B4}"/>
              </a:ext>
            </a:extLst>
          </p:cNvPr>
          <p:cNvSpPr txBox="1"/>
          <p:nvPr/>
        </p:nvSpPr>
        <p:spPr>
          <a:xfrm>
            <a:off x="7625566" y="3710524"/>
            <a:ext cx="334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V</a:t>
            </a:r>
            <a:r>
              <a:rPr lang="en-US" sz="1400" dirty="0"/>
              <a:t>: D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V</a:t>
            </a:r>
            <a:r>
              <a:rPr lang="en-US" sz="1400" dirty="0"/>
              <a:t> </a:t>
            </a:r>
            <a:r>
              <a:rPr lang="en-US" sz="1400" i="1" dirty="0"/>
              <a:t>learned</a:t>
            </a:r>
            <a:r>
              <a:rPr lang="en-US" sz="1400" dirty="0"/>
              <a:t> weights</a:t>
            </a:r>
            <a:endParaRPr lang="en-GB" sz="14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EEFD9E-B2CD-425E-80D0-9E39E25B586E}"/>
              </a:ext>
            </a:extLst>
          </p:cNvPr>
          <p:cNvGrpSpPr/>
          <p:nvPr/>
        </p:nvGrpSpPr>
        <p:grpSpPr>
          <a:xfrm>
            <a:off x="2060418" y="1688667"/>
            <a:ext cx="1732737" cy="1503035"/>
            <a:chOff x="5019330" y="592754"/>
            <a:chExt cx="1732737" cy="15030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5F3E8D-89F2-4119-B5A8-B9138493945F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B83297F-5DBF-49AD-892D-D493DA0A1530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D34B08-027D-4C3F-8051-204033C72B6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8592D0-0249-45BC-B2DD-FB400CB9BA81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C2275C-F17D-45F6-9564-93D8C6F498FF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D212A4-9632-49AB-B8F9-4D1D801683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FF0A5B-8374-4052-97F6-C3C36BA8F7E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C86506-4056-43DB-96E9-76808A6A2F6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D12424-8BFA-4964-9630-A28D5FC19C63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8FDEB6-BF03-44BB-BB70-21E334F67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03324-1920-4E6F-92DB-88DC277922BD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44A80-F2DB-4725-A571-C4F2EEDB22AE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AF3FB3-F9C6-427E-9E73-F15220CF3676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EB6BB8-DCCF-49C6-B98E-9AE12D831397}"/>
              </a:ext>
            </a:extLst>
          </p:cNvPr>
          <p:cNvCxnSpPr/>
          <p:nvPr/>
        </p:nvCxnSpPr>
        <p:spPr>
          <a:xfrm>
            <a:off x="4627551" y="5204020"/>
            <a:ext cx="700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FB4EE4-F4AF-4BA4-8006-7C77EB35B1AB}"/>
              </a:ext>
            </a:extLst>
          </p:cNvPr>
          <p:cNvSpPr txBox="1"/>
          <p:nvPr/>
        </p:nvSpPr>
        <p:spPr>
          <a:xfrm>
            <a:off x="5612289" y="4755795"/>
            <a:ext cx="457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 = X.W</a:t>
            </a:r>
            <a:r>
              <a:rPr lang="en-US" sz="1400" baseline="-25000" dirty="0"/>
              <a:t>V</a:t>
            </a:r>
            <a:r>
              <a:rPr lang="en-US" sz="1400" dirty="0"/>
              <a:t> | Shape: N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V</a:t>
            </a:r>
            <a:endParaRPr lang="en-GB" sz="14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85FFED-14BF-44A5-AFCE-AADA1E82678E}"/>
              </a:ext>
            </a:extLst>
          </p:cNvPr>
          <p:cNvSpPr txBox="1"/>
          <p:nvPr/>
        </p:nvSpPr>
        <p:spPr>
          <a:xfrm>
            <a:off x="6623418" y="5288923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</a:t>
            </a:r>
          </a:p>
          <a:p>
            <a:r>
              <a:rPr lang="en-US" sz="1400" dirty="0"/>
              <a:t>to Value matrix </a:t>
            </a:r>
            <a:endParaRPr lang="en-GB" sz="14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FB2EAC-0285-4F03-8B50-74BA237161C0}"/>
              </a:ext>
            </a:extLst>
          </p:cNvPr>
          <p:cNvSpPr txBox="1"/>
          <p:nvPr/>
        </p:nvSpPr>
        <p:spPr>
          <a:xfrm>
            <a:off x="11834852" y="6363353"/>
            <a:ext cx="329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 matrix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rows: no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/p features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cols/dimensions : as specified by the task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184F776E-2CFD-4DFC-96E1-A804118C246C}"/>
              </a:ext>
            </a:extLst>
          </p:cNvPr>
          <p:cNvCxnSpPr>
            <a:cxnSpLocks/>
          </p:cNvCxnSpPr>
          <p:nvPr/>
        </p:nvCxnSpPr>
        <p:spPr>
          <a:xfrm>
            <a:off x="13221336" y="5051577"/>
            <a:ext cx="452900" cy="1067266"/>
          </a:xfrm>
          <a:prstGeom prst="curved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71CC91A-4979-48FE-83C9-3DC7D8DD5697}"/>
              </a:ext>
            </a:extLst>
          </p:cNvPr>
          <p:cNvSpPr txBox="1"/>
          <p:nvPr/>
        </p:nvSpPr>
        <p:spPr>
          <a:xfrm>
            <a:off x="9003795" y="1683477"/>
            <a:ext cx="283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simply a NN that learns the weight matrix required to transform X -&gt; V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73579A90-7977-4211-AFB7-54FC2B90C2EA}"/>
              </a:ext>
            </a:extLst>
          </p:cNvPr>
          <p:cNvCxnSpPr>
            <a:cxnSpLocks/>
          </p:cNvCxnSpPr>
          <p:nvPr/>
        </p:nvCxnSpPr>
        <p:spPr>
          <a:xfrm flipV="1">
            <a:off x="8986576" y="2428302"/>
            <a:ext cx="951067" cy="260888"/>
          </a:xfrm>
          <a:prstGeom prst="curvedConnector3">
            <a:avLst>
              <a:gd name="adj1" fmla="val 1000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37B107D-CC8F-444C-B6C9-3E4B44026085}"/>
              </a:ext>
            </a:extLst>
          </p:cNvPr>
          <p:cNvSpPr txBox="1"/>
          <p:nvPr/>
        </p:nvSpPr>
        <p:spPr>
          <a:xfrm>
            <a:off x="2005459" y="3459182"/>
            <a:ext cx="561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V </a:t>
            </a:r>
            <a:r>
              <a:rPr lang="en-US" sz="1400" dirty="0"/>
              <a:t>: the number of o/p dimensions we want (here assume 4)</a:t>
            </a:r>
            <a:endParaRPr lang="en-GB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B6FBF3-196D-4017-ABB5-CBC7B4E74087}"/>
              </a:ext>
            </a:extLst>
          </p:cNvPr>
          <p:cNvSpPr txBox="1"/>
          <p:nvPr/>
        </p:nvSpPr>
        <p:spPr>
          <a:xfrm>
            <a:off x="2005459" y="209553"/>
            <a:ext cx="3980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</a:t>
            </a:r>
            <a:r>
              <a:rPr lang="en-US" sz="1400" dirty="0"/>
              <a:t>: Define the inputs:</a:t>
            </a:r>
          </a:p>
          <a:p>
            <a:pPr marL="342892" indent="-342892">
              <a:buAutoNum type="arabicPeriod"/>
            </a:pPr>
            <a:r>
              <a:rPr lang="en-US" sz="1400" dirty="0"/>
              <a:t>Query matrix (Q)</a:t>
            </a:r>
          </a:p>
          <a:p>
            <a:pPr marL="342892" indent="-342892">
              <a:buAutoNum type="arabicPeriod"/>
            </a:pPr>
            <a:r>
              <a:rPr lang="en-US" sz="1400" dirty="0"/>
              <a:t>The number of o/p dimensions we want (D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  <a:p>
            <a:pPr marL="342892" indent="-342892">
              <a:buAutoNum type="arabicPeriod"/>
            </a:pPr>
            <a:r>
              <a:rPr lang="en-US" sz="1400" dirty="0"/>
              <a:t>The input features matrix (X)</a:t>
            </a:r>
            <a:endParaRPr lang="en-GB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04A7495-6166-4336-BB0E-7165C6CEBB62}"/>
              </a:ext>
            </a:extLst>
          </p:cNvPr>
          <p:cNvSpPr txBox="1"/>
          <p:nvPr/>
        </p:nvSpPr>
        <p:spPr>
          <a:xfrm>
            <a:off x="6234642" y="209550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2</a:t>
            </a:r>
            <a:r>
              <a:rPr lang="en-US" sz="1400" dirty="0"/>
              <a:t>: 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 (X)</a:t>
            </a:r>
          </a:p>
          <a:p>
            <a:r>
              <a:rPr lang="en-US" sz="1400" dirty="0"/>
              <a:t>to Value matrix (V)</a:t>
            </a:r>
            <a:endParaRPr lang="en-GB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86C2B0-3A8A-40BD-96F7-64FD12FEA43B}"/>
              </a:ext>
            </a:extLst>
          </p:cNvPr>
          <p:cNvSpPr txBox="1"/>
          <p:nvPr/>
        </p:nvSpPr>
        <p:spPr>
          <a:xfrm>
            <a:off x="5102185" y="2009954"/>
            <a:ext cx="114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NN training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4EFA40B-9DDA-44B1-AFB3-2E0AA355D7B6}"/>
              </a:ext>
            </a:extLst>
          </p:cNvPr>
          <p:cNvGrpSpPr/>
          <p:nvPr/>
        </p:nvGrpSpPr>
        <p:grpSpPr>
          <a:xfrm>
            <a:off x="6134362" y="1258714"/>
            <a:ext cx="2920137" cy="1739692"/>
            <a:chOff x="5030191" y="6464994"/>
            <a:chExt cx="2920137" cy="173969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D0D7E68-FD57-4DB8-A397-7D4FEE8A139B}"/>
                </a:ext>
              </a:extLst>
            </p:cNvPr>
            <p:cNvGrpSpPr/>
            <p:nvPr/>
          </p:nvGrpSpPr>
          <p:grpSpPr>
            <a:xfrm>
              <a:off x="5030191" y="6464994"/>
              <a:ext cx="2920137" cy="1739692"/>
              <a:chOff x="5030191" y="6464994"/>
              <a:chExt cx="2920137" cy="1739692"/>
            </a:xfrm>
          </p:grpSpPr>
          <p:pic>
            <p:nvPicPr>
              <p:cNvPr id="171" name="Graphic 170">
                <a:extLst>
                  <a:ext uri="{FF2B5EF4-FFF2-40B4-BE49-F238E27FC236}">
                    <a16:creationId xmlns:a16="http://schemas.microsoft.com/office/drawing/2014/main" id="{4C124C3A-8A70-44F5-A8AF-45D8D08424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6739" t="23708" r="21085" b="8405"/>
              <a:stretch/>
            </p:blipFill>
            <p:spPr>
              <a:xfrm>
                <a:off x="5425874" y="6464994"/>
                <a:ext cx="2060777" cy="1739692"/>
              </a:xfrm>
              <a:prstGeom prst="rect">
                <a:avLst/>
              </a:prstGeom>
            </p:spPr>
          </p:pic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925364A5-C1D5-42FA-9DF9-B08DD77B87C6}"/>
                  </a:ext>
                </a:extLst>
              </p:cNvPr>
              <p:cNvCxnSpPr/>
              <p:nvPr/>
            </p:nvCxnSpPr>
            <p:spPr>
              <a:xfrm>
                <a:off x="5425873" y="6710598"/>
                <a:ext cx="0" cy="12548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7E09C3A-B890-48E8-B327-837807FAEEF3}"/>
                  </a:ext>
                </a:extLst>
              </p:cNvPr>
              <p:cNvSpPr txBox="1"/>
              <p:nvPr/>
            </p:nvSpPr>
            <p:spPr>
              <a:xfrm>
                <a:off x="5030191" y="7162056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76DD84B-778C-46C4-9421-96B54EB1344A}"/>
                  </a:ext>
                </a:extLst>
              </p:cNvPr>
              <p:cNvSpPr txBox="1"/>
              <p:nvPr/>
            </p:nvSpPr>
            <p:spPr>
              <a:xfrm>
                <a:off x="7470692" y="7127667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BA5D020-54A3-420B-A112-9560656B1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084" y="6814166"/>
                <a:ext cx="0" cy="9963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B5C3D92-3812-4FD3-B03F-CF55796CFE15}"/>
                </a:ext>
              </a:extLst>
            </p:cNvPr>
            <p:cNvSpPr/>
            <p:nvPr/>
          </p:nvSpPr>
          <p:spPr>
            <a:xfrm>
              <a:off x="5084251" y="6486005"/>
              <a:ext cx="2796409" cy="1697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BD7180-6FBA-4E24-A885-710C4B576A80}"/>
              </a:ext>
            </a:extLst>
          </p:cNvPr>
          <p:cNvGrpSpPr/>
          <p:nvPr/>
        </p:nvGrpSpPr>
        <p:grpSpPr>
          <a:xfrm>
            <a:off x="7303126" y="3254254"/>
            <a:ext cx="867007" cy="1202987"/>
            <a:chOff x="6013279" y="3254247"/>
            <a:chExt cx="867007" cy="120298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BE559C5-0E7A-4751-BE7A-8FA595FB3E46}"/>
                </a:ext>
              </a:extLst>
            </p:cNvPr>
            <p:cNvGrpSpPr/>
            <p:nvPr/>
          </p:nvGrpSpPr>
          <p:grpSpPr>
            <a:xfrm>
              <a:off x="6013279" y="3254247"/>
              <a:ext cx="648723" cy="1202987"/>
              <a:chOff x="5952972" y="4286923"/>
              <a:chExt cx="648723" cy="120298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E5BC537-9ED8-4DAC-8AF1-8AB432C70AC8}"/>
                  </a:ext>
                </a:extLst>
              </p:cNvPr>
              <p:cNvGrpSpPr/>
              <p:nvPr/>
            </p:nvGrpSpPr>
            <p:grpSpPr>
              <a:xfrm>
                <a:off x="5953349" y="4286923"/>
                <a:ext cx="648346" cy="241319"/>
                <a:chOff x="5769308" y="4413175"/>
                <a:chExt cx="648346" cy="241319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D77F770-5699-49E9-8D76-5A4B67C617E2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CDD0DFA-E57A-4EE7-B2A1-BA4554D867E3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864B9AE-795C-4F8A-8745-CB379F0B5ED8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AFB53AB-822C-45A1-92FD-6E4CB996A89E}"/>
                  </a:ext>
                </a:extLst>
              </p:cNvPr>
              <p:cNvGrpSpPr/>
              <p:nvPr/>
            </p:nvGrpSpPr>
            <p:grpSpPr>
              <a:xfrm>
                <a:off x="5953349" y="4515316"/>
                <a:ext cx="648346" cy="241319"/>
                <a:chOff x="5769308" y="4413175"/>
                <a:chExt cx="648346" cy="241319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DF940D2-4C05-4400-BA5D-A3CE9A1E1A12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949E922-0535-4EE9-8A34-25A0F55EA783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27D3D39-C7E6-478D-AC95-98CF3C29D9EA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0B9F719-E689-46D0-A7A0-A1915FC97871}"/>
                  </a:ext>
                </a:extLst>
              </p:cNvPr>
              <p:cNvGrpSpPr/>
              <p:nvPr/>
            </p:nvGrpSpPr>
            <p:grpSpPr>
              <a:xfrm>
                <a:off x="5953349" y="4760905"/>
                <a:ext cx="648346" cy="241319"/>
                <a:chOff x="5769308" y="4413175"/>
                <a:chExt cx="648346" cy="241319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16A060B-CFC6-4D58-BAFC-748E6CEEBA4B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5C7D7CE-22FA-4F1D-9242-9EA7F57546F6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46B9A5-9808-4462-831C-288912B3A1B8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DD5492E-4526-40ED-A087-41C1A28F0B1A}"/>
                  </a:ext>
                </a:extLst>
              </p:cNvPr>
              <p:cNvGrpSpPr/>
              <p:nvPr/>
            </p:nvGrpSpPr>
            <p:grpSpPr>
              <a:xfrm>
                <a:off x="5953349" y="5002224"/>
                <a:ext cx="648346" cy="241319"/>
                <a:chOff x="5769308" y="4413175"/>
                <a:chExt cx="648346" cy="241319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093E235-FFD4-4B54-AEBC-BE0E6C5E0FC5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F4ACD4A-07B5-46BC-A75F-92582A158ADA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F769C47-E216-420E-BB42-3944CB883065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1E8F3BF-9EA3-4474-95F8-C078A670FA55}"/>
                  </a:ext>
                </a:extLst>
              </p:cNvPr>
              <p:cNvGrpSpPr/>
              <p:nvPr/>
            </p:nvGrpSpPr>
            <p:grpSpPr>
              <a:xfrm>
                <a:off x="5952972" y="5248591"/>
                <a:ext cx="648346" cy="241319"/>
                <a:chOff x="5769308" y="4413175"/>
                <a:chExt cx="648346" cy="241319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7735B466-61C8-4710-B8F3-6E6FC07F3190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9C9E39F-40A7-499F-BF53-5917A4F6507B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6FFED02-6E53-4683-8921-BD33C90842D0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2826FED-6B0A-43D3-AF6C-63EF38CBB8F9}"/>
                </a:ext>
              </a:extLst>
            </p:cNvPr>
            <p:cNvGrpSpPr/>
            <p:nvPr/>
          </p:nvGrpSpPr>
          <p:grpSpPr>
            <a:xfrm>
              <a:off x="6663494" y="3254247"/>
              <a:ext cx="216792" cy="1202987"/>
              <a:chOff x="6597610" y="3406647"/>
              <a:chExt cx="216792" cy="1202987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995C88-D227-4902-B1DB-E0EB6CC4A64B}"/>
                  </a:ext>
                </a:extLst>
              </p:cNvPr>
              <p:cNvSpPr/>
              <p:nvPr/>
            </p:nvSpPr>
            <p:spPr>
              <a:xfrm>
                <a:off x="6597987" y="3406647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410F591-EA02-47FB-BBDF-E0CF6DF65D75}"/>
                  </a:ext>
                </a:extLst>
              </p:cNvPr>
              <p:cNvSpPr/>
              <p:nvPr/>
            </p:nvSpPr>
            <p:spPr>
              <a:xfrm>
                <a:off x="6597987" y="3635040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4BE5218-D1F7-457D-9F79-79D14D277F59}"/>
                  </a:ext>
                </a:extLst>
              </p:cNvPr>
              <p:cNvSpPr/>
              <p:nvPr/>
            </p:nvSpPr>
            <p:spPr>
              <a:xfrm>
                <a:off x="6597987" y="3880629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92AF975-60A5-42FB-B9CB-AF03C03910B2}"/>
                  </a:ext>
                </a:extLst>
              </p:cNvPr>
              <p:cNvSpPr/>
              <p:nvPr/>
            </p:nvSpPr>
            <p:spPr>
              <a:xfrm>
                <a:off x="6597987" y="4121948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9BA7B27-BC95-45F8-914A-C24E48D0AC84}"/>
                  </a:ext>
                </a:extLst>
              </p:cNvPr>
              <p:cNvSpPr/>
              <p:nvPr/>
            </p:nvSpPr>
            <p:spPr>
              <a:xfrm>
                <a:off x="6597610" y="436831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35C2A8-583C-43B8-AF83-CA6CD27D078B}"/>
              </a:ext>
            </a:extLst>
          </p:cNvPr>
          <p:cNvGrpSpPr/>
          <p:nvPr/>
        </p:nvGrpSpPr>
        <p:grpSpPr>
          <a:xfrm>
            <a:off x="11426197" y="3878685"/>
            <a:ext cx="1769088" cy="2263632"/>
            <a:chOff x="10136350" y="3878682"/>
            <a:chExt cx="1769088" cy="226363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FBFC1FC-9B4E-48D3-954B-D57D30CFE49C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63632"/>
              <a:chOff x="10136350" y="3878682"/>
              <a:chExt cx="1768567" cy="2263632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D4D1C2E-24A6-4631-8C98-5935A2E344EA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FF77D9D-976B-4C5B-84CD-BB76AE8326DD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FAB9606C-FC69-431C-BCF6-D9AC6F930354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AC1FBC2A-EF00-420E-93E5-133E707AD50C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59A3635-4A1B-4D9C-AEC2-5B2AA2B7F007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0E2E841-F62D-4A51-9EA4-7FD9F451C899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9BAE3FB-884B-4654-B9BF-7C3F09E0D41A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E3A02A4E-1575-441E-A3FD-6C33DBD42DC6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1719133A-ABA6-4074-B433-E8254F3F79AF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B5F2AE41-8C16-40D5-BBFF-75A9FDAE7A5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2110D829-3688-4250-9715-6F7275B89276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5E50227-B5AC-433F-91D2-AEC03D5CE727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20E9D89-1686-458F-AB5B-734E7C20C773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ACDD95C-E251-4FEB-A87E-3D290D34500F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D0DCDC7-C6C6-4FE8-8A92-EA0CAF6EE460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EBDD88E-A23F-45AC-8A65-CBAFB7F1194F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3C30D00-80C4-4B24-AFDE-456B1FF2F10E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F050710C-974E-4071-9BF1-B2486DC9A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3955CA1-F129-420E-A4EC-811B4E9E8718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4538BAEF-85C9-42F0-8684-CB8AEB38E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A5A2335-F7A1-497F-9B4F-3377695BB277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61F0578-2514-4C49-8ECE-08071B7E3A47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C0D424-5FD5-43E8-87A2-983CDFDC3354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0A39BF-7B15-4565-89F7-1F81C75B2FEC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6BAF088-FFD9-4E3F-BB85-61E97E870F72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E341458-6EC2-4386-AB62-FDDB2946D64E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6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2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7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500"/>
                            </p:stCondLst>
                            <p:childTnLst>
                              <p:par>
                                <p:cTn id="7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 tmFilter="0, 0; .2, .5; .8, .5; 1, 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500" autoRev="1" fill="hold"/>
                                        <p:tgtEl>
                                          <p:spTgt spid="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159" grpId="0"/>
      <p:bldP spid="166" grpId="0"/>
      <p:bldP spid="175" grpId="0"/>
      <p:bldP spid="176" grpId="0"/>
      <p:bldP spid="177" grpId="0"/>
      <p:bldP spid="179" grpId="0"/>
      <p:bldP spid="179" grpId="1"/>
      <p:bldP spid="17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AA9774-0BCD-420C-96E6-0FE9F393F745}"/>
              </a:ext>
            </a:extLst>
          </p:cNvPr>
          <p:cNvGrpSpPr/>
          <p:nvPr/>
        </p:nvGrpSpPr>
        <p:grpSpPr>
          <a:xfrm>
            <a:off x="6285122" y="1048696"/>
            <a:ext cx="1552339" cy="2697143"/>
            <a:chOff x="10136350" y="3877619"/>
            <a:chExt cx="1552339" cy="22599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DA53BD-6D54-427C-AF72-69E9D63C19F9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8F95144-BEF6-4448-8F29-DA98DB39BF4A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2A82B9-3728-4737-9724-648A6FCE12A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54EDA0-387F-4FA6-B26E-9083F19BC2AE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E81DF2-D4B7-4680-B4DD-A3D683AC32D8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3A2C5F-0281-4F09-9FF8-2FD57B9DD860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66F0A2-A622-433D-B691-26040321C97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72F879B-94AE-400D-903D-0D514A21A466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D6019B-E70D-4D6D-AA4C-186DFA48713E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E4A0C5-A42D-4C5F-A368-E8584B2DB5CE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129DDB-0E3D-404C-8741-8391CA4A61E2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182954-51B7-4345-999D-B175D5616B02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B2F405-4BAD-41F3-B2C1-1EDBB063D3FE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84CEBF-25B3-4572-919B-78F2A32F7146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4C1100-9380-49CA-8A83-412229506FDD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06D766C-63AC-45D8-B112-02687B31D67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CE3EDB-5E5C-4476-9E84-4A61F408E993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28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657191-F28C-4B4D-BF5A-C696E931AD2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873327-22AF-49EE-B1C6-68122A3EEBFD}"/>
                </a:ext>
              </a:extLst>
            </p:cNvPr>
            <p:cNvSpPr txBox="1"/>
            <p:nvPr/>
          </p:nvSpPr>
          <p:spPr>
            <a:xfrm>
              <a:off x="10136350" y="4756257"/>
              <a:ext cx="572876" cy="30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C0B538-56EB-41AE-B24D-4ACC9693442D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D57A77-A406-4817-8B86-48ED54B748CC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30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4546D1-EA2A-48E0-BE97-27E6E84F8049}"/>
              </a:ext>
            </a:extLst>
          </p:cNvPr>
          <p:cNvGrpSpPr/>
          <p:nvPr/>
        </p:nvGrpSpPr>
        <p:grpSpPr>
          <a:xfrm>
            <a:off x="8997319" y="1048697"/>
            <a:ext cx="1769088" cy="2639543"/>
            <a:chOff x="10136350" y="3878682"/>
            <a:chExt cx="1769088" cy="220247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52546F-252E-4502-BBCF-0823D0FCCB49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02477"/>
              <a:chOff x="10136350" y="3878682"/>
              <a:chExt cx="1768567" cy="220247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2DC9D95-04F0-4556-98F3-22374DB5DF0F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30D09FE-396B-4995-AB47-27655856C8F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3FA47D7-EEC4-478F-A505-74F1BEEF1AFE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6FA5027-D0DA-4FD2-ACDC-FB3263AFDB9C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D11D652-AAEF-422E-B8DF-51902CE79374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F7917AA-4ED9-4BF4-9B0D-8A1EE47ED736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9BEF13-4218-49D0-9E70-64CDC5B6DFA4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3456E6B-4BEB-41E6-94D9-AFF2D7AC3C9B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176DC36-030D-41BF-9350-1CB07BE7A8AE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778C78-F639-4214-93AA-5EDAAA4FBFC2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8ECBEC3-75C3-4044-8181-FB02BF803F0C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005E345-3033-4C63-B628-3D612587372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6D3A554-5C49-4462-91C6-AEECA463C09A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63BDBE5-4F1D-4A0A-9462-28F2CFE1DF05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D80E6A3-F471-4209-9E5E-3C2A11824E5F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EB8ED59-3214-40B6-BDF9-E1F2C1CDDBB9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C6332D-4769-497F-99AF-1506F6FE9206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28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C9651D8-C1EA-4A48-A787-2E120CC98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0A0B45-91CA-4A0A-A314-804EDDEE26B3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0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3719E30-42AB-4950-94DF-95D623A66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987381-81F1-4B98-BB99-B19184B636C6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0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093CC3-5080-44DD-B3D8-441BDBDF9F8D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5D4400A-1A39-4398-9270-3D23DE1B93EC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D6C8DBF-38B1-46C6-974F-FC1CF17BAC9B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ACDFAF-A08B-4691-92C8-9B530BDC2653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DF60C77-18AC-45C2-9D9E-8FDFC0D54285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1C624-E4E1-4A57-BED8-D0F55B0FB2CC}"/>
              </a:ext>
            </a:extLst>
          </p:cNvPr>
          <p:cNvGrpSpPr/>
          <p:nvPr/>
        </p:nvGrpSpPr>
        <p:grpSpPr>
          <a:xfrm>
            <a:off x="3671639" y="1048697"/>
            <a:ext cx="1732737" cy="1849309"/>
            <a:chOff x="5019330" y="592754"/>
            <a:chExt cx="1732737" cy="14166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10B3991-64D7-4B90-AE49-F49FEBF4D380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A4408A7-A944-4391-B6B7-A23D9130E42A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58BBB2F-98EA-43A9-AAFD-B3A1E3715DFB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DE6CAE1-A0B6-42B1-A8AF-B422CD2711CB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52B2EF5-730B-44EA-B0EE-E4EE30D29792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2D2F8D-14AF-4208-A8ED-B1034E3224AD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3E25038-1DF0-4EC4-A115-EFBCE5A28D29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91EFD1E-DFB5-463D-8953-AF9AA924DBD6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1CDA75-7300-4B2F-87F0-D79DB0197848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25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BC585F-0FD2-4C6A-8B67-7C63308277DD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09342B-8092-4E34-88D4-552FA119D56A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28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3A3B3DF-7F90-4A67-A8BD-9BA307542C81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AF12C6-4E2F-411E-9F65-FDD7C060CF69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28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pic>
        <p:nvPicPr>
          <p:cNvPr id="69" name="Graphic 68">
            <a:extLst>
              <a:ext uri="{FF2B5EF4-FFF2-40B4-BE49-F238E27FC236}">
                <a16:creationId xmlns:a16="http://schemas.microsoft.com/office/drawing/2014/main" id="{6CF9355C-0943-4136-91CB-19F0C1503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6748" y="3462342"/>
            <a:ext cx="2409544" cy="32216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E3575-82F0-44F8-A0C2-667E47136635}"/>
              </a:ext>
            </a:extLst>
          </p:cNvPr>
          <p:cNvGrpSpPr/>
          <p:nvPr/>
        </p:nvGrpSpPr>
        <p:grpSpPr>
          <a:xfrm>
            <a:off x="4637353" y="4134535"/>
            <a:ext cx="1732737" cy="1503035"/>
            <a:chOff x="5019330" y="592754"/>
            <a:chExt cx="1732737" cy="150303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773533D-D563-4355-A7EC-A76F17FCE537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33A394-2664-4F77-A77E-2026B7DA3D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BFCCC6F-04A3-47D2-A0E2-540CE6B1CE0C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D3C37F2-6E66-43B4-8602-5E55BBBB43B0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B0A0424-C63B-4C8D-BFCF-92B21D8B02BD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D35BE7E-0486-4D0D-AD20-86C478CAE8F9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DA07A0D-CB75-49F5-8BA0-176E93FDB17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C542F79-494F-4691-BBA2-BC1119EFB037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86C088-10D6-431A-B509-B113644B55E9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C1B468D-7B17-43C7-B34D-1EC1710F30CA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AD10D7B-7B24-4F6F-AE17-999260FB9F26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A222136-736E-41A3-A109-940B5F1A63A8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EA837E-48DC-4D42-A96D-26D9253437BA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F8FDB3-7385-480B-B37C-98F97A1BE4F4}"/>
              </a:ext>
            </a:extLst>
          </p:cNvPr>
          <p:cNvGrpSpPr/>
          <p:nvPr/>
        </p:nvGrpSpPr>
        <p:grpSpPr>
          <a:xfrm>
            <a:off x="6608581" y="3989061"/>
            <a:ext cx="1816592" cy="1800601"/>
            <a:chOff x="4745281" y="3877432"/>
            <a:chExt cx="1816592" cy="18006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3BE4365-AE90-47FF-8949-827C8B9FEDC5}"/>
                </a:ext>
              </a:extLst>
            </p:cNvPr>
            <p:cNvGrpSpPr/>
            <p:nvPr/>
          </p:nvGrpSpPr>
          <p:grpSpPr>
            <a:xfrm>
              <a:off x="5281713" y="4184612"/>
              <a:ext cx="1280160" cy="335280"/>
              <a:chOff x="5403933" y="4204111"/>
              <a:chExt cx="1280160" cy="33528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BD9A7B1-8037-42FA-BCEF-9028BCAD8B71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53AD763-22F7-47D3-9336-F59DA22489EB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B127E0C-D45C-4E94-A74F-DD5BB7D141A5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682B0C8-241C-4E4E-9D28-EF89AD6F33AE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FC3849C-4439-4640-A3D7-CC561E90C24E}"/>
                </a:ext>
              </a:extLst>
            </p:cNvPr>
            <p:cNvGrpSpPr/>
            <p:nvPr/>
          </p:nvGrpSpPr>
          <p:grpSpPr>
            <a:xfrm>
              <a:off x="5281713" y="4522366"/>
              <a:ext cx="1280160" cy="335280"/>
              <a:chOff x="5403933" y="4204111"/>
              <a:chExt cx="1280160" cy="33528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59FBC-5E55-465A-BD35-4CA5ED50E29D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D818731-4106-4F6B-8BD3-DF854E127388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7A6CC13-9A92-425D-AE2C-1E4E05DBDF11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2E15D40-BE89-43AB-813F-91854843AF53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D5E4B9F-BC9B-45CC-AEBF-5922312709E1}"/>
                </a:ext>
              </a:extLst>
            </p:cNvPr>
            <p:cNvGrpSpPr/>
            <p:nvPr/>
          </p:nvGrpSpPr>
          <p:grpSpPr>
            <a:xfrm>
              <a:off x="5281713" y="4857646"/>
              <a:ext cx="1280160" cy="335280"/>
              <a:chOff x="5403933" y="4204111"/>
              <a:chExt cx="1280160" cy="33528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22D56D6-CC39-4649-95B5-F1F0F4278B50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92D011C-1DF9-4E12-AA8D-603AA4B96C66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2E4DE8D-F8BC-4F6B-8A3C-6AA0774AEBFC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2D3D90C-4EE7-43CB-B66C-BE21363F0A70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E8DECAD-17BB-4C39-9503-9B27F5C3B9F1}"/>
                </a:ext>
              </a:extLst>
            </p:cNvPr>
            <p:cNvSpPr txBox="1"/>
            <p:nvPr/>
          </p:nvSpPr>
          <p:spPr>
            <a:xfrm>
              <a:off x="5361723" y="387743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r>
                <a:rPr lang="en-US" sz="1600" b="1" baseline="30000" dirty="0">
                  <a:latin typeface="Consolas" panose="020B0609020204030204" pitchFamily="49" charset="0"/>
                  <a:cs typeface="Cordia New" panose="020B0304020202020204" pitchFamily="34" charset="-34"/>
                </a:rPr>
                <a:t>T</a:t>
              </a:r>
              <a:endParaRPr lang="en-GB" sz="1600" b="1" baseline="30000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8775C2C-E413-42FB-8CDD-16DF734C1542}"/>
                </a:ext>
              </a:extLst>
            </p:cNvPr>
            <p:cNvCxnSpPr>
              <a:cxnSpLocks/>
            </p:cNvCxnSpPr>
            <p:nvPr/>
          </p:nvCxnSpPr>
          <p:spPr>
            <a:xfrm>
              <a:off x="5168119" y="4184612"/>
              <a:ext cx="0" cy="10446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6BD25A5-E91B-4345-8A26-C855F911F8FA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35" y="5308802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3CA200-6F4F-4E3A-A458-B098A6B22618}"/>
                </a:ext>
              </a:extLst>
            </p:cNvPr>
            <p:cNvSpPr txBox="1"/>
            <p:nvPr/>
          </p:nvSpPr>
          <p:spPr>
            <a:xfrm>
              <a:off x="5701106" y="5308701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8F39EA1-9BFA-49C1-AD60-08D97D734512}"/>
                </a:ext>
              </a:extLst>
            </p:cNvPr>
            <p:cNvSpPr txBox="1"/>
            <p:nvPr/>
          </p:nvSpPr>
          <p:spPr>
            <a:xfrm>
              <a:off x="4745281" y="4494186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9EA46EE-FD79-4C58-B618-7C5058BE83BB}"/>
              </a:ext>
            </a:extLst>
          </p:cNvPr>
          <p:cNvSpPr txBox="1"/>
          <p:nvPr/>
        </p:nvSpPr>
        <p:spPr>
          <a:xfrm>
            <a:off x="3208131" y="4633992"/>
            <a:ext cx="129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E 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0CB571F-1552-43FB-8010-DA341A151C59}"/>
              </a:ext>
            </a:extLst>
          </p:cNvPr>
          <p:cNvSpPr txBox="1"/>
          <p:nvPr/>
        </p:nvSpPr>
        <p:spPr>
          <a:xfrm>
            <a:off x="6410025" y="4507611"/>
            <a:ext cx="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3EE586B-7ED6-4AD6-A0C4-2F7E9E32C595}"/>
              </a:ext>
            </a:extLst>
          </p:cNvPr>
          <p:cNvGrpSpPr/>
          <p:nvPr/>
        </p:nvGrpSpPr>
        <p:grpSpPr>
          <a:xfrm>
            <a:off x="9348117" y="4029251"/>
            <a:ext cx="1785818" cy="1600428"/>
            <a:chOff x="7369593" y="4004562"/>
            <a:chExt cx="1785818" cy="160042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D65C0-C558-4F51-8273-94B2B6556755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416420C6-DE81-45D7-A4C3-2831E4795F46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0216970-7C03-45EF-BAC4-C1C2F3EB2ED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E883D51-B642-44E9-8669-7BC2D932051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EDDCCFF-37F5-4960-A1AD-F10643DDBC72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D7FB4CE-280B-468E-A828-6958765E1631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795133D-9CF1-46F0-8642-A3ECD290C62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9E5C438-4054-420C-9DD4-942C0B7207A5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4369396-26A3-4702-8E3D-A358F05D640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C5BF3A27-E761-4EC5-9A32-71133B4F90B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53328FA-236D-4990-B7D6-695F4AF01287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4C45C15-D7AB-4752-8F49-9A99E595749B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12A6C370-E74A-469F-BDDA-27311434CB3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97CC4F9-306F-4448-A416-DC1E096A1D72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950FB99-BFA0-41EB-8D70-22C474583A4D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624FD704-61C8-4942-AD81-A3BF0DBFB1B5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57F866A-C269-4820-A2D4-89E4C409D1E3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6B875D4-442E-4047-8B54-6BD412E4294A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pic>
        <p:nvPicPr>
          <p:cNvPr id="190" name="Graphic 189" descr="Line arrow: Counter-clockwise curve outline">
            <a:extLst>
              <a:ext uri="{FF2B5EF4-FFF2-40B4-BE49-F238E27FC236}">
                <a16:creationId xmlns:a16="http://schemas.microsoft.com/office/drawing/2014/main" id="{71420687-C92E-41B7-8FFD-830475A26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10513782" y="5501732"/>
            <a:ext cx="550989" cy="554363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E34E581-57B2-4D8C-A247-926E5AD3A4DD}"/>
              </a:ext>
            </a:extLst>
          </p:cNvPr>
          <p:cNvSpPr txBox="1"/>
          <p:nvPr/>
        </p:nvSpPr>
        <p:spPr>
          <a:xfrm>
            <a:off x="11128384" y="5721137"/>
            <a:ext cx="338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E is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i.e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for each query vector what is the weight assigned to each key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E6F9848-FEF2-4AAB-B824-6922F393FEFE}"/>
              </a:ext>
            </a:extLst>
          </p:cNvPr>
          <p:cNvSpPr txBox="1"/>
          <p:nvPr/>
        </p:nvSpPr>
        <p:spPr>
          <a:xfrm>
            <a:off x="8455216" y="4605800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pic>
        <p:nvPicPr>
          <p:cNvPr id="193" name="Graphic 192" descr="Line arrow: Counter-clockwise curve outline">
            <a:extLst>
              <a:ext uri="{FF2B5EF4-FFF2-40B4-BE49-F238E27FC236}">
                <a16:creationId xmlns:a16="http://schemas.microsoft.com/office/drawing/2014/main" id="{870C4C96-F0E8-48FA-8F93-F4AADF4F5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57401" flipV="1">
            <a:off x="10461839" y="3890840"/>
            <a:ext cx="786853" cy="79167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0C964DF7-0AFE-4D16-8F06-E6E6B69DF75B}"/>
              </a:ext>
            </a:extLst>
          </p:cNvPr>
          <p:cNvSpPr txBox="1"/>
          <p:nvPr/>
        </p:nvSpPr>
        <p:spPr>
          <a:xfrm>
            <a:off x="11128380" y="3810283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0C51447-1ADF-438D-AD88-CDEACD655AB3}"/>
              </a:ext>
            </a:extLst>
          </p:cNvPr>
          <p:cNvGrpSpPr/>
          <p:nvPr/>
        </p:nvGrpSpPr>
        <p:grpSpPr>
          <a:xfrm>
            <a:off x="3523257" y="6428813"/>
            <a:ext cx="1785818" cy="1600428"/>
            <a:chOff x="7369593" y="4004562"/>
            <a:chExt cx="1785818" cy="1600428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7AD8E9B-330B-43D5-9FDD-C5B41272B03C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BF14F758-6BD0-4EAE-8D08-5BC6AC94FBE7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47F84973-CC64-41AA-B5EA-9D326E3059D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186E2DD-C436-467C-935B-012B1EE2ACD5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2F627359-64C8-4879-8C43-BB836002947C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7D08EDC-011B-486B-B492-20DE6319D7F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D33107E-E256-4DB2-B4BB-48C8024D7AC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95341021-5E5C-428C-A94F-F8A72533A200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4D57534-39E2-4DB0-9965-15598CE9D3E9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FF5C4BED-D1FD-40A1-B739-71B5AB94B757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7DF2482-DF41-49B1-92DD-B369A79505CF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22B12D33-4B2D-485C-9E0D-9978D00053D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82AD10C1-2494-4388-A478-1484EE93AA35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C44A432-0A55-45E1-82A6-6B56B507DE6D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2AB8EF88-CDCA-44F4-BAA9-2A35AD89FF0A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688FD2F-5A38-428E-BAC4-D2FEB44625A8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5A707C-2F6B-455E-B724-66AFDAD1D208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24383BD-58AD-48CD-BA02-0ABABD8BD2C8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B753ECD-7BA6-47B0-8414-636E68706363}"/>
              </a:ext>
            </a:extLst>
          </p:cNvPr>
          <p:cNvCxnSpPr/>
          <p:nvPr/>
        </p:nvCxnSpPr>
        <p:spPr>
          <a:xfrm>
            <a:off x="5824900" y="7231118"/>
            <a:ext cx="2161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F07A9E6-D7AE-4BFC-BE87-2F8C0B35A14E}"/>
              </a:ext>
            </a:extLst>
          </p:cNvPr>
          <p:cNvSpPr txBox="1"/>
          <p:nvPr/>
        </p:nvSpPr>
        <p:spPr>
          <a:xfrm>
            <a:off x="6036339" y="6832308"/>
            <a:ext cx="129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rdia New" panose="020B0304020202020204" pitchFamily="34" charset="-34"/>
              </a:rPr>
              <a:t>SoftMax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69D701A-7DC8-427D-99AF-CE1B06574877}"/>
              </a:ext>
            </a:extLst>
          </p:cNvPr>
          <p:cNvSpPr txBox="1"/>
          <p:nvPr/>
        </p:nvSpPr>
        <p:spPr>
          <a:xfrm>
            <a:off x="6036343" y="7277134"/>
            <a:ext cx="163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rdia New" panose="020B0304020202020204" pitchFamily="34" charset="-34"/>
              </a:rPr>
              <a:t>Along X axis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19214B7-90AC-4389-9F1D-EB3035AC9E41}"/>
              </a:ext>
            </a:extLst>
          </p:cNvPr>
          <p:cNvGrpSpPr/>
          <p:nvPr/>
        </p:nvGrpSpPr>
        <p:grpSpPr>
          <a:xfrm>
            <a:off x="5477182" y="9566697"/>
            <a:ext cx="1785818" cy="1600428"/>
            <a:chOff x="7369593" y="4004562"/>
            <a:chExt cx="1785818" cy="1600428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E42B7897-6D4A-412B-BF50-3C0DFB7E1AC0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FBBAF56B-5B4D-40EA-A569-42D3000762ED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1F795F2-DF20-497C-89C0-6C02B4A3A38B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A2F7678D-CD89-47E8-B2CE-3673C71BD6C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370B79B-FE79-4085-8A3B-C6A697CCC33D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99C977F-36BF-4554-B392-202AED06228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35593326-913E-4D34-93C9-11D881B7981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EDE66DC-9C13-4605-8B3D-A416DA908B4A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4B14A529-541F-4A9F-9D65-D120C9595FE8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0C55BF1-7652-458F-8D3F-315341AD864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A5AD1BBF-E071-486D-AD66-5F3815F66F25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E8F9A91-0510-4473-B52F-CEA80682EB0E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E235E0E-649A-491B-BB65-E555906CDE3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5C38247D-07F2-4AD7-829E-79FB862ECF3B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D1098B43-9428-44D6-A9CD-72BA5A08ADC8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B283C62-3EFF-4ED3-8088-F81907625437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31A8F1C-0EF4-470C-AD61-EFBD2EDE30B2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219547E-4444-44B5-BADC-8874CA4344EA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2C3DF57D-B8E5-4DD9-96EB-3A447B01B4EF}"/>
              </a:ext>
            </a:extLst>
          </p:cNvPr>
          <p:cNvSpPr txBox="1"/>
          <p:nvPr/>
        </p:nvSpPr>
        <p:spPr>
          <a:xfrm>
            <a:off x="10334827" y="7375617"/>
            <a:ext cx="2683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240" name="Graphic 239">
            <a:extLst>
              <a:ext uri="{FF2B5EF4-FFF2-40B4-BE49-F238E27FC236}">
                <a16:creationId xmlns:a16="http://schemas.microsoft.com/office/drawing/2014/main" id="{C83869C1-89D4-4F52-AC6C-51B50AF4B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7709" y="9083169"/>
            <a:ext cx="2691374" cy="30604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9CF52079-51AB-433B-B603-1C3D350EC334}"/>
              </a:ext>
            </a:extLst>
          </p:cNvPr>
          <p:cNvSpPr txBox="1"/>
          <p:nvPr/>
        </p:nvSpPr>
        <p:spPr>
          <a:xfrm>
            <a:off x="4500024" y="10136503"/>
            <a:ext cx="129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Y 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18D6028-1726-45C7-B00A-56D80CF1D4E6}"/>
              </a:ext>
            </a:extLst>
          </p:cNvPr>
          <p:cNvGrpSpPr/>
          <p:nvPr/>
        </p:nvGrpSpPr>
        <p:grpSpPr>
          <a:xfrm>
            <a:off x="8228963" y="6589994"/>
            <a:ext cx="1785818" cy="1600428"/>
            <a:chOff x="7369593" y="4004562"/>
            <a:chExt cx="1785818" cy="1600428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D5B5E7B-7A43-4C3C-9891-4451F265D9EE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1926E6F6-32D3-4801-AB73-7BE2A36D7FD7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E61ECF8F-0FCE-4058-A36B-14C73358F2B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9E927EA2-0608-4B01-997B-A54A24D1E5F9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73399D5B-0B0E-4474-B82A-CFAFAE9F2ADB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AFD3400-435B-4604-9B46-1ED4E43EE239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422BB1F-EDDE-45B8-9650-580EA4CE8FB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EC91B555-7A23-4021-9281-FF1EA05DA4D7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33AAA320-A120-4E0D-B451-0634057646BC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7B999BE7-8049-4D5D-901E-91353E38FC30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6136C7C-FED4-46FB-9C11-464872DEDD28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84A6218-6915-411F-9933-7B03172ED582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1D51A92-03C6-48CB-A79A-7C3A119386D1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3F5D1F1-8215-487A-A832-672A51B83DBD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A8CCB84A-FC3D-49AF-ACEA-29D6BC6D9363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1864E237-1B19-42B0-878D-DEE10E612BBD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96F77A01-B68A-4F7C-946B-1C0E89D345BB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1D25238-4DAD-4EEA-B418-554749E157B7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E9B1629E-C402-45B7-B5BB-115A19A14A88}"/>
              </a:ext>
            </a:extLst>
          </p:cNvPr>
          <p:cNvSpPr txBox="1"/>
          <p:nvPr/>
        </p:nvSpPr>
        <p:spPr>
          <a:xfrm>
            <a:off x="7441384" y="10014981"/>
            <a:ext cx="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FF0C1742-1B25-440E-8168-35516E081F71}"/>
              </a:ext>
            </a:extLst>
          </p:cNvPr>
          <p:cNvGrpSpPr/>
          <p:nvPr/>
        </p:nvGrpSpPr>
        <p:grpSpPr>
          <a:xfrm>
            <a:off x="7623820" y="9236190"/>
            <a:ext cx="1769088" cy="2263632"/>
            <a:chOff x="10136350" y="3878682"/>
            <a:chExt cx="1769088" cy="226363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B0FD5872-7B69-41B9-8025-348A8FF3E2C9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63632"/>
              <a:chOff x="10136350" y="3878682"/>
              <a:chExt cx="1768567" cy="2263632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2AA6174F-D1CC-4499-8380-7AC9B216CD24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BAC801B1-ABE9-48CD-B028-1A7A7906C5F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403A11E8-EC0E-4737-92F6-0830A63148E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AF8F640D-9934-4B0E-AC2A-F78D7ADFC9BE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CCA7D822-BE24-4D5C-8A7C-C367C4708DBF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46683174-D8E0-46A7-88B1-158D90A9A1A3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87396167-8ADB-4D95-8BD4-15BCB260D97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EA5A97EF-7FDF-4D70-BC1E-961C78473378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E13019C4-15D0-4E24-873F-9AB46910CF02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E09461BD-CA22-4F30-B540-D75A28552A5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01C718DA-E11F-4F78-8C2C-F0D3A7861A2C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DD754BEC-EC17-43FD-8789-5D28C0A556E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488BEF4C-ED1B-4192-8ACB-17C0CD6A4894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D776C0DF-A01F-4A2F-B323-1FD8C39FDE46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3452A970-11FE-4265-B3A2-0C4A17978141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00356438-62F3-44B7-AF4B-0FD737AB0038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D028A54-218F-4F77-B65C-911E888E7378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DC15EA91-CE62-4D51-ACAF-EFC7BF8FD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AC2E544D-E3FC-476A-9F37-B99FA258C8AB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2E0CA9F2-0C26-48C1-AA94-DF23D5DD1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4D4BC76-2DD7-414C-93C0-FE436CE65A2E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EE2B79B6-CD51-4D50-89C7-FEA07F4F0AB8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A1715CA6-95AD-44BF-8CCD-34692CEAFB16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677C54B6-36A5-4DB5-A2BA-E7A51A44924B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35E8BDA-8C39-46CD-80A9-1118092064B7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A281C8D7-5998-487A-8949-6FD40B08E847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3A4C95D0-A5FC-46B0-8D77-D32728CA1BB6}"/>
              </a:ext>
            </a:extLst>
          </p:cNvPr>
          <p:cNvSpPr txBox="1"/>
          <p:nvPr/>
        </p:nvSpPr>
        <p:spPr>
          <a:xfrm>
            <a:off x="9228703" y="10225258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88AAB84-E688-4E5D-9ACE-5D313740785A}"/>
              </a:ext>
            </a:extLst>
          </p:cNvPr>
          <p:cNvGrpSpPr/>
          <p:nvPr/>
        </p:nvGrpSpPr>
        <p:grpSpPr>
          <a:xfrm>
            <a:off x="10092716" y="9661315"/>
            <a:ext cx="1833495" cy="1556969"/>
            <a:chOff x="8465973" y="8516452"/>
            <a:chExt cx="1833495" cy="1556969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B6CC4708-2AB7-46B5-B66B-FA9A973B5E3F}"/>
                </a:ext>
              </a:extLst>
            </p:cNvPr>
            <p:cNvGrpSpPr/>
            <p:nvPr/>
          </p:nvGrpSpPr>
          <p:grpSpPr>
            <a:xfrm>
              <a:off x="9019308" y="8882915"/>
              <a:ext cx="1280160" cy="670560"/>
              <a:chOff x="9019308" y="8882915"/>
              <a:chExt cx="1280160" cy="6705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73F0BC0-71F6-4759-BE55-5C19EEB380E2}"/>
                  </a:ext>
                </a:extLst>
              </p:cNvPr>
              <p:cNvGrpSpPr/>
              <p:nvPr/>
            </p:nvGrpSpPr>
            <p:grpSpPr>
              <a:xfrm>
                <a:off x="9019308" y="888291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8314830-8653-419E-96EA-7BE5D21A7AEA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1CEB7297-6534-43F1-BABE-68944FC2923B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C89B6FBF-A67B-4179-A152-F2E471C24925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6AAF6E3C-8E85-490C-B734-96D9F98B2CA0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8A6D43B-B406-4EE6-A1D3-93456E7D3E58}"/>
                  </a:ext>
                </a:extLst>
              </p:cNvPr>
              <p:cNvGrpSpPr/>
              <p:nvPr/>
            </p:nvGrpSpPr>
            <p:grpSpPr>
              <a:xfrm>
                <a:off x="9019308" y="921819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0CB79C30-6668-45C1-A33B-5E7BBFFA60CE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13D3DF2-BC63-4F7E-B7EC-FB8DED479D21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1243F82-509B-4AD2-9763-B0F69CE1EB6C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921E6451-CC94-4420-894F-96905F0ABEEC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2935387-E88D-4360-B6E1-3E4DB0052A06}"/>
                </a:ext>
              </a:extLst>
            </p:cNvPr>
            <p:cNvSpPr txBox="1"/>
            <p:nvPr/>
          </p:nvSpPr>
          <p:spPr>
            <a:xfrm>
              <a:off x="8465973" y="9039953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C749C8E0-6028-477B-B35B-837905D246F8}"/>
                </a:ext>
              </a:extLst>
            </p:cNvPr>
            <p:cNvCxnSpPr>
              <a:cxnSpLocks/>
            </p:cNvCxnSpPr>
            <p:nvPr/>
          </p:nvCxnSpPr>
          <p:spPr>
            <a:xfrm>
              <a:off x="8904872" y="8891827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F0CA4CDC-4324-4003-BAF7-2C8F61279353}"/>
                </a:ext>
              </a:extLst>
            </p:cNvPr>
            <p:cNvCxnSpPr>
              <a:cxnSpLocks/>
            </p:cNvCxnSpPr>
            <p:nvPr/>
          </p:nvCxnSpPr>
          <p:spPr>
            <a:xfrm>
              <a:off x="8996695" y="9710231"/>
              <a:ext cx="12957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28D7D07-21BB-438C-BB54-21585610D5BB}"/>
                </a:ext>
              </a:extLst>
            </p:cNvPr>
            <p:cNvSpPr txBox="1"/>
            <p:nvPr/>
          </p:nvSpPr>
          <p:spPr>
            <a:xfrm>
              <a:off x="9492744" y="9704089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V</a:t>
              </a:r>
              <a:endParaRPr lang="en-GB" baseline="-25000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7414C38-F619-4575-B6A7-DCE1A3C86626}"/>
                </a:ext>
              </a:extLst>
            </p:cNvPr>
            <p:cNvSpPr txBox="1"/>
            <p:nvPr/>
          </p:nvSpPr>
          <p:spPr>
            <a:xfrm>
              <a:off x="9099318" y="851645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Y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pic>
        <p:nvPicPr>
          <p:cNvPr id="237" name="Graphic 236" descr="Line arrow: Counter-clockwise curve outline">
            <a:extLst>
              <a:ext uri="{FF2B5EF4-FFF2-40B4-BE49-F238E27FC236}">
                <a16:creationId xmlns:a16="http://schemas.microsoft.com/office/drawing/2014/main" id="{3D3ADA38-D41E-480C-A3EB-9ECE87AE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9788426" y="7082008"/>
            <a:ext cx="550989" cy="554363"/>
          </a:xfrm>
          <a:prstGeom prst="rect">
            <a:avLst/>
          </a:prstGeom>
        </p:spPr>
      </p:pic>
      <p:pic>
        <p:nvPicPr>
          <p:cNvPr id="309" name="Graphic 308" descr="Line arrow: Counter-clockwise curve outline">
            <a:extLst>
              <a:ext uri="{FF2B5EF4-FFF2-40B4-BE49-F238E27FC236}">
                <a16:creationId xmlns:a16="http://schemas.microsoft.com/office/drawing/2014/main" id="{F153C275-ABFD-451F-AE05-69CC4E4E3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11544956" y="10814214"/>
            <a:ext cx="550989" cy="554363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FA2080D5-83FF-4C0C-BCF5-3CEBA48A42A5}"/>
              </a:ext>
            </a:extLst>
          </p:cNvPr>
          <p:cNvSpPr txBox="1"/>
          <p:nvPr/>
        </p:nvSpPr>
        <p:spPr>
          <a:xfrm>
            <a:off x="12159557" y="11033617"/>
            <a:ext cx="3383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Y is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of rows = no of queries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 of cols/dimensions is as we specify in the W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matrix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9B7D549-7F52-4D23-8B22-6B41E2152F24}"/>
              </a:ext>
            </a:extLst>
          </p:cNvPr>
          <p:cNvSpPr txBox="1"/>
          <p:nvPr/>
        </p:nvSpPr>
        <p:spPr>
          <a:xfrm>
            <a:off x="1484500" y="4010331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F85EB37-A25B-4EAD-A92D-44E7E7349B72}"/>
              </a:ext>
            </a:extLst>
          </p:cNvPr>
          <p:cNvSpPr txBox="1"/>
          <p:nvPr/>
        </p:nvSpPr>
        <p:spPr>
          <a:xfrm>
            <a:off x="1448436" y="6948984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Normalizing the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0393EDC-DB15-4B1F-987C-EB9727ADB353}"/>
              </a:ext>
            </a:extLst>
          </p:cNvPr>
          <p:cNvSpPr txBox="1"/>
          <p:nvPr/>
        </p:nvSpPr>
        <p:spPr>
          <a:xfrm>
            <a:off x="1481082" y="9513465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4: Calculating the output matrix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AC6DBB4F-8D09-4F2E-86A4-9E1FA2491A0B}"/>
              </a:ext>
            </a:extLst>
          </p:cNvPr>
          <p:cNvSpPr txBox="1"/>
          <p:nvPr/>
        </p:nvSpPr>
        <p:spPr>
          <a:xfrm>
            <a:off x="1475156" y="1665664"/>
            <a:ext cx="19873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Q, K, V matrices as computed before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2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468</Words>
  <Application>Microsoft Office PowerPoint</Application>
  <PresentationFormat>Custom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48</cp:revision>
  <dcterms:created xsi:type="dcterms:W3CDTF">2021-07-02T21:28:32Z</dcterms:created>
  <dcterms:modified xsi:type="dcterms:W3CDTF">2021-08-21T18:17:26Z</dcterms:modified>
</cp:coreProperties>
</file>