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7" r:id="rId2"/>
    <p:sldId id="268" r:id="rId3"/>
    <p:sldId id="269" r:id="rId4"/>
  </p:sldIdLst>
  <p:sldSz cx="16238538" cy="9134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FF33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95" autoAdjust="0"/>
    <p:restoredTop sz="94660"/>
  </p:normalViewPr>
  <p:slideViewPr>
    <p:cSldViewPr snapToGrid="0">
      <p:cViewPr>
        <p:scale>
          <a:sx n="100" d="100"/>
          <a:sy n="100" d="100"/>
        </p:scale>
        <p:origin x="-1056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9817" y="1494925"/>
            <a:ext cx="12178904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9817" y="4797715"/>
            <a:ext cx="12178904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03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60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20704" y="486326"/>
            <a:ext cx="3501435" cy="77410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6399" y="486326"/>
            <a:ext cx="10301323" cy="77410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81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97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942" y="2277277"/>
            <a:ext cx="14005739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7942" y="6112910"/>
            <a:ext cx="14005739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>
                    <a:tint val="75000"/>
                  </a:schemeClr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02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6399" y="2431631"/>
            <a:ext cx="6901379" cy="57957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0760" y="2431631"/>
            <a:ext cx="6901379" cy="57957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51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515" y="486327"/>
            <a:ext cx="14005739" cy="17655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8515" y="2239216"/>
            <a:ext cx="6869662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8515" y="3336620"/>
            <a:ext cx="6869662" cy="4907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0760" y="2239216"/>
            <a:ext cx="6903494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0760" y="3336620"/>
            <a:ext cx="6903494" cy="4907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63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84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54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515" y="608965"/>
            <a:ext cx="523735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3494" y="1315196"/>
            <a:ext cx="8220760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8515" y="2740343"/>
            <a:ext cx="523735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6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515" y="608965"/>
            <a:ext cx="523735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03494" y="1315196"/>
            <a:ext cx="8220760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8515" y="2740343"/>
            <a:ext cx="523735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43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6400" y="486327"/>
            <a:ext cx="14005739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400" y="2431631"/>
            <a:ext cx="14005739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6400" y="8466306"/>
            <a:ext cx="3653671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2FDD8-7731-4E46-9433-FCBAA3DC8EDF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9016" y="8466306"/>
            <a:ext cx="5480507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467" y="8466306"/>
            <a:ext cx="3653671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08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788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ecoder">
            <a:extLst>
              <a:ext uri="{FF2B5EF4-FFF2-40B4-BE49-F238E27FC236}">
                <a16:creationId xmlns:a16="http://schemas.microsoft.com/office/drawing/2014/main" id="{597AF46F-C0D0-422B-BBC2-A58B79A50413}"/>
              </a:ext>
            </a:extLst>
          </p:cNvPr>
          <p:cNvSpPr/>
          <p:nvPr/>
        </p:nvSpPr>
        <p:spPr>
          <a:xfrm>
            <a:off x="6676028" y="2323137"/>
            <a:ext cx="2297178" cy="2091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Decoder RNN</a:t>
            </a:r>
            <a:endParaRPr lang="en-GB" sz="1798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1BE4E7-42AF-4FEE-8D1A-4E9723A3EED1}"/>
              </a:ext>
            </a:extLst>
          </p:cNvPr>
          <p:cNvGrpSpPr/>
          <p:nvPr/>
        </p:nvGrpSpPr>
        <p:grpSpPr>
          <a:xfrm>
            <a:off x="7134723" y="4848960"/>
            <a:ext cx="1379789" cy="519999"/>
            <a:chOff x="3138350" y="2225040"/>
            <a:chExt cx="1381228" cy="52054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B9B25E-4A06-4009-9339-A17FF9313D99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83AE33-B8DB-4CB1-AD43-C5A2907C11E9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4142E5-37DB-4349-8D4D-91C4DCDF36EE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0AD7F73-FFE1-4A54-9E99-39E7B9FE3392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943D00-CFEE-424D-9A54-DE2E33AEC3ED}"/>
                </a:ext>
              </a:extLst>
            </p:cNvPr>
            <p:cNvSpPr txBox="1"/>
            <p:nvPr/>
          </p:nvSpPr>
          <p:spPr>
            <a:xfrm>
              <a:off x="3138350" y="2499360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h8: context vector</a:t>
              </a:r>
            </a:p>
          </p:txBody>
        </p:sp>
      </p:grp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42FD19AE-F246-452B-B38A-3DED42F1EC68}"/>
              </a:ext>
            </a:extLst>
          </p:cNvPr>
          <p:cNvGraphicFramePr>
            <a:graphicFrameLocks noGrp="1"/>
          </p:cNvGraphicFramePr>
          <p:nvPr/>
        </p:nvGraphicFramePr>
        <p:xfrm>
          <a:off x="4386797" y="6947013"/>
          <a:ext cx="7464944" cy="38727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33118">
                  <a:extLst>
                    <a:ext uri="{9D8B030D-6E8A-4147-A177-3AD203B41FA5}">
                      <a16:colId xmlns:a16="http://schemas.microsoft.com/office/drawing/2014/main" val="4216159157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760173876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4146438856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2100228150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3296264935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207254568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3208001471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1043633400"/>
                    </a:ext>
                  </a:extLst>
                </a:gridCol>
              </a:tblGrid>
              <a:tr h="38727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Economic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growth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has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slowed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down 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recent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years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606401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B8E530CC-449F-4DCD-B4C9-2FAE7F965F69}"/>
              </a:ext>
            </a:extLst>
          </p:cNvPr>
          <p:cNvSpPr/>
          <p:nvPr/>
        </p:nvSpPr>
        <p:spPr>
          <a:xfrm>
            <a:off x="6676029" y="5715380"/>
            <a:ext cx="2297178" cy="7231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Encoding process</a:t>
            </a:r>
            <a:endParaRPr lang="en-GB" sz="1798" dirty="0">
              <a:solidFill>
                <a:schemeClr val="tx1"/>
              </a:solidFill>
            </a:endParaRPr>
          </a:p>
        </p:txBody>
      </p:sp>
      <p:sp>
        <p:nvSpPr>
          <p:cNvPr id="28" name="Mapping process">
            <a:extLst>
              <a:ext uri="{FF2B5EF4-FFF2-40B4-BE49-F238E27FC236}">
                <a16:creationId xmlns:a16="http://schemas.microsoft.com/office/drawing/2014/main" id="{8097D4B8-51BE-4A46-8493-48BA49A2672F}"/>
              </a:ext>
            </a:extLst>
          </p:cNvPr>
          <p:cNvSpPr/>
          <p:nvPr/>
        </p:nvSpPr>
        <p:spPr>
          <a:xfrm>
            <a:off x="10234976" y="2323136"/>
            <a:ext cx="854132" cy="2091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4C1CE3-0AAA-4584-B7AB-B726D62FB376}"/>
              </a:ext>
            </a:extLst>
          </p:cNvPr>
          <p:cNvSpPr txBox="1"/>
          <p:nvPr/>
        </p:nvSpPr>
        <p:spPr>
          <a:xfrm>
            <a:off x="9789687" y="4564936"/>
            <a:ext cx="1744708" cy="245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9" dirty="0"/>
              <a:t>Mapping process to output</a:t>
            </a:r>
          </a:p>
        </p:txBody>
      </p:sp>
      <p:grpSp>
        <p:nvGrpSpPr>
          <p:cNvPr id="105" name="s_input">
            <a:extLst>
              <a:ext uri="{FF2B5EF4-FFF2-40B4-BE49-F238E27FC236}">
                <a16:creationId xmlns:a16="http://schemas.microsoft.com/office/drawing/2014/main" id="{3B793D13-CA52-48B3-8152-1E0873AFC316}"/>
              </a:ext>
            </a:extLst>
          </p:cNvPr>
          <p:cNvGrpSpPr/>
          <p:nvPr/>
        </p:nvGrpSpPr>
        <p:grpSpPr>
          <a:xfrm>
            <a:off x="5327460" y="2362273"/>
            <a:ext cx="1379789" cy="1135065"/>
            <a:chOff x="6932916" y="1927850"/>
            <a:chExt cx="1381228" cy="1136249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DD981C1-A8BF-41BE-9EAC-7B190BE2FDC5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32993C9-5285-46EE-953F-6984BEF1F5D7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F8C35FC-4CAB-4FC9-83DE-322723A49AB5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A20AAD7-20ED-4E51-B9F4-6CC2F477EBE0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7805570-655A-4909-9504-D90076BB8BFA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s0</a:t>
              </a:r>
            </a:p>
          </p:txBody>
        </p:sp>
      </p:grpSp>
      <p:grpSp>
        <p:nvGrpSpPr>
          <p:cNvPr id="111" name="op_input">
            <a:extLst>
              <a:ext uri="{FF2B5EF4-FFF2-40B4-BE49-F238E27FC236}">
                <a16:creationId xmlns:a16="http://schemas.microsoft.com/office/drawing/2014/main" id="{ECB80B20-AC28-43D5-AFB7-E113429E9908}"/>
              </a:ext>
            </a:extLst>
          </p:cNvPr>
          <p:cNvGrpSpPr/>
          <p:nvPr/>
        </p:nvGrpSpPr>
        <p:grpSpPr>
          <a:xfrm>
            <a:off x="5332451" y="3594424"/>
            <a:ext cx="1379789" cy="1135065"/>
            <a:chOff x="6932916" y="1927850"/>
            <a:chExt cx="1381228" cy="1136249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5E19A96-8C51-465C-817D-E7065928D601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20FF531-1C98-42E6-8412-B34BFE181A05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A7985CF-706B-43B5-8052-1452D60C3724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17792FC-4A07-47A9-BB23-08F927C50CE3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4C39894-47ED-4F1C-9882-B5EC9238E659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op0</a:t>
              </a:r>
            </a:p>
          </p:txBody>
        </p:sp>
      </p:grpSp>
      <p:grpSp>
        <p:nvGrpSpPr>
          <p:cNvPr id="117" name="s_input">
            <a:extLst>
              <a:ext uri="{FF2B5EF4-FFF2-40B4-BE49-F238E27FC236}">
                <a16:creationId xmlns:a16="http://schemas.microsoft.com/office/drawing/2014/main" id="{B3B7AF62-72F6-4591-A11E-E8F99DB64768}"/>
              </a:ext>
            </a:extLst>
          </p:cNvPr>
          <p:cNvGrpSpPr/>
          <p:nvPr/>
        </p:nvGrpSpPr>
        <p:grpSpPr>
          <a:xfrm>
            <a:off x="8933764" y="3040266"/>
            <a:ext cx="1379789" cy="1135065"/>
            <a:chOff x="6932916" y="1927850"/>
            <a:chExt cx="1381228" cy="1136249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B5C229C-AC6C-400D-914E-DBC6B82F01C0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B7B26E5-E4EB-4D65-A7C2-0095C309F1ED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16D5509-83DE-4652-9BE9-D8769CE8C528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3D508EC-B87F-4301-92A1-01D5744A03C1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874DECF-33AB-4D1D-82CE-9150039848E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/>
                <a:t>s1</a:t>
              </a:r>
              <a:endParaRPr lang="en-US" sz="999" dirty="0"/>
            </a:p>
          </p:txBody>
        </p:sp>
      </p:grpSp>
      <p:grpSp>
        <p:nvGrpSpPr>
          <p:cNvPr id="123" name="op_input">
            <a:extLst>
              <a:ext uri="{FF2B5EF4-FFF2-40B4-BE49-F238E27FC236}">
                <a16:creationId xmlns:a16="http://schemas.microsoft.com/office/drawing/2014/main" id="{1C3DED11-E929-4E92-89E3-B28AF363DE5F}"/>
              </a:ext>
            </a:extLst>
          </p:cNvPr>
          <p:cNvGrpSpPr/>
          <p:nvPr/>
        </p:nvGrpSpPr>
        <p:grpSpPr>
          <a:xfrm>
            <a:off x="10992684" y="3000030"/>
            <a:ext cx="1379789" cy="1135065"/>
            <a:chOff x="6932916" y="1927850"/>
            <a:chExt cx="1381228" cy="1136249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CFB3565-829E-463F-8BF3-29A6D552CB64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B22E06EC-0FD4-42F7-BB40-D7A23BF91AEC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5CFA0CB-1EB5-4352-B7C8-E26F9E8978A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C654884-FD5E-4327-9CA2-9AE5B404358E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A7FCC65-C8AF-419B-9365-9CF22398E65B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op1 = La</a:t>
              </a:r>
            </a:p>
          </p:txBody>
        </p:sp>
      </p:grpSp>
      <p:grpSp>
        <p:nvGrpSpPr>
          <p:cNvPr id="153" name="s_input">
            <a:extLst>
              <a:ext uri="{FF2B5EF4-FFF2-40B4-BE49-F238E27FC236}">
                <a16:creationId xmlns:a16="http://schemas.microsoft.com/office/drawing/2014/main" id="{17FCE1E6-64F4-4E60-86AB-A4172530E510}"/>
              </a:ext>
            </a:extLst>
          </p:cNvPr>
          <p:cNvGrpSpPr/>
          <p:nvPr/>
        </p:nvGrpSpPr>
        <p:grpSpPr>
          <a:xfrm>
            <a:off x="8945529" y="3040266"/>
            <a:ext cx="1379789" cy="1135065"/>
            <a:chOff x="6932916" y="1927850"/>
            <a:chExt cx="1381228" cy="1136249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7755EB4-72DA-4208-8803-4A0490E1E2CE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31D1DD90-185B-4EA2-A758-D2BDC86D15DA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E76321A-2D04-445D-8799-923920213C4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3A52B38-AAF6-4AF3-91B1-FA5A43E42B4F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106DBD5-138F-4D8D-B930-B87D4878C18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159" name="op_input">
            <a:extLst>
              <a:ext uri="{FF2B5EF4-FFF2-40B4-BE49-F238E27FC236}">
                <a16:creationId xmlns:a16="http://schemas.microsoft.com/office/drawing/2014/main" id="{AD5CA480-4C7B-40AC-B64A-99571B41E200}"/>
              </a:ext>
            </a:extLst>
          </p:cNvPr>
          <p:cNvGrpSpPr/>
          <p:nvPr/>
        </p:nvGrpSpPr>
        <p:grpSpPr>
          <a:xfrm>
            <a:off x="10992684" y="3003401"/>
            <a:ext cx="1379789" cy="1135065"/>
            <a:chOff x="6932916" y="1927850"/>
            <a:chExt cx="1381228" cy="1136249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F51E117-18AC-48D4-B419-1BA03C9D5C8D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B7A05C1-B3D6-45F6-B6C4-5CA0A68EC78F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B3421744-5ECE-48CD-8F9E-763180D67B03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86C5834-80EB-4BD8-96A5-57CBFD16331D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9A38CA95-1ED2-46C4-9153-091ED89F763E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op2 = </a:t>
              </a:r>
              <a:r>
                <a:rPr lang="en-US" sz="1000" dirty="0" err="1"/>
                <a:t>croissance</a:t>
              </a:r>
              <a:endParaRPr lang="en-US" sz="999" dirty="0"/>
            </a:p>
          </p:txBody>
        </p:sp>
      </p:grpSp>
      <p:grpSp>
        <p:nvGrpSpPr>
          <p:cNvPr id="165" name="s_input">
            <a:extLst>
              <a:ext uri="{FF2B5EF4-FFF2-40B4-BE49-F238E27FC236}">
                <a16:creationId xmlns:a16="http://schemas.microsoft.com/office/drawing/2014/main" id="{9199D681-B112-4BC6-AB47-B205F8FCC142}"/>
              </a:ext>
            </a:extLst>
          </p:cNvPr>
          <p:cNvGrpSpPr/>
          <p:nvPr/>
        </p:nvGrpSpPr>
        <p:grpSpPr>
          <a:xfrm>
            <a:off x="8945528" y="3036495"/>
            <a:ext cx="1379789" cy="1135065"/>
            <a:chOff x="6932916" y="1927850"/>
            <a:chExt cx="1381228" cy="1136249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91E93E6-7A91-4AF1-882C-BD9835F3B2A2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55FF9E3C-7D44-4F26-A0B8-32FF0440C18E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F0FF66E-9155-4659-BD70-997B838F04DB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E52977B7-DEC1-40D9-B9FE-37C0CA3B49D8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722D4002-84E4-4F8A-A9C5-FB70F19E191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s3</a:t>
              </a:r>
            </a:p>
          </p:txBody>
        </p:sp>
      </p:grpSp>
      <p:grpSp>
        <p:nvGrpSpPr>
          <p:cNvPr id="171" name="op_input">
            <a:extLst>
              <a:ext uri="{FF2B5EF4-FFF2-40B4-BE49-F238E27FC236}">
                <a16:creationId xmlns:a16="http://schemas.microsoft.com/office/drawing/2014/main" id="{D3E9C7B7-D704-46FD-A15A-945070B1F738}"/>
              </a:ext>
            </a:extLst>
          </p:cNvPr>
          <p:cNvGrpSpPr/>
          <p:nvPr/>
        </p:nvGrpSpPr>
        <p:grpSpPr>
          <a:xfrm>
            <a:off x="10992684" y="3007601"/>
            <a:ext cx="1379789" cy="1135065"/>
            <a:chOff x="6932916" y="1927850"/>
            <a:chExt cx="1381228" cy="1136249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06EC86C-47EF-40C9-86BC-DC4D609DD75F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4F244B9-54B5-4BDB-84FA-173DD4CB3179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BB5116C-13EB-45E5-A98B-153C1F9A0220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A76AFA7-454B-40EF-A82D-16B6B0A2512D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043F6B4-5A87-4D03-8412-558BE881188C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op3= </a:t>
              </a:r>
              <a:r>
                <a:rPr lang="fr-FR" altLang="en-US" sz="1000" dirty="0">
                  <a:solidFill>
                    <a:srgbClr val="202124"/>
                  </a:solidFill>
                  <a:latin typeface="inherit"/>
                </a:rPr>
                <a:t>économique</a:t>
              </a:r>
              <a:endParaRPr lang="en-US" sz="999" dirty="0"/>
            </a:p>
          </p:txBody>
        </p:sp>
      </p:grpSp>
      <p:grpSp>
        <p:nvGrpSpPr>
          <p:cNvPr id="177" name="s_input">
            <a:extLst>
              <a:ext uri="{FF2B5EF4-FFF2-40B4-BE49-F238E27FC236}">
                <a16:creationId xmlns:a16="http://schemas.microsoft.com/office/drawing/2014/main" id="{5A98E7A5-9A50-4FBD-9312-45AA60120757}"/>
              </a:ext>
            </a:extLst>
          </p:cNvPr>
          <p:cNvGrpSpPr/>
          <p:nvPr/>
        </p:nvGrpSpPr>
        <p:grpSpPr>
          <a:xfrm>
            <a:off x="8942695" y="3042191"/>
            <a:ext cx="1379789" cy="1135065"/>
            <a:chOff x="6932916" y="1927850"/>
            <a:chExt cx="1381228" cy="1136249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E05BFE53-4857-4192-B75C-044B83119A7A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FC5E880-732C-4E01-BD14-0B0FC01627EA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BFA804AD-1A4C-4FA5-8F3D-BC6A5DB25781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E6F7272-A35B-446F-A127-51B0FFC5081A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9360129-D55F-46AC-A009-8A7C4219BB82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s4</a:t>
              </a:r>
            </a:p>
          </p:txBody>
        </p:sp>
      </p:grpSp>
      <p:grpSp>
        <p:nvGrpSpPr>
          <p:cNvPr id="183" name="op_input">
            <a:extLst>
              <a:ext uri="{FF2B5EF4-FFF2-40B4-BE49-F238E27FC236}">
                <a16:creationId xmlns:a16="http://schemas.microsoft.com/office/drawing/2014/main" id="{6B644BB0-0EDD-44F9-9DC2-54573B47DF97}"/>
              </a:ext>
            </a:extLst>
          </p:cNvPr>
          <p:cNvGrpSpPr/>
          <p:nvPr/>
        </p:nvGrpSpPr>
        <p:grpSpPr>
          <a:xfrm>
            <a:off x="10980919" y="3007601"/>
            <a:ext cx="1379789" cy="1135065"/>
            <a:chOff x="6932916" y="1927850"/>
            <a:chExt cx="1381228" cy="1136249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C2EA57A1-D8F3-4630-AEF9-CA595E6865E5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C7BB9C49-672A-40E2-907B-4E72C2835ADB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30E26FB-CE94-46F6-8C59-EA6CEDECF0FD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98903EC-35B7-460B-8F22-E58D39A20D86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823E9F1-D0A4-4F5C-85ED-AFDD937594E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op4 = </a:t>
              </a:r>
              <a:r>
                <a:rPr lang="fr-FR" altLang="en-US" sz="1000" dirty="0">
                  <a:solidFill>
                    <a:srgbClr val="202124"/>
                  </a:solidFill>
                  <a:latin typeface="inherit"/>
                </a:rPr>
                <a:t>s’est</a:t>
              </a:r>
              <a:r>
                <a:rPr lang="en-US" sz="999" dirty="0"/>
                <a:t> </a:t>
              </a:r>
            </a:p>
          </p:txBody>
        </p:sp>
      </p:grpSp>
      <p:grpSp>
        <p:nvGrpSpPr>
          <p:cNvPr id="76" name="s_input">
            <a:extLst>
              <a:ext uri="{FF2B5EF4-FFF2-40B4-BE49-F238E27FC236}">
                <a16:creationId xmlns:a16="http://schemas.microsoft.com/office/drawing/2014/main" id="{A8F9B11F-23B3-46EC-A4D5-2F9AB9A16B5E}"/>
              </a:ext>
            </a:extLst>
          </p:cNvPr>
          <p:cNvGrpSpPr/>
          <p:nvPr/>
        </p:nvGrpSpPr>
        <p:grpSpPr>
          <a:xfrm>
            <a:off x="8948577" y="3043637"/>
            <a:ext cx="1379789" cy="1135065"/>
            <a:chOff x="6932916" y="1927850"/>
            <a:chExt cx="1381228" cy="1136249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479624-E0B0-43CF-96DF-936B0C4C08A7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EEDD875-FF74-4C2F-AEFB-1ACD50A88923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D1638A6-F75B-4FEA-8F89-B084FE6A3C8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780CB12-12DD-4824-AE78-F3C09EC38394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14BC876-C475-4398-9379-BF4B0BECA461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s5</a:t>
              </a:r>
            </a:p>
          </p:txBody>
        </p:sp>
      </p:grpSp>
      <p:grpSp>
        <p:nvGrpSpPr>
          <p:cNvPr id="82" name="op_input">
            <a:extLst>
              <a:ext uri="{FF2B5EF4-FFF2-40B4-BE49-F238E27FC236}">
                <a16:creationId xmlns:a16="http://schemas.microsoft.com/office/drawing/2014/main" id="{24884181-E6FD-4C1E-BA58-E1E5B1861BAC}"/>
              </a:ext>
            </a:extLst>
          </p:cNvPr>
          <p:cNvGrpSpPr/>
          <p:nvPr/>
        </p:nvGrpSpPr>
        <p:grpSpPr>
          <a:xfrm>
            <a:off x="10983752" y="3020478"/>
            <a:ext cx="1379789" cy="1135065"/>
            <a:chOff x="6932916" y="1927850"/>
            <a:chExt cx="1381228" cy="113624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C5D1CEA-0B37-407A-AA38-4CF3ECDC7468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B8FC724-7101-42E5-AE80-DF28CA7BCE82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DFC51E3-5E0B-479C-B406-D7137259868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2134F26-C9E5-4415-829A-B47E0F5015E8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B647B77-446D-4CEA-BB5C-C7DFF4B33935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op5 = </a:t>
              </a:r>
              <a:r>
                <a:rPr lang="fr-FR" altLang="en-US" sz="1000" dirty="0">
                  <a:solidFill>
                    <a:srgbClr val="202124"/>
                  </a:solidFill>
                  <a:latin typeface="inherit"/>
                </a:rPr>
                <a:t>ralentie</a:t>
              </a:r>
              <a:r>
                <a:rPr lang="en-US" sz="999" dirty="0"/>
                <a:t> </a:t>
              </a:r>
            </a:p>
          </p:txBody>
        </p:sp>
      </p:grpSp>
      <p:grpSp>
        <p:nvGrpSpPr>
          <p:cNvPr id="88" name="s_input">
            <a:extLst>
              <a:ext uri="{FF2B5EF4-FFF2-40B4-BE49-F238E27FC236}">
                <a16:creationId xmlns:a16="http://schemas.microsoft.com/office/drawing/2014/main" id="{4E45B2CD-1FE5-45BA-8DDE-75494ABBC5A7}"/>
              </a:ext>
            </a:extLst>
          </p:cNvPr>
          <p:cNvGrpSpPr/>
          <p:nvPr/>
        </p:nvGrpSpPr>
        <p:grpSpPr>
          <a:xfrm>
            <a:off x="8941747" y="3042080"/>
            <a:ext cx="1379789" cy="1135065"/>
            <a:chOff x="6932916" y="1927850"/>
            <a:chExt cx="1381228" cy="1136249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4E8B004-CD10-4E2D-8291-50F4AC7F9FB2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D928CD7-6571-4833-8B99-C912BBBCFDA0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620E471-1171-4B56-9EE6-34E34EC2100F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25AA9D6-DB42-42E9-800F-28A02BABCF86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9D2264A-261C-47F2-AA7D-B818F0785BC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s6</a:t>
              </a:r>
            </a:p>
          </p:txBody>
        </p:sp>
      </p:grpSp>
      <p:grpSp>
        <p:nvGrpSpPr>
          <p:cNvPr id="94" name="op_input">
            <a:extLst>
              <a:ext uri="{FF2B5EF4-FFF2-40B4-BE49-F238E27FC236}">
                <a16:creationId xmlns:a16="http://schemas.microsoft.com/office/drawing/2014/main" id="{CA60720E-4F23-42BD-954B-F26825216660}"/>
              </a:ext>
            </a:extLst>
          </p:cNvPr>
          <p:cNvGrpSpPr/>
          <p:nvPr/>
        </p:nvGrpSpPr>
        <p:grpSpPr>
          <a:xfrm>
            <a:off x="10981005" y="3012697"/>
            <a:ext cx="1379789" cy="1135065"/>
            <a:chOff x="6932916" y="1927850"/>
            <a:chExt cx="1381228" cy="1136249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860C57A-10CC-4582-B7C6-E3F26E999B6B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ACA98A3-90F3-4C68-8E57-287D841D821D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269D03F-3270-4074-A258-DF3B2E52CC0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012F5EF-0CA5-46CA-AB94-BB658B04FBF5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F067197-9692-4FB9-9853-952161DACBCB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op6 = </a:t>
              </a:r>
              <a:r>
                <a:rPr lang="fr-FR" altLang="en-US" sz="1000" dirty="0">
                  <a:solidFill>
                    <a:srgbClr val="202124"/>
                  </a:solidFill>
                  <a:latin typeface="inherit"/>
                </a:rPr>
                <a:t>ces</a:t>
              </a:r>
              <a:r>
                <a:rPr lang="en-US" sz="999" dirty="0"/>
                <a:t> 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D9D549C-6C2A-4BB7-955D-1E345C7C7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62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en-US" dirty="0">
              <a:latin typeface="Arial" panose="020B0604020202020204" pitchFamily="34" charset="0"/>
            </a:endParaRPr>
          </a:p>
        </p:txBody>
      </p:sp>
      <p:grpSp>
        <p:nvGrpSpPr>
          <p:cNvPr id="101" name="s_input">
            <a:extLst>
              <a:ext uri="{FF2B5EF4-FFF2-40B4-BE49-F238E27FC236}">
                <a16:creationId xmlns:a16="http://schemas.microsoft.com/office/drawing/2014/main" id="{776F6737-FC27-46B4-8BE6-B6DB977B75FC}"/>
              </a:ext>
            </a:extLst>
          </p:cNvPr>
          <p:cNvGrpSpPr/>
          <p:nvPr/>
        </p:nvGrpSpPr>
        <p:grpSpPr>
          <a:xfrm>
            <a:off x="8948534" y="3043637"/>
            <a:ext cx="1379789" cy="1135065"/>
            <a:chOff x="6932916" y="1927850"/>
            <a:chExt cx="1381228" cy="1136249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E9883AB-DBDA-4C00-8AA1-F965E1818649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1367CF9-6DEC-4364-99FC-E7A30E6B615D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9D56852-E213-4F82-8FE7-2607C0C384D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83D9D5C-0332-4AE0-B1A8-6129994514A9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A394B1A-44B0-4FC0-B122-51897AD7289F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s7</a:t>
              </a:r>
            </a:p>
          </p:txBody>
        </p:sp>
      </p:grpSp>
      <p:grpSp>
        <p:nvGrpSpPr>
          <p:cNvPr id="131" name="op_input">
            <a:extLst>
              <a:ext uri="{FF2B5EF4-FFF2-40B4-BE49-F238E27FC236}">
                <a16:creationId xmlns:a16="http://schemas.microsoft.com/office/drawing/2014/main" id="{8F5D6418-E30C-4535-B17A-250040F9897C}"/>
              </a:ext>
            </a:extLst>
          </p:cNvPr>
          <p:cNvGrpSpPr/>
          <p:nvPr/>
        </p:nvGrpSpPr>
        <p:grpSpPr>
          <a:xfrm>
            <a:off x="10986758" y="3007601"/>
            <a:ext cx="1379789" cy="1135065"/>
            <a:chOff x="6932916" y="1927850"/>
            <a:chExt cx="1381228" cy="1136249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367E720-B77D-4CAD-8CDB-AAC3E8230DE4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2C37B08-E0C6-4897-90C6-33B8577878A4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C0C1245-78D0-471F-BA67-E054D6837FD0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7ABE8F1-758F-4002-9617-09CFAED882EA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F7BF5842-B923-4FDF-BAE2-DE21C036FEB8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op7 = </a:t>
              </a:r>
              <a:r>
                <a:rPr lang="fr-FR" altLang="en-US" sz="1000" dirty="0">
                  <a:solidFill>
                    <a:srgbClr val="202124"/>
                  </a:solidFill>
                  <a:latin typeface="inherit"/>
                </a:rPr>
                <a:t>dernières</a:t>
              </a:r>
              <a:r>
                <a:rPr lang="en-US" sz="999" dirty="0"/>
                <a:t> </a:t>
              </a:r>
            </a:p>
          </p:txBody>
        </p:sp>
      </p:grpSp>
      <p:grpSp>
        <p:nvGrpSpPr>
          <p:cNvPr id="143" name="s_input">
            <a:extLst>
              <a:ext uri="{FF2B5EF4-FFF2-40B4-BE49-F238E27FC236}">
                <a16:creationId xmlns:a16="http://schemas.microsoft.com/office/drawing/2014/main" id="{68A07489-DA88-4AB3-B5A2-70B5B814566B}"/>
              </a:ext>
            </a:extLst>
          </p:cNvPr>
          <p:cNvGrpSpPr/>
          <p:nvPr/>
        </p:nvGrpSpPr>
        <p:grpSpPr>
          <a:xfrm>
            <a:off x="8940551" y="3032725"/>
            <a:ext cx="1379789" cy="1135065"/>
            <a:chOff x="6932916" y="1927850"/>
            <a:chExt cx="1381228" cy="1136249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AACDA92-5EC9-42A0-A573-7AED0D036FAF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EDA2672-9558-463C-8071-5AF357F69C61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42B39C1-F420-4E2D-970C-5C9BB4F414B2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ADC7D5C-57FF-4FB8-BF9D-06182D06658E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EC05415-578E-4FDE-BBD3-A0BFB298D11E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s8</a:t>
              </a:r>
            </a:p>
          </p:txBody>
        </p:sp>
      </p:grpSp>
      <p:grpSp>
        <p:nvGrpSpPr>
          <p:cNvPr id="149" name="op_input">
            <a:extLst>
              <a:ext uri="{FF2B5EF4-FFF2-40B4-BE49-F238E27FC236}">
                <a16:creationId xmlns:a16="http://schemas.microsoft.com/office/drawing/2014/main" id="{EE8358BF-3E42-4755-86C4-A720E0018D8A}"/>
              </a:ext>
            </a:extLst>
          </p:cNvPr>
          <p:cNvGrpSpPr/>
          <p:nvPr/>
        </p:nvGrpSpPr>
        <p:grpSpPr>
          <a:xfrm>
            <a:off x="10998437" y="3025079"/>
            <a:ext cx="1379789" cy="1135321"/>
            <a:chOff x="6932916" y="1927850"/>
            <a:chExt cx="1381228" cy="1136506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02C36273-C196-4A4A-9F06-BC84319EBC09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13CBB5E-1329-4A74-962A-D494B4F59163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6F74D02-4C07-4C99-8492-20C00DDAB91B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6E740531-696E-4E16-8C6B-DF866AB21C66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A7F24B73-F5F8-4FC8-AC1B-720539FA9F2B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op8 = </a:t>
              </a:r>
              <a:r>
                <a:rPr lang="fr-FR" altLang="en-US" sz="1000" dirty="0">
                  <a:solidFill>
                    <a:srgbClr val="202124"/>
                  </a:solidFill>
                  <a:latin typeface="inherit"/>
                </a:rPr>
                <a:t>années</a:t>
              </a:r>
              <a:r>
                <a:rPr lang="en-US" sz="999" dirty="0"/>
                <a:t> 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7D6B010-6D09-4C78-8A8D-F9B6E04EA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619" y="192367"/>
            <a:ext cx="20840" cy="7246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en-US" sz="700" dirty="0"/>
              <a:t> </a:t>
            </a:r>
            <a:endParaRPr lang="fr-FR" altLang="en-US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EBD887-BE68-4A02-B194-74E39B1058D4}"/>
              </a:ext>
            </a:extLst>
          </p:cNvPr>
          <p:cNvSpPr txBox="1"/>
          <p:nvPr/>
        </p:nvSpPr>
        <p:spPr>
          <a:xfrm>
            <a:off x="9386596" y="5253288"/>
            <a:ext cx="445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La</a:t>
            </a:r>
            <a:endParaRPr lang="en-GB" sz="1400" i="1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81B2E05-601F-4202-A9FB-67B28CADF7A6}"/>
              </a:ext>
            </a:extLst>
          </p:cNvPr>
          <p:cNvSpPr txBox="1"/>
          <p:nvPr/>
        </p:nvSpPr>
        <p:spPr>
          <a:xfrm>
            <a:off x="9629932" y="5253288"/>
            <a:ext cx="988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err="1"/>
              <a:t>croissance</a:t>
            </a:r>
            <a:endParaRPr lang="en-GB" sz="1400" i="1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AD3065C-EADD-45EE-8A3E-85113E74B931}"/>
              </a:ext>
            </a:extLst>
          </p:cNvPr>
          <p:cNvSpPr txBox="1"/>
          <p:nvPr/>
        </p:nvSpPr>
        <p:spPr>
          <a:xfrm>
            <a:off x="10436179" y="5248951"/>
            <a:ext cx="1104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400" i="1" dirty="0">
                <a:solidFill>
                  <a:srgbClr val="202124"/>
                </a:solidFill>
                <a:latin typeface="inherit"/>
              </a:rPr>
              <a:t>économique</a:t>
            </a:r>
            <a:endParaRPr lang="en-GB" sz="1400" i="1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38DEDF5-F178-4462-9FA1-A7F80D663F23}"/>
              </a:ext>
            </a:extLst>
          </p:cNvPr>
          <p:cNvSpPr txBox="1"/>
          <p:nvPr/>
        </p:nvSpPr>
        <p:spPr>
          <a:xfrm>
            <a:off x="11285049" y="5248227"/>
            <a:ext cx="675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400" i="1" dirty="0">
                <a:solidFill>
                  <a:srgbClr val="202124"/>
                </a:solidFill>
                <a:latin typeface="inherit"/>
              </a:rPr>
              <a:t>s’est</a:t>
            </a:r>
            <a:endParaRPr lang="en-GB" sz="1400" i="1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E19D944-F3DE-4B6F-AF9E-90710036CD79}"/>
              </a:ext>
            </a:extLst>
          </p:cNvPr>
          <p:cNvSpPr txBox="1"/>
          <p:nvPr/>
        </p:nvSpPr>
        <p:spPr>
          <a:xfrm>
            <a:off x="11722454" y="5244913"/>
            <a:ext cx="770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400" i="1" dirty="0">
                <a:solidFill>
                  <a:srgbClr val="202124"/>
                </a:solidFill>
                <a:latin typeface="inherit"/>
              </a:rPr>
              <a:t>ralentie</a:t>
            </a:r>
            <a:endParaRPr lang="en-GB" sz="1400" i="1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AF9DAEB4-F3AE-459A-9F5F-F2DC87259A96}"/>
              </a:ext>
            </a:extLst>
          </p:cNvPr>
          <p:cNvSpPr txBox="1"/>
          <p:nvPr/>
        </p:nvSpPr>
        <p:spPr>
          <a:xfrm>
            <a:off x="12331349" y="5237511"/>
            <a:ext cx="448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400" i="1" dirty="0">
                <a:solidFill>
                  <a:srgbClr val="202124"/>
                </a:solidFill>
                <a:latin typeface="inherit"/>
              </a:rPr>
              <a:t>ces</a:t>
            </a:r>
            <a:endParaRPr lang="en-GB" sz="1400" i="1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8339569-02E5-4407-8B63-1143947CDB9C}"/>
              </a:ext>
            </a:extLst>
          </p:cNvPr>
          <p:cNvSpPr txBox="1"/>
          <p:nvPr/>
        </p:nvSpPr>
        <p:spPr>
          <a:xfrm>
            <a:off x="12593209" y="5234280"/>
            <a:ext cx="91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400" i="1" dirty="0">
                <a:solidFill>
                  <a:srgbClr val="202124"/>
                </a:solidFill>
                <a:latin typeface="inherit"/>
              </a:rPr>
              <a:t>dernières</a:t>
            </a:r>
            <a:endParaRPr lang="en-GB" sz="1400" i="1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84B3F78-B33C-4D51-A466-1B97E998C44C}"/>
              </a:ext>
            </a:extLst>
          </p:cNvPr>
          <p:cNvSpPr txBox="1"/>
          <p:nvPr/>
        </p:nvSpPr>
        <p:spPr>
          <a:xfrm>
            <a:off x="13230852" y="5230459"/>
            <a:ext cx="91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400" i="1" dirty="0">
                <a:solidFill>
                  <a:srgbClr val="202124"/>
                </a:solidFill>
                <a:latin typeface="inherit"/>
              </a:rPr>
              <a:t>années</a:t>
            </a:r>
            <a:endParaRPr lang="en-GB" sz="14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9638E0-712B-44DB-94F6-0E529F0E7798}"/>
              </a:ext>
            </a:extLst>
          </p:cNvPr>
          <p:cNvSpPr/>
          <p:nvPr/>
        </p:nvSpPr>
        <p:spPr>
          <a:xfrm>
            <a:off x="5840629" y="7670147"/>
            <a:ext cx="4557281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t = 1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s1,op1 =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RNN_decoder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(h8, s0, op0)</a:t>
            </a:r>
            <a:endParaRPr lang="en-GB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722D6659-18A2-4ED7-8857-1F7C5AF1AE51}"/>
              </a:ext>
            </a:extLst>
          </p:cNvPr>
          <p:cNvSpPr/>
          <p:nvPr/>
        </p:nvSpPr>
        <p:spPr>
          <a:xfrm>
            <a:off x="6299718" y="7661329"/>
            <a:ext cx="3639100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t = 2</a:t>
            </a:r>
          </a:p>
          <a:p>
            <a:pPr algn="ctr"/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s2,op2 = </a:t>
            </a:r>
            <a:r>
              <a:rPr lang="nl-NL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RNN_decoder</a:t>
            </a:r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(h8, s1, op1)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F62F5412-95E7-43FA-B1A3-25B13BD6722F}"/>
              </a:ext>
            </a:extLst>
          </p:cNvPr>
          <p:cNvSpPr/>
          <p:nvPr/>
        </p:nvSpPr>
        <p:spPr>
          <a:xfrm>
            <a:off x="6299719" y="7678961"/>
            <a:ext cx="3639091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t = 3</a:t>
            </a:r>
          </a:p>
          <a:p>
            <a:pPr algn="ctr"/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s3,op3 = </a:t>
            </a:r>
            <a:r>
              <a:rPr lang="nl-NL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RNN_decoder</a:t>
            </a:r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(h8, s2, op2)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6E0179DF-08A1-4260-8BDF-86A44B70E087}"/>
              </a:ext>
            </a:extLst>
          </p:cNvPr>
          <p:cNvSpPr/>
          <p:nvPr/>
        </p:nvSpPr>
        <p:spPr>
          <a:xfrm>
            <a:off x="6299709" y="7686634"/>
            <a:ext cx="3639100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t = 4</a:t>
            </a:r>
          </a:p>
          <a:p>
            <a:pPr algn="ctr"/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s4,op4 = </a:t>
            </a:r>
            <a:r>
              <a:rPr lang="nl-NL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RNN_decoder</a:t>
            </a:r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(h8, s3, op3)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46586E33-0738-4636-9E9E-A40C52D90C9E}"/>
              </a:ext>
            </a:extLst>
          </p:cNvPr>
          <p:cNvSpPr/>
          <p:nvPr/>
        </p:nvSpPr>
        <p:spPr>
          <a:xfrm>
            <a:off x="6299700" y="7670147"/>
            <a:ext cx="3639100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t = 5</a:t>
            </a:r>
          </a:p>
          <a:p>
            <a:pPr algn="ctr"/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s5,op5 = </a:t>
            </a:r>
            <a:r>
              <a:rPr lang="nl-NL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RNN_decoder</a:t>
            </a:r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(h8, s4, op4)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7AEB4997-DEED-4BC2-94D4-2574510DB95E}"/>
              </a:ext>
            </a:extLst>
          </p:cNvPr>
          <p:cNvSpPr/>
          <p:nvPr/>
        </p:nvSpPr>
        <p:spPr>
          <a:xfrm>
            <a:off x="6295770" y="7672604"/>
            <a:ext cx="3639100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t = 6</a:t>
            </a:r>
          </a:p>
          <a:p>
            <a:pPr algn="ctr"/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s6,op6 = </a:t>
            </a:r>
            <a:r>
              <a:rPr lang="nl-NL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RNN_decoder</a:t>
            </a:r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(h8, s5, op5)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EAE28F96-5C6B-486C-A263-C613BD209661}"/>
              </a:ext>
            </a:extLst>
          </p:cNvPr>
          <p:cNvSpPr/>
          <p:nvPr/>
        </p:nvSpPr>
        <p:spPr>
          <a:xfrm>
            <a:off x="6192000" y="7694307"/>
            <a:ext cx="3880597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t = 7</a:t>
            </a:r>
          </a:p>
          <a:p>
            <a:pPr algn="ctr"/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s7,op7 = </a:t>
            </a:r>
            <a:r>
              <a:rPr lang="nl-NL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RNN_decoder</a:t>
            </a:r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(h8, s6, op6)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A0F075EB-B5D2-4C2B-99FC-3A6450081CEA}"/>
              </a:ext>
            </a:extLst>
          </p:cNvPr>
          <p:cNvSpPr/>
          <p:nvPr/>
        </p:nvSpPr>
        <p:spPr>
          <a:xfrm>
            <a:off x="6192000" y="7667686"/>
            <a:ext cx="3880597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t = 8</a:t>
            </a:r>
          </a:p>
          <a:p>
            <a:pPr algn="ctr"/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s8,op8 = </a:t>
            </a:r>
            <a:r>
              <a:rPr lang="nl-NL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RNN_decoder</a:t>
            </a:r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(h8, s7, op7)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BA2831-61CA-4DB5-92F2-0681D8F22395}"/>
              </a:ext>
            </a:extLst>
          </p:cNvPr>
          <p:cNvSpPr txBox="1"/>
          <p:nvPr/>
        </p:nvSpPr>
        <p:spPr>
          <a:xfrm>
            <a:off x="8722121" y="5259653"/>
            <a:ext cx="808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Output:</a:t>
            </a:r>
            <a:endParaRPr lang="en-GB" sz="1400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679E8D6-B52C-405E-BD6C-1E5BE6A90C16}"/>
              </a:ext>
            </a:extLst>
          </p:cNvPr>
          <p:cNvSpPr/>
          <p:nvPr/>
        </p:nvSpPr>
        <p:spPr>
          <a:xfrm>
            <a:off x="7510106" y="7774252"/>
            <a:ext cx="3220102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Initial steps: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solidFill>
                  <a:schemeClr val="tx1"/>
                </a:solidFill>
              </a:rPr>
              <a:t>Encoder training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solidFill>
                  <a:schemeClr val="tx1"/>
                </a:solidFill>
              </a:rPr>
              <a:t>Context vector </a:t>
            </a:r>
            <a:r>
              <a:rPr lang="en-GB" sz="1400" b="1" dirty="0">
                <a:solidFill>
                  <a:schemeClr val="tx1"/>
                </a:solidFill>
              </a:rPr>
              <a:t>h8</a:t>
            </a:r>
            <a:r>
              <a:rPr lang="en-GB" sz="1400" dirty="0">
                <a:solidFill>
                  <a:schemeClr val="tx1"/>
                </a:solidFill>
              </a:rPr>
              <a:t> generated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BEAC32-E22E-4609-B3BB-61C21CCD7BA6}"/>
              </a:ext>
            </a:extLst>
          </p:cNvPr>
          <p:cNvCxnSpPr>
            <a:cxnSpLocks/>
          </p:cNvCxnSpPr>
          <p:nvPr/>
        </p:nvCxnSpPr>
        <p:spPr>
          <a:xfrm>
            <a:off x="3867945" y="7153277"/>
            <a:ext cx="5188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A1A9141-E4FB-4794-AFC9-8F5BC7E306BB}"/>
              </a:ext>
            </a:extLst>
          </p:cNvPr>
          <p:cNvSpPr txBox="1"/>
          <p:nvPr/>
        </p:nvSpPr>
        <p:spPr>
          <a:xfrm>
            <a:off x="2286794" y="6909818"/>
            <a:ext cx="15811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Input word embeddings</a:t>
            </a:r>
            <a:endParaRPr lang="en-GB" sz="12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B45F8E9-7976-42F1-830F-D7C4263735D0}"/>
              </a:ext>
            </a:extLst>
          </p:cNvPr>
          <p:cNvCxnSpPr>
            <a:endCxn id="18" idx="2"/>
          </p:cNvCxnSpPr>
          <p:nvPr/>
        </p:nvCxnSpPr>
        <p:spPr>
          <a:xfrm flipV="1">
            <a:off x="7824616" y="6438514"/>
            <a:ext cx="3" cy="508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53D4DE-8AF2-4B69-9188-33446C7DAD49}"/>
              </a:ext>
            </a:extLst>
          </p:cNvPr>
          <p:cNvCxnSpPr>
            <a:stCxn id="18" idx="0"/>
            <a:endCxn id="16" idx="2"/>
          </p:cNvCxnSpPr>
          <p:nvPr/>
        </p:nvCxnSpPr>
        <p:spPr>
          <a:xfrm flipH="1" flipV="1">
            <a:off x="7824618" y="5368958"/>
            <a:ext cx="1" cy="346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2D0EE63-96F7-4C8C-B8E8-48932A72656D}"/>
              </a:ext>
            </a:extLst>
          </p:cNvPr>
          <p:cNvGrpSpPr/>
          <p:nvPr/>
        </p:nvGrpSpPr>
        <p:grpSpPr>
          <a:xfrm>
            <a:off x="2579568" y="1336012"/>
            <a:ext cx="1507345" cy="1597164"/>
            <a:chOff x="549948" y="1336012"/>
            <a:chExt cx="1507345" cy="1597164"/>
          </a:xfrm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57307C7F-71F2-4992-97A6-206C58E11ADC}"/>
                </a:ext>
              </a:extLst>
            </p:cNvPr>
            <p:cNvSpPr/>
            <p:nvPr/>
          </p:nvSpPr>
          <p:spPr>
            <a:xfrm rot="5400000">
              <a:off x="853641" y="1840037"/>
              <a:ext cx="190301" cy="1979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8BE5B272-4C50-4D28-94E8-1E9BBD99C42E}"/>
                </a:ext>
              </a:extLst>
            </p:cNvPr>
            <p:cNvSpPr/>
            <p:nvPr/>
          </p:nvSpPr>
          <p:spPr>
            <a:xfrm rot="5400000">
              <a:off x="1051556" y="1840038"/>
              <a:ext cx="190301" cy="1979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E7B37799-B80F-4B55-A898-46EBC3BB3168}"/>
                </a:ext>
              </a:extLst>
            </p:cNvPr>
            <p:cNvSpPr/>
            <p:nvPr/>
          </p:nvSpPr>
          <p:spPr>
            <a:xfrm rot="5400000">
              <a:off x="1249472" y="1840037"/>
              <a:ext cx="190301" cy="1979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FDEB5CCA-7EA2-4665-91A5-4B987E51CD8C}"/>
                </a:ext>
              </a:extLst>
            </p:cNvPr>
            <p:cNvSpPr/>
            <p:nvPr/>
          </p:nvSpPr>
          <p:spPr>
            <a:xfrm rot="5400000">
              <a:off x="1447389" y="1840038"/>
              <a:ext cx="190301" cy="1979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F05CE72-FC11-4CC3-9018-929DD1BC241C}"/>
                </a:ext>
              </a:extLst>
            </p:cNvPr>
            <p:cNvSpPr txBox="1"/>
            <p:nvPr/>
          </p:nvSpPr>
          <p:spPr>
            <a:xfrm>
              <a:off x="555769" y="2077172"/>
              <a:ext cx="1379789" cy="245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s0 = [0,0,0,0]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FC9D9554-0778-4780-9504-1BF4E76C029B}"/>
                </a:ext>
              </a:extLst>
            </p:cNvPr>
            <p:cNvSpPr/>
            <p:nvPr/>
          </p:nvSpPr>
          <p:spPr>
            <a:xfrm rot="5400000">
              <a:off x="853640" y="2453616"/>
              <a:ext cx="190301" cy="19791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5AECA2FA-8A15-4B0A-B8E3-D11F0FB4D93F}"/>
                </a:ext>
              </a:extLst>
            </p:cNvPr>
            <p:cNvSpPr/>
            <p:nvPr/>
          </p:nvSpPr>
          <p:spPr>
            <a:xfrm rot="5400000">
              <a:off x="1051555" y="2453617"/>
              <a:ext cx="190301" cy="19791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B68512A1-444B-49DF-AC70-D92D3309F994}"/>
                </a:ext>
              </a:extLst>
            </p:cNvPr>
            <p:cNvSpPr/>
            <p:nvPr/>
          </p:nvSpPr>
          <p:spPr>
            <a:xfrm rot="5400000">
              <a:off x="1249471" y="2453617"/>
              <a:ext cx="190301" cy="19791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929132A0-D6AF-46CF-B051-657EA0E0AB27}"/>
                </a:ext>
              </a:extLst>
            </p:cNvPr>
            <p:cNvSpPr/>
            <p:nvPr/>
          </p:nvSpPr>
          <p:spPr>
            <a:xfrm rot="5400000">
              <a:off x="1447389" y="2453617"/>
              <a:ext cx="190301" cy="19791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412942B2-7EDC-47F6-AA63-758674D64DF6}"/>
                </a:ext>
              </a:extLst>
            </p:cNvPr>
            <p:cNvSpPr txBox="1"/>
            <p:nvPr/>
          </p:nvSpPr>
          <p:spPr>
            <a:xfrm>
              <a:off x="555768" y="2687212"/>
              <a:ext cx="1379789" cy="245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op0 = &lt;START&gt;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FB86DB-3473-4B23-8568-D62BD4A2D94A}"/>
                </a:ext>
              </a:extLst>
            </p:cNvPr>
            <p:cNvSpPr txBox="1"/>
            <p:nvPr/>
          </p:nvSpPr>
          <p:spPr>
            <a:xfrm>
              <a:off x="549948" y="1336012"/>
              <a:ext cx="15073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Initial variables</a:t>
              </a:r>
              <a:endParaRPr lang="en-GB" sz="1600" dirty="0"/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12DBCFB-E205-4A53-A569-37C250B1C2A6}"/>
              </a:ext>
            </a:extLst>
          </p:cNvPr>
          <p:cNvCxnSpPr>
            <a:cxnSpLocks/>
          </p:cNvCxnSpPr>
          <p:nvPr/>
        </p:nvCxnSpPr>
        <p:spPr>
          <a:xfrm>
            <a:off x="6192000" y="2809550"/>
            <a:ext cx="501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92BFD10C-C279-458B-956B-1AF38ACF6D7D}"/>
              </a:ext>
            </a:extLst>
          </p:cNvPr>
          <p:cNvCxnSpPr>
            <a:cxnSpLocks/>
          </p:cNvCxnSpPr>
          <p:nvPr/>
        </p:nvCxnSpPr>
        <p:spPr>
          <a:xfrm>
            <a:off x="6175022" y="3993751"/>
            <a:ext cx="501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9FBEB9EB-E325-47D4-BE04-0D3BC31D994F}"/>
              </a:ext>
            </a:extLst>
          </p:cNvPr>
          <p:cNvCxnSpPr>
            <a:cxnSpLocks/>
          </p:cNvCxnSpPr>
          <p:nvPr/>
        </p:nvCxnSpPr>
        <p:spPr>
          <a:xfrm>
            <a:off x="8973207" y="3430849"/>
            <a:ext cx="501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AAFBF629-E7EE-46C2-96CB-F60A425B7352}"/>
              </a:ext>
            </a:extLst>
          </p:cNvPr>
          <p:cNvCxnSpPr>
            <a:cxnSpLocks/>
          </p:cNvCxnSpPr>
          <p:nvPr/>
        </p:nvCxnSpPr>
        <p:spPr>
          <a:xfrm>
            <a:off x="9789688" y="3420868"/>
            <a:ext cx="364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6460AED8-0227-49FD-9990-3810C99A307F}"/>
              </a:ext>
            </a:extLst>
          </p:cNvPr>
          <p:cNvCxnSpPr>
            <a:cxnSpLocks/>
          </p:cNvCxnSpPr>
          <p:nvPr/>
        </p:nvCxnSpPr>
        <p:spPr>
          <a:xfrm>
            <a:off x="11129843" y="3420868"/>
            <a:ext cx="364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380BABC-64CF-4E5C-8BE1-DC5734075398}"/>
              </a:ext>
            </a:extLst>
          </p:cNvPr>
          <p:cNvCxnSpPr>
            <a:cxnSpLocks/>
          </p:cNvCxnSpPr>
          <p:nvPr/>
        </p:nvCxnSpPr>
        <p:spPr>
          <a:xfrm flipV="1">
            <a:off x="7782836" y="4425658"/>
            <a:ext cx="0" cy="38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75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5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50"/>
                            </p:stCondLst>
                            <p:childTnLst>
                              <p:par>
                                <p:cTn id="1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50"/>
                            </p:stCondLst>
                            <p:childTnLst>
                              <p:par>
                                <p:cTn id="23" presetID="26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5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50"/>
                            </p:stCondLst>
                            <p:childTnLst>
                              <p:par>
                                <p:cTn id="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50"/>
                            </p:stCondLst>
                            <p:childTnLst>
                              <p:par>
                                <p:cTn id="4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55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50"/>
                            </p:stCondLst>
                            <p:childTnLst>
                              <p:par>
                                <p:cTn id="5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550"/>
                            </p:stCondLst>
                            <p:childTnLst>
                              <p:par>
                                <p:cTn id="5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1050"/>
                            </p:stCondLst>
                            <p:childTnLst>
                              <p:par>
                                <p:cTn id="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1550"/>
                            </p:stCondLst>
                            <p:childTnLst>
                              <p:par>
                                <p:cTn id="6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3600"/>
                            </p:stCondLst>
                            <p:childTnLst>
                              <p:par>
                                <p:cTn id="7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4100"/>
                            </p:stCondLst>
                            <p:childTnLst>
                              <p:par>
                                <p:cTn id="7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6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100"/>
                            </p:stCondLst>
                            <p:childTnLst>
                              <p:par>
                                <p:cTn id="8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600"/>
                            </p:stCondLst>
                            <p:childTnLst>
                              <p:par>
                                <p:cTn id="9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6100"/>
                            </p:stCondLst>
                            <p:childTnLst>
                              <p:par>
                                <p:cTn id="9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66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7100"/>
                            </p:stCondLst>
                            <p:childTnLst>
                              <p:par>
                                <p:cTn id="1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7600"/>
                            </p:stCondLst>
                            <p:childTnLst>
                              <p:par>
                                <p:cTn id="10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81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150"/>
                            </p:stCondLst>
                            <p:childTnLst>
                              <p:par>
                                <p:cTn id="1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650"/>
                            </p:stCondLst>
                            <p:childTnLst>
                              <p:par>
                                <p:cTn id="1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1150"/>
                            </p:stCondLst>
                            <p:childTnLst>
                              <p:par>
                                <p:cTn id="1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2 L 0.00078 -0.07352 C 0.00039 -0.0876 0.00039 -0.10984 -0.00196 -0.12479 C -0.00274 -0.13 -0.00404 -0.13504 -0.00535 -0.13991 C -0.00704 -0.14651 -0.01147 -0.16024 -0.01408 -0.16563 C -0.01695 -0.17136 -0.02008 -0.17692 -0.02373 -0.18196 C -0.03063 -0.19135 -0.03676 -0.20282 -0.04549 -0.20873 C -0.06048 -0.21863 -0.073 -0.22871 -0.09007 -0.23202 C -0.10689 -0.23515 -0.11327 -0.23654 -0.13374 -0.23897 C -0.13986 -0.23966 -0.14599 -0.23966 -0.15199 -0.24001 L -0.27777 -0.23775 C -0.28037 -0.23775 -0.28298 -0.2374 -0.28559 -0.23654 C -0.28898 -0.23567 -0.29888 -0.22785 -0.29953 -0.22732 C -0.30879 -0.2195 -0.3183 -0.21238 -0.32665 -0.20282 C -0.33447 -0.19396 -0.33108 -0.19865 -0.33707 -0.18892 C -0.34046 -0.17571 -0.33342 -0.20247 -0.34151 -0.17831 C -0.34411 -0.17049 -0.34841 -0.15398 -0.34841 -0.15398 C -0.34985 -0.13556 -0.34998 -0.14234 -0.34672 -0.11662 C -0.34633 -0.11384 -0.34581 -0.11106 -0.34502 -0.10845 C -0.34437 -0.10671 -0.34307 -0.1055 -0.34229 -0.10393 C -0.3372 -0.09316 -0.34085 -0.09802 -0.33447 -0.08881 C -0.33069 -0.08325 -0.33043 -0.08273 -0.32573 -0.07943 C -0.32352 -0.07786 -0.3213 -0.07526 -0.31883 -0.07473 C -0.31153 -0.07352 -0.30423 -0.07473 -0.29693 -0.07473 " pathEditMode="relative" ptsTypes="AAAAAAAAAAAAAAAAAAAAAAAA">
                                      <p:cBhvr>
                                        <p:cTn id="124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3150"/>
                            </p:stCondLst>
                            <p:childTnLst>
                              <p:par>
                                <p:cTn id="1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82 C -0.0013 -0.09367 0.00091 -0.11522 -0.00247 -0.13573 C -0.00469 -0.14894 -0.01838 -0.17171 -0.02698 -0.18213 C -0.03428 -0.19117 -0.04132 -0.20073 -0.04966 -0.20785 L -0.0855 -0.23809 C -0.09033 -0.24209 -0.09515 -0.24644 -0.10036 -0.24974 C -0.10792 -0.25443 -0.11535 -0.2593 -0.12304 -0.26364 C -0.13464 -0.27025 -0.15993 -0.28276 -0.1727 -0.28815 C -0.17818 -0.29041 -0.18378 -0.29249 -0.18939 -0.29388 C -0.19955 -0.29649 -0.21911 -0.29875 -0.22953 -0.29979 L -0.2775 -0.30431 L -0.37004 -0.30327 C -0.37539 -0.30309 -0.38047 -0.30153 -0.38582 -0.30083 C -0.41853 -0.29649 -0.378 -0.3024 -0.40406 -0.29857 C -0.40589 -0.29788 -0.40758 -0.29684 -0.40941 -0.29631 C -0.41905 -0.29353 -0.42701 -0.29284 -0.43639 -0.28919 C -0.43965 -0.28797 -0.44278 -0.28606 -0.44604 -0.28467 C -0.47367 -0.27285 -0.44004 -0.29023 -0.48357 -0.26607 C -0.4927 -0.26086 -0.49544 -0.2593 -0.50365 -0.25443 C -0.50625 -0.25287 -0.50925 -0.252 -0.51147 -0.24974 C -0.51407 -0.24696 -0.51668 -0.24418 -0.51929 -0.24157 C -0.52163 -0.23948 -0.52424 -0.23809 -0.52633 -0.23566 C -0.53363 -0.22749 -0.53988 -0.21689 -0.54549 -0.20664 C -0.55266 -0.1936 -0.55539 -0.18648 -0.56035 -0.17049 C -0.56152 -0.16684 -0.56191 -0.16267 -0.56295 -0.15885 C -0.56465 -0.15311 -0.56686 -0.14737 -0.5683 -0.14147 C -0.57117 -0.12878 -0.57325 -0.11383 -0.57521 -0.1008 C -0.57547 -0.09628 -0.57703 -0.06517 -0.5769 -0.06239 C -0.57664 -0.04953 -0.5756 -0.03667 -0.57429 -0.02398 C -0.5739 -0.01912 -0.5726 -0.0146 -0.57169 -0.00991 C -0.56869 0.00487 -0.56999 0.00365 -0.56478 0.01338 C -0.56191 0.01842 -0.55996 0.02485 -0.55605 0.0285 C -0.53206 0.04971 -0.55357 0.0325 -0.53154 0.04588 C -0.5245 0.05023 -0.52163 0.05475 -0.51407 0.05631 C -0.49153 0.06135 -0.50717 0.05857 -0.46702 0.05979 C -0.46415 0.06239 -0.46428 0.06083 -0.46428 0.06344 " pathEditMode="relative" ptsTypes="AAAAAAAAAAAAAAAAAAAAAAAAAAAAAAAAAAAAA">
                                      <p:cBhvr>
                                        <p:cTn id="127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5150"/>
                            </p:stCondLst>
                            <p:childTnLst>
                              <p:par>
                                <p:cTn id="1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65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6150"/>
                            </p:stCondLst>
                            <p:childTnLst>
                              <p:par>
                                <p:cTn id="13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9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665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7150"/>
                            </p:stCondLst>
                            <p:childTnLst>
                              <p:par>
                                <p:cTn id="14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7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9150"/>
                            </p:stCondLst>
                            <p:childTnLst>
                              <p:par>
                                <p:cTn id="1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965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1700"/>
                            </p:stCondLst>
                            <p:childTnLst>
                              <p:par>
                                <p:cTn id="1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2200"/>
                            </p:stCondLst>
                            <p:childTnLst>
                              <p:par>
                                <p:cTn id="1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2700"/>
                            </p:stCondLst>
                            <p:childTnLst>
                              <p:par>
                                <p:cTn id="16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2 L 0.00078 -0.07334 C 0.00039 -0.0876 0.00039 -0.10984 -0.00196 -0.12479 C -0.00274 -0.13 -0.00404 -0.13504 -0.00535 -0.13991 C -0.00704 -0.14651 -0.01147 -0.16024 -0.01408 -0.16563 C -0.01695 -0.17136 -0.02007 -0.17692 -0.02372 -0.18196 C -0.03063 -0.19135 -0.03676 -0.20282 -0.04549 -0.20873 C -0.06048 -0.21863 -0.07299 -0.22871 -0.09007 -0.23202 C -0.10688 -0.23515 -0.11327 -0.23654 -0.13373 -0.23897 C -0.13986 -0.23966 -0.14599 -0.23966 -0.15198 -0.24001 L -0.27776 -0.23775 C -0.28037 -0.23775 -0.28298 -0.2374 -0.28559 -0.23654 C -0.28897 -0.23567 -0.29888 -0.22785 -0.29953 -0.22732 C -0.30879 -0.2195 -0.3183 -0.21238 -0.32664 -0.20282 C -0.33446 -0.19396 -0.33108 -0.19865 -0.33707 -0.18892 C -0.34046 -0.17571 -0.33342 -0.20247 -0.3415 -0.17831 C -0.34411 -0.17049 -0.34841 -0.15398 -0.34841 -0.15381 C -0.34984 -0.13556 -0.34998 -0.14234 -0.34672 -0.11662 C -0.34633 -0.11384 -0.3458 -0.11106 -0.34502 -0.10845 C -0.34437 -0.10671 -0.34307 -0.1055 -0.34229 -0.10393 C -0.3372 -0.09316 -0.34085 -0.09802 -0.33446 -0.08881 C -0.33068 -0.08325 -0.33042 -0.08273 -0.32573 -0.07943 C -0.32352 -0.07786 -0.3213 -0.07526 -0.31882 -0.07473 C -0.31152 -0.07352 -0.30422 -0.07473 -0.29693 -0.07473 " pathEditMode="relative" rAng="0" ptsTypes="AAAAAAAAAAAAAAAAAAAAAAAA">
                                      <p:cBhvr>
                                        <p:cTn id="166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4700"/>
                            </p:stCondLst>
                            <p:childTnLst>
                              <p:par>
                                <p:cTn id="16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8 0.00091 -0.11523 -0.00247 -0.13573 C -0.00469 -0.14894 -0.01838 -0.17171 -0.02698 -0.18214 C -0.03428 -0.19117 -0.04132 -0.20073 -0.04966 -0.20786 L -0.0855 -0.2381 C -0.09033 -0.24209 -0.09515 -0.24644 -0.10036 -0.24974 C -0.10792 -0.25443 -0.11535 -0.2593 -0.12304 -0.26364 C -0.13464 -0.27025 -0.15993 -0.28276 -0.1727 -0.28815 C -0.17818 -0.29041 -0.18378 -0.29249 -0.18939 -0.29388 C -0.19955 -0.29649 -0.21911 -0.29875 -0.22953 -0.29979 L -0.2775 -0.30431 L -0.37004 -0.30327 C -0.37539 -0.30309 -0.38047 -0.30153 -0.38582 -0.30084 C -0.41853 -0.29649 -0.378 -0.3024 -0.40406 -0.29858 C -0.40589 -0.29788 -0.40758 -0.29684 -0.40941 -0.29632 C -0.41905 -0.29354 -0.42701 -0.29284 -0.43639 -0.28919 C -0.43965 -0.28798 -0.44278 -0.28606 -0.44604 -0.28467 C -0.47367 -0.27286 -0.44004 -0.29023 -0.48357 -0.26608 C -0.4927 -0.26086 -0.49544 -0.2593 -0.50365 -0.25443 C -0.50625 -0.25287 -0.50925 -0.252 -0.51147 -0.24974 C -0.51407 -0.24696 -0.51668 -0.24418 -0.51929 -0.24157 C -0.52163 -0.23949 -0.52424 -0.2381 -0.52633 -0.23566 C -0.53363 -0.2275 -0.53988 -0.21689 -0.54549 -0.20664 C -0.55266 -0.19361 -0.55539 -0.18648 -0.56035 -0.17049 C -0.56152 -0.16684 -0.56191 -0.16267 -0.56295 -0.15885 C -0.56465 -0.15311 -0.56686 -0.14738 -0.5683 -0.14147 C -0.57117 -0.12878 -0.57325 -0.11384 -0.57521 -0.1008 C -0.57547 -0.09628 -0.57703 -0.06517 -0.5769 -0.06239 C -0.57664 -0.04953 -0.5756 -0.03667 -0.57429 -0.02398 C -0.5739 -0.01912 -0.5726 -0.0146 -0.57169 -0.00991 C -0.56869 0.00486 -0.56999 0.00365 -0.56478 0.01338 C -0.56191 0.01842 -0.55996 0.02485 -0.55605 0.0285 C -0.53206 0.0497 -0.55357 0.0325 -0.53154 0.04588 C -0.5245 0.05022 -0.52163 0.05474 -0.51407 0.05631 C -0.49153 0.06135 -0.50717 0.05857 -0.46702 0.05978 C -0.46415 0.06239 -0.46428 0.06083 -0.46428 0.06343 " pathEditMode="relative" rAng="0" ptsTypes="AAAAAAAAAAAAAAAAAAAAAAAAAAAAAAAAAAAAA">
                                      <p:cBhvr>
                                        <p:cTn id="169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36700"/>
                            </p:stCondLst>
                            <p:childTnLst>
                              <p:par>
                                <p:cTn id="17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3720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7700"/>
                            </p:stCondLst>
                            <p:childTnLst>
                              <p:par>
                                <p:cTn id="17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1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38200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38700"/>
                            </p:stCondLst>
                            <p:childTnLst>
                              <p:par>
                                <p:cTn id="1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39200"/>
                            </p:stCondLst>
                            <p:childTnLst>
                              <p:par>
                                <p:cTn id="1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397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41750"/>
                            </p:stCondLst>
                            <p:childTnLst>
                              <p:par>
                                <p:cTn id="19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42250"/>
                            </p:stCondLst>
                            <p:childTnLst>
                              <p:par>
                                <p:cTn id="20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42750"/>
                            </p:stCondLst>
                            <p:childTnLst>
                              <p:par>
                                <p:cTn id="20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2 L 0.00078 -0.07334 C 0.00039 -0.08759 0.00039 -0.10984 -0.00196 -0.12478 C -0.00274 -0.13 -0.00404 -0.13504 -0.00535 -0.1399 C -0.00704 -0.14651 -0.01147 -0.16024 -0.01408 -0.16563 C -0.01695 -0.17136 -0.02007 -0.17692 -0.02372 -0.18196 C -0.03063 -0.19135 -0.03676 -0.20282 -0.04549 -0.20873 C -0.06048 -0.21863 -0.07299 -0.22871 -0.09007 -0.23201 C -0.10688 -0.23514 -0.11327 -0.23653 -0.13373 -0.23897 C -0.13986 -0.23966 -0.14599 -0.23966 -0.15198 -0.24001 L -0.27776 -0.23775 C -0.28037 -0.23775 -0.28298 -0.2374 -0.28559 -0.23653 C -0.28897 -0.23566 -0.29888 -0.22784 -0.29953 -0.22732 C -0.30879 -0.2195 -0.3183 -0.21238 -0.32664 -0.20282 C -0.33446 -0.19395 -0.33108 -0.19865 -0.33707 -0.18891 C -0.34046 -0.17571 -0.33342 -0.20247 -0.3415 -0.17831 C -0.34411 -0.17049 -0.34841 -0.15398 -0.34841 -0.15381 C -0.34984 -0.13556 -0.34998 -0.14234 -0.34672 -0.11662 C -0.34633 -0.11384 -0.3458 -0.11106 -0.34502 -0.10845 C -0.34437 -0.10671 -0.34307 -0.10549 -0.34229 -0.10393 C -0.3372 -0.09315 -0.34085 -0.09802 -0.33446 -0.08881 C -0.33068 -0.08325 -0.33042 -0.08273 -0.32573 -0.07942 C -0.32352 -0.07786 -0.3213 -0.07525 -0.31882 -0.07473 C -0.31152 -0.07352 -0.30422 -0.07473 -0.29693 -0.07473 " pathEditMode="relative" rAng="0" ptsTypes="AAAAAAAAAAAAAAAAAAAAAAAA">
                                      <p:cBhvr>
                                        <p:cTn id="208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44750"/>
                            </p:stCondLst>
                            <p:childTnLst>
                              <p:par>
                                <p:cTn id="2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7 0.00091 -0.11522 -0.00247 -0.13573 C -0.00469 -0.14894 -0.01838 -0.17171 -0.02698 -0.18213 C -0.03428 -0.19117 -0.04132 -0.20073 -0.04966 -0.20786 L -0.0855 -0.2381 C -0.09033 -0.24209 -0.09515 -0.24644 -0.10036 -0.24974 C -0.10792 -0.25443 -0.11535 -0.2593 -0.12304 -0.26364 C -0.13464 -0.27025 -0.15993 -0.28276 -0.1727 -0.28815 C -0.17818 -0.29041 -0.18378 -0.29249 -0.18939 -0.29388 C -0.19955 -0.29649 -0.21911 -0.29875 -0.22953 -0.29979 L -0.2775 -0.30431 L -0.37004 -0.30327 C -0.37539 -0.30309 -0.38047 -0.30153 -0.38582 -0.30083 C -0.41853 -0.29649 -0.378 -0.3024 -0.40406 -0.29857 C -0.40589 -0.29788 -0.40758 -0.29684 -0.40941 -0.29632 C -0.41905 -0.29354 -0.42701 -0.29284 -0.43639 -0.28919 C -0.43965 -0.28797 -0.44278 -0.28606 -0.44604 -0.28467 C -0.47367 -0.27285 -0.44004 -0.29023 -0.48357 -0.26608 C -0.4927 -0.26086 -0.49544 -0.2593 -0.50365 -0.25443 C -0.50625 -0.25287 -0.50925 -0.252 -0.51147 -0.24974 C -0.51407 -0.24696 -0.51668 -0.24418 -0.51929 -0.24157 C -0.52163 -0.23949 -0.52424 -0.2381 -0.52633 -0.23566 C -0.53363 -0.22749 -0.53988 -0.21689 -0.54549 -0.20664 C -0.55266 -0.1936 -0.55539 -0.18648 -0.56035 -0.17049 C -0.56152 -0.16684 -0.56191 -0.16267 -0.56295 -0.15885 C -0.56465 -0.15311 -0.56686 -0.14738 -0.5683 -0.14147 C -0.57117 -0.12878 -0.57325 -0.11383 -0.57521 -0.1008 C -0.57547 -0.09628 -0.57703 -0.06517 -0.5769 -0.06239 C -0.57664 -0.04953 -0.5756 -0.03667 -0.57429 -0.02398 C -0.5739 -0.01912 -0.5726 -0.0146 -0.57169 -0.00991 C -0.56869 0.00487 -0.56999 0.00365 -0.56478 0.01338 C -0.56191 0.01842 -0.55996 0.02485 -0.55605 0.0285 C -0.53206 0.0497 -0.55357 0.0325 -0.53154 0.04588 C -0.5245 0.05023 -0.52163 0.05474 -0.51407 0.05631 C -0.49153 0.06135 -0.50717 0.05857 -0.46702 0.05978 C -0.46415 0.06239 -0.46428 0.06083 -0.46428 0.06343 " pathEditMode="relative" rAng="0" ptsTypes="AAAAAAAAAAAAAAAAAAAAAAAAAAAAAAAAAAAAA">
                                      <p:cBhvr>
                                        <p:cTn id="211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46750"/>
                            </p:stCondLst>
                            <p:childTnLst>
                              <p:par>
                                <p:cTn id="213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47250"/>
                            </p:stCondLst>
                            <p:childTnLst>
                              <p:par>
                                <p:cTn id="2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47750"/>
                            </p:stCondLst>
                            <p:childTnLst>
                              <p:par>
                                <p:cTn id="221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3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48250"/>
                            </p:stCondLst>
                            <p:childTnLst>
                              <p:par>
                                <p:cTn id="2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48750"/>
                            </p:stCondLst>
                            <p:childTnLst>
                              <p:par>
                                <p:cTn id="2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49250"/>
                            </p:stCondLst>
                            <p:childTnLst>
                              <p:par>
                                <p:cTn id="2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49750"/>
                            </p:stCondLst>
                            <p:childTnLst>
                              <p:par>
                                <p:cTn id="2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1800"/>
                            </p:stCondLst>
                            <p:childTnLst>
                              <p:par>
                                <p:cTn id="2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2300"/>
                            </p:stCondLst>
                            <p:childTnLst>
                              <p:par>
                                <p:cTn id="2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2800"/>
                            </p:stCondLst>
                            <p:childTnLst>
                              <p:par>
                                <p:cTn id="24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1 L 0.00078 -0.07334 C 0.00039 -0.08759 0.00039 -0.10984 -0.00196 -0.12478 C -0.00274 -0.13 -0.00404 -0.13504 -0.00535 -0.1399 C -0.00704 -0.14651 -0.01147 -0.16024 -0.01408 -0.16562 C -0.01695 -0.17136 -0.02008 -0.17692 -0.02372 -0.18196 C -0.03063 -0.19135 -0.03676 -0.20282 -0.04549 -0.20872 C -0.06048 -0.21863 -0.07299 -0.22871 -0.09007 -0.23201 C -0.10688 -0.23514 -0.11327 -0.23653 -0.13374 -0.23896 C -0.13986 -0.23966 -0.14599 -0.23966 -0.15198 -0.24001 L -0.27777 -0.23775 C -0.28037 -0.23775 -0.28298 -0.2374 -0.28559 -0.23653 C -0.28897 -0.23566 -0.29888 -0.22784 -0.29953 -0.22732 C -0.30879 -0.2195 -0.3183 -0.21237 -0.32664 -0.20282 C -0.33447 -0.19395 -0.33108 -0.19864 -0.33707 -0.18891 C -0.34046 -0.1757 -0.33342 -0.20247 -0.3415 -0.17831 C -0.34411 -0.17049 -0.34841 -0.15398 -0.34841 -0.15381 C -0.34985 -0.13556 -0.34998 -0.14234 -0.34672 -0.11661 C -0.34633 -0.11383 -0.3458 -0.11105 -0.34502 -0.10845 C -0.34437 -0.10671 -0.34307 -0.10549 -0.34229 -0.10393 C -0.3372 -0.09315 -0.34085 -0.09802 -0.33447 -0.08881 C -0.33069 -0.08325 -0.33042 -0.08273 -0.32573 -0.07942 C -0.32352 -0.07786 -0.3213 -0.07525 -0.31882 -0.07473 C -0.31152 -0.07351 -0.30423 -0.07473 -0.29693 -0.07473 " pathEditMode="relative" rAng="0" ptsTypes="AAAAAAAAAAAAAAAAAAAAAAAA">
                                      <p:cBhvr>
                                        <p:cTn id="250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4800"/>
                            </p:stCondLst>
                            <p:childTnLst>
                              <p:par>
                                <p:cTn id="2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7 0.00091 -0.11522 -0.00248 -0.13573 C -0.00469 -0.14894 -0.01838 -0.17171 -0.02698 -0.18213 C -0.03428 -0.19117 -0.04132 -0.20073 -0.04966 -0.20786 L -0.08551 -0.2381 C -0.09033 -0.24209 -0.09515 -0.24644 -0.10037 -0.24974 C -0.10793 -0.25443 -0.11535 -0.2593 -0.12305 -0.26364 C -0.13465 -0.27025 -0.15993 -0.28276 -0.17271 -0.28815 C -0.17818 -0.29041 -0.18379 -0.29249 -0.18939 -0.29388 C -0.19956 -0.29649 -0.21911 -0.29875 -0.22954 -0.29979 L -0.2775 -0.30431 L -0.37005 -0.30327 C -0.37539 -0.30309 -0.38047 -0.30153 -0.38582 -0.30083 C -0.41854 -0.29649 -0.378 -0.3024 -0.40407 -0.29857 C -0.40589 -0.29788 -0.40759 -0.29684 -0.40941 -0.29632 C -0.41906 -0.29354 -0.42701 -0.29284 -0.43639 -0.28919 C -0.43965 -0.28797 -0.44278 -0.28606 -0.44604 -0.28467 C -0.47367 -0.27285 -0.44004 -0.29023 -0.48358 -0.26608 C -0.4927 -0.26086 -0.49544 -0.2593 -0.50365 -0.25443 C -0.50626 -0.25287 -0.50925 -0.252 -0.51147 -0.24974 C -0.51408 -0.24696 -0.51668 -0.24418 -0.51929 -0.24157 C -0.52164 -0.23949 -0.52424 -0.2381 -0.52633 -0.23566 C -0.53363 -0.22749 -0.53989 -0.21689 -0.54549 -0.20664 C -0.55266 -0.1936 -0.5554 -0.18648 -0.56035 -0.17049 C -0.56152 -0.16684 -0.56191 -0.16267 -0.56296 -0.15885 C -0.56465 -0.15311 -0.56687 -0.14738 -0.5683 -0.14147 C -0.57117 -0.12878 -0.57325 -0.11383 -0.57521 -0.1008 C -0.57547 -0.09628 -0.57703 -0.06517 -0.5769 -0.06239 C -0.57664 -0.04953 -0.5756 -0.03667 -0.5743 -0.02398 C -0.57391 -0.01912 -0.5726 -0.0146 -0.57169 -0.00991 C -0.56869 0.00487 -0.57 0.00365 -0.56478 0.01338 C -0.56191 0.01842 -0.55996 0.02485 -0.55605 0.0285 C -0.53206 0.0497 -0.55357 0.0325 -0.53154 0.04588 C -0.5245 0.05023 -0.52164 0.05474 -0.51408 0.05631 C -0.49153 0.06135 -0.50717 0.05857 -0.46702 0.05978 C -0.46416 0.06239 -0.46429 0.06083 -0.46429 0.06343 " pathEditMode="relative" rAng="0" ptsTypes="AAAAAAAAAAAAAAAAAAAAAAAAAAAAAAAAAAAAA">
                                      <p:cBhvr>
                                        <p:cTn id="253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6800"/>
                            </p:stCondLst>
                            <p:childTnLst>
                              <p:par>
                                <p:cTn id="255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7300"/>
                            </p:stCondLst>
                            <p:childTnLst>
                              <p:par>
                                <p:cTn id="2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7800"/>
                            </p:stCondLst>
                            <p:childTnLst>
                              <p:par>
                                <p:cTn id="263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5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8300"/>
                            </p:stCondLst>
                            <p:childTnLst>
                              <p:par>
                                <p:cTn id="2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8800"/>
                            </p:stCondLst>
                            <p:childTnLst>
                              <p:par>
                                <p:cTn id="2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9300"/>
                            </p:stCondLst>
                            <p:childTnLst>
                              <p:par>
                                <p:cTn id="2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59800"/>
                            </p:stCondLst>
                            <p:childTnLst>
                              <p:par>
                                <p:cTn id="2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61850"/>
                            </p:stCondLst>
                            <p:childTnLst>
                              <p:par>
                                <p:cTn id="28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62350"/>
                            </p:stCondLst>
                            <p:childTnLst>
                              <p:par>
                                <p:cTn id="28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62850"/>
                            </p:stCondLst>
                            <p:childTnLst>
                              <p:par>
                                <p:cTn id="29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1 L 0.00078 -0.07334 C 0.00039 -0.08759 0.00039 -0.10983 -0.00196 -0.12478 C -0.00274 -0.12999 -0.00404 -0.13503 -0.00534 -0.1399 C -0.00704 -0.1465 -0.01147 -0.16023 -0.01408 -0.16562 C -0.01695 -0.17136 -0.02007 -0.17692 -0.02372 -0.18196 C -0.03063 -0.19134 -0.03676 -0.20281 -0.04549 -0.20872 C -0.06048 -0.21863 -0.07299 -0.22871 -0.09007 -0.23201 C -0.10688 -0.23514 -0.11327 -0.23653 -0.13373 -0.23896 C -0.13986 -0.23966 -0.14599 -0.23966 -0.15198 -0.24 L -0.27776 -0.23774 C -0.28037 -0.23774 -0.28298 -0.2374 -0.28558 -0.23653 C -0.28897 -0.23566 -0.29888 -0.22784 -0.29953 -0.22732 C -0.30879 -0.2195 -0.3183 -0.21237 -0.32664 -0.20281 C -0.33446 -0.19395 -0.33107 -0.19864 -0.33707 -0.18891 C -0.34046 -0.1757 -0.33342 -0.20246 -0.3415 -0.17831 C -0.34411 -0.17049 -0.34841 -0.15398 -0.34841 -0.1538 C -0.34984 -0.13555 -0.34997 -0.14233 -0.34672 -0.11661 C -0.34632 -0.11383 -0.3458 -0.11105 -0.34502 -0.10844 C -0.34437 -0.10671 -0.34307 -0.10549 -0.34228 -0.10392 C -0.3372 -0.09315 -0.34085 -0.09802 -0.33446 -0.0888 C -0.33068 -0.08324 -0.33042 -0.08272 -0.32573 -0.07942 C -0.32351 -0.07786 -0.3213 -0.07525 -0.31882 -0.07473 C -0.31152 -0.07351 -0.30422 -0.07473 -0.29692 -0.07473 " pathEditMode="relative" rAng="0" ptsTypes="AAAAAAAAAAAAAAAAAAAAAAAA">
                                      <p:cBhvr>
                                        <p:cTn id="29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64850"/>
                            </p:stCondLst>
                            <p:childTnLst>
                              <p:par>
                                <p:cTn id="29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4 C -0.0013 -0.09367 0.00091 -0.11522 -0.00248 -0.13573 C -0.00469 -0.14894 -0.01838 -0.17171 -0.02698 -0.18213 C -0.03428 -0.19117 -0.04132 -0.20073 -0.04966 -0.20786 L -0.08551 -0.23809 C -0.09033 -0.24209 -0.09515 -0.24644 -0.10036 -0.24974 C -0.10792 -0.25443 -0.11535 -0.2593 -0.12304 -0.26364 C -0.13465 -0.27025 -0.15993 -0.28276 -0.17271 -0.28815 C -0.17818 -0.29041 -0.18378 -0.29249 -0.18939 -0.29388 C -0.19956 -0.29649 -0.21911 -0.29875 -0.22954 -0.29979 L -0.2775 -0.30431 L -0.37005 -0.30327 C -0.37539 -0.30309 -0.38047 -0.30153 -0.38582 -0.30083 C -0.41853 -0.29649 -0.378 -0.3024 -0.40407 -0.29857 C -0.40589 -0.29788 -0.40759 -0.29684 -0.40941 -0.29632 C -0.41906 -0.29353 -0.42701 -0.29284 -0.43639 -0.28919 C -0.43965 -0.28797 -0.44278 -0.28606 -0.44604 -0.28467 C -0.47367 -0.27285 -0.44004 -0.29023 -0.48358 -0.26608 C -0.4927 -0.26086 -0.49544 -0.2593 -0.50365 -0.25443 C -0.50626 -0.25287 -0.50925 -0.252 -0.51147 -0.24974 C -0.51408 -0.24696 -0.51668 -0.24418 -0.51929 -0.24157 C -0.52164 -0.23949 -0.52424 -0.23809 -0.52633 -0.23566 C -0.53363 -0.22749 -0.53988 -0.21689 -0.54549 -0.20664 C -0.55266 -0.1936 -0.5554 -0.18648 -0.56035 -0.17049 C -0.56152 -0.16684 -0.56191 -0.16267 -0.56296 -0.15885 C -0.56465 -0.15311 -0.56687 -0.14738 -0.5683 -0.14147 C -0.57117 -0.12878 -0.57325 -0.11383 -0.57521 -0.1008 C -0.57547 -0.09628 -0.57703 -0.06517 -0.5769 -0.06239 C -0.57664 -0.04953 -0.5756 -0.03667 -0.5743 -0.02398 C -0.5739 -0.01912 -0.5726 -0.0146 -0.57169 -0.00991 C -0.56869 0.00487 -0.56999 0.00365 -0.56478 0.01338 C -0.56191 0.01842 -0.55996 0.02485 -0.55605 0.0285 C -0.53206 0.0497 -0.55357 0.0325 -0.53154 0.04588 C -0.5245 0.05023 -0.52164 0.05474 -0.51408 0.05631 C -0.49153 0.06135 -0.50717 0.05857 -0.46702 0.05978 C -0.46415 0.06239 -0.46429 0.06083 -0.46429 0.06343 " pathEditMode="relative" rAng="0" ptsTypes="AAAAAAAAAAAAAAAAAAAAAAAAAAAAAAAAAAAAA">
                                      <p:cBhvr>
                                        <p:cTn id="295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66850"/>
                            </p:stCondLst>
                            <p:childTnLst>
                              <p:par>
                                <p:cTn id="297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9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67350"/>
                            </p:stCondLst>
                            <p:childTnLst>
                              <p:par>
                                <p:cTn id="3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67850"/>
                            </p:stCondLst>
                            <p:childTnLst>
                              <p:par>
                                <p:cTn id="305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7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68350"/>
                            </p:stCondLst>
                            <p:childTnLst>
                              <p:par>
                                <p:cTn id="3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68850"/>
                            </p:stCondLst>
                            <p:childTnLst>
                              <p:par>
                                <p:cTn id="3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69350"/>
                            </p:stCondLst>
                            <p:childTnLst>
                              <p:par>
                                <p:cTn id="3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69850"/>
                            </p:stCondLst>
                            <p:childTnLst>
                              <p:par>
                                <p:cTn id="3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71900"/>
                            </p:stCondLst>
                            <p:childTnLst>
                              <p:par>
                                <p:cTn id="3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72400"/>
                            </p:stCondLst>
                            <p:childTnLst>
                              <p:par>
                                <p:cTn id="3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72900"/>
                            </p:stCondLst>
                            <p:childTnLst>
                              <p:par>
                                <p:cTn id="33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1 L 0.00078 -0.07334 C 0.00039 -0.08759 0.00039 -0.10984 -0.00196 -0.12478 C -0.00274 -0.13 -0.00404 -0.13504 -0.00535 -0.1399 C -0.00704 -0.14651 -0.01147 -0.16024 -0.01408 -0.16562 C -0.01695 -0.17136 -0.02008 -0.17692 -0.02373 -0.18196 C -0.03063 -0.19135 -0.03676 -0.20282 -0.04549 -0.20872 C -0.06048 -0.21863 -0.073 -0.22871 -0.09007 -0.23201 C -0.10688 -0.23514 -0.11327 -0.23653 -0.13374 -0.23896 C -0.13986 -0.23966 -0.14599 -0.23966 -0.15198 -0.24001 L -0.27777 -0.23775 C -0.28037 -0.23775 -0.28298 -0.2374 -0.28559 -0.23653 C -0.28898 -0.23566 -0.29888 -0.22784 -0.29953 -0.22732 C -0.30879 -0.2195 -0.3183 -0.21237 -0.32664 -0.20282 C -0.33447 -0.19395 -0.33108 -0.19864 -0.33707 -0.18891 C -0.34046 -0.1757 -0.33342 -0.20247 -0.3415 -0.17831 C -0.34411 -0.17049 -0.34841 -0.15398 -0.34841 -0.15381 C -0.34985 -0.13556 -0.34998 -0.14234 -0.34672 -0.11661 C -0.34633 -0.11383 -0.34581 -0.11105 -0.34502 -0.10845 C -0.34437 -0.10671 -0.34307 -0.10549 -0.34229 -0.10393 C -0.3372 -0.09315 -0.34085 -0.09802 -0.33447 -0.08881 C -0.33069 -0.08325 -0.33042 -0.08273 -0.32573 -0.07942 C -0.32352 -0.07786 -0.3213 -0.07525 -0.31882 -0.07473 C -0.31152 -0.07351 -0.30423 -0.07473 -0.29693 -0.07473 " pathEditMode="relative" rAng="0" ptsTypes="AAAAAAAAAAAAAAAAAAAAAAAA">
                                      <p:cBhvr>
                                        <p:cTn id="33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74900"/>
                            </p:stCondLst>
                            <p:childTnLst>
                              <p:par>
                                <p:cTn id="3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4 C -0.0013 -0.09367 0.00091 -0.11522 -0.00248 -0.13573 C -0.00469 -0.14894 -0.01838 -0.17171 -0.02698 -0.18213 C -0.03428 -0.19117 -0.04132 -0.20073 -0.04966 -0.20785 L -0.08551 -0.23809 C -0.09033 -0.24209 -0.09515 -0.24644 -0.10037 -0.24974 C -0.10793 -0.25443 -0.11535 -0.2593 -0.12305 -0.26364 C -0.13465 -0.27025 -0.15993 -0.28276 -0.17271 -0.28815 C -0.17818 -0.29041 -0.18379 -0.29249 -0.18939 -0.29388 C -0.19956 -0.29649 -0.21911 -0.29875 -0.22954 -0.29979 L -0.2775 -0.30431 L -0.37005 -0.30327 C -0.37539 -0.30309 -0.38047 -0.30153 -0.38582 -0.30083 C -0.41854 -0.29649 -0.378 -0.3024 -0.40407 -0.29857 C -0.40589 -0.29788 -0.40759 -0.29684 -0.40941 -0.29631 C -0.41906 -0.29353 -0.42701 -0.29284 -0.43639 -0.28919 C -0.43965 -0.28797 -0.44278 -0.28606 -0.44604 -0.28467 C -0.47367 -0.27285 -0.44004 -0.29023 -0.48358 -0.26607 C -0.4927 -0.26086 -0.49544 -0.2593 -0.50365 -0.25443 C -0.50626 -0.25287 -0.50925 -0.252 -0.51147 -0.24974 C -0.51408 -0.24696 -0.51668 -0.24418 -0.51929 -0.24157 C -0.52164 -0.23948 -0.52424 -0.23809 -0.52633 -0.23566 C -0.53363 -0.22749 -0.53989 -0.21689 -0.54549 -0.20664 C -0.55266 -0.1936 -0.5554 -0.18648 -0.56035 -0.17049 C -0.56152 -0.16684 -0.56191 -0.16267 -0.56296 -0.15884 C -0.56465 -0.15311 -0.56687 -0.14737 -0.5683 -0.14147 C -0.57117 -0.12878 -0.57325 -0.11383 -0.57521 -0.1008 C -0.57547 -0.09628 -0.57703 -0.06517 -0.5769 -0.06239 C -0.57664 -0.04953 -0.5756 -0.03667 -0.5743 -0.02398 C -0.57391 -0.01912 -0.5726 -0.0146 -0.57169 -0.0099 C -0.56869 0.00487 -0.57 0.00365 -0.56478 0.01338 C -0.56191 0.01842 -0.55996 0.02485 -0.55605 0.0285 C -0.53206 0.04971 -0.55357 0.0325 -0.53154 0.04588 C -0.5245 0.05023 -0.52164 0.05475 -0.51408 0.05631 C -0.49153 0.06135 -0.50717 0.05857 -0.46702 0.05979 C -0.46416 0.06239 -0.46429 0.06083 -0.46429 0.06344 " pathEditMode="relative" rAng="0" ptsTypes="AAAAAAAAAAAAAAAAAAAAAAAAAAAAAAAAAAAAA">
                                      <p:cBhvr>
                                        <p:cTn id="337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76900"/>
                            </p:stCondLst>
                            <p:childTnLst>
                              <p:par>
                                <p:cTn id="339" presetID="2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77400"/>
                            </p:stCondLst>
                            <p:childTnLst>
                              <p:par>
                                <p:cTn id="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77900"/>
                            </p:stCondLst>
                            <p:childTnLst>
                              <p:par>
                                <p:cTn id="347" presetID="2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9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78400"/>
                            </p:stCondLst>
                            <p:childTnLst>
                              <p:par>
                                <p:cTn id="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78900"/>
                            </p:stCondLst>
                            <p:childTnLst>
                              <p:par>
                                <p:cTn id="3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79400"/>
                            </p:stCondLst>
                            <p:childTnLst>
                              <p:par>
                                <p:cTn id="3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79900"/>
                            </p:stCondLst>
                            <p:childTnLst>
                              <p:par>
                                <p:cTn id="3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81950"/>
                            </p:stCondLst>
                            <p:childTnLst>
                              <p:par>
                                <p:cTn id="36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82450"/>
                            </p:stCondLst>
                            <p:childTnLst>
                              <p:par>
                                <p:cTn id="37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82950"/>
                            </p:stCondLst>
                            <p:childTnLst>
                              <p:par>
                                <p:cTn id="37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1 L 0.00078 -0.07334 C 0.00039 -0.08759 0.00039 -0.10983 -0.00196 -0.12478 C -0.00274 -0.12999 -0.00404 -0.13503 -0.00534 -0.1399 C -0.00704 -0.1465 -0.01147 -0.16023 -0.01408 -0.16562 C -0.01695 -0.17136 -0.02007 -0.17692 -0.02372 -0.18196 C -0.03063 -0.19134 -0.03676 -0.20281 -0.04549 -0.20872 C -0.06048 -0.21863 -0.07299 -0.22871 -0.09007 -0.23201 C -0.10688 -0.23514 -0.11327 -0.23653 -0.13373 -0.23896 C -0.13986 -0.23966 -0.14599 -0.23966 -0.15198 -0.24 L -0.27776 -0.23774 C -0.28037 -0.23774 -0.28298 -0.2374 -0.28558 -0.23653 C -0.28897 -0.23566 -0.29888 -0.22784 -0.29953 -0.22732 C -0.30879 -0.2195 -0.3183 -0.21237 -0.32664 -0.20281 C -0.33446 -0.19395 -0.33107 -0.19864 -0.33707 -0.18891 C -0.34046 -0.1757 -0.33342 -0.20246 -0.3415 -0.17831 C -0.34411 -0.17049 -0.34841 -0.15398 -0.34841 -0.1538 C -0.34984 -0.13555 -0.34997 -0.14233 -0.34672 -0.11661 C -0.34632 -0.11383 -0.3458 -0.11105 -0.34502 -0.10844 C -0.34437 -0.10671 -0.34307 -0.10549 -0.34228 -0.10392 C -0.3372 -0.09315 -0.34085 -0.09802 -0.33446 -0.0888 C -0.33068 -0.08324 -0.33042 -0.08272 -0.32573 -0.07942 C -0.32351 -0.07786 -0.3213 -0.07525 -0.31882 -0.07473 C -0.31152 -0.07351 -0.30422 -0.07473 -0.29692 -0.07473 " pathEditMode="relative" rAng="0" ptsTypes="AAAAAAAAAAAAAAAAAAAAAAAA">
                                      <p:cBhvr>
                                        <p:cTn id="376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84950"/>
                            </p:stCondLst>
                            <p:childTnLst>
                              <p:par>
                                <p:cTn id="37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7 0.00091 -0.11522 -0.00248 -0.13573 C -0.00469 -0.14894 -0.01838 -0.17171 -0.02698 -0.18213 C -0.03428 -0.19117 -0.04132 -0.20073 -0.04966 -0.20786 L -0.0855 -0.2381 C -0.09033 -0.24209 -0.09515 -0.24644 -0.10036 -0.24974 C -0.10792 -0.25443 -0.11535 -0.2593 -0.12304 -0.26364 C -0.13464 -0.27025 -0.15993 -0.28276 -0.17271 -0.28815 C -0.17818 -0.29041 -0.18378 -0.29249 -0.18939 -0.29388 C -0.19956 -0.29649 -0.21911 -0.29875 -0.22954 -0.29979 L -0.2775 -0.30431 L -0.37005 -0.30327 C -0.37539 -0.30309 -0.38047 -0.30153 -0.38582 -0.30083 C -0.41853 -0.29649 -0.378 -0.3024 -0.40407 -0.29857 C -0.40589 -0.29788 -0.40759 -0.29684 -0.40941 -0.29632 C -0.41906 -0.29354 -0.42701 -0.29284 -0.43639 -0.28919 C -0.43965 -0.28797 -0.44278 -0.28606 -0.44604 -0.28467 C -0.47367 -0.27285 -0.44004 -0.29023 -0.48358 -0.26608 C -0.4927 -0.26086 -0.49544 -0.2593 -0.50365 -0.25443 C -0.50626 -0.25287 -0.50925 -0.252 -0.51147 -0.24974 C -0.51408 -0.24696 -0.51668 -0.24418 -0.51929 -0.24157 C -0.52164 -0.23949 -0.52424 -0.2381 -0.52633 -0.23566 C -0.53363 -0.22749 -0.53988 -0.21689 -0.54549 -0.20664 C -0.55266 -0.1936 -0.5554 -0.18648 -0.56035 -0.17049 C -0.56152 -0.16684 -0.56191 -0.16267 -0.56296 -0.15885 C -0.56465 -0.15311 -0.56687 -0.14738 -0.5683 -0.14147 C -0.57117 -0.12878 -0.57325 -0.11383 -0.57521 -0.1008 C -0.57547 -0.09628 -0.57703 -0.06517 -0.5769 -0.06239 C -0.57664 -0.04953 -0.5756 -0.03667 -0.5743 -0.02398 C -0.5739 -0.01912 -0.5726 -0.0146 -0.57169 -0.00991 C -0.56869 0.00487 -0.56999 0.00365 -0.56478 0.01338 C -0.56191 0.01842 -0.55996 0.02485 -0.55605 0.0285 C -0.53206 0.0497 -0.55357 0.0325 -0.53154 0.04588 C -0.5245 0.05023 -0.52164 0.05474 -0.51408 0.05631 C -0.49153 0.06135 -0.50717 0.05857 -0.46702 0.05978 C -0.46415 0.06239 -0.46428 0.06083 -0.46428 0.06343 " pathEditMode="relative" rAng="0" ptsTypes="AAAAAAAAAAAAAAAAAAAAAAAAAAAAAAAAAAAAA">
                                      <p:cBhvr>
                                        <p:cTn id="379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86950"/>
                            </p:stCondLst>
                            <p:childTnLst>
                              <p:par>
                                <p:cTn id="381" presetID="26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87450"/>
                            </p:stCondLst>
                            <p:childTnLst>
                              <p:par>
                                <p:cTn id="3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87950"/>
                            </p:stCondLst>
                            <p:childTnLst>
                              <p:par>
                                <p:cTn id="389" presetID="26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1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88450"/>
                            </p:stCondLst>
                            <p:childTnLst>
                              <p:par>
                                <p:cTn id="3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88950"/>
                            </p:stCondLst>
                            <p:childTnLst>
                              <p:par>
                                <p:cTn id="3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  <p:bldP spid="18" grpId="0" animBg="1"/>
      <p:bldP spid="18" grpId="1" animBg="1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8" grpId="6" animBg="1"/>
      <p:bldP spid="28" grpId="7" animBg="1"/>
      <p:bldP spid="5" grpId="0" build="allAtOnce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6" grpId="1" animBg="1" autoUpdateAnimBg="0"/>
      <p:bldP spid="6" grpId="2"/>
      <p:bldP spid="201" grpId="0" animBg="1" autoUpdateAnimBg="0"/>
      <p:bldP spid="201" grpId="1"/>
      <p:bldP spid="202" grpId="0" animBg="1" autoUpdateAnimBg="0"/>
      <p:bldP spid="202" grpId="1"/>
      <p:bldP spid="203" grpId="0" animBg="1" autoUpdateAnimBg="0"/>
      <p:bldP spid="203" grpId="1"/>
      <p:bldP spid="204" grpId="0" animBg="1" autoUpdateAnimBg="0"/>
      <p:bldP spid="204" grpId="1"/>
      <p:bldP spid="205" grpId="0" animBg="1" autoUpdateAnimBg="0"/>
      <p:bldP spid="205" grpId="1"/>
      <p:bldP spid="206" grpId="0" animBg="1" autoUpdateAnimBg="0"/>
      <p:bldP spid="206" grpId="1"/>
      <p:bldP spid="207" grpId="0" animBg="1" autoUpdateAnimBg="0"/>
      <p:bldP spid="141" grpId="0" animBg="1" autoUpdateAnimBg="0"/>
      <p:bldP spid="14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37B668-FD74-46E8-8F7F-3AD468DDCF1B}"/>
              </a:ext>
            </a:extLst>
          </p:cNvPr>
          <p:cNvSpPr/>
          <p:nvPr/>
        </p:nvSpPr>
        <p:spPr>
          <a:xfrm>
            <a:off x="7110692" y="7794906"/>
            <a:ext cx="2297178" cy="7231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Encoding process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1" name="h1">
            <a:extLst>
              <a:ext uri="{FF2B5EF4-FFF2-40B4-BE49-F238E27FC236}">
                <a16:creationId xmlns:a16="http://schemas.microsoft.com/office/drawing/2014/main" id="{60665E03-7E7C-449A-8048-239198A6DD3B}"/>
              </a:ext>
            </a:extLst>
          </p:cNvPr>
          <p:cNvGrpSpPr/>
          <p:nvPr/>
        </p:nvGrpSpPr>
        <p:grpSpPr>
          <a:xfrm>
            <a:off x="3413521" y="6676311"/>
            <a:ext cx="881352" cy="606307"/>
            <a:chOff x="1399142" y="4032170"/>
            <a:chExt cx="881352" cy="60630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D3CC940-0FE5-461C-BEFF-59BCB9226A08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C1F11D-C51D-490D-A7A4-BF1ABB03A368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4952E9D-70FD-474D-9BBA-45A567BA3AD3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EA366D2-8789-4B5A-BC20-547780D0D157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C001E5-FB38-4A4A-8D5E-5544864914AB}"/>
                </a:ext>
              </a:extLst>
            </p:cNvPr>
            <p:cNvSpPr txBox="1"/>
            <p:nvPr/>
          </p:nvSpPr>
          <p:spPr>
            <a:xfrm>
              <a:off x="1653372" y="4330700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h1</a:t>
              </a:r>
              <a:endParaRPr lang="en-GB" sz="1400" dirty="0"/>
            </a:p>
          </p:txBody>
        </p:sp>
      </p:grpSp>
      <p:grpSp>
        <p:nvGrpSpPr>
          <p:cNvPr id="12" name="h2">
            <a:extLst>
              <a:ext uri="{FF2B5EF4-FFF2-40B4-BE49-F238E27FC236}">
                <a16:creationId xmlns:a16="http://schemas.microsoft.com/office/drawing/2014/main" id="{AD55F9F8-0AD2-4678-8502-7284257DF4D7}"/>
              </a:ext>
            </a:extLst>
          </p:cNvPr>
          <p:cNvGrpSpPr/>
          <p:nvPr/>
        </p:nvGrpSpPr>
        <p:grpSpPr>
          <a:xfrm>
            <a:off x="4625101" y="6676311"/>
            <a:ext cx="881352" cy="606307"/>
            <a:chOff x="1399142" y="4032170"/>
            <a:chExt cx="881352" cy="60630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9C42E1-A0BC-4FCA-A133-183243FD16B1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9BBDA5B-4BB9-41AF-BCCA-330C9AE20CC1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A55A20-34CD-4AD5-BA25-48F6A861AA63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BD06FF4-5C95-4D79-AE19-2D4B47B84E5F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40F5AD-7F7D-4677-B76E-8F3D91FD623E}"/>
                </a:ext>
              </a:extLst>
            </p:cNvPr>
            <p:cNvSpPr txBox="1"/>
            <p:nvPr/>
          </p:nvSpPr>
          <p:spPr>
            <a:xfrm>
              <a:off x="1653372" y="4330700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h2</a:t>
              </a:r>
              <a:endParaRPr lang="en-GB" sz="1400" dirty="0"/>
            </a:p>
          </p:txBody>
        </p:sp>
      </p:grpSp>
      <p:grpSp>
        <p:nvGrpSpPr>
          <p:cNvPr id="18" name="h3">
            <a:extLst>
              <a:ext uri="{FF2B5EF4-FFF2-40B4-BE49-F238E27FC236}">
                <a16:creationId xmlns:a16="http://schemas.microsoft.com/office/drawing/2014/main" id="{D610A505-219F-4418-A53B-932129788EAF}"/>
              </a:ext>
            </a:extLst>
          </p:cNvPr>
          <p:cNvGrpSpPr/>
          <p:nvPr/>
        </p:nvGrpSpPr>
        <p:grpSpPr>
          <a:xfrm>
            <a:off x="5906743" y="6676311"/>
            <a:ext cx="881352" cy="606307"/>
            <a:chOff x="1399142" y="4032170"/>
            <a:chExt cx="881352" cy="60630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AA6ADE-5FDC-4ADE-B243-522D595E0FBD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338CE72-CC42-45F1-AE04-453E4765FACD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53D72B7-295F-4C35-9988-B7B65A3E99C1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D84335A-7C63-4993-9253-4E101D3CD745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4FF290-6E9F-45E2-A7F4-8855E88DCB9E}"/>
                </a:ext>
              </a:extLst>
            </p:cNvPr>
            <p:cNvSpPr txBox="1"/>
            <p:nvPr/>
          </p:nvSpPr>
          <p:spPr>
            <a:xfrm>
              <a:off x="1653372" y="4330700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h3</a:t>
              </a:r>
              <a:endParaRPr lang="en-GB" sz="1400" dirty="0"/>
            </a:p>
          </p:txBody>
        </p:sp>
      </p:grpSp>
      <p:grpSp>
        <p:nvGrpSpPr>
          <p:cNvPr id="24" name="h4">
            <a:extLst>
              <a:ext uri="{FF2B5EF4-FFF2-40B4-BE49-F238E27FC236}">
                <a16:creationId xmlns:a16="http://schemas.microsoft.com/office/drawing/2014/main" id="{46CF4054-60D3-42C3-93C4-BE8C48205AF6}"/>
              </a:ext>
            </a:extLst>
          </p:cNvPr>
          <p:cNvGrpSpPr/>
          <p:nvPr/>
        </p:nvGrpSpPr>
        <p:grpSpPr>
          <a:xfrm>
            <a:off x="7258447" y="6671687"/>
            <a:ext cx="881352" cy="606307"/>
            <a:chOff x="1399142" y="4032170"/>
            <a:chExt cx="881352" cy="6063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3A01658-577A-45F3-9342-3DBFF676F6CF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7CDADE9-E0C9-42FA-AD57-4DDBCB62A2B7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45B2D24-3149-42CC-8C82-5FCCA8D6AF97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6ADF1EE-9685-43DF-8DA8-AA7DF971B80B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FDAC838-7361-4487-8C29-3A85BB44C060}"/>
                </a:ext>
              </a:extLst>
            </p:cNvPr>
            <p:cNvSpPr txBox="1"/>
            <p:nvPr/>
          </p:nvSpPr>
          <p:spPr>
            <a:xfrm>
              <a:off x="1653372" y="4330700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h4</a:t>
              </a:r>
              <a:endParaRPr lang="en-GB" sz="1400" dirty="0"/>
            </a:p>
          </p:txBody>
        </p:sp>
      </p:grpSp>
      <p:grpSp>
        <p:nvGrpSpPr>
          <p:cNvPr id="30" name="h5">
            <a:extLst>
              <a:ext uri="{FF2B5EF4-FFF2-40B4-BE49-F238E27FC236}">
                <a16:creationId xmlns:a16="http://schemas.microsoft.com/office/drawing/2014/main" id="{93DF0CB2-9E8E-40C7-85A2-46A51AB44EED}"/>
              </a:ext>
            </a:extLst>
          </p:cNvPr>
          <p:cNvGrpSpPr/>
          <p:nvPr/>
        </p:nvGrpSpPr>
        <p:grpSpPr>
          <a:xfrm>
            <a:off x="8610151" y="6671687"/>
            <a:ext cx="881352" cy="606307"/>
            <a:chOff x="1399142" y="4032170"/>
            <a:chExt cx="881352" cy="60630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52B1D71-B71D-4028-AC6B-24263D38D020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4A8847D-D867-489D-80EB-3A88A9C6F638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4F3E626-A514-4491-9EE6-2E7BDC4C1238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7309267-770A-4F63-B6A2-8B4CB7A04E33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F647F14-9EA7-4DB1-9DE5-392136CEBAC9}"/>
                </a:ext>
              </a:extLst>
            </p:cNvPr>
            <p:cNvSpPr txBox="1"/>
            <p:nvPr/>
          </p:nvSpPr>
          <p:spPr>
            <a:xfrm>
              <a:off x="1653372" y="4330700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h5</a:t>
              </a:r>
              <a:endParaRPr lang="en-GB" sz="1400" dirty="0"/>
            </a:p>
          </p:txBody>
        </p:sp>
      </p:grpSp>
      <p:grpSp>
        <p:nvGrpSpPr>
          <p:cNvPr id="36" name="h6">
            <a:extLst>
              <a:ext uri="{FF2B5EF4-FFF2-40B4-BE49-F238E27FC236}">
                <a16:creationId xmlns:a16="http://schemas.microsoft.com/office/drawing/2014/main" id="{E57F12DA-FC33-4AFD-85B0-0FADC70E1354}"/>
              </a:ext>
            </a:extLst>
          </p:cNvPr>
          <p:cNvGrpSpPr/>
          <p:nvPr/>
        </p:nvGrpSpPr>
        <p:grpSpPr>
          <a:xfrm>
            <a:off x="9825759" y="6671687"/>
            <a:ext cx="881352" cy="606307"/>
            <a:chOff x="1399142" y="4032170"/>
            <a:chExt cx="881352" cy="60630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B640C3A-19E5-4402-B83B-6854CAA1DDBE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D483735-6AD6-4B99-A816-D35F5316C274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C794119-940E-4799-BEC5-DA536F578152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31B2E25-022F-48B5-9F77-E0AD50ED8A8C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57CE945-64AB-4887-8F33-22A0F5B20728}"/>
                </a:ext>
              </a:extLst>
            </p:cNvPr>
            <p:cNvSpPr txBox="1"/>
            <p:nvPr/>
          </p:nvSpPr>
          <p:spPr>
            <a:xfrm>
              <a:off x="1653372" y="4330700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h6</a:t>
              </a:r>
              <a:endParaRPr lang="en-GB" sz="1400" dirty="0"/>
            </a:p>
          </p:txBody>
        </p:sp>
      </p:grpSp>
      <p:grpSp>
        <p:nvGrpSpPr>
          <p:cNvPr id="42" name="h7">
            <a:extLst>
              <a:ext uri="{FF2B5EF4-FFF2-40B4-BE49-F238E27FC236}">
                <a16:creationId xmlns:a16="http://schemas.microsoft.com/office/drawing/2014/main" id="{5C38F3C4-8F49-4D50-B642-DCDE64883A29}"/>
              </a:ext>
            </a:extLst>
          </p:cNvPr>
          <p:cNvGrpSpPr/>
          <p:nvPr/>
        </p:nvGrpSpPr>
        <p:grpSpPr>
          <a:xfrm>
            <a:off x="10992623" y="6667063"/>
            <a:ext cx="881352" cy="606307"/>
            <a:chOff x="1399142" y="4032170"/>
            <a:chExt cx="881352" cy="606307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6DB42FA-C563-4DC0-B92E-6B901D170676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ED2A616-9096-4248-8654-F31A291DE561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06272BB-A059-49D1-AECA-A3E165297D3F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882FC3F-F31B-44E5-9409-A35311160C40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03142B6-174E-416B-80F0-8E4B31D7A7F4}"/>
                </a:ext>
              </a:extLst>
            </p:cNvPr>
            <p:cNvSpPr txBox="1"/>
            <p:nvPr/>
          </p:nvSpPr>
          <p:spPr>
            <a:xfrm>
              <a:off x="1653372" y="4330700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h7</a:t>
              </a:r>
              <a:endParaRPr lang="en-GB" sz="1400" dirty="0"/>
            </a:p>
          </p:txBody>
        </p:sp>
      </p:grpSp>
      <p:grpSp>
        <p:nvGrpSpPr>
          <p:cNvPr id="48" name="h8">
            <a:extLst>
              <a:ext uri="{FF2B5EF4-FFF2-40B4-BE49-F238E27FC236}">
                <a16:creationId xmlns:a16="http://schemas.microsoft.com/office/drawing/2014/main" id="{1D4871F1-8F11-4E33-9724-21ECA878CD04}"/>
              </a:ext>
            </a:extLst>
          </p:cNvPr>
          <p:cNvGrpSpPr/>
          <p:nvPr/>
        </p:nvGrpSpPr>
        <p:grpSpPr>
          <a:xfrm>
            <a:off x="12247595" y="6667063"/>
            <a:ext cx="881352" cy="606307"/>
            <a:chOff x="1399142" y="4032170"/>
            <a:chExt cx="881352" cy="606307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2762C6C-2A4F-43D8-A094-E7E8AEF70D7D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F68B2F9-CDE3-4494-A508-47C475976E78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0B204F8-809E-4C7B-B6FA-5B4F3D0EA143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33928D1-5513-481B-8AA6-CD38CC67D656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74AFA1B-DD91-49B3-BF96-A56AA493FE8B}"/>
                </a:ext>
              </a:extLst>
            </p:cNvPr>
            <p:cNvSpPr txBox="1"/>
            <p:nvPr/>
          </p:nvSpPr>
          <p:spPr>
            <a:xfrm>
              <a:off x="1653372" y="4330700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h8</a:t>
              </a:r>
              <a:endParaRPr lang="en-GB" sz="1400" dirty="0"/>
            </a:p>
          </p:txBody>
        </p:sp>
      </p:grpSp>
      <p:sp>
        <p:nvSpPr>
          <p:cNvPr id="54" name="Left Brace 53">
            <a:extLst>
              <a:ext uri="{FF2B5EF4-FFF2-40B4-BE49-F238E27FC236}">
                <a16:creationId xmlns:a16="http://schemas.microsoft.com/office/drawing/2014/main" id="{9B948F3B-B0A6-4426-86D7-3967A3EB8B25}"/>
              </a:ext>
            </a:extLst>
          </p:cNvPr>
          <p:cNvSpPr/>
          <p:nvPr/>
        </p:nvSpPr>
        <p:spPr>
          <a:xfrm rot="16200000">
            <a:off x="8043883" y="3063510"/>
            <a:ext cx="430799" cy="885797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5" name="s_input">
            <a:extLst>
              <a:ext uri="{FF2B5EF4-FFF2-40B4-BE49-F238E27FC236}">
                <a16:creationId xmlns:a16="http://schemas.microsoft.com/office/drawing/2014/main" id="{8D0AC364-B1C6-4019-8003-9B965BB066EE}"/>
              </a:ext>
            </a:extLst>
          </p:cNvPr>
          <p:cNvGrpSpPr/>
          <p:nvPr/>
        </p:nvGrpSpPr>
        <p:grpSpPr>
          <a:xfrm>
            <a:off x="5730904" y="3999705"/>
            <a:ext cx="1379789" cy="1135065"/>
            <a:chOff x="6932916" y="1927850"/>
            <a:chExt cx="1381228" cy="1136249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9F3805C-A518-40E4-82AC-8ABC36274411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CAB86C8-BB54-4EE3-A429-BFA32495172F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E1E590E-6220-49B8-BCE2-F9904EFAADAD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CD75450-FD0C-446D-80C3-ADA076F4D8BA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181646E-09AE-43CE-968C-01645728CF44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s0</a:t>
              </a:r>
            </a:p>
          </p:txBody>
        </p:sp>
      </p:grpSp>
      <p:sp>
        <p:nvSpPr>
          <p:cNvPr id="61" name="f_att">
            <a:extLst>
              <a:ext uri="{FF2B5EF4-FFF2-40B4-BE49-F238E27FC236}">
                <a16:creationId xmlns:a16="http://schemas.microsoft.com/office/drawing/2014/main" id="{CFA9C5F1-2052-446E-BCD4-751FCFDBED39}"/>
              </a:ext>
            </a:extLst>
          </p:cNvPr>
          <p:cNvSpPr/>
          <p:nvPr/>
        </p:nvSpPr>
        <p:spPr>
          <a:xfrm>
            <a:off x="7245947" y="3999704"/>
            <a:ext cx="1699367" cy="129538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f_att</a:t>
            </a:r>
            <a:endParaRPr lang="en-GB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CDAF4C5-81C9-4119-B146-029CAE41E5AD}"/>
              </a:ext>
            </a:extLst>
          </p:cNvPr>
          <p:cNvCxnSpPr/>
          <p:nvPr/>
        </p:nvCxnSpPr>
        <p:spPr>
          <a:xfrm>
            <a:off x="6788096" y="4380307"/>
            <a:ext cx="457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h1_arrow">
            <a:extLst>
              <a:ext uri="{FF2B5EF4-FFF2-40B4-BE49-F238E27FC236}">
                <a16:creationId xmlns:a16="http://schemas.microsoft.com/office/drawing/2014/main" id="{4F6406E2-B309-47E8-802E-F2C6EBD31532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3744028" y="5134770"/>
            <a:ext cx="3501918" cy="154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h2_arrow">
            <a:extLst>
              <a:ext uri="{FF2B5EF4-FFF2-40B4-BE49-F238E27FC236}">
                <a16:creationId xmlns:a16="http://schemas.microsoft.com/office/drawing/2014/main" id="{668A2FF6-6152-46DF-BFA8-9DA81C334F0D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4955609" y="5295090"/>
            <a:ext cx="2557069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h3_arrow">
            <a:extLst>
              <a:ext uri="{FF2B5EF4-FFF2-40B4-BE49-F238E27FC236}">
                <a16:creationId xmlns:a16="http://schemas.microsoft.com/office/drawing/2014/main" id="{0B8E4D5F-6A16-4F37-9036-01D7586CD486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6237251" y="5295090"/>
            <a:ext cx="1461873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h4_arrow">
            <a:extLst>
              <a:ext uri="{FF2B5EF4-FFF2-40B4-BE49-F238E27FC236}">
                <a16:creationId xmlns:a16="http://schemas.microsoft.com/office/drawing/2014/main" id="{658F447C-FF61-406A-AD07-3DB3C2179FE6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7809292" y="5295091"/>
            <a:ext cx="0" cy="137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h5_arrow">
            <a:extLst>
              <a:ext uri="{FF2B5EF4-FFF2-40B4-BE49-F238E27FC236}">
                <a16:creationId xmlns:a16="http://schemas.microsoft.com/office/drawing/2014/main" id="{59051EBA-0979-43A2-9D47-96C7DD8590C2}"/>
              </a:ext>
            </a:extLst>
          </p:cNvPr>
          <p:cNvCxnSpPr>
            <a:cxnSpLocks/>
            <a:stCxn id="32" idx="0"/>
            <a:endCxn id="61" idx="2"/>
          </p:cNvCxnSpPr>
          <p:nvPr/>
        </p:nvCxnSpPr>
        <p:spPr>
          <a:xfrm flipH="1" flipV="1">
            <a:off x="8095630" y="5295090"/>
            <a:ext cx="845028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h6_arrow">
            <a:extLst>
              <a:ext uri="{FF2B5EF4-FFF2-40B4-BE49-F238E27FC236}">
                <a16:creationId xmlns:a16="http://schemas.microsoft.com/office/drawing/2014/main" id="{2F4FA072-0CD4-48F4-A151-77C225D06170}"/>
              </a:ext>
            </a:extLst>
          </p:cNvPr>
          <p:cNvCxnSpPr>
            <a:cxnSpLocks/>
            <a:stCxn id="38" idx="0"/>
            <a:endCxn id="61" idx="2"/>
          </p:cNvCxnSpPr>
          <p:nvPr/>
        </p:nvCxnSpPr>
        <p:spPr>
          <a:xfrm flipH="1" flipV="1">
            <a:off x="8095630" y="5295090"/>
            <a:ext cx="2060636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h7_arrow">
            <a:extLst>
              <a:ext uri="{FF2B5EF4-FFF2-40B4-BE49-F238E27FC236}">
                <a16:creationId xmlns:a16="http://schemas.microsoft.com/office/drawing/2014/main" id="{6ABEDF15-D39E-4D72-851E-B7859E976B5E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8392320" y="5295090"/>
            <a:ext cx="293081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h8_arrow">
            <a:extLst>
              <a:ext uri="{FF2B5EF4-FFF2-40B4-BE49-F238E27FC236}">
                <a16:creationId xmlns:a16="http://schemas.microsoft.com/office/drawing/2014/main" id="{FC154742-60E1-4406-A109-E660AC72045F}"/>
              </a:ext>
            </a:extLst>
          </p:cNvPr>
          <p:cNvCxnSpPr>
            <a:cxnSpLocks/>
            <a:stCxn id="50" idx="0"/>
          </p:cNvCxnSpPr>
          <p:nvPr/>
        </p:nvCxnSpPr>
        <p:spPr>
          <a:xfrm flipH="1" flipV="1">
            <a:off x="8610152" y="5295090"/>
            <a:ext cx="396795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53C6ACE-BEB6-488F-9C31-A516AAF7D03E}"/>
              </a:ext>
            </a:extLst>
          </p:cNvPr>
          <p:cNvCxnSpPr/>
          <p:nvPr/>
        </p:nvCxnSpPr>
        <p:spPr>
          <a:xfrm>
            <a:off x="8924091" y="4656117"/>
            <a:ext cx="441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a1">
            <a:extLst>
              <a:ext uri="{FF2B5EF4-FFF2-40B4-BE49-F238E27FC236}">
                <a16:creationId xmlns:a16="http://schemas.microsoft.com/office/drawing/2014/main" id="{691B66C3-7828-4635-A562-1FECD97AC6B3}"/>
              </a:ext>
            </a:extLst>
          </p:cNvPr>
          <p:cNvSpPr/>
          <p:nvPr/>
        </p:nvSpPr>
        <p:spPr>
          <a:xfrm>
            <a:off x="954869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a2">
            <a:extLst>
              <a:ext uri="{FF2B5EF4-FFF2-40B4-BE49-F238E27FC236}">
                <a16:creationId xmlns:a16="http://schemas.microsoft.com/office/drawing/2014/main" id="{03C93F42-A818-4ADC-8541-6EB46C5401FE}"/>
              </a:ext>
            </a:extLst>
          </p:cNvPr>
          <p:cNvSpPr/>
          <p:nvPr/>
        </p:nvSpPr>
        <p:spPr>
          <a:xfrm>
            <a:off x="988125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a3">
            <a:extLst>
              <a:ext uri="{FF2B5EF4-FFF2-40B4-BE49-F238E27FC236}">
                <a16:creationId xmlns:a16="http://schemas.microsoft.com/office/drawing/2014/main" id="{EA03E8D0-C58B-445B-8203-46B58CE18C07}"/>
              </a:ext>
            </a:extLst>
          </p:cNvPr>
          <p:cNvSpPr/>
          <p:nvPr/>
        </p:nvSpPr>
        <p:spPr>
          <a:xfrm>
            <a:off x="1021381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a4">
            <a:extLst>
              <a:ext uri="{FF2B5EF4-FFF2-40B4-BE49-F238E27FC236}">
                <a16:creationId xmlns:a16="http://schemas.microsoft.com/office/drawing/2014/main" id="{B9183CB4-E511-4AB0-852F-59628432D32B}"/>
              </a:ext>
            </a:extLst>
          </p:cNvPr>
          <p:cNvSpPr/>
          <p:nvPr/>
        </p:nvSpPr>
        <p:spPr>
          <a:xfrm>
            <a:off x="1054637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a5">
            <a:extLst>
              <a:ext uri="{FF2B5EF4-FFF2-40B4-BE49-F238E27FC236}">
                <a16:creationId xmlns:a16="http://schemas.microsoft.com/office/drawing/2014/main" id="{597770BC-D2B5-4FE7-A49A-643E76570174}"/>
              </a:ext>
            </a:extLst>
          </p:cNvPr>
          <p:cNvSpPr/>
          <p:nvPr/>
        </p:nvSpPr>
        <p:spPr>
          <a:xfrm>
            <a:off x="10882454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a6">
            <a:extLst>
              <a:ext uri="{FF2B5EF4-FFF2-40B4-BE49-F238E27FC236}">
                <a16:creationId xmlns:a16="http://schemas.microsoft.com/office/drawing/2014/main" id="{7F773B6C-164B-4445-B125-D308AA2EFFF1}"/>
              </a:ext>
            </a:extLst>
          </p:cNvPr>
          <p:cNvSpPr/>
          <p:nvPr/>
        </p:nvSpPr>
        <p:spPr>
          <a:xfrm>
            <a:off x="11211490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a7">
            <a:extLst>
              <a:ext uri="{FF2B5EF4-FFF2-40B4-BE49-F238E27FC236}">
                <a16:creationId xmlns:a16="http://schemas.microsoft.com/office/drawing/2014/main" id="{897EFE27-6770-427B-9D5D-8F9D1F234D2F}"/>
              </a:ext>
            </a:extLst>
          </p:cNvPr>
          <p:cNvSpPr/>
          <p:nvPr/>
        </p:nvSpPr>
        <p:spPr>
          <a:xfrm>
            <a:off x="11542364" y="4540425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a8">
            <a:extLst>
              <a:ext uri="{FF2B5EF4-FFF2-40B4-BE49-F238E27FC236}">
                <a16:creationId xmlns:a16="http://schemas.microsoft.com/office/drawing/2014/main" id="{5513BE01-AF35-4B40-8B85-F96ED661AF8D}"/>
              </a:ext>
            </a:extLst>
          </p:cNvPr>
          <p:cNvSpPr/>
          <p:nvPr/>
        </p:nvSpPr>
        <p:spPr>
          <a:xfrm>
            <a:off x="11873238" y="4540372"/>
            <a:ext cx="220338" cy="220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ight Brace 105">
            <a:extLst>
              <a:ext uri="{FF2B5EF4-FFF2-40B4-BE49-F238E27FC236}">
                <a16:creationId xmlns:a16="http://schemas.microsoft.com/office/drawing/2014/main" id="{EDFE694C-C725-4F99-AA8B-B0F74EBFAC63}"/>
              </a:ext>
            </a:extLst>
          </p:cNvPr>
          <p:cNvSpPr/>
          <p:nvPr/>
        </p:nvSpPr>
        <p:spPr>
          <a:xfrm rot="5400000">
            <a:off x="10663670" y="3812257"/>
            <a:ext cx="314765" cy="232438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2E968AF-0512-445B-9533-4F7BD0CF749F}"/>
              </a:ext>
            </a:extLst>
          </p:cNvPr>
          <p:cNvSpPr txBox="1"/>
          <p:nvPr/>
        </p:nvSpPr>
        <p:spPr>
          <a:xfrm>
            <a:off x="10072344" y="5131832"/>
            <a:ext cx="1375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Attention scores</a:t>
            </a:r>
            <a:endParaRPr lang="en-GB" sz="1400" dirty="0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02FB8C7-0907-46E4-9861-E1321C62DA18}"/>
              </a:ext>
            </a:extLst>
          </p:cNvPr>
          <p:cNvCxnSpPr/>
          <p:nvPr/>
        </p:nvCxnSpPr>
        <p:spPr>
          <a:xfrm>
            <a:off x="2628107" y="6448425"/>
            <a:ext cx="10982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wt avg arrow">
            <a:extLst>
              <a:ext uri="{FF2B5EF4-FFF2-40B4-BE49-F238E27FC236}">
                <a16:creationId xmlns:a16="http://schemas.microsoft.com/office/drawing/2014/main" id="{8C678413-F302-481E-82D7-8A87D4B8AC22}"/>
              </a:ext>
            </a:extLst>
          </p:cNvPr>
          <p:cNvCxnSpPr/>
          <p:nvPr/>
        </p:nvCxnSpPr>
        <p:spPr>
          <a:xfrm flipV="1">
            <a:off x="2496344" y="6086753"/>
            <a:ext cx="0" cy="78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wt avg text">
            <a:extLst>
              <a:ext uri="{FF2B5EF4-FFF2-40B4-BE49-F238E27FC236}">
                <a16:creationId xmlns:a16="http://schemas.microsoft.com/office/drawing/2014/main" id="{EF98171A-4A11-4109-A737-04C68744C807}"/>
              </a:ext>
            </a:extLst>
          </p:cNvPr>
          <p:cNvSpPr txBox="1"/>
          <p:nvPr/>
        </p:nvSpPr>
        <p:spPr>
          <a:xfrm>
            <a:off x="1838749" y="5390677"/>
            <a:ext cx="1378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Weighted avg of </a:t>
            </a:r>
            <a:r>
              <a:rPr lang="en-US" sz="1200" dirty="0" err="1"/>
              <a:t>i</a:t>
            </a:r>
            <a:r>
              <a:rPr lang="en-US" sz="1200" dirty="0"/>
              <a:t>/p features with attention scores</a:t>
            </a:r>
            <a:endParaRPr lang="en-GB" sz="1200" dirty="0"/>
          </a:p>
        </p:txBody>
      </p:sp>
      <p:grpSp>
        <p:nvGrpSpPr>
          <p:cNvPr id="119" name="h1'">
            <a:extLst>
              <a:ext uri="{FF2B5EF4-FFF2-40B4-BE49-F238E27FC236}">
                <a16:creationId xmlns:a16="http://schemas.microsoft.com/office/drawing/2014/main" id="{50BA6862-0589-47BD-9F94-81B6CAD0111F}"/>
              </a:ext>
            </a:extLst>
          </p:cNvPr>
          <p:cNvGrpSpPr/>
          <p:nvPr/>
        </p:nvGrpSpPr>
        <p:grpSpPr>
          <a:xfrm>
            <a:off x="3383247" y="5716752"/>
            <a:ext cx="881352" cy="606307"/>
            <a:chOff x="1399142" y="4032170"/>
            <a:chExt cx="881352" cy="60630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22E75F9-1093-4BB6-BEB4-4A7C43F25ED6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FA7B196-E32C-4B1B-BCC9-822A46B533A4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CB5C239-1BDC-4E56-B389-9DDB813ADCBD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9A5ABC7-BA14-4C6C-88B8-306CED96B69F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8AA5517-B071-4C19-A7C1-EADEC72A8929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h1'</a:t>
              </a:r>
              <a:endParaRPr lang="en-GB" sz="1400" dirty="0"/>
            </a:p>
          </p:txBody>
        </p:sp>
      </p:grpSp>
      <p:grpSp>
        <p:nvGrpSpPr>
          <p:cNvPr id="125" name="h2'">
            <a:extLst>
              <a:ext uri="{FF2B5EF4-FFF2-40B4-BE49-F238E27FC236}">
                <a16:creationId xmlns:a16="http://schemas.microsoft.com/office/drawing/2014/main" id="{29989FBF-1B7A-4EB6-AB9F-3132E8E5D311}"/>
              </a:ext>
            </a:extLst>
          </p:cNvPr>
          <p:cNvGrpSpPr/>
          <p:nvPr/>
        </p:nvGrpSpPr>
        <p:grpSpPr>
          <a:xfrm>
            <a:off x="4629866" y="5725464"/>
            <a:ext cx="881352" cy="606307"/>
            <a:chOff x="1399142" y="4032170"/>
            <a:chExt cx="881352" cy="606307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EC4FC73-E842-4180-BC02-B5E63720AED9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79C7CCDB-AB60-4F22-A489-369000F71DD8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737920B-8174-48BA-A4A2-263E66730CAA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07B29D0-7871-4257-92AF-8024DDF77D57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1CC74FD-8608-493B-93E3-EE4469BB612A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h2'</a:t>
              </a:r>
              <a:endParaRPr lang="en-GB" sz="1400" dirty="0"/>
            </a:p>
          </p:txBody>
        </p:sp>
      </p:grpSp>
      <p:grpSp>
        <p:nvGrpSpPr>
          <p:cNvPr id="131" name="h3'">
            <a:extLst>
              <a:ext uri="{FF2B5EF4-FFF2-40B4-BE49-F238E27FC236}">
                <a16:creationId xmlns:a16="http://schemas.microsoft.com/office/drawing/2014/main" id="{62842F71-AB20-4CA5-B80B-2A51377A4E95}"/>
              </a:ext>
            </a:extLst>
          </p:cNvPr>
          <p:cNvGrpSpPr/>
          <p:nvPr/>
        </p:nvGrpSpPr>
        <p:grpSpPr>
          <a:xfrm>
            <a:off x="5906471" y="5724612"/>
            <a:ext cx="881352" cy="606307"/>
            <a:chOff x="1399142" y="4032170"/>
            <a:chExt cx="881352" cy="606307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6229EE7-68FF-4C2B-8B4F-6341E65AAD48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ECD5FBA-A523-45E1-B69F-8F9AC36698F9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98E6E97F-7AA1-4CB3-B7FF-A257255974C2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1273AB3D-88A7-4179-ACAA-0E7DA25A36B7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B506A5F-98B8-40F8-ADDF-98AF8B145366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h3'</a:t>
              </a:r>
              <a:endParaRPr lang="en-GB" sz="1400" dirty="0"/>
            </a:p>
          </p:txBody>
        </p:sp>
      </p:grpSp>
      <p:grpSp>
        <p:nvGrpSpPr>
          <p:cNvPr id="137" name="h4'">
            <a:extLst>
              <a:ext uri="{FF2B5EF4-FFF2-40B4-BE49-F238E27FC236}">
                <a16:creationId xmlns:a16="http://schemas.microsoft.com/office/drawing/2014/main" id="{1D316E5A-FE1C-445D-BBE2-F2DDDADDA33E}"/>
              </a:ext>
            </a:extLst>
          </p:cNvPr>
          <p:cNvGrpSpPr/>
          <p:nvPr/>
        </p:nvGrpSpPr>
        <p:grpSpPr>
          <a:xfrm>
            <a:off x="7241116" y="5724612"/>
            <a:ext cx="881352" cy="606307"/>
            <a:chOff x="1399142" y="4032170"/>
            <a:chExt cx="881352" cy="606307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5E5BA0A-47E1-40CE-93FC-2A55F1823535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C6A0092-826E-4BD4-8611-458A553CE66C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8BE1B318-F05C-4F7C-8186-9116B9CE8682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8C88566-C4E9-4169-8E59-A960DC40FC79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0855438-9BE3-4BE3-BAB2-BA8DA32528E8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h4'</a:t>
              </a:r>
              <a:endParaRPr lang="en-GB" sz="1400" dirty="0"/>
            </a:p>
          </p:txBody>
        </p:sp>
      </p:grpSp>
      <p:grpSp>
        <p:nvGrpSpPr>
          <p:cNvPr id="143" name="h5'">
            <a:extLst>
              <a:ext uri="{FF2B5EF4-FFF2-40B4-BE49-F238E27FC236}">
                <a16:creationId xmlns:a16="http://schemas.microsoft.com/office/drawing/2014/main" id="{9A7BEC6E-31E9-47CA-9C6E-C22819EC794C}"/>
              </a:ext>
            </a:extLst>
          </p:cNvPr>
          <p:cNvGrpSpPr/>
          <p:nvPr/>
        </p:nvGrpSpPr>
        <p:grpSpPr>
          <a:xfrm>
            <a:off x="8608829" y="5724612"/>
            <a:ext cx="881352" cy="606307"/>
            <a:chOff x="1399142" y="4032170"/>
            <a:chExt cx="881352" cy="606307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CB3C08A0-506D-4F43-8719-2783DD994842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6441982-FAB4-43CD-A111-FAF3D7FBE64D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968C3192-40D7-444B-9A0C-5B5745CB6E1F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ADB70AC-9068-4DF5-B84C-7A5F13213DDD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1A7D81E-1EEB-44C2-A535-900F9A3A8D79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h5'</a:t>
              </a:r>
              <a:endParaRPr lang="en-GB" sz="1400" dirty="0"/>
            </a:p>
          </p:txBody>
        </p:sp>
      </p:grpSp>
      <p:grpSp>
        <p:nvGrpSpPr>
          <p:cNvPr id="149" name="h6'">
            <a:extLst>
              <a:ext uri="{FF2B5EF4-FFF2-40B4-BE49-F238E27FC236}">
                <a16:creationId xmlns:a16="http://schemas.microsoft.com/office/drawing/2014/main" id="{B30F5FBE-CF74-4304-AAA8-837D604CD930}"/>
              </a:ext>
            </a:extLst>
          </p:cNvPr>
          <p:cNvGrpSpPr/>
          <p:nvPr/>
        </p:nvGrpSpPr>
        <p:grpSpPr>
          <a:xfrm>
            <a:off x="9825759" y="5712128"/>
            <a:ext cx="881352" cy="606307"/>
            <a:chOff x="1399142" y="4032170"/>
            <a:chExt cx="881352" cy="606307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535616D0-9457-4AF7-BECA-72836A8EFC53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D0B3589A-7F2A-4618-A9A6-D894A90B6495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0C1CC3B0-A015-49CA-9384-FC25BE3AE627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A51BBF8-AFD8-44FE-B98C-F0FF58EF89A1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53440339-E6CF-430C-A241-67FE35687EE7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h6'</a:t>
              </a:r>
              <a:endParaRPr lang="en-GB" sz="1400" dirty="0"/>
            </a:p>
          </p:txBody>
        </p:sp>
      </p:grpSp>
      <p:grpSp>
        <p:nvGrpSpPr>
          <p:cNvPr id="155" name="h7'">
            <a:extLst>
              <a:ext uri="{FF2B5EF4-FFF2-40B4-BE49-F238E27FC236}">
                <a16:creationId xmlns:a16="http://schemas.microsoft.com/office/drawing/2014/main" id="{A917B628-80A5-4DB8-87BB-DB6F4A7D7823}"/>
              </a:ext>
            </a:extLst>
          </p:cNvPr>
          <p:cNvGrpSpPr/>
          <p:nvPr/>
        </p:nvGrpSpPr>
        <p:grpSpPr>
          <a:xfrm>
            <a:off x="11007236" y="5719988"/>
            <a:ext cx="881352" cy="606307"/>
            <a:chOff x="1399142" y="4032170"/>
            <a:chExt cx="881352" cy="606307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782EF71B-3C58-4B64-9798-39DE93CD632A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B60E07E-DFA9-495B-A14D-5ED369E64F3A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C24FD75F-6FC5-476A-96CC-C6F6696DA370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3867C90-C2B1-41C4-BF1B-3F89AD70FC1B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D80AA41-2EA4-45AA-8B73-20E2997F9100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h7'</a:t>
              </a:r>
              <a:endParaRPr lang="en-GB" sz="1400" dirty="0"/>
            </a:p>
          </p:txBody>
        </p:sp>
      </p:grpSp>
      <p:grpSp>
        <p:nvGrpSpPr>
          <p:cNvPr id="161" name="h8'">
            <a:extLst>
              <a:ext uri="{FF2B5EF4-FFF2-40B4-BE49-F238E27FC236}">
                <a16:creationId xmlns:a16="http://schemas.microsoft.com/office/drawing/2014/main" id="{E81EF83B-96B4-48AC-80BD-E534D4D3E56A}"/>
              </a:ext>
            </a:extLst>
          </p:cNvPr>
          <p:cNvGrpSpPr/>
          <p:nvPr/>
        </p:nvGrpSpPr>
        <p:grpSpPr>
          <a:xfrm>
            <a:off x="12217213" y="5719988"/>
            <a:ext cx="881352" cy="606307"/>
            <a:chOff x="1399142" y="4032170"/>
            <a:chExt cx="881352" cy="606307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43D9916-0642-407B-8D49-382AB7CCD1FD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150B3D47-8464-4025-B750-32A5617444EA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96BE958F-F3AF-4549-8027-114CC18CB87C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A03CB07A-7687-434A-A5E5-F67F23991F86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4E21AC-8DA3-481F-AC34-75FBFD2D1C7F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h8'</a:t>
              </a:r>
              <a:endParaRPr lang="en-GB" sz="1400" dirty="0"/>
            </a:p>
          </p:txBody>
        </p:sp>
      </p:grpSp>
      <p:cxnSp>
        <p:nvCxnSpPr>
          <p:cNvPr id="168" name="add wt averages">
            <a:extLst>
              <a:ext uri="{FF2B5EF4-FFF2-40B4-BE49-F238E27FC236}">
                <a16:creationId xmlns:a16="http://schemas.microsoft.com/office/drawing/2014/main" id="{1C7E0106-0CC2-4CDC-B1C0-AB81CA4A88AA}"/>
              </a:ext>
            </a:extLst>
          </p:cNvPr>
          <p:cNvCxnSpPr>
            <a:cxnSpLocks/>
          </p:cNvCxnSpPr>
          <p:nvPr/>
        </p:nvCxnSpPr>
        <p:spPr>
          <a:xfrm flipV="1">
            <a:off x="3098071" y="5825550"/>
            <a:ext cx="10588498" cy="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9" name="c0">
            <a:extLst>
              <a:ext uri="{FF2B5EF4-FFF2-40B4-BE49-F238E27FC236}">
                <a16:creationId xmlns:a16="http://schemas.microsoft.com/office/drawing/2014/main" id="{A1902873-6FAA-42DF-A551-1C6C6249A450}"/>
              </a:ext>
            </a:extLst>
          </p:cNvPr>
          <p:cNvGrpSpPr/>
          <p:nvPr/>
        </p:nvGrpSpPr>
        <p:grpSpPr>
          <a:xfrm>
            <a:off x="14010722" y="5707504"/>
            <a:ext cx="881352" cy="606307"/>
            <a:chOff x="1399142" y="4032170"/>
            <a:chExt cx="881352" cy="606307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C7A7315B-79E5-4AFF-85D6-21CC94FD9FA8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B4C08CCF-F500-45F8-8C83-B2C9334A342A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C52E297D-171E-4DC7-95F8-1EC3DF5902A1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C70BBD57-7A29-42DD-BD3E-7F3E49CBA4DF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C21F51F-BF27-4F4B-9C2E-29B50712C5B8}"/>
                </a:ext>
              </a:extLst>
            </p:cNvPr>
            <p:cNvSpPr txBox="1"/>
            <p:nvPr/>
          </p:nvSpPr>
          <p:spPr>
            <a:xfrm>
              <a:off x="1653372" y="433070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c0</a:t>
              </a:r>
              <a:endParaRPr lang="en-GB" sz="1400" dirty="0"/>
            </a:p>
          </p:txBody>
        </p:sp>
      </p:grpSp>
      <p:sp>
        <p:nvSpPr>
          <p:cNvPr id="175" name="add text">
            <a:extLst>
              <a:ext uri="{FF2B5EF4-FFF2-40B4-BE49-F238E27FC236}">
                <a16:creationId xmlns:a16="http://schemas.microsoft.com/office/drawing/2014/main" id="{FCC1F64D-3758-4E4C-A6A0-78C96105CDD9}"/>
              </a:ext>
            </a:extLst>
          </p:cNvPr>
          <p:cNvSpPr txBox="1"/>
          <p:nvPr/>
        </p:nvSpPr>
        <p:spPr>
          <a:xfrm>
            <a:off x="12439655" y="5416490"/>
            <a:ext cx="1378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element wise</a:t>
            </a:r>
            <a:endParaRPr lang="en-GB" sz="1200" dirty="0"/>
          </a:p>
        </p:txBody>
      </p:sp>
      <p:sp>
        <p:nvSpPr>
          <p:cNvPr id="208" name="Decoder">
            <a:extLst>
              <a:ext uri="{FF2B5EF4-FFF2-40B4-BE49-F238E27FC236}">
                <a16:creationId xmlns:a16="http://schemas.microsoft.com/office/drawing/2014/main" id="{1FA2D309-6315-4629-A0FA-1A68E8FA6F5A}"/>
              </a:ext>
            </a:extLst>
          </p:cNvPr>
          <p:cNvSpPr/>
          <p:nvPr/>
        </p:nvSpPr>
        <p:spPr>
          <a:xfrm>
            <a:off x="7055567" y="1327032"/>
            <a:ext cx="1948126" cy="18337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Decoder RNN</a:t>
            </a:r>
            <a:endParaRPr lang="en-GB" sz="1798" dirty="0">
              <a:solidFill>
                <a:schemeClr val="tx1"/>
              </a:solidFill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C56ED4F9-54B7-4203-BF80-BE58772F33D8}"/>
              </a:ext>
            </a:extLst>
          </p:cNvPr>
          <p:cNvSpPr/>
          <p:nvPr/>
        </p:nvSpPr>
        <p:spPr>
          <a:xfrm>
            <a:off x="6311830" y="1755574"/>
            <a:ext cx="207926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3842BC2F-BCCF-44E0-BD32-EDB695A1C177}"/>
              </a:ext>
            </a:extLst>
          </p:cNvPr>
          <p:cNvSpPr/>
          <p:nvPr/>
        </p:nvSpPr>
        <p:spPr>
          <a:xfrm>
            <a:off x="6311830" y="2785802"/>
            <a:ext cx="207926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6C15C87B-AFFB-4866-B086-C70C86B9E046}"/>
              </a:ext>
            </a:extLst>
          </p:cNvPr>
          <p:cNvSpPr/>
          <p:nvPr/>
        </p:nvSpPr>
        <p:spPr>
          <a:xfrm>
            <a:off x="7931873" y="3615282"/>
            <a:ext cx="207926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2" name="op_input">
            <a:extLst>
              <a:ext uri="{FF2B5EF4-FFF2-40B4-BE49-F238E27FC236}">
                <a16:creationId xmlns:a16="http://schemas.microsoft.com/office/drawing/2014/main" id="{F8338375-1E3A-468B-808D-BB672BF18F16}"/>
              </a:ext>
            </a:extLst>
          </p:cNvPr>
          <p:cNvGrpSpPr/>
          <p:nvPr/>
        </p:nvGrpSpPr>
        <p:grpSpPr>
          <a:xfrm>
            <a:off x="2804915" y="1292320"/>
            <a:ext cx="1379789" cy="1135065"/>
            <a:chOff x="6932916" y="1927850"/>
            <a:chExt cx="1381228" cy="1136249"/>
          </a:xfrm>
        </p:grpSpPr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EDD2C5FF-A52E-49CE-A55C-5A72F31B619F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AFE93CF0-C708-4727-88E6-3EAE983D3CAB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48891743-1F27-4FB7-B2CF-9B79A97B6D68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7876A142-3723-4C13-A36B-3A9D394DD2F2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62255737-DB67-4FDB-84C9-EEBA6BC2F625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op0</a:t>
              </a:r>
            </a:p>
          </p:txBody>
        </p:sp>
      </p:grpSp>
      <p:grpSp>
        <p:nvGrpSpPr>
          <p:cNvPr id="218" name="s_input">
            <a:extLst>
              <a:ext uri="{FF2B5EF4-FFF2-40B4-BE49-F238E27FC236}">
                <a16:creationId xmlns:a16="http://schemas.microsoft.com/office/drawing/2014/main" id="{1212E111-5505-4544-8EBB-D668E03D312D}"/>
              </a:ext>
            </a:extLst>
          </p:cNvPr>
          <p:cNvGrpSpPr/>
          <p:nvPr/>
        </p:nvGrpSpPr>
        <p:grpSpPr>
          <a:xfrm>
            <a:off x="8858795" y="1856481"/>
            <a:ext cx="1379789" cy="1135065"/>
            <a:chOff x="6932916" y="1927850"/>
            <a:chExt cx="1381228" cy="1136249"/>
          </a:xfrm>
        </p:grpSpPr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DAF2F08D-498C-4BA8-B376-8A6F7ACDD779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19077E53-A96B-434C-8099-9F015EF68A82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51A37E32-513E-4596-89A3-ED9ABBD9371E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B468CEE1-83C4-4488-8EDA-7E80C8CA0776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F91DA5FF-2E13-4418-B0CB-71B4FE5CDBD3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s1</a:t>
              </a:r>
            </a:p>
          </p:txBody>
        </p:sp>
      </p:grpSp>
      <p:sp>
        <p:nvSpPr>
          <p:cNvPr id="230" name="Mapping process">
            <a:extLst>
              <a:ext uri="{FF2B5EF4-FFF2-40B4-BE49-F238E27FC236}">
                <a16:creationId xmlns:a16="http://schemas.microsoft.com/office/drawing/2014/main" id="{D2DECC09-E576-4729-814D-427381A93FAA}"/>
              </a:ext>
            </a:extLst>
          </p:cNvPr>
          <p:cNvSpPr/>
          <p:nvPr/>
        </p:nvSpPr>
        <p:spPr>
          <a:xfrm>
            <a:off x="10238584" y="1220927"/>
            <a:ext cx="854132" cy="2091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F391F98-644A-4967-AFFD-3843F084B14C}"/>
              </a:ext>
            </a:extLst>
          </p:cNvPr>
          <p:cNvSpPr txBox="1"/>
          <p:nvPr/>
        </p:nvSpPr>
        <p:spPr>
          <a:xfrm>
            <a:off x="9789687" y="3450511"/>
            <a:ext cx="1744708" cy="245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9" dirty="0"/>
              <a:t>Mapping process to output</a:t>
            </a:r>
          </a:p>
        </p:txBody>
      </p:sp>
      <p:grpSp>
        <p:nvGrpSpPr>
          <p:cNvPr id="233" name="op_input">
            <a:extLst>
              <a:ext uri="{FF2B5EF4-FFF2-40B4-BE49-F238E27FC236}">
                <a16:creationId xmlns:a16="http://schemas.microsoft.com/office/drawing/2014/main" id="{345C7141-29B7-4715-84E0-6C7285026FA0}"/>
              </a:ext>
            </a:extLst>
          </p:cNvPr>
          <p:cNvGrpSpPr/>
          <p:nvPr/>
        </p:nvGrpSpPr>
        <p:grpSpPr>
          <a:xfrm>
            <a:off x="11155232" y="1859724"/>
            <a:ext cx="1379789" cy="1135321"/>
            <a:chOff x="6932916" y="1927850"/>
            <a:chExt cx="1381228" cy="1136506"/>
          </a:xfrm>
        </p:grpSpPr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4C55A42C-66D2-407B-B868-FD623A41B7B9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B2554A9E-19CB-4250-9C30-08DF72871DCC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5F1ECEF4-8D12-44BF-8FD7-811A441CC3C6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864E4497-E872-4FE1-B286-8D7D4C1B8D0C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BA13BE16-533C-4349-9524-D78F8048CEE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op1 = </a:t>
              </a:r>
              <a:r>
                <a:rPr lang="fr-FR" altLang="en-US" sz="1000" dirty="0">
                  <a:solidFill>
                    <a:srgbClr val="202124"/>
                  </a:solidFill>
                  <a:latin typeface="inherit"/>
                </a:rPr>
                <a:t>La</a:t>
              </a:r>
              <a:r>
                <a:rPr lang="en-US" sz="999" dirty="0"/>
                <a:t> </a:t>
              </a:r>
            </a:p>
          </p:txBody>
        </p:sp>
      </p:grpSp>
      <p:cxnSp>
        <p:nvCxnSpPr>
          <p:cNvPr id="449" name="h1_arrow">
            <a:extLst>
              <a:ext uri="{FF2B5EF4-FFF2-40B4-BE49-F238E27FC236}">
                <a16:creationId xmlns:a16="http://schemas.microsoft.com/office/drawing/2014/main" id="{757790AE-206F-481A-A1F3-679DFCABBB89}"/>
              </a:ext>
            </a:extLst>
          </p:cNvPr>
          <p:cNvCxnSpPr>
            <a:cxnSpLocks/>
          </p:cNvCxnSpPr>
          <p:nvPr/>
        </p:nvCxnSpPr>
        <p:spPr>
          <a:xfrm flipV="1">
            <a:off x="3744028" y="5134770"/>
            <a:ext cx="3501918" cy="154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h2_arrow">
            <a:extLst>
              <a:ext uri="{FF2B5EF4-FFF2-40B4-BE49-F238E27FC236}">
                <a16:creationId xmlns:a16="http://schemas.microsoft.com/office/drawing/2014/main" id="{530AD26F-84A9-4ED2-9255-0AF2ADA7B3CF}"/>
              </a:ext>
            </a:extLst>
          </p:cNvPr>
          <p:cNvCxnSpPr>
            <a:cxnSpLocks/>
          </p:cNvCxnSpPr>
          <p:nvPr/>
        </p:nvCxnSpPr>
        <p:spPr>
          <a:xfrm flipV="1">
            <a:off x="4955609" y="5295090"/>
            <a:ext cx="2557069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1" name="h3_arrow">
            <a:extLst>
              <a:ext uri="{FF2B5EF4-FFF2-40B4-BE49-F238E27FC236}">
                <a16:creationId xmlns:a16="http://schemas.microsoft.com/office/drawing/2014/main" id="{E388B926-A463-4B39-987B-4D56A8B14448}"/>
              </a:ext>
            </a:extLst>
          </p:cNvPr>
          <p:cNvCxnSpPr>
            <a:cxnSpLocks/>
          </p:cNvCxnSpPr>
          <p:nvPr/>
        </p:nvCxnSpPr>
        <p:spPr>
          <a:xfrm flipV="1">
            <a:off x="6237251" y="5295090"/>
            <a:ext cx="1461873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h4_arrow">
            <a:extLst>
              <a:ext uri="{FF2B5EF4-FFF2-40B4-BE49-F238E27FC236}">
                <a16:creationId xmlns:a16="http://schemas.microsoft.com/office/drawing/2014/main" id="{4FCAFEF2-1702-46D5-A6DD-A50F1C238197}"/>
              </a:ext>
            </a:extLst>
          </p:cNvPr>
          <p:cNvCxnSpPr>
            <a:cxnSpLocks/>
          </p:cNvCxnSpPr>
          <p:nvPr/>
        </p:nvCxnSpPr>
        <p:spPr>
          <a:xfrm flipV="1">
            <a:off x="7809292" y="5295091"/>
            <a:ext cx="0" cy="137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3" name="h5_arrow">
            <a:extLst>
              <a:ext uri="{FF2B5EF4-FFF2-40B4-BE49-F238E27FC236}">
                <a16:creationId xmlns:a16="http://schemas.microsoft.com/office/drawing/2014/main" id="{37240254-272E-408C-8855-410D9BC8E552}"/>
              </a:ext>
            </a:extLst>
          </p:cNvPr>
          <p:cNvCxnSpPr>
            <a:cxnSpLocks/>
          </p:cNvCxnSpPr>
          <p:nvPr/>
        </p:nvCxnSpPr>
        <p:spPr>
          <a:xfrm flipH="1" flipV="1">
            <a:off x="8095630" y="5295090"/>
            <a:ext cx="845028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4" name="h6_arrow">
            <a:extLst>
              <a:ext uri="{FF2B5EF4-FFF2-40B4-BE49-F238E27FC236}">
                <a16:creationId xmlns:a16="http://schemas.microsoft.com/office/drawing/2014/main" id="{B17F7CDF-3362-4770-B85C-FFB21E6A678C}"/>
              </a:ext>
            </a:extLst>
          </p:cNvPr>
          <p:cNvCxnSpPr>
            <a:cxnSpLocks/>
          </p:cNvCxnSpPr>
          <p:nvPr/>
        </p:nvCxnSpPr>
        <p:spPr>
          <a:xfrm flipH="1" flipV="1">
            <a:off x="8095630" y="5295090"/>
            <a:ext cx="2060636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5" name="h7_arrow">
            <a:extLst>
              <a:ext uri="{FF2B5EF4-FFF2-40B4-BE49-F238E27FC236}">
                <a16:creationId xmlns:a16="http://schemas.microsoft.com/office/drawing/2014/main" id="{EB40EBB3-56BA-4C4B-803F-599153C0C2D8}"/>
              </a:ext>
            </a:extLst>
          </p:cNvPr>
          <p:cNvCxnSpPr>
            <a:cxnSpLocks/>
          </p:cNvCxnSpPr>
          <p:nvPr/>
        </p:nvCxnSpPr>
        <p:spPr>
          <a:xfrm flipH="1" flipV="1">
            <a:off x="8392320" y="5295090"/>
            <a:ext cx="293081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6" name="h8_arrow">
            <a:extLst>
              <a:ext uri="{FF2B5EF4-FFF2-40B4-BE49-F238E27FC236}">
                <a16:creationId xmlns:a16="http://schemas.microsoft.com/office/drawing/2014/main" id="{ABC41033-4657-4773-87B9-5B98B2494727}"/>
              </a:ext>
            </a:extLst>
          </p:cNvPr>
          <p:cNvCxnSpPr>
            <a:cxnSpLocks/>
          </p:cNvCxnSpPr>
          <p:nvPr/>
        </p:nvCxnSpPr>
        <p:spPr>
          <a:xfrm flipH="1" flipV="1">
            <a:off x="8610152" y="5295090"/>
            <a:ext cx="396795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7" name="a1">
            <a:extLst>
              <a:ext uri="{FF2B5EF4-FFF2-40B4-BE49-F238E27FC236}">
                <a16:creationId xmlns:a16="http://schemas.microsoft.com/office/drawing/2014/main" id="{A5EF96D8-EA7E-4BF7-9D5B-E8B454F888CE}"/>
              </a:ext>
            </a:extLst>
          </p:cNvPr>
          <p:cNvSpPr/>
          <p:nvPr/>
        </p:nvSpPr>
        <p:spPr>
          <a:xfrm>
            <a:off x="954869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8" name="a2">
            <a:extLst>
              <a:ext uri="{FF2B5EF4-FFF2-40B4-BE49-F238E27FC236}">
                <a16:creationId xmlns:a16="http://schemas.microsoft.com/office/drawing/2014/main" id="{620DAC13-1873-4095-8DC0-59BE4D3EE81F}"/>
              </a:ext>
            </a:extLst>
          </p:cNvPr>
          <p:cNvSpPr/>
          <p:nvPr/>
        </p:nvSpPr>
        <p:spPr>
          <a:xfrm>
            <a:off x="988125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9" name="a3">
            <a:extLst>
              <a:ext uri="{FF2B5EF4-FFF2-40B4-BE49-F238E27FC236}">
                <a16:creationId xmlns:a16="http://schemas.microsoft.com/office/drawing/2014/main" id="{9F72580F-325A-4F7C-ACB7-9B80BA9A18F9}"/>
              </a:ext>
            </a:extLst>
          </p:cNvPr>
          <p:cNvSpPr/>
          <p:nvPr/>
        </p:nvSpPr>
        <p:spPr>
          <a:xfrm>
            <a:off x="1021381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0" name="a4">
            <a:extLst>
              <a:ext uri="{FF2B5EF4-FFF2-40B4-BE49-F238E27FC236}">
                <a16:creationId xmlns:a16="http://schemas.microsoft.com/office/drawing/2014/main" id="{61C3575A-ED0D-4403-B877-A77965B6ED1F}"/>
              </a:ext>
            </a:extLst>
          </p:cNvPr>
          <p:cNvSpPr/>
          <p:nvPr/>
        </p:nvSpPr>
        <p:spPr>
          <a:xfrm>
            <a:off x="1054637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1" name="a5">
            <a:extLst>
              <a:ext uri="{FF2B5EF4-FFF2-40B4-BE49-F238E27FC236}">
                <a16:creationId xmlns:a16="http://schemas.microsoft.com/office/drawing/2014/main" id="{64C5192E-4590-4713-B15E-5F02F3E52157}"/>
              </a:ext>
            </a:extLst>
          </p:cNvPr>
          <p:cNvSpPr/>
          <p:nvPr/>
        </p:nvSpPr>
        <p:spPr>
          <a:xfrm>
            <a:off x="10882454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2" name="a6">
            <a:extLst>
              <a:ext uri="{FF2B5EF4-FFF2-40B4-BE49-F238E27FC236}">
                <a16:creationId xmlns:a16="http://schemas.microsoft.com/office/drawing/2014/main" id="{3CBB8EDF-0C13-48B9-A90C-40355BAC96ED}"/>
              </a:ext>
            </a:extLst>
          </p:cNvPr>
          <p:cNvSpPr/>
          <p:nvPr/>
        </p:nvSpPr>
        <p:spPr>
          <a:xfrm>
            <a:off x="11211490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3" name="a7">
            <a:extLst>
              <a:ext uri="{FF2B5EF4-FFF2-40B4-BE49-F238E27FC236}">
                <a16:creationId xmlns:a16="http://schemas.microsoft.com/office/drawing/2014/main" id="{85BBF458-5B62-4AD5-A095-DE6D0CD37DC2}"/>
              </a:ext>
            </a:extLst>
          </p:cNvPr>
          <p:cNvSpPr/>
          <p:nvPr/>
        </p:nvSpPr>
        <p:spPr>
          <a:xfrm>
            <a:off x="11542364" y="4540425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4" name="a8">
            <a:extLst>
              <a:ext uri="{FF2B5EF4-FFF2-40B4-BE49-F238E27FC236}">
                <a16:creationId xmlns:a16="http://schemas.microsoft.com/office/drawing/2014/main" id="{888211F1-6A0F-43CB-A7B8-20452CA12455}"/>
              </a:ext>
            </a:extLst>
          </p:cNvPr>
          <p:cNvSpPr/>
          <p:nvPr/>
        </p:nvSpPr>
        <p:spPr>
          <a:xfrm>
            <a:off x="11878973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65" name="h1'">
            <a:extLst>
              <a:ext uri="{FF2B5EF4-FFF2-40B4-BE49-F238E27FC236}">
                <a16:creationId xmlns:a16="http://schemas.microsoft.com/office/drawing/2014/main" id="{838687DC-07F2-47DC-9519-0020A5F18658}"/>
              </a:ext>
            </a:extLst>
          </p:cNvPr>
          <p:cNvGrpSpPr/>
          <p:nvPr/>
        </p:nvGrpSpPr>
        <p:grpSpPr>
          <a:xfrm>
            <a:off x="3383247" y="5716752"/>
            <a:ext cx="881352" cy="606307"/>
            <a:chOff x="1399142" y="4032170"/>
            <a:chExt cx="881352" cy="606307"/>
          </a:xfrm>
        </p:grpSpPr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F3762539-D96D-45D4-B552-E6FAE45A40A5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9E7B0BD1-8665-4D8D-8375-74E7AE2CBEA5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89AC2862-D647-422F-9CD9-493171CD893D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E1E2FB50-6CDD-4EA5-B7E8-3C9F01F42AEE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3ACDAC63-8035-49CB-B279-9805DA9EAD56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h1'</a:t>
              </a:r>
              <a:endParaRPr lang="en-GB" sz="1400" dirty="0"/>
            </a:p>
          </p:txBody>
        </p:sp>
      </p:grpSp>
      <p:grpSp>
        <p:nvGrpSpPr>
          <p:cNvPr id="471" name="h2'">
            <a:extLst>
              <a:ext uri="{FF2B5EF4-FFF2-40B4-BE49-F238E27FC236}">
                <a16:creationId xmlns:a16="http://schemas.microsoft.com/office/drawing/2014/main" id="{B9BD3845-E3F3-4312-B00F-30EF34A04E7E}"/>
              </a:ext>
            </a:extLst>
          </p:cNvPr>
          <p:cNvGrpSpPr/>
          <p:nvPr/>
        </p:nvGrpSpPr>
        <p:grpSpPr>
          <a:xfrm>
            <a:off x="4629866" y="5725464"/>
            <a:ext cx="881352" cy="606307"/>
            <a:chOff x="1399142" y="4032170"/>
            <a:chExt cx="881352" cy="606307"/>
          </a:xfrm>
        </p:grpSpPr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E9E71577-097F-4ADB-9241-F6E012F440DA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4ED8BCE5-76F4-43DB-ADCF-10E62E560A47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079E3C13-8D7C-4C99-B528-36966E6E58B1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DEF318D2-DDFD-4DD5-8589-FF60ADAAE584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6" name="TextBox 475">
              <a:extLst>
                <a:ext uri="{FF2B5EF4-FFF2-40B4-BE49-F238E27FC236}">
                  <a16:creationId xmlns:a16="http://schemas.microsoft.com/office/drawing/2014/main" id="{32332F48-62F6-4C0F-837C-836B11D050A6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h2'</a:t>
              </a:r>
              <a:endParaRPr lang="en-GB" sz="1400" dirty="0"/>
            </a:p>
          </p:txBody>
        </p:sp>
      </p:grpSp>
      <p:grpSp>
        <p:nvGrpSpPr>
          <p:cNvPr id="477" name="h3'">
            <a:extLst>
              <a:ext uri="{FF2B5EF4-FFF2-40B4-BE49-F238E27FC236}">
                <a16:creationId xmlns:a16="http://schemas.microsoft.com/office/drawing/2014/main" id="{F72808E2-3FB1-43ED-8FFF-B2EABCF3FA1E}"/>
              </a:ext>
            </a:extLst>
          </p:cNvPr>
          <p:cNvGrpSpPr/>
          <p:nvPr/>
        </p:nvGrpSpPr>
        <p:grpSpPr>
          <a:xfrm>
            <a:off x="5906471" y="5724612"/>
            <a:ext cx="881352" cy="606307"/>
            <a:chOff x="1399142" y="4032170"/>
            <a:chExt cx="881352" cy="606307"/>
          </a:xfrm>
        </p:grpSpPr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B8C5C95D-D506-49F8-AAB8-0102A7943A23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0074A298-3259-4635-867E-9EFDE0B9157E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0895C063-37FC-43A7-885D-9080B84E1263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7B544488-7491-4C9F-86EB-288101FD802B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2" name="TextBox 481">
              <a:extLst>
                <a:ext uri="{FF2B5EF4-FFF2-40B4-BE49-F238E27FC236}">
                  <a16:creationId xmlns:a16="http://schemas.microsoft.com/office/drawing/2014/main" id="{2EFACC3E-FC85-494B-A504-768F7A01F578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h3'</a:t>
              </a:r>
              <a:endParaRPr lang="en-GB" sz="1400" dirty="0"/>
            </a:p>
          </p:txBody>
        </p:sp>
      </p:grpSp>
      <p:grpSp>
        <p:nvGrpSpPr>
          <p:cNvPr id="483" name="h4'">
            <a:extLst>
              <a:ext uri="{FF2B5EF4-FFF2-40B4-BE49-F238E27FC236}">
                <a16:creationId xmlns:a16="http://schemas.microsoft.com/office/drawing/2014/main" id="{74F457DA-A879-4177-9FF3-7CE505003EA3}"/>
              </a:ext>
            </a:extLst>
          </p:cNvPr>
          <p:cNvGrpSpPr/>
          <p:nvPr/>
        </p:nvGrpSpPr>
        <p:grpSpPr>
          <a:xfrm>
            <a:off x="7241116" y="5724612"/>
            <a:ext cx="881352" cy="606307"/>
            <a:chOff x="1399142" y="4032170"/>
            <a:chExt cx="881352" cy="606307"/>
          </a:xfrm>
        </p:grpSpPr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0894026C-3E2C-408A-AC5C-1E9FE9F40C0E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EE1B8BB5-3F9A-4C62-93C3-73EF7EBA6F44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EEC6A5FA-6E40-479C-BD34-54D50F8D6E1A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40900E55-D3EF-4E19-ACF2-EAFDD2B9D608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8" name="TextBox 487">
              <a:extLst>
                <a:ext uri="{FF2B5EF4-FFF2-40B4-BE49-F238E27FC236}">
                  <a16:creationId xmlns:a16="http://schemas.microsoft.com/office/drawing/2014/main" id="{1E1A64CB-76D4-482D-93CF-12243F2E32A3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h4'</a:t>
              </a:r>
              <a:endParaRPr lang="en-GB" sz="1400" dirty="0"/>
            </a:p>
          </p:txBody>
        </p:sp>
      </p:grpSp>
      <p:grpSp>
        <p:nvGrpSpPr>
          <p:cNvPr id="489" name="h5'">
            <a:extLst>
              <a:ext uri="{FF2B5EF4-FFF2-40B4-BE49-F238E27FC236}">
                <a16:creationId xmlns:a16="http://schemas.microsoft.com/office/drawing/2014/main" id="{C3A3DB7E-1AC1-479E-BD18-57111F1B18B6}"/>
              </a:ext>
            </a:extLst>
          </p:cNvPr>
          <p:cNvGrpSpPr/>
          <p:nvPr/>
        </p:nvGrpSpPr>
        <p:grpSpPr>
          <a:xfrm>
            <a:off x="8608829" y="5724612"/>
            <a:ext cx="881352" cy="606307"/>
            <a:chOff x="1399142" y="4032170"/>
            <a:chExt cx="881352" cy="606307"/>
          </a:xfrm>
        </p:grpSpPr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7A962D18-F0F2-4632-AA13-0565A13BEB46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22ED944A-624A-4C5A-8FA1-1ECBBABCABE8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AA70CF8F-746B-4CEB-866D-BC60BA5FBB93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3" name="Rectangle 492">
              <a:extLst>
                <a:ext uri="{FF2B5EF4-FFF2-40B4-BE49-F238E27FC236}">
                  <a16:creationId xmlns:a16="http://schemas.microsoft.com/office/drawing/2014/main" id="{C034EBBF-4D5B-4AF2-9A17-7B9E1923C5EE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4" name="TextBox 493">
              <a:extLst>
                <a:ext uri="{FF2B5EF4-FFF2-40B4-BE49-F238E27FC236}">
                  <a16:creationId xmlns:a16="http://schemas.microsoft.com/office/drawing/2014/main" id="{F634EC92-BA5C-426D-95C1-137453C10BE3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h5'</a:t>
              </a:r>
              <a:endParaRPr lang="en-GB" sz="1400" dirty="0"/>
            </a:p>
          </p:txBody>
        </p:sp>
      </p:grpSp>
      <p:grpSp>
        <p:nvGrpSpPr>
          <p:cNvPr id="495" name="h6'">
            <a:extLst>
              <a:ext uri="{FF2B5EF4-FFF2-40B4-BE49-F238E27FC236}">
                <a16:creationId xmlns:a16="http://schemas.microsoft.com/office/drawing/2014/main" id="{A81681C1-0B9B-4A0B-B1CB-C586FA41138F}"/>
              </a:ext>
            </a:extLst>
          </p:cNvPr>
          <p:cNvGrpSpPr/>
          <p:nvPr/>
        </p:nvGrpSpPr>
        <p:grpSpPr>
          <a:xfrm>
            <a:off x="9825759" y="5712128"/>
            <a:ext cx="881352" cy="606307"/>
            <a:chOff x="1399142" y="4032170"/>
            <a:chExt cx="881352" cy="606307"/>
          </a:xfrm>
        </p:grpSpPr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77CF26D5-6AEE-46AB-9968-B611B26E78CC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7" name="Rectangle 496">
              <a:extLst>
                <a:ext uri="{FF2B5EF4-FFF2-40B4-BE49-F238E27FC236}">
                  <a16:creationId xmlns:a16="http://schemas.microsoft.com/office/drawing/2014/main" id="{3427BA86-1083-4037-A35F-136BC7E68D39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8" name="Rectangle 497">
              <a:extLst>
                <a:ext uri="{FF2B5EF4-FFF2-40B4-BE49-F238E27FC236}">
                  <a16:creationId xmlns:a16="http://schemas.microsoft.com/office/drawing/2014/main" id="{80618772-47C7-4430-9CFC-A2306CEA1BAA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9" name="Rectangle 498">
              <a:extLst>
                <a:ext uri="{FF2B5EF4-FFF2-40B4-BE49-F238E27FC236}">
                  <a16:creationId xmlns:a16="http://schemas.microsoft.com/office/drawing/2014/main" id="{53657F31-4D76-4DC8-A18C-B016B738CB49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0" name="TextBox 499">
              <a:extLst>
                <a:ext uri="{FF2B5EF4-FFF2-40B4-BE49-F238E27FC236}">
                  <a16:creationId xmlns:a16="http://schemas.microsoft.com/office/drawing/2014/main" id="{49AE3E25-3F41-4548-9641-93A5AE1764E7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h6'</a:t>
              </a:r>
              <a:endParaRPr lang="en-GB" sz="1400" dirty="0"/>
            </a:p>
          </p:txBody>
        </p:sp>
      </p:grpSp>
      <p:grpSp>
        <p:nvGrpSpPr>
          <p:cNvPr id="501" name="h7'">
            <a:extLst>
              <a:ext uri="{FF2B5EF4-FFF2-40B4-BE49-F238E27FC236}">
                <a16:creationId xmlns:a16="http://schemas.microsoft.com/office/drawing/2014/main" id="{1727EB18-8B2D-477B-98B9-5ECE02BB86D3}"/>
              </a:ext>
            </a:extLst>
          </p:cNvPr>
          <p:cNvGrpSpPr/>
          <p:nvPr/>
        </p:nvGrpSpPr>
        <p:grpSpPr>
          <a:xfrm>
            <a:off x="11007236" y="5719988"/>
            <a:ext cx="881352" cy="606307"/>
            <a:chOff x="1399142" y="4032170"/>
            <a:chExt cx="881352" cy="606307"/>
          </a:xfrm>
        </p:grpSpPr>
        <p:sp>
          <p:nvSpPr>
            <p:cNvPr id="502" name="Rectangle 501">
              <a:extLst>
                <a:ext uri="{FF2B5EF4-FFF2-40B4-BE49-F238E27FC236}">
                  <a16:creationId xmlns:a16="http://schemas.microsoft.com/office/drawing/2014/main" id="{FE48ABB7-F09D-4145-9C26-2D005872CBE4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3" name="Rectangle 502">
              <a:extLst>
                <a:ext uri="{FF2B5EF4-FFF2-40B4-BE49-F238E27FC236}">
                  <a16:creationId xmlns:a16="http://schemas.microsoft.com/office/drawing/2014/main" id="{61047C81-763A-4630-B80C-F9685E6416E0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4" name="Rectangle 503">
              <a:extLst>
                <a:ext uri="{FF2B5EF4-FFF2-40B4-BE49-F238E27FC236}">
                  <a16:creationId xmlns:a16="http://schemas.microsoft.com/office/drawing/2014/main" id="{899A8696-24FE-4F00-B1C6-8C3AE47D434C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5" name="Rectangle 504">
              <a:extLst>
                <a:ext uri="{FF2B5EF4-FFF2-40B4-BE49-F238E27FC236}">
                  <a16:creationId xmlns:a16="http://schemas.microsoft.com/office/drawing/2014/main" id="{9DA6AB17-B704-4794-98CF-A1337D8B4136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6" name="TextBox 505">
              <a:extLst>
                <a:ext uri="{FF2B5EF4-FFF2-40B4-BE49-F238E27FC236}">
                  <a16:creationId xmlns:a16="http://schemas.microsoft.com/office/drawing/2014/main" id="{AFB656BC-2DC4-4394-BD6F-54855C7C85E3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h7'</a:t>
              </a:r>
              <a:endParaRPr lang="en-GB" sz="1400" dirty="0"/>
            </a:p>
          </p:txBody>
        </p:sp>
      </p:grpSp>
      <p:grpSp>
        <p:nvGrpSpPr>
          <p:cNvPr id="507" name="h8'">
            <a:extLst>
              <a:ext uri="{FF2B5EF4-FFF2-40B4-BE49-F238E27FC236}">
                <a16:creationId xmlns:a16="http://schemas.microsoft.com/office/drawing/2014/main" id="{D638ADF7-95EF-45B9-8991-5B72AD499713}"/>
              </a:ext>
            </a:extLst>
          </p:cNvPr>
          <p:cNvGrpSpPr/>
          <p:nvPr/>
        </p:nvGrpSpPr>
        <p:grpSpPr>
          <a:xfrm>
            <a:off x="12217213" y="5719988"/>
            <a:ext cx="881352" cy="606307"/>
            <a:chOff x="1399142" y="4032170"/>
            <a:chExt cx="881352" cy="606307"/>
          </a:xfrm>
        </p:grpSpPr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A1328804-B323-4D5E-9B86-1CAAE185B31E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594A4425-7732-43C0-9648-BDB1A37F3AFD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id="{7C44FE55-7B1B-4F1D-A68C-697CF18F922F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2FD0DF35-58A5-489C-A734-F57F5D7F0CB1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2" name="TextBox 511">
              <a:extLst>
                <a:ext uri="{FF2B5EF4-FFF2-40B4-BE49-F238E27FC236}">
                  <a16:creationId xmlns:a16="http://schemas.microsoft.com/office/drawing/2014/main" id="{7A04CE27-6554-431F-83B7-E4A3E7BD77A9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h8'</a:t>
              </a:r>
              <a:endParaRPr lang="en-GB" sz="1400" dirty="0"/>
            </a:p>
          </p:txBody>
        </p:sp>
      </p:grpSp>
      <p:grpSp>
        <p:nvGrpSpPr>
          <p:cNvPr id="513" name="c0">
            <a:extLst>
              <a:ext uri="{FF2B5EF4-FFF2-40B4-BE49-F238E27FC236}">
                <a16:creationId xmlns:a16="http://schemas.microsoft.com/office/drawing/2014/main" id="{E8CE1BD0-B0B0-4CF8-9D9F-7D7728FC611C}"/>
              </a:ext>
            </a:extLst>
          </p:cNvPr>
          <p:cNvGrpSpPr/>
          <p:nvPr/>
        </p:nvGrpSpPr>
        <p:grpSpPr>
          <a:xfrm>
            <a:off x="14010722" y="5707504"/>
            <a:ext cx="881352" cy="606307"/>
            <a:chOff x="1399142" y="4032170"/>
            <a:chExt cx="881352" cy="606307"/>
          </a:xfrm>
        </p:grpSpPr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CC6047E2-2FA6-47FF-B33B-E95A82E1C505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id="{5A841156-7B49-4A86-B707-A916144D2E3D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id="{50C60684-B853-4C98-88EF-3A5CD7E6A163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id="{89946B7C-7C82-4F2F-AAAF-530175F4B17C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8" name="TextBox 517">
              <a:extLst>
                <a:ext uri="{FF2B5EF4-FFF2-40B4-BE49-F238E27FC236}">
                  <a16:creationId xmlns:a16="http://schemas.microsoft.com/office/drawing/2014/main" id="{C0C7D929-6D88-4C88-816A-D857CF98C6DD}"/>
                </a:ext>
              </a:extLst>
            </p:cNvPr>
            <p:cNvSpPr txBox="1"/>
            <p:nvPr/>
          </p:nvSpPr>
          <p:spPr>
            <a:xfrm>
              <a:off x="1653372" y="433070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c1</a:t>
              </a:r>
              <a:endParaRPr lang="en-GB" sz="1400" dirty="0"/>
            </a:p>
          </p:txBody>
        </p:sp>
      </p:grpSp>
      <p:sp>
        <p:nvSpPr>
          <p:cNvPr id="519" name="add text">
            <a:extLst>
              <a:ext uri="{FF2B5EF4-FFF2-40B4-BE49-F238E27FC236}">
                <a16:creationId xmlns:a16="http://schemas.microsoft.com/office/drawing/2014/main" id="{004F2115-A70D-44CE-989A-B4C2752599E2}"/>
              </a:ext>
            </a:extLst>
          </p:cNvPr>
          <p:cNvSpPr txBox="1"/>
          <p:nvPr/>
        </p:nvSpPr>
        <p:spPr>
          <a:xfrm>
            <a:off x="12439655" y="5416490"/>
            <a:ext cx="1378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element wise</a:t>
            </a:r>
            <a:endParaRPr lang="en-GB" sz="1200" dirty="0"/>
          </a:p>
        </p:txBody>
      </p:sp>
      <p:cxnSp>
        <p:nvCxnSpPr>
          <p:cNvPr id="520" name="add wt averages">
            <a:extLst>
              <a:ext uri="{FF2B5EF4-FFF2-40B4-BE49-F238E27FC236}">
                <a16:creationId xmlns:a16="http://schemas.microsoft.com/office/drawing/2014/main" id="{9C2DDA72-1878-40CF-90C2-BC791811AA4D}"/>
              </a:ext>
            </a:extLst>
          </p:cNvPr>
          <p:cNvCxnSpPr>
            <a:cxnSpLocks/>
          </p:cNvCxnSpPr>
          <p:nvPr/>
        </p:nvCxnSpPr>
        <p:spPr>
          <a:xfrm flipV="1">
            <a:off x="3098071" y="5825550"/>
            <a:ext cx="10588498" cy="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1" name="s_input">
            <a:extLst>
              <a:ext uri="{FF2B5EF4-FFF2-40B4-BE49-F238E27FC236}">
                <a16:creationId xmlns:a16="http://schemas.microsoft.com/office/drawing/2014/main" id="{63E33CDD-1210-426E-A8F6-07C60A505A83}"/>
              </a:ext>
            </a:extLst>
          </p:cNvPr>
          <p:cNvGrpSpPr/>
          <p:nvPr/>
        </p:nvGrpSpPr>
        <p:grpSpPr>
          <a:xfrm>
            <a:off x="8858795" y="1856481"/>
            <a:ext cx="1379789" cy="1135065"/>
            <a:chOff x="6932916" y="1927850"/>
            <a:chExt cx="1381228" cy="1136249"/>
          </a:xfrm>
        </p:grpSpPr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id="{05C151EF-2772-43E8-BBF5-41FF3A13848A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id="{714EF686-6425-42E8-9891-E12DEB5C3CD1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id="{FC0496B6-5ECB-47E8-B45D-FCD380DF4E3E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895F940D-564A-49BB-BB99-3DE057E5CC6E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26" name="TextBox 525">
              <a:extLst>
                <a:ext uri="{FF2B5EF4-FFF2-40B4-BE49-F238E27FC236}">
                  <a16:creationId xmlns:a16="http://schemas.microsoft.com/office/drawing/2014/main" id="{E09EB4DA-200A-435A-9E68-F0CC221DD209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527" name="op_input">
            <a:extLst>
              <a:ext uri="{FF2B5EF4-FFF2-40B4-BE49-F238E27FC236}">
                <a16:creationId xmlns:a16="http://schemas.microsoft.com/office/drawing/2014/main" id="{1601F05A-F21D-47CE-BC8A-12C154C8E0EE}"/>
              </a:ext>
            </a:extLst>
          </p:cNvPr>
          <p:cNvGrpSpPr/>
          <p:nvPr/>
        </p:nvGrpSpPr>
        <p:grpSpPr>
          <a:xfrm>
            <a:off x="11164757" y="1859724"/>
            <a:ext cx="1379789" cy="1135321"/>
            <a:chOff x="6932916" y="1927850"/>
            <a:chExt cx="1381228" cy="1136506"/>
          </a:xfrm>
        </p:grpSpPr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id="{F9C22158-6453-41F8-82AA-797C82D435A0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DE097087-FDB8-4283-9795-4919EACE6C20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A3DD3FA6-2C12-430C-921A-0F1A8F8CD58D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13B6A3FE-066B-4962-BFA1-4493CE1EF849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32" name="TextBox 531">
              <a:extLst>
                <a:ext uri="{FF2B5EF4-FFF2-40B4-BE49-F238E27FC236}">
                  <a16:creationId xmlns:a16="http://schemas.microsoft.com/office/drawing/2014/main" id="{18107A86-7850-424B-8DCA-2FF9E61254CA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op2 = </a:t>
              </a:r>
              <a:r>
                <a:rPr lang="en-US" sz="1000" i="1" dirty="0" err="1"/>
                <a:t>croissance</a:t>
              </a:r>
              <a:r>
                <a:rPr lang="en-US" sz="999" dirty="0"/>
                <a:t> </a:t>
              </a:r>
            </a:p>
          </p:txBody>
        </p:sp>
      </p:grpSp>
      <p:cxnSp>
        <p:nvCxnSpPr>
          <p:cNvPr id="533" name="add wt averages">
            <a:extLst>
              <a:ext uri="{FF2B5EF4-FFF2-40B4-BE49-F238E27FC236}">
                <a16:creationId xmlns:a16="http://schemas.microsoft.com/office/drawing/2014/main" id="{ACFEDA2B-0A52-47D8-A899-BA2512E92C37}"/>
              </a:ext>
            </a:extLst>
          </p:cNvPr>
          <p:cNvCxnSpPr>
            <a:cxnSpLocks/>
          </p:cNvCxnSpPr>
          <p:nvPr/>
        </p:nvCxnSpPr>
        <p:spPr>
          <a:xfrm flipV="1">
            <a:off x="3098071" y="5825550"/>
            <a:ext cx="10588498" cy="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4" name="add text">
            <a:extLst>
              <a:ext uri="{FF2B5EF4-FFF2-40B4-BE49-F238E27FC236}">
                <a16:creationId xmlns:a16="http://schemas.microsoft.com/office/drawing/2014/main" id="{842F324C-A697-465E-82B3-D375AD0A818F}"/>
              </a:ext>
            </a:extLst>
          </p:cNvPr>
          <p:cNvSpPr txBox="1"/>
          <p:nvPr/>
        </p:nvSpPr>
        <p:spPr>
          <a:xfrm>
            <a:off x="12439655" y="5416490"/>
            <a:ext cx="1378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element wise</a:t>
            </a:r>
            <a:endParaRPr lang="en-GB" sz="1200" dirty="0"/>
          </a:p>
        </p:txBody>
      </p:sp>
      <p:cxnSp>
        <p:nvCxnSpPr>
          <p:cNvPr id="535" name="h1_arrow">
            <a:extLst>
              <a:ext uri="{FF2B5EF4-FFF2-40B4-BE49-F238E27FC236}">
                <a16:creationId xmlns:a16="http://schemas.microsoft.com/office/drawing/2014/main" id="{4D10C0D6-124D-44CE-B3B6-744651CB2CCC}"/>
              </a:ext>
            </a:extLst>
          </p:cNvPr>
          <p:cNvCxnSpPr>
            <a:cxnSpLocks/>
          </p:cNvCxnSpPr>
          <p:nvPr/>
        </p:nvCxnSpPr>
        <p:spPr>
          <a:xfrm flipV="1">
            <a:off x="3744028" y="5134770"/>
            <a:ext cx="3501918" cy="154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6" name="h2_arrow">
            <a:extLst>
              <a:ext uri="{FF2B5EF4-FFF2-40B4-BE49-F238E27FC236}">
                <a16:creationId xmlns:a16="http://schemas.microsoft.com/office/drawing/2014/main" id="{CC5A84FC-6915-4467-8B6C-E4DD1A09B78A}"/>
              </a:ext>
            </a:extLst>
          </p:cNvPr>
          <p:cNvCxnSpPr>
            <a:cxnSpLocks/>
          </p:cNvCxnSpPr>
          <p:nvPr/>
        </p:nvCxnSpPr>
        <p:spPr>
          <a:xfrm flipV="1">
            <a:off x="4955609" y="5295090"/>
            <a:ext cx="2557069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7" name="h3_arrow">
            <a:extLst>
              <a:ext uri="{FF2B5EF4-FFF2-40B4-BE49-F238E27FC236}">
                <a16:creationId xmlns:a16="http://schemas.microsoft.com/office/drawing/2014/main" id="{9E3E21C7-2B8A-4014-967E-A5AECB887321}"/>
              </a:ext>
            </a:extLst>
          </p:cNvPr>
          <p:cNvCxnSpPr>
            <a:cxnSpLocks/>
          </p:cNvCxnSpPr>
          <p:nvPr/>
        </p:nvCxnSpPr>
        <p:spPr>
          <a:xfrm flipV="1">
            <a:off x="6237251" y="5295090"/>
            <a:ext cx="1461873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8" name="h4_arrow">
            <a:extLst>
              <a:ext uri="{FF2B5EF4-FFF2-40B4-BE49-F238E27FC236}">
                <a16:creationId xmlns:a16="http://schemas.microsoft.com/office/drawing/2014/main" id="{89A34065-CFDA-4191-89E3-90B849857E70}"/>
              </a:ext>
            </a:extLst>
          </p:cNvPr>
          <p:cNvCxnSpPr>
            <a:cxnSpLocks/>
          </p:cNvCxnSpPr>
          <p:nvPr/>
        </p:nvCxnSpPr>
        <p:spPr>
          <a:xfrm flipV="1">
            <a:off x="7809292" y="5295091"/>
            <a:ext cx="0" cy="137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9" name="h5_arrow">
            <a:extLst>
              <a:ext uri="{FF2B5EF4-FFF2-40B4-BE49-F238E27FC236}">
                <a16:creationId xmlns:a16="http://schemas.microsoft.com/office/drawing/2014/main" id="{31EC97BB-53F7-4C40-9988-FC2A76471F8E}"/>
              </a:ext>
            </a:extLst>
          </p:cNvPr>
          <p:cNvCxnSpPr>
            <a:cxnSpLocks/>
          </p:cNvCxnSpPr>
          <p:nvPr/>
        </p:nvCxnSpPr>
        <p:spPr>
          <a:xfrm flipH="1" flipV="1">
            <a:off x="8095630" y="5295090"/>
            <a:ext cx="845028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0" name="h6_arrow">
            <a:extLst>
              <a:ext uri="{FF2B5EF4-FFF2-40B4-BE49-F238E27FC236}">
                <a16:creationId xmlns:a16="http://schemas.microsoft.com/office/drawing/2014/main" id="{EE1CAFCA-896D-45C1-8909-5BA59180036F}"/>
              </a:ext>
            </a:extLst>
          </p:cNvPr>
          <p:cNvCxnSpPr>
            <a:cxnSpLocks/>
          </p:cNvCxnSpPr>
          <p:nvPr/>
        </p:nvCxnSpPr>
        <p:spPr>
          <a:xfrm flipH="1" flipV="1">
            <a:off x="8095630" y="5295090"/>
            <a:ext cx="2060636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1" name="h7_arrow">
            <a:extLst>
              <a:ext uri="{FF2B5EF4-FFF2-40B4-BE49-F238E27FC236}">
                <a16:creationId xmlns:a16="http://schemas.microsoft.com/office/drawing/2014/main" id="{0B49B611-4FCE-4967-8A72-35A4AF653BB9}"/>
              </a:ext>
            </a:extLst>
          </p:cNvPr>
          <p:cNvCxnSpPr>
            <a:cxnSpLocks/>
          </p:cNvCxnSpPr>
          <p:nvPr/>
        </p:nvCxnSpPr>
        <p:spPr>
          <a:xfrm flipH="1" flipV="1">
            <a:off x="8392320" y="5295090"/>
            <a:ext cx="293081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2" name="h8_arrow">
            <a:extLst>
              <a:ext uri="{FF2B5EF4-FFF2-40B4-BE49-F238E27FC236}">
                <a16:creationId xmlns:a16="http://schemas.microsoft.com/office/drawing/2014/main" id="{AF775A56-EC06-4403-A9C7-57248FD9F62C}"/>
              </a:ext>
            </a:extLst>
          </p:cNvPr>
          <p:cNvCxnSpPr>
            <a:cxnSpLocks/>
          </p:cNvCxnSpPr>
          <p:nvPr/>
        </p:nvCxnSpPr>
        <p:spPr>
          <a:xfrm flipH="1" flipV="1">
            <a:off x="8610152" y="5295090"/>
            <a:ext cx="396795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3" name="a1">
            <a:extLst>
              <a:ext uri="{FF2B5EF4-FFF2-40B4-BE49-F238E27FC236}">
                <a16:creationId xmlns:a16="http://schemas.microsoft.com/office/drawing/2014/main" id="{038C3F12-90D4-4B1A-8E6E-3DC69F1DC86C}"/>
              </a:ext>
            </a:extLst>
          </p:cNvPr>
          <p:cNvSpPr/>
          <p:nvPr/>
        </p:nvSpPr>
        <p:spPr>
          <a:xfrm>
            <a:off x="954869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4" name="a2">
            <a:extLst>
              <a:ext uri="{FF2B5EF4-FFF2-40B4-BE49-F238E27FC236}">
                <a16:creationId xmlns:a16="http://schemas.microsoft.com/office/drawing/2014/main" id="{8A4B8B14-2FA7-4965-A26E-EC59D763ADA4}"/>
              </a:ext>
            </a:extLst>
          </p:cNvPr>
          <p:cNvSpPr/>
          <p:nvPr/>
        </p:nvSpPr>
        <p:spPr>
          <a:xfrm>
            <a:off x="988125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5" name="a3">
            <a:extLst>
              <a:ext uri="{FF2B5EF4-FFF2-40B4-BE49-F238E27FC236}">
                <a16:creationId xmlns:a16="http://schemas.microsoft.com/office/drawing/2014/main" id="{9E162F83-3379-45A9-9E9D-49F802C2A498}"/>
              </a:ext>
            </a:extLst>
          </p:cNvPr>
          <p:cNvSpPr/>
          <p:nvPr/>
        </p:nvSpPr>
        <p:spPr>
          <a:xfrm>
            <a:off x="1021381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6" name="a4">
            <a:extLst>
              <a:ext uri="{FF2B5EF4-FFF2-40B4-BE49-F238E27FC236}">
                <a16:creationId xmlns:a16="http://schemas.microsoft.com/office/drawing/2014/main" id="{18D7751C-E956-46F3-B9DF-CEE4AB7084E9}"/>
              </a:ext>
            </a:extLst>
          </p:cNvPr>
          <p:cNvSpPr/>
          <p:nvPr/>
        </p:nvSpPr>
        <p:spPr>
          <a:xfrm>
            <a:off x="1054637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7" name="a5">
            <a:extLst>
              <a:ext uri="{FF2B5EF4-FFF2-40B4-BE49-F238E27FC236}">
                <a16:creationId xmlns:a16="http://schemas.microsoft.com/office/drawing/2014/main" id="{B0EA8805-4C4E-45B5-9E42-1B16C2FAEBFF}"/>
              </a:ext>
            </a:extLst>
          </p:cNvPr>
          <p:cNvSpPr/>
          <p:nvPr/>
        </p:nvSpPr>
        <p:spPr>
          <a:xfrm>
            <a:off x="10882454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8" name="a6">
            <a:extLst>
              <a:ext uri="{FF2B5EF4-FFF2-40B4-BE49-F238E27FC236}">
                <a16:creationId xmlns:a16="http://schemas.microsoft.com/office/drawing/2014/main" id="{CBE3D387-A793-4D80-92D2-B62FE02C0AD5}"/>
              </a:ext>
            </a:extLst>
          </p:cNvPr>
          <p:cNvSpPr/>
          <p:nvPr/>
        </p:nvSpPr>
        <p:spPr>
          <a:xfrm>
            <a:off x="11211490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9" name="a7">
            <a:extLst>
              <a:ext uri="{FF2B5EF4-FFF2-40B4-BE49-F238E27FC236}">
                <a16:creationId xmlns:a16="http://schemas.microsoft.com/office/drawing/2014/main" id="{930B38FF-5FFD-4D01-B583-CCDC69C67A00}"/>
              </a:ext>
            </a:extLst>
          </p:cNvPr>
          <p:cNvSpPr/>
          <p:nvPr/>
        </p:nvSpPr>
        <p:spPr>
          <a:xfrm>
            <a:off x="11542364" y="4540425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0" name="a8">
            <a:extLst>
              <a:ext uri="{FF2B5EF4-FFF2-40B4-BE49-F238E27FC236}">
                <a16:creationId xmlns:a16="http://schemas.microsoft.com/office/drawing/2014/main" id="{40C04E7F-0769-4AC7-A5AB-248403A9DAA7}"/>
              </a:ext>
            </a:extLst>
          </p:cNvPr>
          <p:cNvSpPr/>
          <p:nvPr/>
        </p:nvSpPr>
        <p:spPr>
          <a:xfrm>
            <a:off x="11878973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51" name="h1'">
            <a:extLst>
              <a:ext uri="{FF2B5EF4-FFF2-40B4-BE49-F238E27FC236}">
                <a16:creationId xmlns:a16="http://schemas.microsoft.com/office/drawing/2014/main" id="{4FD841DC-88C8-4823-BDC6-4B007924E8B8}"/>
              </a:ext>
            </a:extLst>
          </p:cNvPr>
          <p:cNvGrpSpPr/>
          <p:nvPr/>
        </p:nvGrpSpPr>
        <p:grpSpPr>
          <a:xfrm>
            <a:off x="3383247" y="5716752"/>
            <a:ext cx="881352" cy="606307"/>
            <a:chOff x="1399142" y="4032170"/>
            <a:chExt cx="881352" cy="606307"/>
          </a:xfrm>
        </p:grpSpPr>
        <p:sp>
          <p:nvSpPr>
            <p:cNvPr id="552" name="Rectangle 551">
              <a:extLst>
                <a:ext uri="{FF2B5EF4-FFF2-40B4-BE49-F238E27FC236}">
                  <a16:creationId xmlns:a16="http://schemas.microsoft.com/office/drawing/2014/main" id="{F6EBF68F-A5FF-4F75-A2B2-AF47EEE27F94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3" name="Rectangle 552">
              <a:extLst>
                <a:ext uri="{FF2B5EF4-FFF2-40B4-BE49-F238E27FC236}">
                  <a16:creationId xmlns:a16="http://schemas.microsoft.com/office/drawing/2014/main" id="{74737DA1-EF83-493E-B3E1-951DCAF96FFE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4" name="Rectangle 553">
              <a:extLst>
                <a:ext uri="{FF2B5EF4-FFF2-40B4-BE49-F238E27FC236}">
                  <a16:creationId xmlns:a16="http://schemas.microsoft.com/office/drawing/2014/main" id="{46E5C16F-5A00-4958-94D7-BD6D775821A4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65059E68-C56B-4082-BA96-34434835DF3F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6" name="TextBox 555">
              <a:extLst>
                <a:ext uri="{FF2B5EF4-FFF2-40B4-BE49-F238E27FC236}">
                  <a16:creationId xmlns:a16="http://schemas.microsoft.com/office/drawing/2014/main" id="{B70D51D2-C8A1-4EE2-968B-0100A9D9DD96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h1'</a:t>
              </a:r>
              <a:endParaRPr lang="en-GB" sz="1400" dirty="0"/>
            </a:p>
          </p:txBody>
        </p:sp>
      </p:grpSp>
      <p:grpSp>
        <p:nvGrpSpPr>
          <p:cNvPr id="557" name="h2'">
            <a:extLst>
              <a:ext uri="{FF2B5EF4-FFF2-40B4-BE49-F238E27FC236}">
                <a16:creationId xmlns:a16="http://schemas.microsoft.com/office/drawing/2014/main" id="{78A89A0B-EAF2-49F4-B53B-97BE6FAF0070}"/>
              </a:ext>
            </a:extLst>
          </p:cNvPr>
          <p:cNvGrpSpPr/>
          <p:nvPr/>
        </p:nvGrpSpPr>
        <p:grpSpPr>
          <a:xfrm>
            <a:off x="4629866" y="5725464"/>
            <a:ext cx="881352" cy="606307"/>
            <a:chOff x="1399142" y="4032170"/>
            <a:chExt cx="881352" cy="606307"/>
          </a:xfrm>
        </p:grpSpPr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BDE4383C-E6FC-4B56-B2AE-325DCA360901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9" name="Rectangle 558">
              <a:extLst>
                <a:ext uri="{FF2B5EF4-FFF2-40B4-BE49-F238E27FC236}">
                  <a16:creationId xmlns:a16="http://schemas.microsoft.com/office/drawing/2014/main" id="{869CE629-EF76-46AD-9A7E-8AE227720CEF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0" name="Rectangle 559">
              <a:extLst>
                <a:ext uri="{FF2B5EF4-FFF2-40B4-BE49-F238E27FC236}">
                  <a16:creationId xmlns:a16="http://schemas.microsoft.com/office/drawing/2014/main" id="{2248F2DB-BC58-4E75-8CBB-4ACFD3C5B945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:a16="http://schemas.microsoft.com/office/drawing/2014/main" id="{EC0592A4-4C2B-4D13-9C9B-F62FBE3D1F33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2" name="TextBox 561">
              <a:extLst>
                <a:ext uri="{FF2B5EF4-FFF2-40B4-BE49-F238E27FC236}">
                  <a16:creationId xmlns:a16="http://schemas.microsoft.com/office/drawing/2014/main" id="{8A8534B9-4FB5-405A-A823-AA1922EFF6DF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h2'</a:t>
              </a:r>
              <a:endParaRPr lang="en-GB" sz="1400" dirty="0"/>
            </a:p>
          </p:txBody>
        </p:sp>
      </p:grpSp>
      <p:grpSp>
        <p:nvGrpSpPr>
          <p:cNvPr id="563" name="h3'">
            <a:extLst>
              <a:ext uri="{FF2B5EF4-FFF2-40B4-BE49-F238E27FC236}">
                <a16:creationId xmlns:a16="http://schemas.microsoft.com/office/drawing/2014/main" id="{20A63F2C-9C8E-488E-9820-2A3185BBC6CD}"/>
              </a:ext>
            </a:extLst>
          </p:cNvPr>
          <p:cNvGrpSpPr/>
          <p:nvPr/>
        </p:nvGrpSpPr>
        <p:grpSpPr>
          <a:xfrm>
            <a:off x="5906471" y="5724612"/>
            <a:ext cx="881352" cy="606307"/>
            <a:chOff x="1399142" y="4032170"/>
            <a:chExt cx="881352" cy="606307"/>
          </a:xfrm>
        </p:grpSpPr>
        <p:sp>
          <p:nvSpPr>
            <p:cNvPr id="564" name="Rectangle 563">
              <a:extLst>
                <a:ext uri="{FF2B5EF4-FFF2-40B4-BE49-F238E27FC236}">
                  <a16:creationId xmlns:a16="http://schemas.microsoft.com/office/drawing/2014/main" id="{57CD5C34-615F-4D30-8DA4-EDCE2CA94221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5" name="Rectangle 564">
              <a:extLst>
                <a:ext uri="{FF2B5EF4-FFF2-40B4-BE49-F238E27FC236}">
                  <a16:creationId xmlns:a16="http://schemas.microsoft.com/office/drawing/2014/main" id="{75C89716-03A1-4698-9C8A-C26AFE4D04B0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6" name="Rectangle 565">
              <a:extLst>
                <a:ext uri="{FF2B5EF4-FFF2-40B4-BE49-F238E27FC236}">
                  <a16:creationId xmlns:a16="http://schemas.microsoft.com/office/drawing/2014/main" id="{71323504-8880-46E9-A3CC-221813C9195E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7" name="Rectangle 566">
              <a:extLst>
                <a:ext uri="{FF2B5EF4-FFF2-40B4-BE49-F238E27FC236}">
                  <a16:creationId xmlns:a16="http://schemas.microsoft.com/office/drawing/2014/main" id="{E0567858-3627-4C87-B2A6-8540CBF04547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8" name="TextBox 567">
              <a:extLst>
                <a:ext uri="{FF2B5EF4-FFF2-40B4-BE49-F238E27FC236}">
                  <a16:creationId xmlns:a16="http://schemas.microsoft.com/office/drawing/2014/main" id="{E1371C5F-BF3B-45B9-9E5E-FD369551B517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h3'</a:t>
              </a:r>
              <a:endParaRPr lang="en-GB" sz="1400" dirty="0"/>
            </a:p>
          </p:txBody>
        </p:sp>
      </p:grpSp>
      <p:grpSp>
        <p:nvGrpSpPr>
          <p:cNvPr id="569" name="h4'">
            <a:extLst>
              <a:ext uri="{FF2B5EF4-FFF2-40B4-BE49-F238E27FC236}">
                <a16:creationId xmlns:a16="http://schemas.microsoft.com/office/drawing/2014/main" id="{0C2E9B6C-3275-4DA4-B39C-E679A604F350}"/>
              </a:ext>
            </a:extLst>
          </p:cNvPr>
          <p:cNvGrpSpPr/>
          <p:nvPr/>
        </p:nvGrpSpPr>
        <p:grpSpPr>
          <a:xfrm>
            <a:off x="7241116" y="5724612"/>
            <a:ext cx="881352" cy="606307"/>
            <a:chOff x="1399142" y="4032170"/>
            <a:chExt cx="881352" cy="606307"/>
          </a:xfrm>
        </p:grpSpPr>
        <p:sp>
          <p:nvSpPr>
            <p:cNvPr id="570" name="Rectangle 569">
              <a:extLst>
                <a:ext uri="{FF2B5EF4-FFF2-40B4-BE49-F238E27FC236}">
                  <a16:creationId xmlns:a16="http://schemas.microsoft.com/office/drawing/2014/main" id="{CDC76ABB-D84A-4184-B784-0431F2434447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1" name="Rectangle 570">
              <a:extLst>
                <a:ext uri="{FF2B5EF4-FFF2-40B4-BE49-F238E27FC236}">
                  <a16:creationId xmlns:a16="http://schemas.microsoft.com/office/drawing/2014/main" id="{144B4BBE-CE1B-4289-8BC1-11C2F97EC5F8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2" name="Rectangle 571">
              <a:extLst>
                <a:ext uri="{FF2B5EF4-FFF2-40B4-BE49-F238E27FC236}">
                  <a16:creationId xmlns:a16="http://schemas.microsoft.com/office/drawing/2014/main" id="{BA680E90-F654-4C6B-8BC4-61086929DE2B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3" name="Rectangle 572">
              <a:extLst>
                <a:ext uri="{FF2B5EF4-FFF2-40B4-BE49-F238E27FC236}">
                  <a16:creationId xmlns:a16="http://schemas.microsoft.com/office/drawing/2014/main" id="{AFC9C7FC-A807-412D-AB8C-FF86D20CC89A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4" name="TextBox 573">
              <a:extLst>
                <a:ext uri="{FF2B5EF4-FFF2-40B4-BE49-F238E27FC236}">
                  <a16:creationId xmlns:a16="http://schemas.microsoft.com/office/drawing/2014/main" id="{41E68B4D-7F79-4B0D-BC54-0E416CC21BF2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h4'</a:t>
              </a:r>
              <a:endParaRPr lang="en-GB" sz="1400" dirty="0"/>
            </a:p>
          </p:txBody>
        </p:sp>
      </p:grpSp>
      <p:grpSp>
        <p:nvGrpSpPr>
          <p:cNvPr id="575" name="h5'">
            <a:extLst>
              <a:ext uri="{FF2B5EF4-FFF2-40B4-BE49-F238E27FC236}">
                <a16:creationId xmlns:a16="http://schemas.microsoft.com/office/drawing/2014/main" id="{E64BDAFB-6E57-4493-9417-439819EC8541}"/>
              </a:ext>
            </a:extLst>
          </p:cNvPr>
          <p:cNvGrpSpPr/>
          <p:nvPr/>
        </p:nvGrpSpPr>
        <p:grpSpPr>
          <a:xfrm>
            <a:off x="8608829" y="5724612"/>
            <a:ext cx="881352" cy="606307"/>
            <a:chOff x="1399142" y="4032170"/>
            <a:chExt cx="881352" cy="606307"/>
          </a:xfrm>
        </p:grpSpPr>
        <p:sp>
          <p:nvSpPr>
            <p:cNvPr id="576" name="Rectangle 575">
              <a:extLst>
                <a:ext uri="{FF2B5EF4-FFF2-40B4-BE49-F238E27FC236}">
                  <a16:creationId xmlns:a16="http://schemas.microsoft.com/office/drawing/2014/main" id="{1676303A-11E1-450D-AB3A-3DA53BD396AD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F5F5ECA8-97D2-4378-865D-033578E20D1C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EB584521-0C9A-474F-8357-B38F00BF692D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C008A91C-D515-4AA9-AF3E-71E533898D1E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0" name="TextBox 579">
              <a:extLst>
                <a:ext uri="{FF2B5EF4-FFF2-40B4-BE49-F238E27FC236}">
                  <a16:creationId xmlns:a16="http://schemas.microsoft.com/office/drawing/2014/main" id="{B90E5D61-E54F-4699-B085-FEC2FC86A84A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h5'</a:t>
              </a:r>
              <a:endParaRPr lang="en-GB" sz="1400" dirty="0"/>
            </a:p>
          </p:txBody>
        </p:sp>
      </p:grpSp>
      <p:grpSp>
        <p:nvGrpSpPr>
          <p:cNvPr id="581" name="h6'">
            <a:extLst>
              <a:ext uri="{FF2B5EF4-FFF2-40B4-BE49-F238E27FC236}">
                <a16:creationId xmlns:a16="http://schemas.microsoft.com/office/drawing/2014/main" id="{2E6CFEE3-E784-458C-B97E-DB3A61A9E800}"/>
              </a:ext>
            </a:extLst>
          </p:cNvPr>
          <p:cNvGrpSpPr/>
          <p:nvPr/>
        </p:nvGrpSpPr>
        <p:grpSpPr>
          <a:xfrm>
            <a:off x="9825759" y="5712128"/>
            <a:ext cx="881352" cy="606307"/>
            <a:chOff x="1399142" y="4032170"/>
            <a:chExt cx="881352" cy="606307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62FC96A5-E15B-4654-927A-931BFB349676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3" name="Rectangle 582">
              <a:extLst>
                <a:ext uri="{FF2B5EF4-FFF2-40B4-BE49-F238E27FC236}">
                  <a16:creationId xmlns:a16="http://schemas.microsoft.com/office/drawing/2014/main" id="{0986CCEB-B65B-414C-B97A-7FCD4AD8AB50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4" name="Rectangle 583">
              <a:extLst>
                <a:ext uri="{FF2B5EF4-FFF2-40B4-BE49-F238E27FC236}">
                  <a16:creationId xmlns:a16="http://schemas.microsoft.com/office/drawing/2014/main" id="{F085FCCB-4BDB-4033-B016-B425CBAA1489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1047CBB6-AC1E-4705-B3E8-26DE0AEBBC8F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6" name="TextBox 585">
              <a:extLst>
                <a:ext uri="{FF2B5EF4-FFF2-40B4-BE49-F238E27FC236}">
                  <a16:creationId xmlns:a16="http://schemas.microsoft.com/office/drawing/2014/main" id="{609A074F-EE8D-42AB-9883-D434301150BE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h6'</a:t>
              </a:r>
              <a:endParaRPr lang="en-GB" sz="1400" dirty="0"/>
            </a:p>
          </p:txBody>
        </p:sp>
      </p:grpSp>
      <p:grpSp>
        <p:nvGrpSpPr>
          <p:cNvPr id="587" name="h7'">
            <a:extLst>
              <a:ext uri="{FF2B5EF4-FFF2-40B4-BE49-F238E27FC236}">
                <a16:creationId xmlns:a16="http://schemas.microsoft.com/office/drawing/2014/main" id="{43D338EC-B7A5-4CB2-AFA3-ED7D78E921AA}"/>
              </a:ext>
            </a:extLst>
          </p:cNvPr>
          <p:cNvGrpSpPr/>
          <p:nvPr/>
        </p:nvGrpSpPr>
        <p:grpSpPr>
          <a:xfrm>
            <a:off x="11007236" y="5719988"/>
            <a:ext cx="881352" cy="606307"/>
            <a:chOff x="1399142" y="4032170"/>
            <a:chExt cx="881352" cy="606307"/>
          </a:xfrm>
        </p:grpSpPr>
        <p:sp>
          <p:nvSpPr>
            <p:cNvPr id="588" name="Rectangle 587">
              <a:extLst>
                <a:ext uri="{FF2B5EF4-FFF2-40B4-BE49-F238E27FC236}">
                  <a16:creationId xmlns:a16="http://schemas.microsoft.com/office/drawing/2014/main" id="{8457CFD7-7C83-4641-8A4E-E402D7CC1043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9" name="Rectangle 588">
              <a:extLst>
                <a:ext uri="{FF2B5EF4-FFF2-40B4-BE49-F238E27FC236}">
                  <a16:creationId xmlns:a16="http://schemas.microsoft.com/office/drawing/2014/main" id="{09D4C454-B820-48C1-AED1-78281CA554E6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0" name="Rectangle 589">
              <a:extLst>
                <a:ext uri="{FF2B5EF4-FFF2-40B4-BE49-F238E27FC236}">
                  <a16:creationId xmlns:a16="http://schemas.microsoft.com/office/drawing/2014/main" id="{7DDC60AB-FF3F-4A34-8ED9-0C3DA7B7BF33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1" name="Rectangle 590">
              <a:extLst>
                <a:ext uri="{FF2B5EF4-FFF2-40B4-BE49-F238E27FC236}">
                  <a16:creationId xmlns:a16="http://schemas.microsoft.com/office/drawing/2014/main" id="{24D4875E-7026-42BB-8ADB-268A177AB9F6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2" name="TextBox 591">
              <a:extLst>
                <a:ext uri="{FF2B5EF4-FFF2-40B4-BE49-F238E27FC236}">
                  <a16:creationId xmlns:a16="http://schemas.microsoft.com/office/drawing/2014/main" id="{774EDEDE-CDCE-4862-BAFF-590C4D4737DE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h7'</a:t>
              </a:r>
              <a:endParaRPr lang="en-GB" sz="1400" dirty="0"/>
            </a:p>
          </p:txBody>
        </p:sp>
      </p:grpSp>
      <p:grpSp>
        <p:nvGrpSpPr>
          <p:cNvPr id="593" name="h8'">
            <a:extLst>
              <a:ext uri="{FF2B5EF4-FFF2-40B4-BE49-F238E27FC236}">
                <a16:creationId xmlns:a16="http://schemas.microsoft.com/office/drawing/2014/main" id="{744B5709-FC52-423B-AB43-ED1E9F3304AA}"/>
              </a:ext>
            </a:extLst>
          </p:cNvPr>
          <p:cNvGrpSpPr/>
          <p:nvPr/>
        </p:nvGrpSpPr>
        <p:grpSpPr>
          <a:xfrm>
            <a:off x="12217213" y="5719988"/>
            <a:ext cx="881352" cy="606307"/>
            <a:chOff x="1399142" y="4032170"/>
            <a:chExt cx="881352" cy="606307"/>
          </a:xfrm>
        </p:grpSpPr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2C97F948-72C4-4EB3-8B05-EC5F1C564762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5" name="Rectangle 594">
              <a:extLst>
                <a:ext uri="{FF2B5EF4-FFF2-40B4-BE49-F238E27FC236}">
                  <a16:creationId xmlns:a16="http://schemas.microsoft.com/office/drawing/2014/main" id="{087CDDCC-0BDE-4106-8C9D-71D4B04E016E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6" name="Rectangle 595">
              <a:extLst>
                <a:ext uri="{FF2B5EF4-FFF2-40B4-BE49-F238E27FC236}">
                  <a16:creationId xmlns:a16="http://schemas.microsoft.com/office/drawing/2014/main" id="{AC86B79A-00CD-41D9-BD4C-ED5D21B55A7E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7" name="Rectangle 596">
              <a:extLst>
                <a:ext uri="{FF2B5EF4-FFF2-40B4-BE49-F238E27FC236}">
                  <a16:creationId xmlns:a16="http://schemas.microsoft.com/office/drawing/2014/main" id="{3B7BB687-7CBD-4ED9-8E60-E7ECEC5DC411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29065F47-0E77-4A25-A043-C7C2E8874FA5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h8'</a:t>
              </a:r>
              <a:endParaRPr lang="en-GB" sz="1400" dirty="0"/>
            </a:p>
          </p:txBody>
        </p:sp>
      </p:grpSp>
      <p:grpSp>
        <p:nvGrpSpPr>
          <p:cNvPr id="599" name="c0">
            <a:extLst>
              <a:ext uri="{FF2B5EF4-FFF2-40B4-BE49-F238E27FC236}">
                <a16:creationId xmlns:a16="http://schemas.microsoft.com/office/drawing/2014/main" id="{23A96792-71BB-4E22-B450-F2468C4EEEF6}"/>
              </a:ext>
            </a:extLst>
          </p:cNvPr>
          <p:cNvGrpSpPr/>
          <p:nvPr/>
        </p:nvGrpSpPr>
        <p:grpSpPr>
          <a:xfrm>
            <a:off x="14010722" y="5707504"/>
            <a:ext cx="881352" cy="606307"/>
            <a:chOff x="1399142" y="4032170"/>
            <a:chExt cx="881352" cy="606307"/>
          </a:xfrm>
        </p:grpSpPr>
        <p:sp>
          <p:nvSpPr>
            <p:cNvPr id="600" name="Rectangle 599">
              <a:extLst>
                <a:ext uri="{FF2B5EF4-FFF2-40B4-BE49-F238E27FC236}">
                  <a16:creationId xmlns:a16="http://schemas.microsoft.com/office/drawing/2014/main" id="{4331BFDA-3586-4975-B863-6B5F5EC092A4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1" name="Rectangle 600">
              <a:extLst>
                <a:ext uri="{FF2B5EF4-FFF2-40B4-BE49-F238E27FC236}">
                  <a16:creationId xmlns:a16="http://schemas.microsoft.com/office/drawing/2014/main" id="{3650598D-85EC-49B4-9C54-69B416985675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2" name="Rectangle 601">
              <a:extLst>
                <a:ext uri="{FF2B5EF4-FFF2-40B4-BE49-F238E27FC236}">
                  <a16:creationId xmlns:a16="http://schemas.microsoft.com/office/drawing/2014/main" id="{00C0D84A-FDD7-4ECF-9383-88B6CAE57E1E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3" name="Rectangle 602">
              <a:extLst>
                <a:ext uri="{FF2B5EF4-FFF2-40B4-BE49-F238E27FC236}">
                  <a16:creationId xmlns:a16="http://schemas.microsoft.com/office/drawing/2014/main" id="{5ED94E11-9FDC-492B-95A2-0156C228892D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4" name="TextBox 603">
              <a:extLst>
                <a:ext uri="{FF2B5EF4-FFF2-40B4-BE49-F238E27FC236}">
                  <a16:creationId xmlns:a16="http://schemas.microsoft.com/office/drawing/2014/main" id="{659AF69D-446B-45CC-A093-483534DD4699}"/>
                </a:ext>
              </a:extLst>
            </p:cNvPr>
            <p:cNvSpPr txBox="1"/>
            <p:nvPr/>
          </p:nvSpPr>
          <p:spPr>
            <a:xfrm>
              <a:off x="1653372" y="433070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c2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0292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6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2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6" presetClass="emph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2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6" presetClass="emph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2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 0.01286 L 0.0001 0.01303 C -0.00489 0.04118 -0.0044 0.04136 -0.0175 0.08064 C -0.02043 0.08898 -0.02395 0.09697 -0.02806 0.10358 C -0.0349 0.11435 -0.06501 0.13833 -0.06736 0.14007 C -0.0787 0.14807 -0.09023 0.15554 -0.10197 0.16093 C -0.13325 0.17466 -0.16033 0.17344 -0.19288 0.17448 L -0.30785 0.17657 C -0.31645 0.17692 -0.32515 0.17639 -0.33366 0.17761 C -0.33943 0.17831 -0.3451 0.18004 -0.35067 0.18178 C -0.35194 0.18213 -0.35302 0.18317 -0.35419 0.18387 C -0.35517 0.18422 -0.35614 0.18456 -0.35712 0.18491 C -0.35898 0.1896 -0.358 0.1863 -0.35888 0.19221 C -0.35957 0.19621 -0.35947 0.19395 -0.35947 0.19638 " pathEditMode="relative" rAng="0" ptsTypes="AAAAAAAAAAAAAA">
                                      <p:cBhvr>
                                        <p:cTn id="206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8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4.18491E-6 L -0.00117 0.00017 C -0.00274 0.0139 -0.00254 0.01824 -0.00547 0.03058 C -0.00811 0.04118 -0.01036 0.04675 -0.01496 0.05578 C -0.01994 0.06552 -0.02424 0.07681 -0.0303 0.08429 C -0.03382 0.08846 -0.04458 0.10253 -0.04976 0.10723 C -0.05426 0.11122 -0.05875 0.11539 -0.06345 0.11835 C -0.0785 0.12739 -0.10245 0.13694 -0.11721 0.14251 C -0.13031 0.14685 -0.14341 0.15102 -0.15632 0.15571 C -0.1748 0.1618 -0.17558 0.16319 -0.19484 0.16771 C -0.22573 0.17448 -0.21322 0.17014 -0.24685 0.17535 C -0.24919 0.1757 -0.25164 0.17605 -0.25398 0.17639 L -0.28292 0.17865 L -0.29358 0.18091 L -0.29954 0.18196 C -0.31459 0.19047 -0.30707 0.18074 -0.30951 0.19186 C -0.3098 0.19291 -0.31039 0.19377 -0.31068 0.19516 C -0.31098 0.19569 -0.31107 0.19655 -0.31127 0.19742 " pathEditMode="relative" rAng="0" ptsTypes="AAAAAAAAAAAAAAAAAA">
                                      <p:cBhvr>
                                        <p:cTn id="210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05" y="98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166 0.02033 -0.00684 0.04275 -0.00977 0.04814 C -0.01593 0.05961 -0.02327 0.07507 -0.03089 0.08359 C -0.04145 0.09558 -0.05426 0.10566 -0.06609 0.11279 C -0.07518 0.11835 -0.09639 0.13051 -0.1089 0.13468 C -0.11712 0.13747 -0.12787 0.13886 -0.13589 0.14094 C -0.17108 0.15015 -0.14977 0.14755 -0.17812 0.14928 C -0.18125 0.14998 -0.18447 0.14998 -0.1875 0.15137 C -0.18887 0.15206 -0.18975 0.15467 -0.19102 0.15554 C -0.19317 0.1571 -0.19542 0.15728 -0.19748 0.15867 C -0.19953 0.16006 -0.20129 0.16267 -0.20334 0.16388 C -0.20569 0.16545 -0.20813 0.16597 -0.21038 0.16701 C -0.21302 0.1684 -0.21546 0.17014 -0.21801 0.17118 C -0.21937 0.17188 -0.22084 0.1717 -0.22211 0.17222 C -0.22358 0.17275 -0.22485 0.17379 -0.22622 0.17431 C -0.22768 0.175 -0.23463 0.17761 -0.23619 0.17848 C -0.25066 0.18769 -0.22808 0.1757 -0.24382 0.18369 C -0.24557 0.18561 -0.24743 0.187 -0.24851 0.18995 C -0.2489 0.19099 -0.2487 0.19238 -0.24909 0.19308 C -0.25085 0.19673 -0.25095 0.19621 -0.25261 0.19621 " pathEditMode="relative" rAng="0" ptsTypes="AAAAAAAAAAAAAAAAAAAAA">
                                      <p:cBhvr>
                                        <p:cTn id="214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41" y="91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068 0.01598 -0.00127 0.01911 -0.00224 0.02224 C -0.00264 0.02363 -0.00342 0.02485 -0.004 0.02641 C -0.00655 0.03302 -0.00606 0.03267 -0.00928 0.03893 C -0.01075 0.04171 -0.01202 0.04518 -0.01398 0.04727 C -0.0259 0.06048 -0.00997 0.04362 -0.02571 0.05665 C -0.02854 0.05891 -0.03108 0.06239 -0.03392 0.06499 C -0.03675 0.06743 -0.03979 0.06899 -0.04272 0.07125 C -0.04565 0.07351 -0.04849 0.07612 -0.05152 0.07855 C -0.05435 0.08064 -0.05738 0.08237 -0.06032 0.08481 C -0.07273 0.09454 -0.06178 0.09037 -0.08436 0.10253 L -0.0961 0.10879 C -0.09844 0.11001 -0.10079 0.1114 -0.10313 0.11296 C -0.10411 0.11348 -0.10499 0.11435 -0.10607 0.11505 C -0.1088 0.11644 -0.11144 0.11783 -0.11428 0.11922 C -0.1178 0.12061 -0.12132 0.12148 -0.12484 0.12339 C -0.13002 0.126 -0.13481 0.13069 -0.14009 0.13277 C -0.14283 0.13382 -0.14556 0.13434 -0.1483 0.1359 C -0.15035 0.13694 -0.15221 0.13868 -0.15417 0.14007 C -0.15593 0.14112 -0.15769 0.14181 -0.15945 0.1432 C -0.1616 0.14459 -0.16365 0.14685 -0.1659 0.14841 C -0.16736 0.14928 -0.16912 0.14928 -0.17059 0.1505 C -0.18916 0.16371 -0.17802 0.15849 -0.18584 0.16197 C -0.18662 0.16301 -0.18731 0.16423 -0.18819 0.1651 C -0.18868 0.16562 -0.18946 0.16527 -0.18995 0.16614 C -0.19034 0.16684 -0.19024 0.16823 -0.19053 0.16927 C -0.19083 0.17031 -0.19161 0.17101 -0.19171 0.1724 C -0.192 0.18091 -0.19171 0.18978 -0.19171 0.19847 " pathEditMode="relative" rAng="0" ptsTypes="AAAAAAAAAAAAAAAAAAAAAAAAAAAAA">
                                      <p:cBhvr>
                                        <p:cTn id="218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0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139 L -0.00117 0.01407 C -0.00176 0.02467 -0.00147 0.02415 -0.00293 0.03371 C -0.00352 0.03684 -0.00391 0.04014 -0.00469 0.0431 C -0.00724 0.05196 -0.013 0.06187 -0.01642 0.06812 C -0.01916 0.07281 -0.0217 0.07768 -0.02464 0.08168 C -0.02737 0.08498 -0.0306 0.08707 -0.03344 0.09002 C -0.03607 0.09263 -0.03852 0.09576 -0.04106 0.09836 C -0.05221 0.10879 -0.04487 0.10097 -0.05397 0.10775 C -0.06003 0.11209 -0.07528 0.12443 -0.08153 0.12964 L -0.08916 0.1359 C -0.0917 0.13799 -0.09424 0.14025 -0.09678 0.14216 C -0.10373 0.14702 -0.10509 0.14685 -0.11028 0.15363 C -0.11213 0.15589 -0.11526 0.16093 -0.11673 0.16406 C -0.11722 0.16492 -0.11751 0.16614 -0.1179 0.16718 C -0.11927 0.17031 -0.12201 0.17657 -0.12201 0.17674 C -0.12416 0.18752 -0.12259 0.17796 -0.12377 0.19117 C -0.12396 0.19256 -0.12406 0.19395 -0.12435 0.19534 C -0.12465 0.19638 -0.12553 0.19847 -0.12553 0.19864 " pathEditMode="relative" rAng="0" ptsTypes="AAAAAAAAAAAAAAAAAAA">
                                      <p:cBhvr>
                                        <p:cTn id="22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8" y="9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8 0.01286 L -0.00088 0.01303 C -0.00284 0.04327 -0.00118 0.0205 -0.00333 0.0431 C -0.00352 0.04536 -0.00343 0.04796 -0.00391 0.0504 C -0.00421 0.05248 -0.00509 0.05439 -0.00567 0.05665 C -0.00626 0.05926 -0.00665 0.06221 -0.00743 0.06499 C -0.01262 0.0855 -0.00968 0.07299 -0.01447 0.08793 C -0.01506 0.08985 -0.01555 0.09211 -0.01623 0.09419 C -0.01858 0.10114 -0.02308 0.11209 -0.0262 0.11713 C -0.02816 0.12026 -0.02992 0.12374 -0.03207 0.12652 C -0.0397 0.13625 -0.04126 0.1359 -0.04967 0.14216 C -0.0569 0.14737 -0.05309 0.14476 -0.06023 0.15154 C -0.06257 0.15363 -0.06492 0.15571 -0.06726 0.1578 C -0.06844 0.15884 -0.06971 0.15936 -0.07078 0.16093 L -0.07372 0.1651 C -0.07665 0.17831 -0.07489 0.1684 -0.07489 0.19638 " pathEditMode="relative" rAng="0" ptsTypes="AAAAAAAAAAAAAAAA">
                                      <p:cBhvr>
                                        <p:cTn id="226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4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6997E-5 0.01286 L -9.76997E-5 0.01303 C 0.00303 0.05144 0.00244 0.03406 -9.76997E-5 0.09315 C -0.0003 0.09662 -0.00069 0.1001 -0.00127 0.10358 C -0.00186 0.1067 -0.00303 0.10966 -0.00362 0.11296 C -0.00421 0.11557 -0.00421 0.11852 -0.00479 0.1213 C -0.00557 0.1246 -0.00675 0.12739 -0.00773 0.13069 C -0.00812 0.1319 -0.00841 0.13347 -0.0089 0.13486 C -0.01115 0.14112 -0.01408 0.14685 -0.01594 0.15363 C -0.01691 0.1571 -0.01779 0.16058 -0.01887 0.16406 C -0.01965 0.16614 -0.02122 0.17066 -0.0218 0.17344 C -0.0221 0.17466 -0.02219 0.17622 -0.02239 0.17761 C -0.02405 0.18769 -0.02298 0.1717 -0.02298 0.19847 " pathEditMode="relative" rAng="0" ptsTypes="AAAAAAAAAAAAA">
                                      <p:cBhvr>
                                        <p:cTn id="230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 0.01182 L 0.00118 0.01199 C 0.00176 0.01842 0.00235 0.02485 0.00293 0.03163 C 0.00352 0.0398 0.00313 0.04866 0.00469 0.05665 C 0.00509 0.05874 0.00548 0.06065 0.00587 0.06291 C 0.00724 0.07229 0.00685 0.07386 0.0088 0.08377 C 0.00939 0.08689 0.01046 0.08985 0.01115 0.09315 C 0.01183 0.09645 0.01203 0.1001 0.01291 0.10358 C 0.0134 0.10584 0.01457 0.10757 0.01525 0.10983 C 0.01897 0.12304 0.013 0.10879 0.01936 0.12235 C 0.0219 0.14025 0.01867 0.11957 0.02405 0.14424 C 0.02434 0.14564 0.02503 0.1545 0.02522 0.15571 C 0.0264 0.16388 0.02679 0.1644 0.02874 0.17136 C 0.02894 0.17309 0.02904 0.17483 0.02933 0.17657 C 0.02962 0.17813 0.03099 0.18161 0.03109 0.18387 C 0.03119 0.18891 0.03109 0.1943 0.03109 0.19951 " pathEditMode="relative" rAng="0" ptsTypes="AAAAAAAAAAAAAAAA">
                                      <p:cBhvr>
                                        <p:cTn id="234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" y="93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6 -0.0292 L 0.00166 -0.02903 C -0.01359 -0.0756 -0.00919 -0.06935 -0.04878 -0.11366 C -0.05533 -0.12096 -0.0656 -0.13348 -0.07283 -0.13765 C -0.08593 -0.14529 -0.09952 -0.1512 -0.11213 -0.16059 C -0.11585 -0.16337 -0.11956 -0.1665 -0.12328 -0.16893 C -0.12445 -0.1698 -0.12572 -0.16945 -0.1268 -0.16997 C -0.13198 -0.17223 -0.13696 -0.17519 -0.14205 -0.17727 C -0.153 -0.18214 -0.16385 -0.18805 -0.17489 -0.19083 C -0.17626 -0.19117 -0.17773 -0.19152 -0.179 -0.19187 C -0.20129 -0.19969 -0.19757 -0.19969 -0.22065 -0.20543 C -0.22866 -0.20751 -0.23678 -0.20821 -0.2447 -0.21064 C -0.26122 -0.21585 -0.27745 -0.22402 -0.29397 -0.22837 C -0.29788 -0.22941 -0.30189 -0.2301 -0.3057 -0.23149 C -0.32701 -0.23914 -0.3057 -0.23236 -0.31919 -0.23879 C -0.32242 -0.24036 -0.3362 -0.24557 -0.33972 -0.24609 C -0.34754 -0.24731 -0.35536 -0.24748 -0.36318 -0.24818 C -0.36475 -0.24853 -0.36641 -0.24887 -0.36787 -0.24922 C -0.36895 -0.24957 -0.36983 -0.25009 -0.37081 -0.25026 C -0.38557 -0.25287 -0.38352 -0.25235 -0.39603 -0.25235 " pathEditMode="relative" rAng="0" ptsTypes="AAAAAAAAAAAAAAAAAAAA">
                                      <p:cBhvr>
                                        <p:cTn id="304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85" y="-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869 -0.00052 L -0.04869 -0.00052 C -0.05358 0.00017 -0.05846 0.00226 -0.06335 0.00156 C -0.07342 0.00017 -0.08349 -0.00278 -0.09327 -0.00678 C -0.09992 -0.00956 -0.10881 -0.0186 -0.11497 -0.0245 C -0.11761 -0.03024 -0.12015 -0.03476 -0.12142 -0.04223 C -0.12289 -0.05075 -0.12338 -0.05961 -0.12436 -0.0683 C -0.12484 -0.08481 -0.12553 -0.09767 -0.12436 -0.11418 C -0.12377 -0.12304 -0.1226 -0.13173 -0.12142 -0.14025 C -0.11693 -0.17362 -0.11741 -0.1804 -0.10852 -0.2049 C -0.1049 -0.21498 -0.10226 -0.22715 -0.09679 -0.2341 C -0.0919 -0.24035 -0.0876 -0.24835 -0.08212 -0.25287 C -0.07919 -0.2553 -0.07626 -0.25756 -0.07332 -0.26017 C -0.07039 -0.26277 -0.06756 -0.26608 -0.06453 -0.26851 C -0.06228 -0.27059 -0.05983 -0.27198 -0.05749 -0.27372 C -0.05592 -0.27511 -0.05446 -0.27685 -0.05279 -0.27789 C -0.05055 -0.27963 -0.0481 -0.28067 -0.04576 -0.28206 C -0.03618 -0.28832 -0.03989 -0.28728 -0.02933 -0.29145 C -0.02728 -0.29232 -0.02503 -0.29284 -0.02288 -0.29353 C -0.02132 -0.29423 -0.01975 -0.29493 -0.01819 -0.29562 C -0.01701 -0.29632 -0.01594 -0.29736 -0.01467 -0.29771 C -0.00978 -0.2991 -0.0044 -0.29875 0.00058 -0.29875 " pathEditMode="relative" ptsTypes="AAAAAAAAAAAAAAAAAAAAAA">
                                      <p:cBhvr>
                                        <p:cTn id="30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 tmFilter="0, 0; .2, .5; .8, .5; 1, 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3" dur="250" autoRev="1" fill="hold"/>
                                        <p:tgtEl>
                                          <p:spTgt spid="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2" dur="500" tmFilter="0, 0; .2, .5; .8, .5; 1, 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3" dur="250" autoRev="1" fill="hold"/>
                                        <p:tgtEl>
                                          <p:spTgt spid="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7" dur="500" tmFilter="0, 0; .2, .5; .8, .5; 1, 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8" dur="250" autoRev="1" fill="hold"/>
                                        <p:tgtEl>
                                          <p:spTgt spid="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500" tmFilter="0, 0; .2, .5; .8, .5; 1, 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3" dur="250" autoRev="1" fill="hold"/>
                                        <p:tgtEl>
                                          <p:spTgt spid="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500" tmFilter="0, 0; .2, .5; .8, .5; 1, 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8" dur="250" autoRev="1" fill="hold"/>
                                        <p:tgtEl>
                                          <p:spTgt spid="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6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2" dur="500" tmFilter="0, 0; .2, .5; .8, .5; 1, 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3" dur="250" autoRev="1" fill="hold"/>
                                        <p:tgtEl>
                                          <p:spTgt spid="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6" presetClass="emph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7" dur="500" tmFilter="0, 0; .2, .5; .8, .5; 1, 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8" dur="250" autoRev="1" fill="hold"/>
                                        <p:tgtEl>
                                          <p:spTgt spid="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26" presetClass="emph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500" tmFilter="0, 0; .2, .5; .8, .5; 1, 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3" dur="250" autoRev="1" fill="hold"/>
                                        <p:tgtEl>
                                          <p:spTgt spid="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7" dur="500" tmFilter="0, 0; .2, .5; .8, .5; 1, 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8" dur="250" autoRev="1" fill="hold"/>
                                        <p:tgtEl>
                                          <p:spTgt spid="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2" dur="500" tmFilter="0, 0; .2, .5; .8, .5; 1, 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3" dur="250" autoRev="1" fill="hold"/>
                                        <p:tgtEl>
                                          <p:spTgt spid="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2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7" dur="500" tmFilter="0, 0; .2, .5; .8, .5; 1, 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8" dur="250" autoRev="1" fill="hold"/>
                                        <p:tgtEl>
                                          <p:spTgt spid="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26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2" dur="500" tmFilter="0, 0; .2, .5; .8, .5; 1, 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3" dur="250" autoRev="1" fill="hold"/>
                                        <p:tgtEl>
                                          <p:spTgt spid="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6" presetClass="emph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7" dur="500" tmFilter="0, 0; .2, .5; .8, .5; 1, 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8" dur="250" autoRev="1" fill="hold"/>
                                        <p:tgtEl>
                                          <p:spTgt spid="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6" presetClass="emph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2" dur="500" tmFilter="0, 0; .2, .5; .8, .5; 1, 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3" dur="250" autoRev="1" fill="hold"/>
                                        <p:tgtEl>
                                          <p:spTgt spid="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8 0.07577 L 0.00088 0.07577 C -0.00273 0.08133 -0.00576 0.08794 -0.00977 0.09245 C -0.01847 0.10219 -0.03118 0.10531 -0.04086 0.1081 C -0.048 0.11001 -0.05523 0.11175 -0.06256 0.11331 C -0.08935 0.11887 -0.08857 0.11765 -0.12005 0.12061 C -0.12572 0.12165 -0.13139 0.12217 -0.13706 0.12374 C -0.14224 0.12495 -0.15329 0.12912 -0.15876 0.13208 C -0.16404 0.13486 -0.16951 0.13834 -0.17401 0.14459 C -0.17538 0.1465 -0.17636 0.14928 -0.17753 0.15189 C -0.1787 0.1545 -0.17997 0.1571 -0.18105 0.16023 C -0.19298 0.19482 -0.17997 0.15989 -0.18516 0.17379 C -0.18555 0.17692 -0.18594 0.18005 -0.18633 0.18317 C -0.18652 0.18456 -0.18672 0.18578 -0.18692 0.18734 C -0.18731 0.19134 -0.18721 0.19586 -0.18809 0.19986 C -0.18868 0.20264 -0.18926 0.20525 -0.18985 0.2082 C -0.19004 0.20942 -0.19024 0.21098 -0.19043 0.21237 C -0.19083 0.2148 -0.19122 0.21724 -0.19161 0.21967 C -0.1918 0.22071 -0.1921 0.22158 -0.19219 0.2228 C -0.19229 0.22541 -0.19219 0.22836 -0.19219 0.23114 " pathEditMode="relative" ptsTypes="AAAAAAAAAAAAAAAAAAAA">
                                      <p:cBhvr>
                                        <p:cTn id="487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2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7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1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7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6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2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7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1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7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2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6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2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7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1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7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6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2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7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1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7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2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6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 0.01286 L 0.0001 0.01303 C -0.00489 0.04118 -0.0044 0.04136 -0.0175 0.08064 C -0.02043 0.08898 -0.02395 0.09697 -0.02806 0.10358 C -0.0349 0.11435 -0.06501 0.13833 -0.06736 0.14007 C -0.0787 0.14807 -0.09023 0.15554 -0.10197 0.16093 C -0.13325 0.17466 -0.16033 0.17344 -0.19288 0.17448 L -0.30785 0.17657 C -0.31645 0.17692 -0.32515 0.17639 -0.33366 0.17761 C -0.33943 0.17831 -0.3451 0.18004 -0.35067 0.18178 C -0.35194 0.18213 -0.35302 0.18317 -0.35419 0.18387 C -0.35517 0.18422 -0.35614 0.18456 -0.35712 0.18491 C -0.35898 0.1896 -0.358 0.1863 -0.35888 0.19221 C -0.35957 0.19621 -0.35947 0.19395 -0.35947 0.19638 " pathEditMode="relative" rAng="0" ptsTypes="AAAAAAAAAAAAAA">
                                      <p:cBhvr>
                                        <p:cTn id="611" dur="20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8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4.18491E-6 L -0.00117 0.00017 C -0.00274 0.0139 -0.00254 0.01824 -0.00547 0.03058 C -0.00811 0.04118 -0.01036 0.04675 -0.01496 0.05578 C -0.01994 0.06552 -0.02424 0.07681 -0.0303 0.08429 C -0.03382 0.08846 -0.04458 0.10253 -0.04976 0.10723 C -0.05426 0.11122 -0.05875 0.11539 -0.06345 0.11835 C -0.0785 0.12739 -0.10245 0.13694 -0.11721 0.14251 C -0.13031 0.14685 -0.14341 0.15102 -0.15632 0.15571 C -0.1748 0.1618 -0.17558 0.16319 -0.19484 0.16771 C -0.22573 0.17448 -0.21322 0.17014 -0.24685 0.17535 C -0.24919 0.1757 -0.25164 0.17605 -0.25398 0.17639 L -0.28292 0.17865 L -0.29358 0.18091 L -0.29954 0.18196 C -0.31459 0.19047 -0.30707 0.18074 -0.30951 0.19186 C -0.3098 0.19291 -0.31039 0.19377 -0.31068 0.19516 C -0.31098 0.19569 -0.31107 0.19655 -0.31127 0.19742 " pathEditMode="relative" rAng="0" ptsTypes="AAAAAAAAAAAAAAAAAA">
                                      <p:cBhvr>
                                        <p:cTn id="615" dur="20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05" y="98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>
                      <p:stCondLst>
                        <p:cond delay="indefinite"/>
                      </p:stCondLst>
                      <p:childTnLst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166 0.02033 -0.00684 0.04275 -0.00977 0.04814 C -0.01593 0.05961 -0.02327 0.07507 -0.03089 0.08359 C -0.04145 0.09558 -0.05426 0.10566 -0.06609 0.11279 C -0.07518 0.11835 -0.09639 0.13051 -0.1089 0.13468 C -0.11712 0.13747 -0.12787 0.13886 -0.13589 0.14094 C -0.17108 0.15015 -0.14977 0.14755 -0.17812 0.14928 C -0.18125 0.14998 -0.18447 0.14998 -0.1875 0.15137 C -0.18887 0.15206 -0.18975 0.15467 -0.19102 0.15554 C -0.19317 0.1571 -0.19542 0.15728 -0.19748 0.15867 C -0.19953 0.16006 -0.20129 0.16267 -0.20334 0.16388 C -0.20569 0.16545 -0.20813 0.16597 -0.21038 0.16701 C -0.21302 0.1684 -0.21546 0.17014 -0.21801 0.17118 C -0.21937 0.17188 -0.22084 0.1717 -0.22211 0.17222 C -0.22358 0.17275 -0.22485 0.17379 -0.22622 0.17431 C -0.22768 0.175 -0.23463 0.17761 -0.23619 0.17848 C -0.25066 0.18769 -0.22808 0.1757 -0.24382 0.18369 C -0.24557 0.18561 -0.24743 0.187 -0.24851 0.18995 C -0.2489 0.19099 -0.2487 0.19238 -0.24909 0.19308 C -0.25085 0.19673 -0.25095 0.19621 -0.25261 0.19621 " pathEditMode="relative" rAng="0" ptsTypes="AAAAAAAAAAAAAAAAAAAAA">
                                      <p:cBhvr>
                                        <p:cTn id="619" dur="20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41" y="91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0" fill="hold">
                      <p:stCondLst>
                        <p:cond delay="indefinite"/>
                      </p:stCondLst>
                      <p:childTnLst>
                        <p:par>
                          <p:cTn id="621" fill="hold">
                            <p:stCondLst>
                              <p:cond delay="0"/>
                            </p:stCondLst>
                            <p:childTnLst>
                              <p:par>
                                <p:cTn id="62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068 0.01598 -0.00127 0.01911 -0.00224 0.02224 C -0.00264 0.02363 -0.00342 0.02485 -0.004 0.02641 C -0.00655 0.03302 -0.00606 0.03267 -0.00928 0.03893 C -0.01075 0.04171 -0.01202 0.04518 -0.01398 0.04727 C -0.0259 0.06048 -0.00997 0.04362 -0.02571 0.05665 C -0.02854 0.05891 -0.03108 0.06239 -0.03392 0.06499 C -0.03675 0.06743 -0.03979 0.06899 -0.04272 0.07125 C -0.04565 0.07351 -0.04849 0.07612 -0.05152 0.07855 C -0.05435 0.08064 -0.05738 0.08237 -0.06032 0.08481 C -0.07273 0.09454 -0.06178 0.09037 -0.08436 0.10253 L -0.0961 0.10879 C -0.09844 0.11001 -0.10079 0.1114 -0.10313 0.11296 C -0.10411 0.11348 -0.10499 0.11435 -0.10607 0.11505 C -0.1088 0.11644 -0.11144 0.11783 -0.11428 0.11922 C -0.1178 0.12061 -0.12132 0.12148 -0.12484 0.12339 C -0.13002 0.126 -0.13481 0.13069 -0.14009 0.13277 C -0.14283 0.13382 -0.14556 0.13434 -0.1483 0.1359 C -0.15035 0.13694 -0.15221 0.13868 -0.15417 0.14007 C -0.15593 0.14112 -0.15769 0.14181 -0.15945 0.1432 C -0.1616 0.14459 -0.16365 0.14685 -0.1659 0.14841 C -0.16736 0.14928 -0.16912 0.14928 -0.17059 0.1505 C -0.18916 0.16371 -0.17802 0.15849 -0.18584 0.16197 C -0.18662 0.16301 -0.18731 0.16423 -0.18819 0.1651 C -0.18868 0.16562 -0.18946 0.16527 -0.18995 0.16614 C -0.19034 0.16684 -0.19024 0.16823 -0.19053 0.16927 C -0.19083 0.17031 -0.19161 0.17101 -0.19171 0.1724 C -0.192 0.18091 -0.19171 0.18978 -0.19171 0.19847 " pathEditMode="relative" rAng="0" ptsTypes="AAAAAAAAAAAAAAAAAAAAAAAAAAAAA">
                                      <p:cBhvr>
                                        <p:cTn id="623" dur="20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0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4" fill="hold">
                      <p:stCondLst>
                        <p:cond delay="indefinite"/>
                      </p:stCondLst>
                      <p:childTnLst>
                        <p:par>
                          <p:cTn id="625" fill="hold">
                            <p:stCondLst>
                              <p:cond delay="0"/>
                            </p:stCondLst>
                            <p:childTnLst>
                              <p:par>
                                <p:cTn id="62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139 L -0.00117 0.01407 C -0.00176 0.02467 -0.00147 0.02415 -0.00293 0.03371 C -0.00352 0.03684 -0.00391 0.04014 -0.00469 0.0431 C -0.00724 0.05196 -0.013 0.06187 -0.01642 0.06812 C -0.01916 0.07281 -0.0217 0.07768 -0.02464 0.08168 C -0.02737 0.08498 -0.0306 0.08707 -0.03344 0.09002 C -0.03607 0.09263 -0.03852 0.09576 -0.04106 0.09836 C -0.05221 0.10879 -0.04487 0.10097 -0.05397 0.10775 C -0.06003 0.11209 -0.07528 0.12443 -0.08153 0.12964 L -0.08916 0.1359 C -0.0917 0.13799 -0.09424 0.14025 -0.09678 0.14216 C -0.10373 0.14702 -0.10509 0.14685 -0.11028 0.15363 C -0.11213 0.15589 -0.11526 0.16093 -0.11673 0.16406 C -0.11722 0.16492 -0.11751 0.16614 -0.1179 0.16718 C -0.11927 0.17031 -0.12201 0.17657 -0.12201 0.17674 C -0.12416 0.18752 -0.12259 0.17796 -0.12377 0.19117 C -0.12396 0.19256 -0.12406 0.19395 -0.12435 0.19534 C -0.12465 0.19638 -0.12553 0.19847 -0.12553 0.19864 " pathEditMode="relative" rAng="0" ptsTypes="AAAAAAAAAAAAAAAAAAA">
                                      <p:cBhvr>
                                        <p:cTn id="627" dur="20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8" y="9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8 0.01286 L -0.00088 0.01303 C -0.00284 0.04327 -0.00118 0.0205 -0.00333 0.0431 C -0.00352 0.04536 -0.00343 0.04796 -0.00391 0.0504 C -0.00421 0.05248 -0.00509 0.05439 -0.00567 0.05665 C -0.00626 0.05926 -0.00665 0.06221 -0.00743 0.06499 C -0.01262 0.0855 -0.00968 0.07299 -0.01447 0.08793 C -0.01506 0.08985 -0.01555 0.09211 -0.01623 0.09419 C -0.01858 0.10114 -0.02308 0.11209 -0.0262 0.11713 C -0.02816 0.12026 -0.02992 0.12374 -0.03207 0.12652 C -0.0397 0.13625 -0.04126 0.1359 -0.04967 0.14216 C -0.0569 0.14737 -0.05309 0.14476 -0.06023 0.15154 C -0.06257 0.15363 -0.06492 0.15571 -0.06726 0.1578 C -0.06844 0.15884 -0.06971 0.15936 -0.07078 0.16093 L -0.07372 0.1651 C -0.07665 0.17831 -0.07489 0.1684 -0.07489 0.19638 " pathEditMode="relative" rAng="0" ptsTypes="AAAAAAAAAAAAAAAA">
                                      <p:cBhvr>
                                        <p:cTn id="631" dur="2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4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2" fill="hold">
                      <p:stCondLst>
                        <p:cond delay="indefinite"/>
                      </p:stCondLst>
                      <p:childTnLst>
                        <p:par>
                          <p:cTn id="633" fill="hold">
                            <p:stCondLst>
                              <p:cond delay="0"/>
                            </p:stCondLst>
                            <p:childTnLst>
                              <p:par>
                                <p:cTn id="63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6997E-5 0.01286 L -9.76997E-5 0.01303 C 0.00303 0.05144 0.00244 0.03406 -9.76997E-5 0.09315 C -0.0003 0.09662 -0.00069 0.1001 -0.00127 0.10358 C -0.00186 0.1067 -0.00303 0.10966 -0.00362 0.11296 C -0.00421 0.11557 -0.00421 0.11852 -0.00479 0.1213 C -0.00557 0.1246 -0.00675 0.12739 -0.00773 0.13069 C -0.00812 0.1319 -0.00841 0.13347 -0.0089 0.13486 C -0.01115 0.14112 -0.01408 0.14685 -0.01594 0.15363 C -0.01691 0.1571 -0.01779 0.16058 -0.01887 0.16406 C -0.01965 0.16614 -0.02122 0.17066 -0.0218 0.17344 C -0.0221 0.17466 -0.02219 0.17622 -0.02239 0.17761 C -0.02405 0.18769 -0.02298 0.1717 -0.02298 0.19847 " pathEditMode="relative" rAng="0" ptsTypes="AAAAAAAAAAAAA">
                                      <p:cBhvr>
                                        <p:cTn id="635" dur="20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 0.01181 L 0.00118 0.01199 C 0.00176 0.01842 0.00235 0.02485 0.00294 0.03163 C 0.00352 0.03979 0.00313 0.04866 0.0047 0.05665 C 0.00509 0.05874 0.00548 0.06065 0.00587 0.06291 C 0.00724 0.07229 0.00685 0.07386 0.0088 0.08376 C 0.00939 0.08689 0.01046 0.08985 0.01115 0.09315 C 0.01183 0.09645 0.01203 0.1001 0.01291 0.10358 C 0.0134 0.10584 0.01457 0.10757 0.01525 0.10983 C 0.01897 0.12304 0.01301 0.10879 0.01936 0.12235 C 0.0219 0.14025 0.01868 0.11956 0.02405 0.14424 C 0.02435 0.14563 0.02503 0.1545 0.02523 0.15571 C 0.0264 0.16388 0.02679 0.1644 0.02874 0.17135 C 0.02894 0.17309 0.02904 0.17483 0.02933 0.17657 C 0.02962 0.17813 0.03099 0.18161 0.03109 0.18387 C 0.03119 0.18891 0.03109 0.1943 0.03109 0.19951 " pathEditMode="relative" rAng="0" ptsTypes="AAAAAAAAAAAAAAAA">
                                      <p:cBhvr>
                                        <p:cTn id="639" dur="20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" y="93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0" fill="hold">
                      <p:stCondLst>
                        <p:cond delay="indefinite"/>
                      </p:stCondLst>
                      <p:childTnLst>
                        <p:par>
                          <p:cTn id="641" fill="hold">
                            <p:stCondLst>
                              <p:cond delay="0"/>
                            </p:stCondLst>
                            <p:childTnLst>
                              <p:par>
                                <p:cTn id="6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>
                      <p:stCondLst>
                        <p:cond delay="indefinite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9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0" fill="hold">
                      <p:stCondLst>
                        <p:cond delay="indefinite"/>
                      </p:stCondLst>
                      <p:childTnLst>
                        <p:par>
                          <p:cTn id="651" fill="hold">
                            <p:stCondLst>
                              <p:cond delay="0"/>
                            </p:stCondLst>
                            <p:childTnLst>
                              <p:par>
                                <p:cTn id="6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4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9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fill="hold">
                      <p:stCondLst>
                        <p:cond delay="indefinite"/>
                      </p:stCondLst>
                      <p:childTnLst>
                        <p:par>
                          <p:cTn id="661" fill="hold">
                            <p:stCondLst>
                              <p:cond delay="0"/>
                            </p:stCondLst>
                            <p:childTnLst>
                              <p:par>
                                <p:cTn id="6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5" fill="hold">
                      <p:stCondLst>
                        <p:cond delay="indefinite"/>
                      </p:stCondLst>
                      <p:childTnLst>
                        <p:par>
                          <p:cTn id="666" fill="hold">
                            <p:stCondLst>
                              <p:cond delay="0"/>
                            </p:stCondLst>
                            <p:childTnLst>
                              <p:par>
                                <p:cTn id="6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9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>
                      <p:stCondLst>
                        <p:cond delay="indefinite"/>
                      </p:stCondLst>
                      <p:childTnLst>
                        <p:par>
                          <p:cTn id="671" fill="hold">
                            <p:stCondLst>
                              <p:cond delay="0"/>
                            </p:stCondLst>
                            <p:childTnLst>
                              <p:par>
                                <p:cTn id="6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4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>
                      <p:stCondLst>
                        <p:cond delay="indefinite"/>
                      </p:stCondLst>
                      <p:childTnLst>
                        <p:par>
                          <p:cTn id="676" fill="hold">
                            <p:stCondLst>
                              <p:cond delay="0"/>
                            </p:stCondLst>
                            <p:childTnLst>
                              <p:par>
                                <p:cTn id="6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9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0" fill="hold">
                      <p:stCondLst>
                        <p:cond delay="indefinite"/>
                      </p:stCondLst>
                      <p:childTnLst>
                        <p:par>
                          <p:cTn id="681" fill="hold">
                            <p:stCondLst>
                              <p:cond delay="0"/>
                            </p:stCondLst>
                            <p:childTnLst>
                              <p:par>
                                <p:cTn id="68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4" dur="5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5" dur="5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6" fill="hold">
                      <p:stCondLst>
                        <p:cond delay="indefinite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0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1" fill="hold">
                      <p:stCondLst>
                        <p:cond delay="indefinite"/>
                      </p:stCondLst>
                      <p:childTnLst>
                        <p:par>
                          <p:cTn id="692" fill="hold">
                            <p:stCondLst>
                              <p:cond delay="0"/>
                            </p:stCondLst>
                            <p:childTnLst>
                              <p:par>
                                <p:cTn id="6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5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6" fill="hold">
                      <p:stCondLst>
                        <p:cond delay="indefinite"/>
                      </p:stCondLst>
                      <p:childTnLst>
                        <p:par>
                          <p:cTn id="697" fill="hold">
                            <p:stCondLst>
                              <p:cond delay="0"/>
                            </p:stCondLst>
                            <p:childTnLst>
                              <p:par>
                                <p:cTn id="69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6 -0.0292 L 0.00166 -0.02903 C -0.01359 -0.0756 -0.00919 -0.06935 -0.04878 -0.11366 C -0.05533 -0.12096 -0.0656 -0.13348 -0.07283 -0.13765 C -0.08593 -0.14529 -0.09952 -0.1512 -0.11213 -0.16059 C -0.11585 -0.16337 -0.11956 -0.1665 -0.12328 -0.16893 C -0.12445 -0.1698 -0.12572 -0.16945 -0.1268 -0.16997 C -0.13198 -0.17223 -0.13696 -0.17519 -0.14205 -0.17727 C -0.153 -0.18214 -0.16385 -0.18805 -0.17489 -0.19083 C -0.17626 -0.19117 -0.17773 -0.19152 -0.179 -0.19187 C -0.20129 -0.19969 -0.19757 -0.19969 -0.22065 -0.20543 C -0.22866 -0.20751 -0.23678 -0.20821 -0.2447 -0.21064 C -0.26122 -0.21585 -0.27745 -0.22402 -0.29397 -0.22837 C -0.29788 -0.22941 -0.30189 -0.2301 -0.3057 -0.23149 C -0.32701 -0.23914 -0.3057 -0.23236 -0.31919 -0.23879 C -0.32242 -0.24036 -0.3362 -0.24557 -0.33972 -0.24609 C -0.34754 -0.24731 -0.35536 -0.24748 -0.36318 -0.24818 C -0.36475 -0.24853 -0.36641 -0.24887 -0.36787 -0.24922 C -0.36895 -0.24957 -0.36983 -0.25009 -0.37081 -0.25026 C -0.38557 -0.25287 -0.38352 -0.25235 -0.39603 -0.25235 " pathEditMode="relative" rAng="0" ptsTypes="AAAAAAAAAAAAAAAAAAAA">
                                      <p:cBhvr>
                                        <p:cTn id="699" dur="20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85" y="-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0" fill="hold">
                      <p:stCondLst>
                        <p:cond delay="indefinite"/>
                      </p:stCondLst>
                      <p:childTnLst>
                        <p:par>
                          <p:cTn id="701" fill="hold">
                            <p:stCondLst>
                              <p:cond delay="0"/>
                            </p:stCondLst>
                            <p:childTnLst>
                              <p:par>
                                <p:cTn id="70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961 0.23531 L -0.23961 0.23531 C -0.25154 0.23427 -0.26434 0.24018 -0.27539 0.23218 C -0.29162 0.22037 -0.31097 0.20629 -0.31821 0.17796 C -0.32613 0.14685 -0.32202 0.10757 -0.31528 0.07577 C -0.30658 0.03458 -0.27295 -0.0259 -0.24782 -0.04519 C -0.23873 -0.05231 -0.21292 -0.05649 -0.20031 -0.05874 C -0.19571 -0.06239 -0.19728 -0.06014 -0.19503 -0.06396 " pathEditMode="relative" ptsTypes="AAAAAAAA">
                                      <p:cBhvr>
                                        <p:cTn id="703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4" fill="hold">
                      <p:stCondLst>
                        <p:cond delay="indefinite"/>
                      </p:stCondLst>
                      <p:childTnLst>
                        <p:par>
                          <p:cTn id="705" fill="hold">
                            <p:stCondLst>
                              <p:cond delay="0"/>
                            </p:stCondLst>
                            <p:childTnLst>
                              <p:par>
                                <p:cTn id="70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5 -0.07282 L 0.00205 -0.07282 C -9.6813E-5 -0.08012 -0.00215 -0.08759 -0.0044 -0.09472 C -0.01076 -0.11418 -0.01916 -0.13243 -0.02787 -0.1479 C -0.0349 -0.16041 -0.03559 -0.16302 -0.04312 -0.17188 C -0.04605 -0.17536 -0.04879 -0.17901 -0.05191 -0.18127 C -0.06404 -0.19013 -0.07293 -0.19326 -0.08535 -0.19691 C -0.0918 -0.19899 -0.09825 -0.20091 -0.10471 -0.20212 C -0.11468 -0.20403 -0.12465 -0.20629 -0.13462 -0.20629 L -0.26308 -0.20734 L -0.34989 -0.20629 C -0.35351 -0.20612 -0.35703 -0.20369 -0.36045 -0.20212 C -0.36583 -0.19986 -0.3712 -0.19812 -0.37629 -0.19482 C -0.3845 -0.18978 -0.39359 -0.18683 -0.40034 -0.1771 C -0.40718 -0.16754 -0.41363 -0.1592 -0.41911 -0.14686 C -0.42233 -0.1399 -0.42497 -0.13208 -0.42732 -0.12392 C -0.43035 -0.11418 -0.43299 -0.10636 -0.43494 -0.09576 C -0.43592 -0.09072 -0.43661 -0.08551 -0.43729 -0.08012 C -0.43788 -0.07595 -0.43836 -0.06709 -0.43846 -0.06344 C -0.43876 -0.05805 -0.43885 -0.05231 -0.43905 -0.04675 C -0.43885 -0.03771 -0.43895 -0.02868 -0.43846 -0.01964 C -0.43836 -0.01755 -0.43758 -0.01564 -0.43729 -0.01356 C -0.43426 0.01425 -0.43817 -0.00904 -0.43436 0.00851 C -0.43397 0.01043 -0.43387 0.01286 -0.43318 0.01477 C -0.43211 0.01772 -0.43045 0.02016 -0.42908 0.02294 C -0.4283 0.02502 -0.42781 0.02746 -0.42673 0.02937 C -0.42556 0.03145 -0.42409 0.03284 -0.42263 0.03458 C -0.41783 0.0398 -0.41461 0.04397 -0.40972 0.0471 C -0.40571 0.04953 -0.40161 0.05214 -0.3974 0.05422 C -0.39613 0.05492 -0.39467 0.05492 -0.3933 0.05526 C -0.39134 0.05596 -0.38939 0.05683 -0.38743 0.05752 L -0.35986 0.05631 C -0.35595 0.05613 -0.35204 0.05579 -0.34813 0.05526 C -0.34451 0.05492 -0.34275 0.05422 -0.33933 0.05318 C -0.33835 0.05266 -0.33748 0.05179 -0.3364 0.05127 C -0.33591 0.05075 -0.33464 0.05022 -0.33464 0.05022 " pathEditMode="relative" ptsTypes="AAAAAAAAAAAAAAAAAAAAAAAAAAAAAAAAAAAA">
                                      <p:cBhvr>
                                        <p:cTn id="707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8" fill="hold">
                      <p:stCondLst>
                        <p:cond delay="indefinite"/>
                      </p:stCondLst>
                      <p:childTnLst>
                        <p:par>
                          <p:cTn id="709" fill="hold">
                            <p:stCondLst>
                              <p:cond delay="0"/>
                            </p:stCondLst>
                            <p:childTnLst>
                              <p:par>
                                <p:cTn id="71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1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3" fill="hold">
                      <p:stCondLst>
                        <p:cond delay="indefinite"/>
                      </p:stCondLst>
                      <p:childTnLst>
                        <p:par>
                          <p:cTn id="714" fill="hold">
                            <p:stCondLst>
                              <p:cond delay="0"/>
                            </p:stCondLst>
                            <p:childTnLst>
                              <p:par>
                                <p:cTn id="71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6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8" fill="hold">
                      <p:stCondLst>
                        <p:cond delay="indefinite"/>
                      </p:stCondLst>
                      <p:childTnLst>
                        <p:par>
                          <p:cTn id="719" fill="hold">
                            <p:stCondLst>
                              <p:cond delay="0"/>
                            </p:stCondLst>
                            <p:childTnLst>
                              <p:par>
                                <p:cTn id="72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1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3" fill="hold">
                      <p:stCondLst>
                        <p:cond delay="indefinite"/>
                      </p:stCondLst>
                      <p:childTnLst>
                        <p:par>
                          <p:cTn id="724" fill="hold">
                            <p:stCondLst>
                              <p:cond delay="0"/>
                            </p:stCondLst>
                            <p:childTnLst>
                              <p:par>
                                <p:cTn id="72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6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8" fill="hold">
                      <p:stCondLst>
                        <p:cond delay="indefinite"/>
                      </p:stCondLst>
                      <p:childTnLst>
                        <p:par>
                          <p:cTn id="729" fill="hold">
                            <p:stCondLst>
                              <p:cond delay="0"/>
                            </p:stCondLst>
                            <p:childTnLst>
                              <p:par>
                                <p:cTn id="73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1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3" fill="hold">
                      <p:stCondLst>
                        <p:cond delay="indefinite"/>
                      </p:stCondLst>
                      <p:childTnLst>
                        <p:par>
                          <p:cTn id="734" fill="hold">
                            <p:stCondLst>
                              <p:cond delay="0"/>
                            </p:stCondLst>
                            <p:childTnLst>
                              <p:par>
                                <p:cTn id="7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6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8" fill="hold">
                      <p:stCondLst>
                        <p:cond delay="indefinite"/>
                      </p:stCondLst>
                      <p:childTnLst>
                        <p:par>
                          <p:cTn id="739" fill="hold">
                            <p:stCondLst>
                              <p:cond delay="0"/>
                            </p:stCondLst>
                            <p:childTnLst>
                              <p:par>
                                <p:cTn id="74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1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6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8" fill="hold">
                      <p:stCondLst>
                        <p:cond delay="indefinite"/>
                      </p:stCondLst>
                      <p:childTnLst>
                        <p:par>
                          <p:cTn id="749" fill="hold">
                            <p:stCondLst>
                              <p:cond delay="0"/>
                            </p:stCondLst>
                            <p:childTnLst>
                              <p:par>
                                <p:cTn id="7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1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3" fill="hold">
                      <p:stCondLst>
                        <p:cond delay="indefinite"/>
                      </p:stCondLst>
                      <p:childTnLst>
                        <p:par>
                          <p:cTn id="754" fill="hold">
                            <p:stCondLst>
                              <p:cond delay="0"/>
                            </p:stCondLst>
                            <p:childTnLst>
                              <p:par>
                                <p:cTn id="7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6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8" fill="hold">
                      <p:stCondLst>
                        <p:cond delay="indefinite"/>
                      </p:stCondLst>
                      <p:childTnLst>
                        <p:par>
                          <p:cTn id="759" fill="hold">
                            <p:stCondLst>
                              <p:cond delay="0"/>
                            </p:stCondLst>
                            <p:childTnLst>
                              <p:par>
                                <p:cTn id="7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1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3" fill="hold">
                      <p:stCondLst>
                        <p:cond delay="indefinite"/>
                      </p:stCondLst>
                      <p:childTnLst>
                        <p:par>
                          <p:cTn id="764" fill="hold">
                            <p:stCondLst>
                              <p:cond delay="0"/>
                            </p:stCondLst>
                            <p:childTnLst>
                              <p:par>
                                <p:cTn id="7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6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8" fill="hold">
                      <p:stCondLst>
                        <p:cond delay="indefinite"/>
                      </p:stCondLst>
                      <p:childTnLst>
                        <p:par>
                          <p:cTn id="769" fill="hold">
                            <p:stCondLst>
                              <p:cond delay="0"/>
                            </p:stCondLst>
                            <p:childTnLst>
                              <p:par>
                                <p:cTn id="7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1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3" fill="hold">
                      <p:stCondLst>
                        <p:cond delay="indefinite"/>
                      </p:stCondLst>
                      <p:childTnLst>
                        <p:par>
                          <p:cTn id="774" fill="hold">
                            <p:stCondLst>
                              <p:cond delay="0"/>
                            </p:stCondLst>
                            <p:childTnLst>
                              <p:par>
                                <p:cTn id="7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6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8" fill="hold">
                      <p:stCondLst>
                        <p:cond delay="indefinite"/>
                      </p:stCondLst>
                      <p:childTnLst>
                        <p:par>
                          <p:cTn id="779" fill="hold">
                            <p:stCondLst>
                              <p:cond delay="0"/>
                            </p:stCondLst>
                            <p:childTnLst>
                              <p:par>
                                <p:cTn id="7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1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3" fill="hold">
                      <p:stCondLst>
                        <p:cond delay="indefinite"/>
                      </p:stCondLst>
                      <p:childTnLst>
                        <p:par>
                          <p:cTn id="784" fill="hold">
                            <p:stCondLst>
                              <p:cond delay="0"/>
                            </p:stCondLst>
                            <p:childTnLst>
                              <p:par>
                                <p:cTn id="7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6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8" fill="hold">
                      <p:stCondLst>
                        <p:cond delay="indefinite"/>
                      </p:stCondLst>
                      <p:childTnLst>
                        <p:par>
                          <p:cTn id="789" fill="hold">
                            <p:stCondLst>
                              <p:cond delay="0"/>
                            </p:stCondLst>
                            <p:childTnLst>
                              <p:par>
                                <p:cTn id="7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1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3" fill="hold">
                      <p:stCondLst>
                        <p:cond delay="indefinite"/>
                      </p:stCondLst>
                      <p:childTnLst>
                        <p:par>
                          <p:cTn id="794" fill="hold">
                            <p:stCondLst>
                              <p:cond delay="0"/>
                            </p:stCondLst>
                            <p:childTnLst>
                              <p:par>
                                <p:cTn id="7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6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8" fill="hold">
                      <p:stCondLst>
                        <p:cond delay="indefinite"/>
                      </p:stCondLst>
                      <p:childTnLst>
                        <p:par>
                          <p:cTn id="799" fill="hold">
                            <p:stCondLst>
                              <p:cond delay="0"/>
                            </p:stCondLst>
                            <p:childTnLst>
                              <p:par>
                                <p:cTn id="80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1" dur="500" tmFilter="0, 0; .2, .5; .8, .5; 1, 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2" dur="250" autoRev="1" fill="hold"/>
                                        <p:tgtEl>
                                          <p:spTgt spid="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3" fill="hold">
                      <p:stCondLst>
                        <p:cond delay="indefinite"/>
                      </p:stCondLst>
                      <p:childTnLst>
                        <p:par>
                          <p:cTn id="804" fill="hold">
                            <p:stCondLst>
                              <p:cond delay="0"/>
                            </p:stCondLst>
                            <p:childTnLst>
                              <p:par>
                                <p:cTn id="8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8" fill="hold">
                      <p:stCondLst>
                        <p:cond delay="indefinite"/>
                      </p:stCondLst>
                      <p:childTnLst>
                        <p:par>
                          <p:cTn id="809" fill="hold">
                            <p:stCondLst>
                              <p:cond delay="0"/>
                            </p:stCondLst>
                            <p:childTnLst>
                              <p:par>
                                <p:cTn id="810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1" dur="500" tmFilter="0, 0; .2, .5; .8, .5; 1, 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2" dur="250" autoRev="1" fill="hold"/>
                                        <p:tgtEl>
                                          <p:spTgt spid="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3" fill="hold">
                      <p:stCondLst>
                        <p:cond delay="indefinite"/>
                      </p:stCondLst>
                      <p:childTnLst>
                        <p:par>
                          <p:cTn id="814" fill="hold">
                            <p:stCondLst>
                              <p:cond delay="0"/>
                            </p:stCondLst>
                            <p:childTnLst>
                              <p:par>
                                <p:cTn id="8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7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8" fill="hold">
                      <p:stCondLst>
                        <p:cond delay="indefinite"/>
                      </p:stCondLst>
                      <p:childTnLst>
                        <p:par>
                          <p:cTn id="819" fill="hold">
                            <p:stCondLst>
                              <p:cond delay="0"/>
                            </p:stCondLst>
                            <p:childTnLst>
                              <p:par>
                                <p:cTn id="8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8 0.07577 L 0.00088 0.07594 C -0.00273 0.08133 -0.00576 0.08794 -0.00977 0.09245 C -0.01847 0.10219 -0.03118 0.10531 -0.04086 0.1081 C -0.048 0.11001 -0.05523 0.11175 -0.06256 0.11331 C -0.08935 0.11887 -0.08857 0.11765 -0.12005 0.12061 C -0.12572 0.12165 -0.13139 0.12217 -0.13706 0.12374 C -0.14224 0.12495 -0.15329 0.12912 -0.15876 0.13208 C -0.16404 0.13486 -0.16951 0.13834 -0.17401 0.14459 C -0.17538 0.1465 -0.17636 0.14928 -0.17753 0.15189 C -0.1787 0.1545 -0.17997 0.1571 -0.18105 0.16023 C -0.19298 0.19482 -0.17997 0.15989 -0.18516 0.17379 C -0.18555 0.17692 -0.18594 0.18005 -0.18633 0.18317 C -0.18652 0.18456 -0.18672 0.18578 -0.18692 0.18734 C -0.18731 0.19134 -0.18721 0.19586 -0.18809 0.19986 C -0.18868 0.20264 -0.18926 0.20525 -0.18985 0.2082 C -0.19004 0.20942 -0.19024 0.21098 -0.19043 0.21237 C -0.19083 0.2148 -0.19122 0.21724 -0.19161 0.21967 C -0.1918 0.22071 -0.1921 0.22158 -0.19219 0.2228 C -0.19229 0.22541 -0.19219 0.22836 -0.19219 0.23114 " pathEditMode="relative" rAng="0" ptsTypes="AAAAAAAAAAAAAAAAAAAA">
                                      <p:cBhvr>
                                        <p:cTn id="821" dur="20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59" y="7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2" fill="hold">
                      <p:stCondLst>
                        <p:cond delay="indefinite"/>
                      </p:stCondLst>
                      <p:childTnLst>
                        <p:par>
                          <p:cTn id="823" fill="hold">
                            <p:stCondLst>
                              <p:cond delay="0"/>
                            </p:stCondLst>
                            <p:childTnLst>
                              <p:par>
                                <p:cTn id="8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6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7" fill="hold">
                      <p:stCondLst>
                        <p:cond delay="indefinite"/>
                      </p:stCondLst>
                      <p:childTnLst>
                        <p:par>
                          <p:cTn id="828" fill="hold">
                            <p:stCondLst>
                              <p:cond delay="0"/>
                            </p:stCondLst>
                            <p:childTnLst>
                              <p:par>
                                <p:cTn id="8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1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2" fill="hold">
                      <p:stCondLst>
                        <p:cond delay="indefinite"/>
                      </p:stCondLst>
                      <p:childTnLst>
                        <p:par>
                          <p:cTn id="833" fill="hold">
                            <p:stCondLst>
                              <p:cond delay="0"/>
                            </p:stCondLst>
                            <p:childTnLst>
                              <p:par>
                                <p:cTn id="8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5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7" fill="hold">
                      <p:stCondLst>
                        <p:cond delay="indefinite"/>
                      </p:stCondLst>
                      <p:childTnLst>
                        <p:par>
                          <p:cTn id="838" fill="hold">
                            <p:stCondLst>
                              <p:cond delay="0"/>
                            </p:stCondLst>
                            <p:childTnLst>
                              <p:par>
                                <p:cTn id="8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1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2" fill="hold">
                      <p:stCondLst>
                        <p:cond delay="indefinite"/>
                      </p:stCondLst>
                      <p:childTnLst>
                        <p:par>
                          <p:cTn id="843" fill="hold">
                            <p:stCondLst>
                              <p:cond delay="0"/>
                            </p:stCondLst>
                            <p:childTnLst>
                              <p:par>
                                <p:cTn id="8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6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7" fill="hold">
                      <p:stCondLst>
                        <p:cond delay="indefinite"/>
                      </p:stCondLst>
                      <p:childTnLst>
                        <p:par>
                          <p:cTn id="848" fill="hold">
                            <p:stCondLst>
                              <p:cond delay="0"/>
                            </p:stCondLst>
                            <p:childTnLst>
                              <p:par>
                                <p:cTn id="8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0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2" fill="hold">
                      <p:stCondLst>
                        <p:cond delay="indefinite"/>
                      </p:stCondLst>
                      <p:childTnLst>
                        <p:par>
                          <p:cTn id="853" fill="hold">
                            <p:stCondLst>
                              <p:cond delay="0"/>
                            </p:stCondLst>
                            <p:childTnLst>
                              <p:par>
                                <p:cTn id="8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6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7" fill="hold">
                      <p:stCondLst>
                        <p:cond delay="indefinite"/>
                      </p:stCondLst>
                      <p:childTnLst>
                        <p:par>
                          <p:cTn id="858" fill="hold">
                            <p:stCondLst>
                              <p:cond delay="0"/>
                            </p:stCondLst>
                            <p:childTnLst>
                              <p:par>
                                <p:cTn id="8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1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2" fill="hold">
                      <p:stCondLst>
                        <p:cond delay="indefinite"/>
                      </p:stCondLst>
                      <p:childTnLst>
                        <p:par>
                          <p:cTn id="863" fill="hold">
                            <p:stCondLst>
                              <p:cond delay="0"/>
                            </p:stCondLst>
                            <p:childTnLst>
                              <p:par>
                                <p:cTn id="8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5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7" fill="hold">
                      <p:stCondLst>
                        <p:cond delay="indefinite"/>
                      </p:stCondLst>
                      <p:childTnLst>
                        <p:par>
                          <p:cTn id="868" fill="hold">
                            <p:stCondLst>
                              <p:cond delay="0"/>
                            </p:stCondLst>
                            <p:childTnLst>
                              <p:par>
                                <p:cTn id="8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1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2" fill="hold">
                      <p:stCondLst>
                        <p:cond delay="indefinite"/>
                      </p:stCondLst>
                      <p:childTnLst>
                        <p:par>
                          <p:cTn id="873" fill="hold">
                            <p:stCondLst>
                              <p:cond delay="0"/>
                            </p:stCondLst>
                            <p:childTnLst>
                              <p:par>
                                <p:cTn id="8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6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7" fill="hold">
                      <p:stCondLst>
                        <p:cond delay="indefinite"/>
                      </p:stCondLst>
                      <p:childTnLst>
                        <p:par>
                          <p:cTn id="878" fill="hold">
                            <p:stCondLst>
                              <p:cond delay="0"/>
                            </p:stCondLst>
                            <p:childTnLst>
                              <p:par>
                                <p:cTn id="8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0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2" fill="hold">
                      <p:stCondLst>
                        <p:cond delay="indefinite"/>
                      </p:stCondLst>
                      <p:childTnLst>
                        <p:par>
                          <p:cTn id="883" fill="hold">
                            <p:stCondLst>
                              <p:cond delay="0"/>
                            </p:stCondLst>
                            <p:childTnLst>
                              <p:par>
                                <p:cTn id="8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6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7" fill="hold">
                      <p:stCondLst>
                        <p:cond delay="indefinite"/>
                      </p:stCondLst>
                      <p:childTnLst>
                        <p:par>
                          <p:cTn id="888" fill="hold">
                            <p:stCondLst>
                              <p:cond delay="0"/>
                            </p:stCondLst>
                            <p:childTnLst>
                              <p:par>
                                <p:cTn id="8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1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2" fill="hold">
                      <p:stCondLst>
                        <p:cond delay="indefinite"/>
                      </p:stCondLst>
                      <p:childTnLst>
                        <p:par>
                          <p:cTn id="893" fill="hold">
                            <p:stCondLst>
                              <p:cond delay="0"/>
                            </p:stCondLst>
                            <p:childTnLst>
                              <p:par>
                                <p:cTn id="8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5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7" fill="hold">
                      <p:stCondLst>
                        <p:cond delay="indefinite"/>
                      </p:stCondLst>
                      <p:childTnLst>
                        <p:par>
                          <p:cTn id="898" fill="hold">
                            <p:stCondLst>
                              <p:cond delay="0"/>
                            </p:stCondLst>
                            <p:childTnLst>
                              <p:par>
                                <p:cTn id="8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1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2" fill="hold">
                      <p:stCondLst>
                        <p:cond delay="indefinite"/>
                      </p:stCondLst>
                      <p:childTnLst>
                        <p:par>
                          <p:cTn id="903" fill="hold">
                            <p:stCondLst>
                              <p:cond delay="0"/>
                            </p:stCondLst>
                            <p:childTnLst>
                              <p:par>
                                <p:cTn id="9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6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7" fill="hold">
                      <p:stCondLst>
                        <p:cond delay="indefinite"/>
                      </p:stCondLst>
                      <p:childTnLst>
                        <p:par>
                          <p:cTn id="908" fill="hold">
                            <p:stCondLst>
                              <p:cond delay="0"/>
                            </p:stCondLst>
                            <p:childTnLst>
                              <p:par>
                                <p:cTn id="9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0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2" fill="hold">
                      <p:stCondLst>
                        <p:cond delay="indefinite"/>
                      </p:stCondLst>
                      <p:childTnLst>
                        <p:par>
                          <p:cTn id="913" fill="hold">
                            <p:stCondLst>
                              <p:cond delay="0"/>
                            </p:stCondLst>
                            <p:childTnLst>
                              <p:par>
                                <p:cTn id="9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6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7" fill="hold">
                      <p:stCondLst>
                        <p:cond delay="indefinite"/>
                      </p:stCondLst>
                      <p:childTnLst>
                        <p:par>
                          <p:cTn id="918" fill="hold">
                            <p:stCondLst>
                              <p:cond delay="0"/>
                            </p:stCondLst>
                            <p:childTnLst>
                              <p:par>
                                <p:cTn id="9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1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2" fill="hold">
                      <p:stCondLst>
                        <p:cond delay="indefinite"/>
                      </p:stCondLst>
                      <p:childTnLst>
                        <p:par>
                          <p:cTn id="923" fill="hold">
                            <p:stCondLst>
                              <p:cond delay="0"/>
                            </p:stCondLst>
                            <p:childTnLst>
                              <p:par>
                                <p:cTn id="9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5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7" fill="hold">
                      <p:stCondLst>
                        <p:cond delay="indefinite"/>
                      </p:stCondLst>
                      <p:childTnLst>
                        <p:par>
                          <p:cTn id="928" fill="hold">
                            <p:stCondLst>
                              <p:cond delay="0"/>
                            </p:stCondLst>
                            <p:childTnLst>
                              <p:par>
                                <p:cTn id="9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1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2" fill="hold">
                      <p:stCondLst>
                        <p:cond delay="indefinite"/>
                      </p:stCondLst>
                      <p:childTnLst>
                        <p:par>
                          <p:cTn id="933" fill="hold">
                            <p:stCondLst>
                              <p:cond delay="0"/>
                            </p:stCondLst>
                            <p:childTnLst>
                              <p:par>
                                <p:cTn id="9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6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7" fill="hold">
                      <p:stCondLst>
                        <p:cond delay="indefinite"/>
                      </p:stCondLst>
                      <p:childTnLst>
                        <p:par>
                          <p:cTn id="938" fill="hold">
                            <p:stCondLst>
                              <p:cond delay="0"/>
                            </p:stCondLst>
                            <p:childTnLst>
                              <p:par>
                                <p:cTn id="9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0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2" fill="hold">
                      <p:stCondLst>
                        <p:cond delay="indefinite"/>
                      </p:stCondLst>
                      <p:childTnLst>
                        <p:par>
                          <p:cTn id="943" fill="hold">
                            <p:stCondLst>
                              <p:cond delay="0"/>
                            </p:stCondLst>
                            <p:childTnLst>
                              <p:par>
                                <p:cTn id="94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 0.01286 L 0.0001 0.01303 C -0.00489 0.04118 -0.0044 0.04136 -0.0175 0.08064 C -0.02043 0.08898 -0.02395 0.09697 -0.02806 0.10358 C -0.0349 0.11435 -0.06501 0.13833 -0.06736 0.14007 C -0.0787 0.14807 -0.09023 0.15554 -0.10197 0.16093 C -0.13325 0.17466 -0.16033 0.17344 -0.19288 0.17448 L -0.30785 0.17657 C -0.31645 0.17692 -0.32515 0.17639 -0.33366 0.17761 C -0.33943 0.17831 -0.3451 0.18004 -0.35067 0.18178 C -0.35194 0.18213 -0.35302 0.18317 -0.35419 0.18387 C -0.35517 0.18422 -0.35614 0.18456 -0.35712 0.18491 C -0.35898 0.1896 -0.358 0.1863 -0.35888 0.19221 C -0.35957 0.19621 -0.35947 0.19395 -0.35947 0.19638 " pathEditMode="relative" rAng="0" ptsTypes="AAAAAAAAAAAAAA">
                                      <p:cBhvr>
                                        <p:cTn id="945" dur="20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8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6" fill="hold">
                      <p:stCondLst>
                        <p:cond delay="indefinite"/>
                      </p:stCondLst>
                      <p:childTnLst>
                        <p:par>
                          <p:cTn id="947" fill="hold">
                            <p:stCondLst>
                              <p:cond delay="0"/>
                            </p:stCondLst>
                            <p:childTnLst>
                              <p:par>
                                <p:cTn id="94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4.18491E-6 L -0.00117 0.00017 C -0.00274 0.0139 -0.00254 0.01824 -0.00547 0.03058 C -0.00811 0.04118 -0.01036 0.04675 -0.01496 0.05578 C -0.01994 0.06552 -0.02424 0.07681 -0.0303 0.08429 C -0.03382 0.08846 -0.04458 0.10253 -0.04976 0.10723 C -0.05426 0.11122 -0.05875 0.11539 -0.06345 0.11835 C -0.0785 0.12739 -0.10245 0.13694 -0.11721 0.14251 C -0.13031 0.14685 -0.14341 0.15102 -0.15632 0.15571 C -0.1748 0.1618 -0.17558 0.16319 -0.19484 0.16771 C -0.22573 0.17448 -0.21322 0.17014 -0.24685 0.17535 C -0.24919 0.1757 -0.25164 0.17605 -0.25398 0.17639 L -0.28292 0.17865 L -0.29358 0.18091 L -0.29954 0.18196 C -0.31459 0.19047 -0.30707 0.18074 -0.30951 0.19186 C -0.3098 0.19291 -0.31039 0.19377 -0.31068 0.19516 C -0.31098 0.19569 -0.31107 0.19655 -0.31127 0.19742 " pathEditMode="relative" rAng="0" ptsTypes="AAAAAAAAAAAAAAAAAA">
                                      <p:cBhvr>
                                        <p:cTn id="949" dur="20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05" y="98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0" fill="hold">
                      <p:stCondLst>
                        <p:cond delay="indefinite"/>
                      </p:stCondLst>
                      <p:childTnLst>
                        <p:par>
                          <p:cTn id="951" fill="hold">
                            <p:stCondLst>
                              <p:cond delay="0"/>
                            </p:stCondLst>
                            <p:childTnLst>
                              <p:par>
                                <p:cTn id="95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166 0.02033 -0.00684 0.04275 -0.00977 0.04814 C -0.01593 0.05961 -0.02327 0.07507 -0.03089 0.08359 C -0.04145 0.09558 -0.05426 0.10566 -0.06609 0.11279 C -0.07518 0.11835 -0.09639 0.13051 -0.1089 0.13468 C -0.11712 0.13747 -0.12787 0.13886 -0.13589 0.14094 C -0.17108 0.15015 -0.14977 0.14755 -0.17812 0.14928 C -0.18125 0.14998 -0.18447 0.14998 -0.1875 0.15137 C -0.18887 0.15206 -0.18975 0.15467 -0.19102 0.15554 C -0.19317 0.1571 -0.19542 0.15728 -0.19748 0.15867 C -0.19953 0.16006 -0.20129 0.16267 -0.20334 0.16388 C -0.20569 0.16545 -0.20813 0.16597 -0.21038 0.16701 C -0.21302 0.1684 -0.21546 0.17014 -0.21801 0.17118 C -0.21937 0.17188 -0.22084 0.1717 -0.22211 0.17222 C -0.22358 0.17275 -0.22485 0.17379 -0.22622 0.17431 C -0.22768 0.175 -0.23463 0.17761 -0.23619 0.17848 C -0.25066 0.18769 -0.22808 0.1757 -0.24382 0.18369 C -0.24557 0.18561 -0.24743 0.187 -0.24851 0.18995 C -0.2489 0.19099 -0.2487 0.19238 -0.24909 0.19308 C -0.25085 0.19673 -0.25095 0.19621 -0.25261 0.19621 " pathEditMode="relative" rAng="0" ptsTypes="AAAAAAAAAAAAAAAAAAAAA">
                                      <p:cBhvr>
                                        <p:cTn id="953" dur="20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41" y="91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4" fill="hold">
                      <p:stCondLst>
                        <p:cond delay="indefinite"/>
                      </p:stCondLst>
                      <p:childTnLst>
                        <p:par>
                          <p:cTn id="955" fill="hold">
                            <p:stCondLst>
                              <p:cond delay="0"/>
                            </p:stCondLst>
                            <p:childTnLst>
                              <p:par>
                                <p:cTn id="95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068 0.01598 -0.00127 0.01911 -0.00224 0.02224 C -0.00264 0.02363 -0.00342 0.02485 -0.004 0.02641 C -0.00655 0.03302 -0.00606 0.03267 -0.00928 0.03893 C -0.01075 0.04171 -0.01202 0.04518 -0.01398 0.04727 C -0.0259 0.06048 -0.00997 0.04362 -0.02571 0.05665 C -0.02854 0.05891 -0.03108 0.06239 -0.03392 0.06499 C -0.03675 0.06743 -0.03979 0.06899 -0.04272 0.07125 C -0.04565 0.07351 -0.04849 0.07612 -0.05152 0.07855 C -0.05435 0.08064 -0.05738 0.08237 -0.06032 0.08481 C -0.07273 0.09454 -0.06178 0.09037 -0.08436 0.10253 L -0.0961 0.10879 C -0.09844 0.11001 -0.10079 0.1114 -0.10313 0.11296 C -0.10411 0.11348 -0.10499 0.11435 -0.10607 0.11505 C -0.1088 0.11644 -0.11144 0.11783 -0.11428 0.11922 C -0.1178 0.12061 -0.12132 0.12148 -0.12484 0.12339 C -0.13002 0.126 -0.13481 0.13069 -0.14009 0.13277 C -0.14283 0.13382 -0.14556 0.13434 -0.1483 0.1359 C -0.15035 0.13694 -0.15221 0.13868 -0.15417 0.14007 C -0.15593 0.14112 -0.15769 0.14181 -0.15945 0.1432 C -0.1616 0.14459 -0.16365 0.14685 -0.1659 0.14841 C -0.16736 0.14928 -0.16912 0.14928 -0.17059 0.1505 C -0.18916 0.16371 -0.17802 0.15849 -0.18584 0.16197 C -0.18662 0.16301 -0.18731 0.16423 -0.18819 0.1651 C -0.18868 0.16562 -0.18946 0.16527 -0.18995 0.16614 C -0.19034 0.16684 -0.19024 0.16823 -0.19053 0.16927 C -0.19083 0.17031 -0.19161 0.17101 -0.19171 0.1724 C -0.192 0.18091 -0.19171 0.18978 -0.19171 0.19847 " pathEditMode="relative" rAng="0" ptsTypes="AAAAAAAAAAAAAAAAAAAAAAAAAAAAA">
                                      <p:cBhvr>
                                        <p:cTn id="957" dur="200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0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8" fill="hold">
                      <p:stCondLst>
                        <p:cond delay="indefinite"/>
                      </p:stCondLst>
                      <p:childTnLst>
                        <p:par>
                          <p:cTn id="959" fill="hold">
                            <p:stCondLst>
                              <p:cond delay="0"/>
                            </p:stCondLst>
                            <p:childTnLst>
                              <p:par>
                                <p:cTn id="96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139 L -0.00117 0.01407 C -0.00176 0.02467 -0.00147 0.02415 -0.00293 0.03371 C -0.00352 0.03684 -0.00391 0.04014 -0.00469 0.0431 C -0.00724 0.05196 -0.013 0.06187 -0.01642 0.06812 C -0.01916 0.07281 -0.0217 0.07768 -0.02464 0.08168 C -0.02737 0.08498 -0.0306 0.08707 -0.03344 0.09002 C -0.03607 0.09263 -0.03852 0.09576 -0.04106 0.09836 C -0.05221 0.10879 -0.04487 0.10097 -0.05397 0.10775 C -0.06003 0.11209 -0.07528 0.12443 -0.08153 0.12964 L -0.08916 0.1359 C -0.0917 0.13799 -0.09424 0.14025 -0.09678 0.14216 C -0.10373 0.14702 -0.10509 0.14685 -0.11028 0.15363 C -0.11213 0.15589 -0.11526 0.16093 -0.11673 0.16406 C -0.11722 0.16492 -0.11751 0.16614 -0.1179 0.16718 C -0.11927 0.17031 -0.12201 0.17657 -0.12201 0.17674 C -0.12416 0.18752 -0.12259 0.17796 -0.12377 0.19117 C -0.12396 0.19256 -0.12406 0.19395 -0.12435 0.19534 C -0.12465 0.19638 -0.12553 0.19847 -0.12553 0.19864 " pathEditMode="relative" rAng="0" ptsTypes="AAAAAAAAAAAAAAAAAAA">
                                      <p:cBhvr>
                                        <p:cTn id="961" dur="20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8" y="9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2" fill="hold">
                      <p:stCondLst>
                        <p:cond delay="indefinite"/>
                      </p:stCondLst>
                      <p:childTnLst>
                        <p:par>
                          <p:cTn id="963" fill="hold">
                            <p:stCondLst>
                              <p:cond delay="0"/>
                            </p:stCondLst>
                            <p:childTnLst>
                              <p:par>
                                <p:cTn id="96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8 0.01286 L -0.00088 0.01303 C -0.00284 0.04327 -0.00118 0.0205 -0.00333 0.0431 C -0.00352 0.04536 -0.00343 0.04796 -0.00391 0.0504 C -0.00421 0.05248 -0.00509 0.05439 -0.00567 0.05665 C -0.00626 0.05926 -0.00665 0.06221 -0.00743 0.06499 C -0.01262 0.0855 -0.00968 0.07299 -0.01447 0.08793 C -0.01506 0.08985 -0.01555 0.09211 -0.01623 0.09419 C -0.01858 0.10114 -0.02308 0.11209 -0.0262 0.11713 C -0.02816 0.12026 -0.02992 0.12374 -0.03207 0.12652 C -0.0397 0.13625 -0.04126 0.1359 -0.04967 0.14216 C -0.0569 0.14737 -0.05309 0.14476 -0.06023 0.15154 C -0.06257 0.15363 -0.06492 0.15571 -0.06726 0.1578 C -0.06844 0.15884 -0.06971 0.15936 -0.07078 0.16093 L -0.07372 0.1651 C -0.07665 0.17831 -0.07489 0.1684 -0.07489 0.19638 " pathEditMode="relative" rAng="0" ptsTypes="AAAAAAAAAAAAAAAA">
                                      <p:cBhvr>
                                        <p:cTn id="965" dur="200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4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6" fill="hold">
                      <p:stCondLst>
                        <p:cond delay="indefinite"/>
                      </p:stCondLst>
                      <p:childTnLst>
                        <p:par>
                          <p:cTn id="967" fill="hold">
                            <p:stCondLst>
                              <p:cond delay="0"/>
                            </p:stCondLst>
                            <p:childTnLst>
                              <p:par>
                                <p:cTn id="96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6997E-5 0.01286 L -9.76997E-5 0.01303 C 0.00303 0.05144 0.00244 0.03406 -9.76997E-5 0.09315 C -0.0003 0.09662 -0.00069 0.1001 -0.00127 0.10358 C -0.00186 0.1067 -0.00303 0.10966 -0.00362 0.11296 C -0.00421 0.11557 -0.00421 0.11852 -0.00479 0.1213 C -0.00557 0.1246 -0.00675 0.12739 -0.00773 0.13069 C -0.00812 0.1319 -0.00841 0.13347 -0.0089 0.13486 C -0.01115 0.14112 -0.01408 0.14685 -0.01594 0.15363 C -0.01691 0.1571 -0.01779 0.16058 -0.01887 0.16406 C -0.01965 0.16614 -0.02122 0.17066 -0.0218 0.17344 C -0.0221 0.17466 -0.02219 0.17622 -0.02239 0.17761 C -0.02405 0.18769 -0.02298 0.1717 -0.02298 0.19847 " pathEditMode="relative" rAng="0" ptsTypes="AAAAAAAAAAAAA">
                                      <p:cBhvr>
                                        <p:cTn id="969" dur="20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0" fill="hold">
                      <p:stCondLst>
                        <p:cond delay="indefinite"/>
                      </p:stCondLst>
                      <p:childTnLst>
                        <p:par>
                          <p:cTn id="971" fill="hold">
                            <p:stCondLst>
                              <p:cond delay="0"/>
                            </p:stCondLst>
                            <p:childTnLst>
                              <p:par>
                                <p:cTn id="97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 0.01181 L 0.00118 0.01199 C 0.00176 0.01842 0.00235 0.02485 0.00294 0.03163 C 0.00352 0.03979 0.00313 0.04866 0.0047 0.05665 C 0.00509 0.05874 0.00548 0.06065 0.00587 0.06291 C 0.00724 0.07229 0.00685 0.07386 0.0088 0.08376 C 0.00939 0.08689 0.01046 0.08985 0.01115 0.09315 C 0.01183 0.09645 0.01203 0.1001 0.01291 0.10358 C 0.0134 0.10584 0.01457 0.10757 0.01525 0.10983 C 0.01897 0.12304 0.01301 0.10879 0.01936 0.12235 C 0.0219 0.14025 0.01868 0.11956 0.02405 0.14424 C 0.02435 0.14563 0.02503 0.1545 0.02523 0.15571 C 0.0264 0.16388 0.02679 0.1644 0.02874 0.17135 C 0.02894 0.17309 0.02904 0.17483 0.02933 0.17657 C 0.02962 0.17813 0.03099 0.18161 0.03109 0.18387 C 0.03119 0.18891 0.03109 0.1943 0.03109 0.19951 " pathEditMode="relative" rAng="0" ptsTypes="AAAAAAAAAAAAAAAA">
                                      <p:cBhvr>
                                        <p:cTn id="973" dur="20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" y="93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4" fill="hold">
                      <p:stCondLst>
                        <p:cond delay="indefinite"/>
                      </p:stCondLst>
                      <p:childTnLst>
                        <p:par>
                          <p:cTn id="975" fill="hold">
                            <p:stCondLst>
                              <p:cond delay="0"/>
                            </p:stCondLst>
                            <p:childTnLst>
                              <p:par>
                                <p:cTn id="9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8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9" fill="hold">
                      <p:stCondLst>
                        <p:cond delay="indefinite"/>
                      </p:stCondLst>
                      <p:childTnLst>
                        <p:par>
                          <p:cTn id="980" fill="hold">
                            <p:stCondLst>
                              <p:cond delay="0"/>
                            </p:stCondLst>
                            <p:childTnLst>
                              <p:par>
                                <p:cTn id="9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3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4" fill="hold">
                      <p:stCondLst>
                        <p:cond delay="indefinite"/>
                      </p:stCondLst>
                      <p:childTnLst>
                        <p:par>
                          <p:cTn id="985" fill="hold">
                            <p:stCondLst>
                              <p:cond delay="0"/>
                            </p:stCondLst>
                            <p:childTnLst>
                              <p:par>
                                <p:cTn id="9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8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9" fill="hold">
                      <p:stCondLst>
                        <p:cond delay="indefinite"/>
                      </p:stCondLst>
                      <p:childTnLst>
                        <p:par>
                          <p:cTn id="990" fill="hold">
                            <p:stCondLst>
                              <p:cond delay="0"/>
                            </p:stCondLst>
                            <p:childTnLst>
                              <p:par>
                                <p:cTn id="9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3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4" fill="hold">
                      <p:stCondLst>
                        <p:cond delay="indefinite"/>
                      </p:stCondLst>
                      <p:childTnLst>
                        <p:par>
                          <p:cTn id="995" fill="hold">
                            <p:stCondLst>
                              <p:cond delay="0"/>
                            </p:stCondLst>
                            <p:childTnLst>
                              <p:par>
                                <p:cTn id="9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8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9" fill="hold">
                      <p:stCondLst>
                        <p:cond delay="indefinite"/>
                      </p:stCondLst>
                      <p:childTnLst>
                        <p:par>
                          <p:cTn id="1000" fill="hold">
                            <p:stCondLst>
                              <p:cond delay="0"/>
                            </p:stCondLst>
                            <p:childTnLst>
                              <p:par>
                                <p:cTn id="10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3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4" fill="hold">
                      <p:stCondLst>
                        <p:cond delay="indefinite"/>
                      </p:stCondLst>
                      <p:childTnLst>
                        <p:par>
                          <p:cTn id="1005" fill="hold">
                            <p:stCondLst>
                              <p:cond delay="0"/>
                            </p:stCondLst>
                            <p:childTnLst>
                              <p:par>
                                <p:cTn id="10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8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9" fill="hold">
                      <p:stCondLst>
                        <p:cond delay="indefinite"/>
                      </p:stCondLst>
                      <p:childTnLst>
                        <p:par>
                          <p:cTn id="1010" fill="hold">
                            <p:stCondLst>
                              <p:cond delay="0"/>
                            </p:stCondLst>
                            <p:childTnLst>
                              <p:par>
                                <p:cTn id="10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3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4" fill="hold">
                      <p:stCondLst>
                        <p:cond delay="indefinite"/>
                      </p:stCondLst>
                      <p:childTnLst>
                        <p:par>
                          <p:cTn id="1015" fill="hold">
                            <p:stCondLst>
                              <p:cond delay="0"/>
                            </p:stCondLst>
                            <p:childTnLst>
                              <p:par>
                                <p:cTn id="10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8" dur="5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9" dur="5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0" fill="hold">
                      <p:stCondLst>
                        <p:cond delay="indefinite"/>
                      </p:stCondLst>
                      <p:childTnLst>
                        <p:par>
                          <p:cTn id="1021" fill="hold">
                            <p:stCondLst>
                              <p:cond delay="0"/>
                            </p:stCondLst>
                            <p:childTnLst>
                              <p:par>
                                <p:cTn id="10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4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5" fill="hold">
                      <p:stCondLst>
                        <p:cond delay="indefinite"/>
                      </p:stCondLst>
                      <p:childTnLst>
                        <p:par>
                          <p:cTn id="1026" fill="hold">
                            <p:stCondLst>
                              <p:cond delay="0"/>
                            </p:stCondLst>
                            <p:childTnLst>
                              <p:par>
                                <p:cTn id="10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9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0" fill="hold">
                      <p:stCondLst>
                        <p:cond delay="indefinite"/>
                      </p:stCondLst>
                      <p:childTnLst>
                        <p:par>
                          <p:cTn id="1031" fill="hold">
                            <p:stCondLst>
                              <p:cond delay="0"/>
                            </p:stCondLst>
                            <p:childTnLst>
                              <p:par>
                                <p:cTn id="103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6 -0.0292 L 0.00166 -0.02903 C -0.01359 -0.0756 -0.00919 -0.06935 -0.04878 -0.11366 C -0.05533 -0.12096 -0.0656 -0.13348 -0.07283 -0.13765 C -0.08593 -0.14529 -0.09952 -0.1512 -0.11213 -0.16059 C -0.11585 -0.16337 -0.11956 -0.1665 -0.12328 -0.16893 C -0.12445 -0.1698 -0.12572 -0.16945 -0.1268 -0.16997 C -0.13198 -0.17223 -0.13696 -0.17519 -0.14205 -0.17727 C -0.153 -0.18214 -0.16385 -0.18805 -0.17489 -0.19083 C -0.17626 -0.19117 -0.17773 -0.19152 -0.179 -0.19187 C -0.20129 -0.19969 -0.19757 -0.19969 -0.22065 -0.20543 C -0.22866 -0.20751 -0.23678 -0.20821 -0.2447 -0.21064 C -0.26122 -0.21585 -0.27745 -0.22402 -0.29397 -0.22837 C -0.29788 -0.22941 -0.30189 -0.2301 -0.3057 -0.23149 C -0.32701 -0.23914 -0.3057 -0.23236 -0.31919 -0.23879 C -0.32242 -0.24036 -0.3362 -0.24557 -0.33972 -0.24609 C -0.34754 -0.24731 -0.35536 -0.24748 -0.36318 -0.24818 C -0.36475 -0.24853 -0.36641 -0.24887 -0.36787 -0.24922 C -0.36895 -0.24957 -0.36983 -0.25009 -0.37081 -0.25026 C -0.38557 -0.25287 -0.38352 -0.25235 -0.39603 -0.25235 " pathEditMode="relative" rAng="0" ptsTypes="AAAAAAAAAAAAAAAAAAAA">
                                      <p:cBhvr>
                                        <p:cTn id="1033" dur="2000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85" y="-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4" fill="hold">
                      <p:stCondLst>
                        <p:cond delay="indefinite"/>
                      </p:stCondLst>
                      <p:childTnLst>
                        <p:par>
                          <p:cTn id="1035" fill="hold">
                            <p:stCondLst>
                              <p:cond delay="0"/>
                            </p:stCondLst>
                            <p:childTnLst>
                              <p:par>
                                <p:cTn id="103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961 0.23531 L -0.23961 0.23549 C -0.25154 0.23427 -0.26434 0.24018 -0.27539 0.23218 C -0.29162 0.22037 -0.31097 0.20629 -0.31821 0.17796 C -0.32613 0.14685 -0.32202 0.10757 -0.31528 0.07577 C -0.30658 0.03458 -0.27295 -0.0259 -0.24782 -0.04519 C -0.23873 -0.05231 -0.21292 -0.05649 -0.20031 -0.05874 C -0.19571 -0.06239 -0.19728 -0.06014 -0.19503 -0.06396 " pathEditMode="relative" rAng="0" ptsTypes="AAAAAAAA">
                                      <p:cBhvr>
                                        <p:cTn id="1037" dur="20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6" y="-149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8" fill="hold">
                      <p:stCondLst>
                        <p:cond delay="indefinite"/>
                      </p:stCondLst>
                      <p:childTnLst>
                        <p:par>
                          <p:cTn id="1039" fill="hold">
                            <p:stCondLst>
                              <p:cond delay="0"/>
                            </p:stCondLst>
                            <p:childTnLst>
                              <p:par>
                                <p:cTn id="104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6 -0.07282 L 0.00206 -0.07265 C -9.33806E-5 -0.08012 -0.00215 -0.08759 -0.0044 -0.09472 C -0.01075 -0.11418 -0.01916 -0.13243 -0.02786 -0.1479 C -0.0349 -0.16041 -0.03558 -0.16302 -0.04311 -0.17188 C -0.04604 -0.17536 -0.04878 -0.17901 -0.05191 -0.18127 C -0.06403 -0.19013 -0.07293 -0.19326 -0.08534 -0.19691 C -0.09179 -0.19899 -0.09825 -0.20091 -0.1047 -0.20212 C -0.11467 -0.20403 -0.12464 -0.20629 -0.13461 -0.20629 L -0.26307 -0.20734 L -0.34988 -0.20629 C -0.3535 -0.20612 -0.35702 -0.20369 -0.36044 -0.20212 C -0.36582 -0.19986 -0.3712 -0.19812 -0.37628 -0.19482 C -0.38449 -0.18978 -0.39358 -0.18683 -0.40033 -0.1771 C -0.40717 -0.16754 -0.41362 -0.1592 -0.4191 -0.14686 C -0.42233 -0.1399 -0.42496 -0.13208 -0.42731 -0.12392 C -0.43034 -0.11418 -0.43298 -0.10636 -0.43494 -0.09576 C -0.43591 -0.09072 -0.4366 -0.08551 -0.43728 -0.08012 C -0.43787 -0.07595 -0.43836 -0.06709 -0.43846 -0.06344 C -0.43875 -0.05805 -0.43885 -0.05231 -0.43904 -0.04675 C -0.43885 -0.03771 -0.43894 -0.02868 -0.43846 -0.01964 C -0.43836 -0.01755 -0.43758 -0.01564 -0.43728 -0.01356 C -0.43425 0.01425 -0.43816 -0.00904 -0.43435 0.00851 C -0.43396 0.01043 -0.43386 0.01286 -0.43318 0.01477 C -0.4321 0.01772 -0.43044 0.02016 -0.42907 0.02294 C -0.42829 0.02502 -0.4278 0.02746 -0.42672 0.02937 C -0.42555 0.03145 -0.42408 0.03284 -0.42262 0.03458 C -0.41783 0.0398 -0.4146 0.04397 -0.40971 0.0471 C -0.40571 0.04953 -0.4016 0.05214 -0.3974 0.05422 C -0.39613 0.05492 -0.39466 0.05492 -0.39329 0.05526 C -0.39133 0.05596 -0.38938 0.05683 -0.38742 0.05752 L -0.35986 0.05631 C -0.35595 0.05613 -0.35203 0.05579 -0.34812 0.05526 C -0.34451 0.05492 -0.34275 0.05422 -0.33933 0.05318 C -0.33835 0.05266 -0.33747 0.05179 -0.33639 0.05127 C -0.3359 0.05075 -0.33463 0.05022 -0.33463 0.0504 " pathEditMode="relative" rAng="0" ptsTypes="AAAAAAAAAAAAAAAAAAAAAAAAAAAAAAAAAAAA">
                                      <p:cBhvr>
                                        <p:cTn id="1041" dur="20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5" y="-2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2" fill="hold">
                      <p:stCondLst>
                        <p:cond delay="indefinite"/>
                      </p:stCondLst>
                      <p:childTnLst>
                        <p:par>
                          <p:cTn id="1043" fill="hold">
                            <p:stCondLst>
                              <p:cond delay="0"/>
                            </p:stCondLst>
                            <p:childTnLst>
                              <p:par>
                                <p:cTn id="104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5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7" fill="hold">
                      <p:stCondLst>
                        <p:cond delay="indefinite"/>
                      </p:stCondLst>
                      <p:childTnLst>
                        <p:par>
                          <p:cTn id="1048" fill="hold">
                            <p:stCondLst>
                              <p:cond delay="0"/>
                            </p:stCondLst>
                            <p:childTnLst>
                              <p:par>
                                <p:cTn id="104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0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2" fill="hold">
                      <p:stCondLst>
                        <p:cond delay="indefinite"/>
                      </p:stCondLst>
                      <p:childTnLst>
                        <p:par>
                          <p:cTn id="1053" fill="hold">
                            <p:stCondLst>
                              <p:cond delay="0"/>
                            </p:stCondLst>
                            <p:childTnLst>
                              <p:par>
                                <p:cTn id="105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5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7" fill="hold">
                      <p:stCondLst>
                        <p:cond delay="indefinite"/>
                      </p:stCondLst>
                      <p:childTnLst>
                        <p:par>
                          <p:cTn id="1058" fill="hold">
                            <p:stCondLst>
                              <p:cond delay="0"/>
                            </p:stCondLst>
                            <p:childTnLst>
                              <p:par>
                                <p:cTn id="105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0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2" fill="hold">
                      <p:stCondLst>
                        <p:cond delay="indefinite"/>
                      </p:stCondLst>
                      <p:childTnLst>
                        <p:par>
                          <p:cTn id="1063" fill="hold">
                            <p:stCondLst>
                              <p:cond delay="0"/>
                            </p:stCondLst>
                            <p:childTnLst>
                              <p:par>
                                <p:cTn id="106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5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7" fill="hold">
                      <p:stCondLst>
                        <p:cond delay="indefinite"/>
                      </p:stCondLst>
                      <p:childTnLst>
                        <p:par>
                          <p:cTn id="1068" fill="hold">
                            <p:stCondLst>
                              <p:cond delay="0"/>
                            </p:stCondLst>
                            <p:childTnLst>
                              <p:par>
                                <p:cTn id="106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0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2" fill="hold">
                      <p:stCondLst>
                        <p:cond delay="indefinite"/>
                      </p:stCondLst>
                      <p:childTnLst>
                        <p:par>
                          <p:cTn id="1073" fill="hold">
                            <p:stCondLst>
                              <p:cond delay="0"/>
                            </p:stCondLst>
                            <p:childTnLst>
                              <p:par>
                                <p:cTn id="107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5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7" fill="hold">
                      <p:stCondLst>
                        <p:cond delay="indefinite"/>
                      </p:stCondLst>
                      <p:childTnLst>
                        <p:par>
                          <p:cTn id="1078" fill="hold">
                            <p:stCondLst>
                              <p:cond delay="0"/>
                            </p:stCondLst>
                            <p:childTnLst>
                              <p:par>
                                <p:cTn id="107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0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2" fill="hold">
                      <p:stCondLst>
                        <p:cond delay="indefinite"/>
                      </p:stCondLst>
                      <p:childTnLst>
                        <p:par>
                          <p:cTn id="1083" fill="hold">
                            <p:stCondLst>
                              <p:cond delay="0"/>
                            </p:stCondLst>
                            <p:childTnLst>
                              <p:par>
                                <p:cTn id="10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5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7" fill="hold">
                      <p:stCondLst>
                        <p:cond delay="indefinite"/>
                      </p:stCondLst>
                      <p:childTnLst>
                        <p:par>
                          <p:cTn id="1088" fill="hold">
                            <p:stCondLst>
                              <p:cond delay="0"/>
                            </p:stCondLst>
                            <p:childTnLst>
                              <p:par>
                                <p:cTn id="10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0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2" fill="hold">
                      <p:stCondLst>
                        <p:cond delay="indefinite"/>
                      </p:stCondLst>
                      <p:childTnLst>
                        <p:par>
                          <p:cTn id="1093" fill="hold">
                            <p:stCondLst>
                              <p:cond delay="0"/>
                            </p:stCondLst>
                            <p:childTnLst>
                              <p:par>
                                <p:cTn id="10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5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7" fill="hold">
                      <p:stCondLst>
                        <p:cond delay="indefinite"/>
                      </p:stCondLst>
                      <p:childTnLst>
                        <p:par>
                          <p:cTn id="1098" fill="hold">
                            <p:stCondLst>
                              <p:cond delay="0"/>
                            </p:stCondLst>
                            <p:childTnLst>
                              <p:par>
                                <p:cTn id="10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0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2" fill="hold">
                      <p:stCondLst>
                        <p:cond delay="indefinite"/>
                      </p:stCondLst>
                      <p:childTnLst>
                        <p:par>
                          <p:cTn id="1103" fill="hold">
                            <p:stCondLst>
                              <p:cond delay="0"/>
                            </p:stCondLst>
                            <p:childTnLst>
                              <p:par>
                                <p:cTn id="1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5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7" fill="hold">
                      <p:stCondLst>
                        <p:cond delay="indefinite"/>
                      </p:stCondLst>
                      <p:childTnLst>
                        <p:par>
                          <p:cTn id="1108" fill="hold">
                            <p:stCondLst>
                              <p:cond delay="0"/>
                            </p:stCondLst>
                            <p:childTnLst>
                              <p:par>
                                <p:cTn id="11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0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2" fill="hold">
                      <p:stCondLst>
                        <p:cond delay="indefinite"/>
                      </p:stCondLst>
                      <p:childTnLst>
                        <p:par>
                          <p:cTn id="1113" fill="hold">
                            <p:stCondLst>
                              <p:cond delay="0"/>
                            </p:stCondLst>
                            <p:childTnLst>
                              <p:par>
                                <p:cTn id="11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5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7" fill="hold">
                      <p:stCondLst>
                        <p:cond delay="indefinite"/>
                      </p:stCondLst>
                      <p:childTnLst>
                        <p:par>
                          <p:cTn id="1118" fill="hold">
                            <p:stCondLst>
                              <p:cond delay="0"/>
                            </p:stCondLst>
                            <p:childTnLst>
                              <p:par>
                                <p:cTn id="11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0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2" fill="hold">
                      <p:stCondLst>
                        <p:cond delay="indefinite"/>
                      </p:stCondLst>
                      <p:childTnLst>
                        <p:par>
                          <p:cTn id="1123" fill="hold">
                            <p:stCondLst>
                              <p:cond delay="0"/>
                            </p:stCondLst>
                            <p:childTnLst>
                              <p:par>
                                <p:cTn id="11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5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7" fill="hold">
                      <p:stCondLst>
                        <p:cond delay="indefinite"/>
                      </p:stCondLst>
                      <p:childTnLst>
                        <p:par>
                          <p:cTn id="1128" fill="hold">
                            <p:stCondLst>
                              <p:cond delay="0"/>
                            </p:stCondLst>
                            <p:childTnLst>
                              <p:par>
                                <p:cTn id="1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0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1" grpId="2" animBg="1"/>
      <p:bldP spid="61" grpId="3" animBg="1"/>
      <p:bldP spid="61" grpId="4" animBg="1"/>
      <p:bldP spid="61" grpId="5" animBg="1"/>
      <p:bldP spid="61" grpId="6" animBg="1"/>
      <p:bldP spid="61" grpId="7" animBg="1"/>
      <p:bldP spid="92" grpId="0" animBg="1"/>
      <p:bldP spid="92" grpId="1" animBg="1"/>
      <p:bldP spid="92" grpId="2" animBg="1"/>
      <p:bldP spid="98" grpId="0" animBg="1"/>
      <p:bldP spid="98" grpId="1" animBg="1"/>
      <p:bldP spid="98" grpId="2" animBg="1"/>
      <p:bldP spid="99" grpId="0" animBg="1"/>
      <p:bldP spid="99" grpId="1" animBg="1"/>
      <p:bldP spid="99" grpId="2" animBg="1"/>
      <p:bldP spid="100" grpId="0" animBg="1"/>
      <p:bldP spid="100" grpId="1" animBg="1"/>
      <p:bldP spid="100" grpId="2" animBg="1"/>
      <p:bldP spid="101" grpId="0" animBg="1"/>
      <p:bldP spid="101" grpId="1" animBg="1"/>
      <p:bldP spid="101" grpId="2" animBg="1"/>
      <p:bldP spid="102" grpId="0" animBg="1"/>
      <p:bldP spid="102" grpId="1" animBg="1"/>
      <p:bldP spid="102" grpId="2" animBg="1"/>
      <p:bldP spid="103" grpId="0" animBg="1"/>
      <p:bldP spid="103" grpId="1" animBg="1"/>
      <p:bldP spid="103" grpId="2" animBg="1"/>
      <p:bldP spid="104" grpId="0" animBg="1"/>
      <p:bldP spid="104" grpId="1" animBg="1"/>
      <p:bldP spid="104" grpId="2" animBg="1"/>
      <p:bldP spid="118" grpId="0"/>
      <p:bldP spid="175" grpId="0"/>
      <p:bldP spid="208" grpId="0" animBg="1"/>
      <p:bldP spid="208" grpId="1" animBg="1"/>
      <p:bldP spid="208" grpId="2" animBg="1"/>
      <p:bldP spid="208" grpId="3" animBg="1"/>
      <p:bldP spid="208" grpId="4" animBg="1"/>
      <p:bldP spid="208" grpId="5" animBg="1"/>
      <p:bldP spid="208" grpId="6" animBg="1"/>
      <p:bldP spid="208" grpId="7" animBg="1"/>
      <p:bldP spid="230" grpId="0" animBg="1"/>
      <p:bldP spid="230" grpId="1" animBg="1"/>
      <p:bldP spid="230" grpId="2" animBg="1"/>
      <p:bldP spid="230" grpId="3" animBg="1"/>
      <p:bldP spid="230" grpId="4" animBg="1"/>
      <p:bldP spid="230" grpId="5" animBg="1"/>
      <p:bldP spid="230" grpId="6" animBg="1"/>
      <p:bldP spid="230" grpId="7" animBg="1"/>
      <p:bldP spid="457" grpId="0" animBg="1"/>
      <p:bldP spid="457" grpId="1" animBg="1"/>
      <p:bldP spid="457" grpId="2" animBg="1"/>
      <p:bldP spid="458" grpId="0" animBg="1"/>
      <p:bldP spid="458" grpId="1" animBg="1"/>
      <p:bldP spid="458" grpId="2" animBg="1"/>
      <p:bldP spid="459" grpId="0" animBg="1"/>
      <p:bldP spid="459" grpId="1" animBg="1"/>
      <p:bldP spid="459" grpId="2" animBg="1"/>
      <p:bldP spid="460" grpId="0" animBg="1"/>
      <p:bldP spid="460" grpId="1" animBg="1"/>
      <p:bldP spid="460" grpId="2" animBg="1"/>
      <p:bldP spid="461" grpId="0" animBg="1"/>
      <p:bldP spid="461" grpId="1" animBg="1"/>
      <p:bldP spid="461" grpId="2" animBg="1"/>
      <p:bldP spid="462" grpId="0" animBg="1"/>
      <p:bldP spid="462" grpId="1" animBg="1"/>
      <p:bldP spid="462" grpId="2" animBg="1"/>
      <p:bldP spid="463" grpId="0" animBg="1"/>
      <p:bldP spid="463" grpId="1" animBg="1"/>
      <p:bldP spid="463" grpId="2" animBg="1"/>
      <p:bldP spid="464" grpId="0" animBg="1"/>
      <p:bldP spid="464" grpId="1" animBg="1"/>
      <p:bldP spid="464" grpId="2" animBg="1"/>
      <p:bldP spid="519" grpId="0"/>
      <p:bldP spid="534" grpId="0"/>
      <p:bldP spid="543" grpId="0" animBg="1"/>
      <p:bldP spid="543" grpId="1" animBg="1"/>
      <p:bldP spid="543" grpId="2" animBg="1"/>
      <p:bldP spid="544" grpId="0" animBg="1"/>
      <p:bldP spid="544" grpId="1" animBg="1"/>
      <p:bldP spid="544" grpId="2" animBg="1"/>
      <p:bldP spid="545" grpId="0" animBg="1"/>
      <p:bldP spid="545" grpId="1" animBg="1"/>
      <p:bldP spid="545" grpId="2" animBg="1"/>
      <p:bldP spid="546" grpId="0" animBg="1"/>
      <p:bldP spid="546" grpId="1" animBg="1"/>
      <p:bldP spid="546" grpId="2" animBg="1"/>
      <p:bldP spid="547" grpId="0" animBg="1"/>
      <p:bldP spid="547" grpId="1" animBg="1"/>
      <p:bldP spid="547" grpId="2" animBg="1"/>
      <p:bldP spid="548" grpId="0" animBg="1"/>
      <p:bldP spid="548" grpId="1" animBg="1"/>
      <p:bldP spid="548" grpId="2" animBg="1"/>
      <p:bldP spid="549" grpId="0" animBg="1"/>
      <p:bldP spid="549" grpId="1" animBg="1"/>
      <p:bldP spid="549" grpId="2" animBg="1"/>
      <p:bldP spid="550" grpId="0" animBg="1"/>
      <p:bldP spid="550" grpId="1" animBg="1"/>
      <p:bldP spid="550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37B668-FD74-46E8-8F7F-3AD468DDCF1B}"/>
              </a:ext>
            </a:extLst>
          </p:cNvPr>
          <p:cNvSpPr/>
          <p:nvPr/>
        </p:nvSpPr>
        <p:spPr>
          <a:xfrm>
            <a:off x="7110692" y="7794906"/>
            <a:ext cx="2297178" cy="7231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Encoding process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1" name="h1">
            <a:extLst>
              <a:ext uri="{FF2B5EF4-FFF2-40B4-BE49-F238E27FC236}">
                <a16:creationId xmlns:a16="http://schemas.microsoft.com/office/drawing/2014/main" id="{60665E03-7E7C-449A-8048-239198A6DD3B}"/>
              </a:ext>
            </a:extLst>
          </p:cNvPr>
          <p:cNvGrpSpPr/>
          <p:nvPr/>
        </p:nvGrpSpPr>
        <p:grpSpPr>
          <a:xfrm>
            <a:off x="3413521" y="6676311"/>
            <a:ext cx="881352" cy="606307"/>
            <a:chOff x="1399142" y="4032170"/>
            <a:chExt cx="881352" cy="60630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D3CC940-0FE5-461C-BEFF-59BCB9226A08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C1F11D-C51D-490D-A7A4-BF1ABB03A368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4952E9D-70FD-474D-9BBA-45A567BA3AD3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EA366D2-8789-4B5A-BC20-547780D0D157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C001E5-FB38-4A4A-8D5E-5544864914AB}"/>
                </a:ext>
              </a:extLst>
            </p:cNvPr>
            <p:cNvSpPr txBox="1"/>
            <p:nvPr/>
          </p:nvSpPr>
          <p:spPr>
            <a:xfrm>
              <a:off x="1653372" y="4330700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h1</a:t>
              </a:r>
              <a:endParaRPr lang="en-GB" sz="1400" dirty="0"/>
            </a:p>
          </p:txBody>
        </p:sp>
      </p:grpSp>
      <p:grpSp>
        <p:nvGrpSpPr>
          <p:cNvPr id="12" name="h2">
            <a:extLst>
              <a:ext uri="{FF2B5EF4-FFF2-40B4-BE49-F238E27FC236}">
                <a16:creationId xmlns:a16="http://schemas.microsoft.com/office/drawing/2014/main" id="{AD55F9F8-0AD2-4678-8502-7284257DF4D7}"/>
              </a:ext>
            </a:extLst>
          </p:cNvPr>
          <p:cNvGrpSpPr/>
          <p:nvPr/>
        </p:nvGrpSpPr>
        <p:grpSpPr>
          <a:xfrm>
            <a:off x="4625101" y="6676311"/>
            <a:ext cx="881352" cy="606307"/>
            <a:chOff x="1399142" y="4032170"/>
            <a:chExt cx="881352" cy="60630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9C42E1-A0BC-4FCA-A133-183243FD16B1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9BBDA5B-4BB9-41AF-BCCA-330C9AE20CC1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A55A20-34CD-4AD5-BA25-48F6A861AA63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BD06FF4-5C95-4D79-AE19-2D4B47B84E5F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40F5AD-7F7D-4677-B76E-8F3D91FD623E}"/>
                </a:ext>
              </a:extLst>
            </p:cNvPr>
            <p:cNvSpPr txBox="1"/>
            <p:nvPr/>
          </p:nvSpPr>
          <p:spPr>
            <a:xfrm>
              <a:off x="1653372" y="4330700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h2</a:t>
              </a:r>
              <a:endParaRPr lang="en-GB" sz="1400" dirty="0"/>
            </a:p>
          </p:txBody>
        </p:sp>
      </p:grpSp>
      <p:grpSp>
        <p:nvGrpSpPr>
          <p:cNvPr id="18" name="h3">
            <a:extLst>
              <a:ext uri="{FF2B5EF4-FFF2-40B4-BE49-F238E27FC236}">
                <a16:creationId xmlns:a16="http://schemas.microsoft.com/office/drawing/2014/main" id="{D610A505-219F-4418-A53B-932129788EAF}"/>
              </a:ext>
            </a:extLst>
          </p:cNvPr>
          <p:cNvGrpSpPr/>
          <p:nvPr/>
        </p:nvGrpSpPr>
        <p:grpSpPr>
          <a:xfrm>
            <a:off x="5906743" y="6676311"/>
            <a:ext cx="881352" cy="606307"/>
            <a:chOff x="1399142" y="4032170"/>
            <a:chExt cx="881352" cy="60630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AA6ADE-5FDC-4ADE-B243-522D595E0FBD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338CE72-CC42-45F1-AE04-453E4765FACD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53D72B7-295F-4C35-9988-B7B65A3E99C1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D84335A-7C63-4993-9253-4E101D3CD745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4FF290-6E9F-45E2-A7F4-8855E88DCB9E}"/>
                </a:ext>
              </a:extLst>
            </p:cNvPr>
            <p:cNvSpPr txBox="1"/>
            <p:nvPr/>
          </p:nvSpPr>
          <p:spPr>
            <a:xfrm>
              <a:off x="1653372" y="4330700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h3</a:t>
              </a:r>
              <a:endParaRPr lang="en-GB" sz="1400" dirty="0"/>
            </a:p>
          </p:txBody>
        </p:sp>
      </p:grpSp>
      <p:grpSp>
        <p:nvGrpSpPr>
          <p:cNvPr id="24" name="h4">
            <a:extLst>
              <a:ext uri="{FF2B5EF4-FFF2-40B4-BE49-F238E27FC236}">
                <a16:creationId xmlns:a16="http://schemas.microsoft.com/office/drawing/2014/main" id="{46CF4054-60D3-42C3-93C4-BE8C48205AF6}"/>
              </a:ext>
            </a:extLst>
          </p:cNvPr>
          <p:cNvGrpSpPr/>
          <p:nvPr/>
        </p:nvGrpSpPr>
        <p:grpSpPr>
          <a:xfrm>
            <a:off x="7258447" y="6671687"/>
            <a:ext cx="881352" cy="606307"/>
            <a:chOff x="1399142" y="4032170"/>
            <a:chExt cx="881352" cy="6063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3A01658-577A-45F3-9342-3DBFF676F6CF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7CDADE9-E0C9-42FA-AD57-4DDBCB62A2B7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45B2D24-3149-42CC-8C82-5FCCA8D6AF97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6ADF1EE-9685-43DF-8DA8-AA7DF971B80B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FDAC838-7361-4487-8C29-3A85BB44C060}"/>
                </a:ext>
              </a:extLst>
            </p:cNvPr>
            <p:cNvSpPr txBox="1"/>
            <p:nvPr/>
          </p:nvSpPr>
          <p:spPr>
            <a:xfrm>
              <a:off x="1653372" y="4330700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h4</a:t>
              </a:r>
              <a:endParaRPr lang="en-GB" sz="1400" dirty="0"/>
            </a:p>
          </p:txBody>
        </p:sp>
      </p:grpSp>
      <p:grpSp>
        <p:nvGrpSpPr>
          <p:cNvPr id="30" name="h5">
            <a:extLst>
              <a:ext uri="{FF2B5EF4-FFF2-40B4-BE49-F238E27FC236}">
                <a16:creationId xmlns:a16="http://schemas.microsoft.com/office/drawing/2014/main" id="{93DF0CB2-9E8E-40C7-85A2-46A51AB44EED}"/>
              </a:ext>
            </a:extLst>
          </p:cNvPr>
          <p:cNvGrpSpPr/>
          <p:nvPr/>
        </p:nvGrpSpPr>
        <p:grpSpPr>
          <a:xfrm>
            <a:off x="8610151" y="6671687"/>
            <a:ext cx="881352" cy="606307"/>
            <a:chOff x="1399142" y="4032170"/>
            <a:chExt cx="881352" cy="60630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52B1D71-B71D-4028-AC6B-24263D38D020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4A8847D-D867-489D-80EB-3A88A9C6F638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4F3E626-A514-4491-9EE6-2E7BDC4C1238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7309267-770A-4F63-B6A2-8B4CB7A04E33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F647F14-9EA7-4DB1-9DE5-392136CEBAC9}"/>
                </a:ext>
              </a:extLst>
            </p:cNvPr>
            <p:cNvSpPr txBox="1"/>
            <p:nvPr/>
          </p:nvSpPr>
          <p:spPr>
            <a:xfrm>
              <a:off x="1653372" y="4330700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h5</a:t>
              </a:r>
              <a:endParaRPr lang="en-GB" sz="1400" dirty="0"/>
            </a:p>
          </p:txBody>
        </p:sp>
      </p:grpSp>
      <p:grpSp>
        <p:nvGrpSpPr>
          <p:cNvPr id="36" name="h6">
            <a:extLst>
              <a:ext uri="{FF2B5EF4-FFF2-40B4-BE49-F238E27FC236}">
                <a16:creationId xmlns:a16="http://schemas.microsoft.com/office/drawing/2014/main" id="{E57F12DA-FC33-4AFD-85B0-0FADC70E1354}"/>
              </a:ext>
            </a:extLst>
          </p:cNvPr>
          <p:cNvGrpSpPr/>
          <p:nvPr/>
        </p:nvGrpSpPr>
        <p:grpSpPr>
          <a:xfrm>
            <a:off x="9825759" y="6671687"/>
            <a:ext cx="881352" cy="606307"/>
            <a:chOff x="1399142" y="4032170"/>
            <a:chExt cx="881352" cy="60630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B640C3A-19E5-4402-B83B-6854CAA1DDBE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D483735-6AD6-4B99-A816-D35F5316C274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C794119-940E-4799-BEC5-DA536F578152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31B2E25-022F-48B5-9F77-E0AD50ED8A8C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57CE945-64AB-4887-8F33-22A0F5B20728}"/>
                </a:ext>
              </a:extLst>
            </p:cNvPr>
            <p:cNvSpPr txBox="1"/>
            <p:nvPr/>
          </p:nvSpPr>
          <p:spPr>
            <a:xfrm>
              <a:off x="1653372" y="4330700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h6</a:t>
              </a:r>
              <a:endParaRPr lang="en-GB" sz="1400" dirty="0"/>
            </a:p>
          </p:txBody>
        </p:sp>
      </p:grpSp>
      <p:grpSp>
        <p:nvGrpSpPr>
          <p:cNvPr id="42" name="h7">
            <a:extLst>
              <a:ext uri="{FF2B5EF4-FFF2-40B4-BE49-F238E27FC236}">
                <a16:creationId xmlns:a16="http://schemas.microsoft.com/office/drawing/2014/main" id="{5C38F3C4-8F49-4D50-B642-DCDE64883A29}"/>
              </a:ext>
            </a:extLst>
          </p:cNvPr>
          <p:cNvGrpSpPr/>
          <p:nvPr/>
        </p:nvGrpSpPr>
        <p:grpSpPr>
          <a:xfrm>
            <a:off x="10992623" y="6667063"/>
            <a:ext cx="881352" cy="606307"/>
            <a:chOff x="1399142" y="4032170"/>
            <a:chExt cx="881352" cy="606307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6DB42FA-C563-4DC0-B92E-6B901D170676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ED2A616-9096-4248-8654-F31A291DE561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06272BB-A059-49D1-AECA-A3E165297D3F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882FC3F-F31B-44E5-9409-A35311160C40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03142B6-174E-416B-80F0-8E4B31D7A7F4}"/>
                </a:ext>
              </a:extLst>
            </p:cNvPr>
            <p:cNvSpPr txBox="1"/>
            <p:nvPr/>
          </p:nvSpPr>
          <p:spPr>
            <a:xfrm>
              <a:off x="1653372" y="4330700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h7</a:t>
              </a:r>
              <a:endParaRPr lang="en-GB" sz="1400" dirty="0"/>
            </a:p>
          </p:txBody>
        </p:sp>
      </p:grpSp>
      <p:grpSp>
        <p:nvGrpSpPr>
          <p:cNvPr id="48" name="h8">
            <a:extLst>
              <a:ext uri="{FF2B5EF4-FFF2-40B4-BE49-F238E27FC236}">
                <a16:creationId xmlns:a16="http://schemas.microsoft.com/office/drawing/2014/main" id="{1D4871F1-8F11-4E33-9724-21ECA878CD04}"/>
              </a:ext>
            </a:extLst>
          </p:cNvPr>
          <p:cNvGrpSpPr/>
          <p:nvPr/>
        </p:nvGrpSpPr>
        <p:grpSpPr>
          <a:xfrm>
            <a:off x="12247595" y="6667063"/>
            <a:ext cx="881352" cy="606307"/>
            <a:chOff x="1399142" y="4032170"/>
            <a:chExt cx="881352" cy="606307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2762C6C-2A4F-43D8-A094-E7E8AEF70D7D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F68B2F9-CDE3-4494-A508-47C475976E78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0B204F8-809E-4C7B-B6FA-5B4F3D0EA143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33928D1-5513-481B-8AA6-CD38CC67D656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74AFA1B-DD91-49B3-BF96-A56AA493FE8B}"/>
                </a:ext>
              </a:extLst>
            </p:cNvPr>
            <p:cNvSpPr txBox="1"/>
            <p:nvPr/>
          </p:nvSpPr>
          <p:spPr>
            <a:xfrm>
              <a:off x="1653372" y="4330700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h8</a:t>
              </a:r>
              <a:endParaRPr lang="en-GB" sz="1400" dirty="0"/>
            </a:p>
          </p:txBody>
        </p:sp>
      </p:grpSp>
      <p:sp>
        <p:nvSpPr>
          <p:cNvPr id="54" name="Left Brace 53">
            <a:extLst>
              <a:ext uri="{FF2B5EF4-FFF2-40B4-BE49-F238E27FC236}">
                <a16:creationId xmlns:a16="http://schemas.microsoft.com/office/drawing/2014/main" id="{9B948F3B-B0A6-4426-86D7-3967A3EB8B25}"/>
              </a:ext>
            </a:extLst>
          </p:cNvPr>
          <p:cNvSpPr/>
          <p:nvPr/>
        </p:nvSpPr>
        <p:spPr>
          <a:xfrm rot="16200000">
            <a:off x="8043883" y="3063510"/>
            <a:ext cx="430799" cy="885797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5" name="s_input">
            <a:extLst>
              <a:ext uri="{FF2B5EF4-FFF2-40B4-BE49-F238E27FC236}">
                <a16:creationId xmlns:a16="http://schemas.microsoft.com/office/drawing/2014/main" id="{8D0AC364-B1C6-4019-8003-9B965BB066EE}"/>
              </a:ext>
            </a:extLst>
          </p:cNvPr>
          <p:cNvGrpSpPr/>
          <p:nvPr/>
        </p:nvGrpSpPr>
        <p:grpSpPr>
          <a:xfrm>
            <a:off x="5730904" y="3999705"/>
            <a:ext cx="1379789" cy="1135065"/>
            <a:chOff x="6932916" y="1927850"/>
            <a:chExt cx="1381228" cy="1136249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9F3805C-A518-40E4-82AC-8ABC36274411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CAB86C8-BB54-4EE3-A429-BFA32495172F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E1E590E-6220-49B8-BCE2-F9904EFAADAD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CD75450-FD0C-446D-80C3-ADA076F4D8BA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181646E-09AE-43CE-968C-01645728CF44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s0</a:t>
              </a:r>
            </a:p>
          </p:txBody>
        </p:sp>
      </p:grpSp>
      <p:sp>
        <p:nvSpPr>
          <p:cNvPr id="61" name="f_att">
            <a:extLst>
              <a:ext uri="{FF2B5EF4-FFF2-40B4-BE49-F238E27FC236}">
                <a16:creationId xmlns:a16="http://schemas.microsoft.com/office/drawing/2014/main" id="{CFA9C5F1-2052-446E-BCD4-751FCFDBED39}"/>
              </a:ext>
            </a:extLst>
          </p:cNvPr>
          <p:cNvSpPr/>
          <p:nvPr/>
        </p:nvSpPr>
        <p:spPr>
          <a:xfrm>
            <a:off x="7245947" y="3999704"/>
            <a:ext cx="1699367" cy="129538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f_att</a:t>
            </a:r>
            <a:endParaRPr lang="en-GB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CDAF4C5-81C9-4119-B146-029CAE41E5AD}"/>
              </a:ext>
            </a:extLst>
          </p:cNvPr>
          <p:cNvCxnSpPr/>
          <p:nvPr/>
        </p:nvCxnSpPr>
        <p:spPr>
          <a:xfrm>
            <a:off x="6788096" y="4380307"/>
            <a:ext cx="457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h1_arrow">
            <a:extLst>
              <a:ext uri="{FF2B5EF4-FFF2-40B4-BE49-F238E27FC236}">
                <a16:creationId xmlns:a16="http://schemas.microsoft.com/office/drawing/2014/main" id="{4F6406E2-B309-47E8-802E-F2C6EBD31532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3744028" y="5134770"/>
            <a:ext cx="3501918" cy="154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h2_arrow">
            <a:extLst>
              <a:ext uri="{FF2B5EF4-FFF2-40B4-BE49-F238E27FC236}">
                <a16:creationId xmlns:a16="http://schemas.microsoft.com/office/drawing/2014/main" id="{668A2FF6-6152-46DF-BFA8-9DA81C334F0D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4955609" y="5295090"/>
            <a:ext cx="2557069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h3_arrow">
            <a:extLst>
              <a:ext uri="{FF2B5EF4-FFF2-40B4-BE49-F238E27FC236}">
                <a16:creationId xmlns:a16="http://schemas.microsoft.com/office/drawing/2014/main" id="{0B8E4D5F-6A16-4F37-9036-01D7586CD486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6237251" y="5295090"/>
            <a:ext cx="1461873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h4_arrow">
            <a:extLst>
              <a:ext uri="{FF2B5EF4-FFF2-40B4-BE49-F238E27FC236}">
                <a16:creationId xmlns:a16="http://schemas.microsoft.com/office/drawing/2014/main" id="{658F447C-FF61-406A-AD07-3DB3C2179FE6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7809292" y="5295091"/>
            <a:ext cx="0" cy="137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h5_arrow">
            <a:extLst>
              <a:ext uri="{FF2B5EF4-FFF2-40B4-BE49-F238E27FC236}">
                <a16:creationId xmlns:a16="http://schemas.microsoft.com/office/drawing/2014/main" id="{59051EBA-0979-43A2-9D47-96C7DD8590C2}"/>
              </a:ext>
            </a:extLst>
          </p:cNvPr>
          <p:cNvCxnSpPr>
            <a:cxnSpLocks/>
            <a:stCxn id="32" idx="0"/>
            <a:endCxn id="61" idx="2"/>
          </p:cNvCxnSpPr>
          <p:nvPr/>
        </p:nvCxnSpPr>
        <p:spPr>
          <a:xfrm flipH="1" flipV="1">
            <a:off x="8095630" y="5295090"/>
            <a:ext cx="845028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h6_arrow">
            <a:extLst>
              <a:ext uri="{FF2B5EF4-FFF2-40B4-BE49-F238E27FC236}">
                <a16:creationId xmlns:a16="http://schemas.microsoft.com/office/drawing/2014/main" id="{2F4FA072-0CD4-48F4-A151-77C225D06170}"/>
              </a:ext>
            </a:extLst>
          </p:cNvPr>
          <p:cNvCxnSpPr>
            <a:cxnSpLocks/>
            <a:stCxn id="38" idx="0"/>
            <a:endCxn id="61" idx="2"/>
          </p:cNvCxnSpPr>
          <p:nvPr/>
        </p:nvCxnSpPr>
        <p:spPr>
          <a:xfrm flipH="1" flipV="1">
            <a:off x="8095630" y="5295090"/>
            <a:ext cx="2060636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h7_arrow">
            <a:extLst>
              <a:ext uri="{FF2B5EF4-FFF2-40B4-BE49-F238E27FC236}">
                <a16:creationId xmlns:a16="http://schemas.microsoft.com/office/drawing/2014/main" id="{6ABEDF15-D39E-4D72-851E-B7859E976B5E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8392320" y="5295090"/>
            <a:ext cx="293081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h8_arrow">
            <a:extLst>
              <a:ext uri="{FF2B5EF4-FFF2-40B4-BE49-F238E27FC236}">
                <a16:creationId xmlns:a16="http://schemas.microsoft.com/office/drawing/2014/main" id="{FC154742-60E1-4406-A109-E660AC72045F}"/>
              </a:ext>
            </a:extLst>
          </p:cNvPr>
          <p:cNvCxnSpPr>
            <a:cxnSpLocks/>
            <a:stCxn id="50" idx="0"/>
          </p:cNvCxnSpPr>
          <p:nvPr/>
        </p:nvCxnSpPr>
        <p:spPr>
          <a:xfrm flipH="1" flipV="1">
            <a:off x="8610152" y="5295090"/>
            <a:ext cx="396795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53C6ACE-BEB6-488F-9C31-A516AAF7D03E}"/>
              </a:ext>
            </a:extLst>
          </p:cNvPr>
          <p:cNvCxnSpPr/>
          <p:nvPr/>
        </p:nvCxnSpPr>
        <p:spPr>
          <a:xfrm>
            <a:off x="8924091" y="4656117"/>
            <a:ext cx="441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a1">
            <a:extLst>
              <a:ext uri="{FF2B5EF4-FFF2-40B4-BE49-F238E27FC236}">
                <a16:creationId xmlns:a16="http://schemas.microsoft.com/office/drawing/2014/main" id="{691B66C3-7828-4635-A562-1FECD97AC6B3}"/>
              </a:ext>
            </a:extLst>
          </p:cNvPr>
          <p:cNvSpPr/>
          <p:nvPr/>
        </p:nvSpPr>
        <p:spPr>
          <a:xfrm>
            <a:off x="954869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a2">
            <a:extLst>
              <a:ext uri="{FF2B5EF4-FFF2-40B4-BE49-F238E27FC236}">
                <a16:creationId xmlns:a16="http://schemas.microsoft.com/office/drawing/2014/main" id="{03C93F42-A818-4ADC-8541-6EB46C5401FE}"/>
              </a:ext>
            </a:extLst>
          </p:cNvPr>
          <p:cNvSpPr/>
          <p:nvPr/>
        </p:nvSpPr>
        <p:spPr>
          <a:xfrm>
            <a:off x="988125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a3">
            <a:extLst>
              <a:ext uri="{FF2B5EF4-FFF2-40B4-BE49-F238E27FC236}">
                <a16:creationId xmlns:a16="http://schemas.microsoft.com/office/drawing/2014/main" id="{EA03E8D0-C58B-445B-8203-46B58CE18C07}"/>
              </a:ext>
            </a:extLst>
          </p:cNvPr>
          <p:cNvSpPr/>
          <p:nvPr/>
        </p:nvSpPr>
        <p:spPr>
          <a:xfrm>
            <a:off x="1021381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a4">
            <a:extLst>
              <a:ext uri="{FF2B5EF4-FFF2-40B4-BE49-F238E27FC236}">
                <a16:creationId xmlns:a16="http://schemas.microsoft.com/office/drawing/2014/main" id="{B9183CB4-E511-4AB0-852F-59628432D32B}"/>
              </a:ext>
            </a:extLst>
          </p:cNvPr>
          <p:cNvSpPr/>
          <p:nvPr/>
        </p:nvSpPr>
        <p:spPr>
          <a:xfrm>
            <a:off x="1054637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a5">
            <a:extLst>
              <a:ext uri="{FF2B5EF4-FFF2-40B4-BE49-F238E27FC236}">
                <a16:creationId xmlns:a16="http://schemas.microsoft.com/office/drawing/2014/main" id="{597770BC-D2B5-4FE7-A49A-643E76570174}"/>
              </a:ext>
            </a:extLst>
          </p:cNvPr>
          <p:cNvSpPr/>
          <p:nvPr/>
        </p:nvSpPr>
        <p:spPr>
          <a:xfrm>
            <a:off x="10882454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a6">
            <a:extLst>
              <a:ext uri="{FF2B5EF4-FFF2-40B4-BE49-F238E27FC236}">
                <a16:creationId xmlns:a16="http://schemas.microsoft.com/office/drawing/2014/main" id="{7F773B6C-164B-4445-B125-D308AA2EFFF1}"/>
              </a:ext>
            </a:extLst>
          </p:cNvPr>
          <p:cNvSpPr/>
          <p:nvPr/>
        </p:nvSpPr>
        <p:spPr>
          <a:xfrm>
            <a:off x="11211490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a7">
            <a:extLst>
              <a:ext uri="{FF2B5EF4-FFF2-40B4-BE49-F238E27FC236}">
                <a16:creationId xmlns:a16="http://schemas.microsoft.com/office/drawing/2014/main" id="{897EFE27-6770-427B-9D5D-8F9D1F234D2F}"/>
              </a:ext>
            </a:extLst>
          </p:cNvPr>
          <p:cNvSpPr/>
          <p:nvPr/>
        </p:nvSpPr>
        <p:spPr>
          <a:xfrm>
            <a:off x="11542364" y="4540425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a8">
            <a:extLst>
              <a:ext uri="{FF2B5EF4-FFF2-40B4-BE49-F238E27FC236}">
                <a16:creationId xmlns:a16="http://schemas.microsoft.com/office/drawing/2014/main" id="{5513BE01-AF35-4B40-8B85-F96ED661AF8D}"/>
              </a:ext>
            </a:extLst>
          </p:cNvPr>
          <p:cNvSpPr/>
          <p:nvPr/>
        </p:nvSpPr>
        <p:spPr>
          <a:xfrm>
            <a:off x="11873238" y="4540372"/>
            <a:ext cx="220338" cy="220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ight Brace 105">
            <a:extLst>
              <a:ext uri="{FF2B5EF4-FFF2-40B4-BE49-F238E27FC236}">
                <a16:creationId xmlns:a16="http://schemas.microsoft.com/office/drawing/2014/main" id="{EDFE694C-C725-4F99-AA8B-B0F74EBFAC63}"/>
              </a:ext>
            </a:extLst>
          </p:cNvPr>
          <p:cNvSpPr/>
          <p:nvPr/>
        </p:nvSpPr>
        <p:spPr>
          <a:xfrm rot="5400000">
            <a:off x="10663670" y="3812257"/>
            <a:ext cx="314765" cy="232438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2E968AF-0512-445B-9533-4F7BD0CF749F}"/>
              </a:ext>
            </a:extLst>
          </p:cNvPr>
          <p:cNvSpPr txBox="1"/>
          <p:nvPr/>
        </p:nvSpPr>
        <p:spPr>
          <a:xfrm>
            <a:off x="10072344" y="5131832"/>
            <a:ext cx="1375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Attention scores</a:t>
            </a:r>
            <a:endParaRPr lang="en-GB" sz="1400" dirty="0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02FB8C7-0907-46E4-9861-E1321C62DA18}"/>
              </a:ext>
            </a:extLst>
          </p:cNvPr>
          <p:cNvCxnSpPr/>
          <p:nvPr/>
        </p:nvCxnSpPr>
        <p:spPr>
          <a:xfrm>
            <a:off x="2628107" y="6448425"/>
            <a:ext cx="10982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wt avg arrow">
            <a:extLst>
              <a:ext uri="{FF2B5EF4-FFF2-40B4-BE49-F238E27FC236}">
                <a16:creationId xmlns:a16="http://schemas.microsoft.com/office/drawing/2014/main" id="{8C678413-F302-481E-82D7-8A87D4B8AC22}"/>
              </a:ext>
            </a:extLst>
          </p:cNvPr>
          <p:cNvCxnSpPr/>
          <p:nvPr/>
        </p:nvCxnSpPr>
        <p:spPr>
          <a:xfrm flipV="1">
            <a:off x="2496344" y="6086753"/>
            <a:ext cx="0" cy="78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wt avg text">
            <a:extLst>
              <a:ext uri="{FF2B5EF4-FFF2-40B4-BE49-F238E27FC236}">
                <a16:creationId xmlns:a16="http://schemas.microsoft.com/office/drawing/2014/main" id="{EF98171A-4A11-4109-A737-04C68744C807}"/>
              </a:ext>
            </a:extLst>
          </p:cNvPr>
          <p:cNvSpPr txBox="1"/>
          <p:nvPr/>
        </p:nvSpPr>
        <p:spPr>
          <a:xfrm>
            <a:off x="1838749" y="5390677"/>
            <a:ext cx="1378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Weighted avg of </a:t>
            </a:r>
            <a:r>
              <a:rPr lang="en-US" sz="1200" dirty="0" err="1"/>
              <a:t>i</a:t>
            </a:r>
            <a:r>
              <a:rPr lang="en-US" sz="1200" dirty="0"/>
              <a:t>/p features with attention scores</a:t>
            </a:r>
            <a:endParaRPr lang="en-GB" sz="1200" dirty="0"/>
          </a:p>
        </p:txBody>
      </p:sp>
      <p:grpSp>
        <p:nvGrpSpPr>
          <p:cNvPr id="119" name="h1'">
            <a:extLst>
              <a:ext uri="{FF2B5EF4-FFF2-40B4-BE49-F238E27FC236}">
                <a16:creationId xmlns:a16="http://schemas.microsoft.com/office/drawing/2014/main" id="{50BA6862-0589-47BD-9F94-81B6CAD0111F}"/>
              </a:ext>
            </a:extLst>
          </p:cNvPr>
          <p:cNvGrpSpPr/>
          <p:nvPr/>
        </p:nvGrpSpPr>
        <p:grpSpPr>
          <a:xfrm>
            <a:off x="3383247" y="5716752"/>
            <a:ext cx="881352" cy="606307"/>
            <a:chOff x="1399142" y="4032170"/>
            <a:chExt cx="881352" cy="60630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22E75F9-1093-4BB6-BEB4-4A7C43F25ED6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FA7B196-E32C-4B1B-BCC9-822A46B533A4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CB5C239-1BDC-4E56-B389-9DDB813ADCBD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9A5ABC7-BA14-4C6C-88B8-306CED96B69F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8AA5517-B071-4C19-A7C1-EADEC72A8929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h1'</a:t>
              </a:r>
              <a:endParaRPr lang="en-GB" sz="1400" dirty="0"/>
            </a:p>
          </p:txBody>
        </p:sp>
      </p:grpSp>
      <p:grpSp>
        <p:nvGrpSpPr>
          <p:cNvPr id="125" name="h2'">
            <a:extLst>
              <a:ext uri="{FF2B5EF4-FFF2-40B4-BE49-F238E27FC236}">
                <a16:creationId xmlns:a16="http://schemas.microsoft.com/office/drawing/2014/main" id="{29989FBF-1B7A-4EB6-AB9F-3132E8E5D311}"/>
              </a:ext>
            </a:extLst>
          </p:cNvPr>
          <p:cNvGrpSpPr/>
          <p:nvPr/>
        </p:nvGrpSpPr>
        <p:grpSpPr>
          <a:xfrm>
            <a:off x="4629866" y="5725464"/>
            <a:ext cx="881352" cy="606307"/>
            <a:chOff x="1399142" y="4032170"/>
            <a:chExt cx="881352" cy="606307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EC4FC73-E842-4180-BC02-B5E63720AED9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79C7CCDB-AB60-4F22-A489-369000F71DD8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737920B-8174-48BA-A4A2-263E66730CAA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07B29D0-7871-4257-92AF-8024DDF77D57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1CC74FD-8608-493B-93E3-EE4469BB612A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h2'</a:t>
              </a:r>
              <a:endParaRPr lang="en-GB" sz="1400" dirty="0"/>
            </a:p>
          </p:txBody>
        </p:sp>
      </p:grpSp>
      <p:grpSp>
        <p:nvGrpSpPr>
          <p:cNvPr id="131" name="h3'">
            <a:extLst>
              <a:ext uri="{FF2B5EF4-FFF2-40B4-BE49-F238E27FC236}">
                <a16:creationId xmlns:a16="http://schemas.microsoft.com/office/drawing/2014/main" id="{62842F71-AB20-4CA5-B80B-2A51377A4E95}"/>
              </a:ext>
            </a:extLst>
          </p:cNvPr>
          <p:cNvGrpSpPr/>
          <p:nvPr/>
        </p:nvGrpSpPr>
        <p:grpSpPr>
          <a:xfrm>
            <a:off x="5906471" y="5724612"/>
            <a:ext cx="881352" cy="606307"/>
            <a:chOff x="1399142" y="4032170"/>
            <a:chExt cx="881352" cy="606307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6229EE7-68FF-4C2B-8B4F-6341E65AAD48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ECD5FBA-A523-45E1-B69F-8F9AC36698F9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98E6E97F-7AA1-4CB3-B7FF-A257255974C2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1273AB3D-88A7-4179-ACAA-0E7DA25A36B7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B506A5F-98B8-40F8-ADDF-98AF8B145366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h3'</a:t>
              </a:r>
              <a:endParaRPr lang="en-GB" sz="1400" dirty="0"/>
            </a:p>
          </p:txBody>
        </p:sp>
      </p:grpSp>
      <p:grpSp>
        <p:nvGrpSpPr>
          <p:cNvPr id="137" name="h4'">
            <a:extLst>
              <a:ext uri="{FF2B5EF4-FFF2-40B4-BE49-F238E27FC236}">
                <a16:creationId xmlns:a16="http://schemas.microsoft.com/office/drawing/2014/main" id="{1D316E5A-FE1C-445D-BBE2-F2DDDADDA33E}"/>
              </a:ext>
            </a:extLst>
          </p:cNvPr>
          <p:cNvGrpSpPr/>
          <p:nvPr/>
        </p:nvGrpSpPr>
        <p:grpSpPr>
          <a:xfrm>
            <a:off x="7241116" y="5724612"/>
            <a:ext cx="881352" cy="606307"/>
            <a:chOff x="1399142" y="4032170"/>
            <a:chExt cx="881352" cy="606307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5E5BA0A-47E1-40CE-93FC-2A55F1823535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C6A0092-826E-4BD4-8611-458A553CE66C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8BE1B318-F05C-4F7C-8186-9116B9CE8682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8C88566-C4E9-4169-8E59-A960DC40FC79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0855438-9BE3-4BE3-BAB2-BA8DA32528E8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h4'</a:t>
              </a:r>
              <a:endParaRPr lang="en-GB" sz="1400" dirty="0"/>
            </a:p>
          </p:txBody>
        </p:sp>
      </p:grpSp>
      <p:grpSp>
        <p:nvGrpSpPr>
          <p:cNvPr id="143" name="h5'">
            <a:extLst>
              <a:ext uri="{FF2B5EF4-FFF2-40B4-BE49-F238E27FC236}">
                <a16:creationId xmlns:a16="http://schemas.microsoft.com/office/drawing/2014/main" id="{9A7BEC6E-31E9-47CA-9C6E-C22819EC794C}"/>
              </a:ext>
            </a:extLst>
          </p:cNvPr>
          <p:cNvGrpSpPr/>
          <p:nvPr/>
        </p:nvGrpSpPr>
        <p:grpSpPr>
          <a:xfrm>
            <a:off x="8608829" y="5724612"/>
            <a:ext cx="881352" cy="606307"/>
            <a:chOff x="1399142" y="4032170"/>
            <a:chExt cx="881352" cy="606307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CB3C08A0-506D-4F43-8719-2783DD994842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6441982-FAB4-43CD-A111-FAF3D7FBE64D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968C3192-40D7-444B-9A0C-5B5745CB6E1F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ADB70AC-9068-4DF5-B84C-7A5F13213DDD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1A7D81E-1EEB-44C2-A535-900F9A3A8D79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h5'</a:t>
              </a:r>
              <a:endParaRPr lang="en-GB" sz="1400" dirty="0"/>
            </a:p>
          </p:txBody>
        </p:sp>
      </p:grpSp>
      <p:grpSp>
        <p:nvGrpSpPr>
          <p:cNvPr id="149" name="h6'">
            <a:extLst>
              <a:ext uri="{FF2B5EF4-FFF2-40B4-BE49-F238E27FC236}">
                <a16:creationId xmlns:a16="http://schemas.microsoft.com/office/drawing/2014/main" id="{B30F5FBE-CF74-4304-AAA8-837D604CD930}"/>
              </a:ext>
            </a:extLst>
          </p:cNvPr>
          <p:cNvGrpSpPr/>
          <p:nvPr/>
        </p:nvGrpSpPr>
        <p:grpSpPr>
          <a:xfrm>
            <a:off x="9825759" y="5712128"/>
            <a:ext cx="881352" cy="606307"/>
            <a:chOff x="1399142" y="4032170"/>
            <a:chExt cx="881352" cy="606307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535616D0-9457-4AF7-BECA-72836A8EFC53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D0B3589A-7F2A-4618-A9A6-D894A90B6495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0C1CC3B0-A015-49CA-9384-FC25BE3AE627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A51BBF8-AFD8-44FE-B98C-F0FF58EF89A1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53440339-E6CF-430C-A241-67FE35687EE7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h6'</a:t>
              </a:r>
              <a:endParaRPr lang="en-GB" sz="1400" dirty="0"/>
            </a:p>
          </p:txBody>
        </p:sp>
      </p:grpSp>
      <p:grpSp>
        <p:nvGrpSpPr>
          <p:cNvPr id="155" name="h7'">
            <a:extLst>
              <a:ext uri="{FF2B5EF4-FFF2-40B4-BE49-F238E27FC236}">
                <a16:creationId xmlns:a16="http://schemas.microsoft.com/office/drawing/2014/main" id="{A917B628-80A5-4DB8-87BB-DB6F4A7D7823}"/>
              </a:ext>
            </a:extLst>
          </p:cNvPr>
          <p:cNvGrpSpPr/>
          <p:nvPr/>
        </p:nvGrpSpPr>
        <p:grpSpPr>
          <a:xfrm>
            <a:off x="11007236" y="5719988"/>
            <a:ext cx="881352" cy="606307"/>
            <a:chOff x="1399142" y="4032170"/>
            <a:chExt cx="881352" cy="606307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782EF71B-3C58-4B64-9798-39DE93CD632A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B60E07E-DFA9-495B-A14D-5ED369E64F3A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C24FD75F-6FC5-476A-96CC-C6F6696DA370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3867C90-C2B1-41C4-BF1B-3F89AD70FC1B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D80AA41-2EA4-45AA-8B73-20E2997F9100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h7'</a:t>
              </a:r>
              <a:endParaRPr lang="en-GB" sz="1400" dirty="0"/>
            </a:p>
          </p:txBody>
        </p:sp>
      </p:grpSp>
      <p:grpSp>
        <p:nvGrpSpPr>
          <p:cNvPr id="161" name="h8'">
            <a:extLst>
              <a:ext uri="{FF2B5EF4-FFF2-40B4-BE49-F238E27FC236}">
                <a16:creationId xmlns:a16="http://schemas.microsoft.com/office/drawing/2014/main" id="{E81EF83B-96B4-48AC-80BD-E534D4D3E56A}"/>
              </a:ext>
            </a:extLst>
          </p:cNvPr>
          <p:cNvGrpSpPr/>
          <p:nvPr/>
        </p:nvGrpSpPr>
        <p:grpSpPr>
          <a:xfrm>
            <a:off x="12217213" y="5719988"/>
            <a:ext cx="881352" cy="606307"/>
            <a:chOff x="1399142" y="4032170"/>
            <a:chExt cx="881352" cy="606307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43D9916-0642-407B-8D49-382AB7CCD1FD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150B3D47-8464-4025-B750-32A5617444EA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96BE958F-F3AF-4549-8027-114CC18CB87C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A03CB07A-7687-434A-A5E5-F67F23991F86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4E21AC-8DA3-481F-AC34-75FBFD2D1C7F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h8'</a:t>
              </a:r>
              <a:endParaRPr lang="en-GB" sz="1400" dirty="0"/>
            </a:p>
          </p:txBody>
        </p:sp>
      </p:grpSp>
      <p:cxnSp>
        <p:nvCxnSpPr>
          <p:cNvPr id="168" name="add wt averages">
            <a:extLst>
              <a:ext uri="{FF2B5EF4-FFF2-40B4-BE49-F238E27FC236}">
                <a16:creationId xmlns:a16="http://schemas.microsoft.com/office/drawing/2014/main" id="{1C7E0106-0CC2-4CDC-B1C0-AB81CA4A88AA}"/>
              </a:ext>
            </a:extLst>
          </p:cNvPr>
          <p:cNvCxnSpPr>
            <a:cxnSpLocks/>
          </p:cNvCxnSpPr>
          <p:nvPr/>
        </p:nvCxnSpPr>
        <p:spPr>
          <a:xfrm flipV="1">
            <a:off x="3098071" y="5825550"/>
            <a:ext cx="10588498" cy="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9" name="c0">
            <a:extLst>
              <a:ext uri="{FF2B5EF4-FFF2-40B4-BE49-F238E27FC236}">
                <a16:creationId xmlns:a16="http://schemas.microsoft.com/office/drawing/2014/main" id="{A1902873-6FAA-42DF-A551-1C6C6249A450}"/>
              </a:ext>
            </a:extLst>
          </p:cNvPr>
          <p:cNvGrpSpPr/>
          <p:nvPr/>
        </p:nvGrpSpPr>
        <p:grpSpPr>
          <a:xfrm>
            <a:off x="14010722" y="5707504"/>
            <a:ext cx="881352" cy="606307"/>
            <a:chOff x="1399142" y="4032170"/>
            <a:chExt cx="881352" cy="606307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C7A7315B-79E5-4AFF-85D6-21CC94FD9FA8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B4C08CCF-F500-45F8-8C83-B2C9334A342A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C52E297D-171E-4DC7-95F8-1EC3DF5902A1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C70BBD57-7A29-42DD-BD3E-7F3E49CBA4DF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C21F51F-BF27-4F4B-9C2E-29B50712C5B8}"/>
                </a:ext>
              </a:extLst>
            </p:cNvPr>
            <p:cNvSpPr txBox="1"/>
            <p:nvPr/>
          </p:nvSpPr>
          <p:spPr>
            <a:xfrm>
              <a:off x="1653372" y="433070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c0</a:t>
              </a:r>
              <a:endParaRPr lang="en-GB" sz="1400" dirty="0"/>
            </a:p>
          </p:txBody>
        </p:sp>
      </p:grpSp>
      <p:sp>
        <p:nvSpPr>
          <p:cNvPr id="175" name="add text">
            <a:extLst>
              <a:ext uri="{FF2B5EF4-FFF2-40B4-BE49-F238E27FC236}">
                <a16:creationId xmlns:a16="http://schemas.microsoft.com/office/drawing/2014/main" id="{FCC1F64D-3758-4E4C-A6A0-78C96105CDD9}"/>
              </a:ext>
            </a:extLst>
          </p:cNvPr>
          <p:cNvSpPr txBox="1"/>
          <p:nvPr/>
        </p:nvSpPr>
        <p:spPr>
          <a:xfrm>
            <a:off x="12437461" y="5075250"/>
            <a:ext cx="1378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element wise</a:t>
            </a:r>
            <a:endParaRPr lang="en-GB" sz="1200" dirty="0"/>
          </a:p>
        </p:txBody>
      </p:sp>
      <p:sp>
        <p:nvSpPr>
          <p:cNvPr id="208" name="Decoder">
            <a:extLst>
              <a:ext uri="{FF2B5EF4-FFF2-40B4-BE49-F238E27FC236}">
                <a16:creationId xmlns:a16="http://schemas.microsoft.com/office/drawing/2014/main" id="{1FA2D309-6315-4629-A0FA-1A68E8FA6F5A}"/>
              </a:ext>
            </a:extLst>
          </p:cNvPr>
          <p:cNvSpPr/>
          <p:nvPr/>
        </p:nvSpPr>
        <p:spPr>
          <a:xfrm>
            <a:off x="7055567" y="1327032"/>
            <a:ext cx="1948126" cy="18337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Decoder RNN</a:t>
            </a:r>
            <a:endParaRPr lang="en-GB" sz="1798" dirty="0">
              <a:solidFill>
                <a:schemeClr val="tx1"/>
              </a:solidFill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C56ED4F9-54B7-4203-BF80-BE58772F33D8}"/>
              </a:ext>
            </a:extLst>
          </p:cNvPr>
          <p:cNvSpPr/>
          <p:nvPr/>
        </p:nvSpPr>
        <p:spPr>
          <a:xfrm>
            <a:off x="6311830" y="1755574"/>
            <a:ext cx="207926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3842BC2F-BCCF-44E0-BD32-EDB695A1C177}"/>
              </a:ext>
            </a:extLst>
          </p:cNvPr>
          <p:cNvSpPr/>
          <p:nvPr/>
        </p:nvSpPr>
        <p:spPr>
          <a:xfrm>
            <a:off x="6311830" y="2785802"/>
            <a:ext cx="207926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6C15C87B-AFFB-4866-B086-C70C86B9E046}"/>
              </a:ext>
            </a:extLst>
          </p:cNvPr>
          <p:cNvSpPr/>
          <p:nvPr/>
        </p:nvSpPr>
        <p:spPr>
          <a:xfrm>
            <a:off x="7931873" y="3615282"/>
            <a:ext cx="207926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2" name="op_input">
            <a:extLst>
              <a:ext uri="{FF2B5EF4-FFF2-40B4-BE49-F238E27FC236}">
                <a16:creationId xmlns:a16="http://schemas.microsoft.com/office/drawing/2014/main" id="{F8338375-1E3A-468B-808D-BB672BF18F16}"/>
              </a:ext>
            </a:extLst>
          </p:cNvPr>
          <p:cNvGrpSpPr/>
          <p:nvPr/>
        </p:nvGrpSpPr>
        <p:grpSpPr>
          <a:xfrm>
            <a:off x="2804915" y="1292320"/>
            <a:ext cx="1379789" cy="1135065"/>
            <a:chOff x="6932916" y="1927850"/>
            <a:chExt cx="1381228" cy="1136249"/>
          </a:xfrm>
        </p:grpSpPr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EDD2C5FF-A52E-49CE-A55C-5A72F31B619F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AFE93CF0-C708-4727-88E6-3EAE983D3CAB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48891743-1F27-4FB7-B2CF-9B79A97B6D68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7876A142-3723-4C13-A36B-3A9D394DD2F2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62255737-DB67-4FDB-84C9-EEBA6BC2F625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op0</a:t>
              </a:r>
            </a:p>
          </p:txBody>
        </p:sp>
      </p:grpSp>
      <p:grpSp>
        <p:nvGrpSpPr>
          <p:cNvPr id="218" name="s_input">
            <a:extLst>
              <a:ext uri="{FF2B5EF4-FFF2-40B4-BE49-F238E27FC236}">
                <a16:creationId xmlns:a16="http://schemas.microsoft.com/office/drawing/2014/main" id="{1212E111-5505-4544-8EBB-D668E03D312D}"/>
              </a:ext>
            </a:extLst>
          </p:cNvPr>
          <p:cNvGrpSpPr/>
          <p:nvPr/>
        </p:nvGrpSpPr>
        <p:grpSpPr>
          <a:xfrm>
            <a:off x="8858795" y="1856481"/>
            <a:ext cx="1379789" cy="1135065"/>
            <a:chOff x="6932916" y="1927850"/>
            <a:chExt cx="1381228" cy="1136249"/>
          </a:xfrm>
        </p:grpSpPr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DAF2F08D-498C-4BA8-B376-8A6F7ACDD779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19077E53-A96B-434C-8099-9F015EF68A82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51A37E32-513E-4596-89A3-ED9ABBD9371E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B468CEE1-83C4-4488-8EDA-7E80C8CA0776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F91DA5FF-2E13-4418-B0CB-71B4FE5CDBD3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s1</a:t>
              </a:r>
            </a:p>
          </p:txBody>
        </p:sp>
      </p:grpSp>
      <p:sp>
        <p:nvSpPr>
          <p:cNvPr id="230" name="Mapping process">
            <a:extLst>
              <a:ext uri="{FF2B5EF4-FFF2-40B4-BE49-F238E27FC236}">
                <a16:creationId xmlns:a16="http://schemas.microsoft.com/office/drawing/2014/main" id="{D2DECC09-E576-4729-814D-427381A93FAA}"/>
              </a:ext>
            </a:extLst>
          </p:cNvPr>
          <p:cNvSpPr/>
          <p:nvPr/>
        </p:nvSpPr>
        <p:spPr>
          <a:xfrm>
            <a:off x="10238584" y="1220927"/>
            <a:ext cx="854132" cy="2091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F391F98-644A-4967-AFFD-3843F084B14C}"/>
              </a:ext>
            </a:extLst>
          </p:cNvPr>
          <p:cNvSpPr txBox="1"/>
          <p:nvPr/>
        </p:nvSpPr>
        <p:spPr>
          <a:xfrm>
            <a:off x="9789687" y="3450511"/>
            <a:ext cx="1744708" cy="245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9" dirty="0"/>
              <a:t>Mapping process to output</a:t>
            </a:r>
          </a:p>
        </p:txBody>
      </p:sp>
      <p:grpSp>
        <p:nvGrpSpPr>
          <p:cNvPr id="233" name="op_input">
            <a:extLst>
              <a:ext uri="{FF2B5EF4-FFF2-40B4-BE49-F238E27FC236}">
                <a16:creationId xmlns:a16="http://schemas.microsoft.com/office/drawing/2014/main" id="{345C7141-29B7-4715-84E0-6C7285026FA0}"/>
              </a:ext>
            </a:extLst>
          </p:cNvPr>
          <p:cNvGrpSpPr/>
          <p:nvPr/>
        </p:nvGrpSpPr>
        <p:grpSpPr>
          <a:xfrm>
            <a:off x="11155232" y="1859724"/>
            <a:ext cx="1379789" cy="1135321"/>
            <a:chOff x="6932916" y="1927850"/>
            <a:chExt cx="1381228" cy="1136506"/>
          </a:xfrm>
        </p:grpSpPr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4C55A42C-66D2-407B-B868-FD623A41B7B9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B2554A9E-19CB-4250-9C30-08DF72871DCC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5F1ECEF4-8D12-44BF-8FD7-811A441CC3C6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864E4497-E872-4FE1-B286-8D7D4C1B8D0C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BA13BE16-533C-4349-9524-D78F8048CEE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op1 = </a:t>
              </a:r>
              <a:r>
                <a:rPr lang="fr-FR" altLang="en-US" sz="1000" dirty="0">
                  <a:solidFill>
                    <a:srgbClr val="202124"/>
                  </a:solidFill>
                  <a:latin typeface="inherit"/>
                </a:rPr>
                <a:t>La</a:t>
              </a:r>
              <a:r>
                <a:rPr lang="en-US" sz="999" dirty="0"/>
                <a:t> </a:t>
              </a:r>
            </a:p>
          </p:txBody>
        </p:sp>
      </p:grpSp>
      <p:cxnSp>
        <p:nvCxnSpPr>
          <p:cNvPr id="449" name="h1_arrow">
            <a:extLst>
              <a:ext uri="{FF2B5EF4-FFF2-40B4-BE49-F238E27FC236}">
                <a16:creationId xmlns:a16="http://schemas.microsoft.com/office/drawing/2014/main" id="{757790AE-206F-481A-A1F3-679DFCABBB89}"/>
              </a:ext>
            </a:extLst>
          </p:cNvPr>
          <p:cNvCxnSpPr>
            <a:cxnSpLocks/>
          </p:cNvCxnSpPr>
          <p:nvPr/>
        </p:nvCxnSpPr>
        <p:spPr>
          <a:xfrm flipV="1">
            <a:off x="3744028" y="5134770"/>
            <a:ext cx="3501918" cy="154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h2_arrow">
            <a:extLst>
              <a:ext uri="{FF2B5EF4-FFF2-40B4-BE49-F238E27FC236}">
                <a16:creationId xmlns:a16="http://schemas.microsoft.com/office/drawing/2014/main" id="{530AD26F-84A9-4ED2-9255-0AF2ADA7B3CF}"/>
              </a:ext>
            </a:extLst>
          </p:cNvPr>
          <p:cNvCxnSpPr>
            <a:cxnSpLocks/>
          </p:cNvCxnSpPr>
          <p:nvPr/>
        </p:nvCxnSpPr>
        <p:spPr>
          <a:xfrm flipV="1">
            <a:off x="4955609" y="5295090"/>
            <a:ext cx="2557069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1" name="h3_arrow">
            <a:extLst>
              <a:ext uri="{FF2B5EF4-FFF2-40B4-BE49-F238E27FC236}">
                <a16:creationId xmlns:a16="http://schemas.microsoft.com/office/drawing/2014/main" id="{E388B926-A463-4B39-987B-4D56A8B14448}"/>
              </a:ext>
            </a:extLst>
          </p:cNvPr>
          <p:cNvCxnSpPr>
            <a:cxnSpLocks/>
          </p:cNvCxnSpPr>
          <p:nvPr/>
        </p:nvCxnSpPr>
        <p:spPr>
          <a:xfrm flipV="1">
            <a:off x="6237251" y="5295090"/>
            <a:ext cx="1461873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h4_arrow">
            <a:extLst>
              <a:ext uri="{FF2B5EF4-FFF2-40B4-BE49-F238E27FC236}">
                <a16:creationId xmlns:a16="http://schemas.microsoft.com/office/drawing/2014/main" id="{4FCAFEF2-1702-46D5-A6DD-A50F1C238197}"/>
              </a:ext>
            </a:extLst>
          </p:cNvPr>
          <p:cNvCxnSpPr>
            <a:cxnSpLocks/>
          </p:cNvCxnSpPr>
          <p:nvPr/>
        </p:nvCxnSpPr>
        <p:spPr>
          <a:xfrm flipV="1">
            <a:off x="7809292" y="5295091"/>
            <a:ext cx="0" cy="137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3" name="h5_arrow">
            <a:extLst>
              <a:ext uri="{FF2B5EF4-FFF2-40B4-BE49-F238E27FC236}">
                <a16:creationId xmlns:a16="http://schemas.microsoft.com/office/drawing/2014/main" id="{37240254-272E-408C-8855-410D9BC8E552}"/>
              </a:ext>
            </a:extLst>
          </p:cNvPr>
          <p:cNvCxnSpPr>
            <a:cxnSpLocks/>
          </p:cNvCxnSpPr>
          <p:nvPr/>
        </p:nvCxnSpPr>
        <p:spPr>
          <a:xfrm flipH="1" flipV="1">
            <a:off x="8095630" y="5295090"/>
            <a:ext cx="845028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4" name="h6_arrow">
            <a:extLst>
              <a:ext uri="{FF2B5EF4-FFF2-40B4-BE49-F238E27FC236}">
                <a16:creationId xmlns:a16="http://schemas.microsoft.com/office/drawing/2014/main" id="{B17F7CDF-3362-4770-B85C-FFB21E6A678C}"/>
              </a:ext>
            </a:extLst>
          </p:cNvPr>
          <p:cNvCxnSpPr>
            <a:cxnSpLocks/>
          </p:cNvCxnSpPr>
          <p:nvPr/>
        </p:nvCxnSpPr>
        <p:spPr>
          <a:xfrm flipH="1" flipV="1">
            <a:off x="8095630" y="5295090"/>
            <a:ext cx="2060636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5" name="h7_arrow">
            <a:extLst>
              <a:ext uri="{FF2B5EF4-FFF2-40B4-BE49-F238E27FC236}">
                <a16:creationId xmlns:a16="http://schemas.microsoft.com/office/drawing/2014/main" id="{EB40EBB3-56BA-4C4B-803F-599153C0C2D8}"/>
              </a:ext>
            </a:extLst>
          </p:cNvPr>
          <p:cNvCxnSpPr>
            <a:cxnSpLocks/>
          </p:cNvCxnSpPr>
          <p:nvPr/>
        </p:nvCxnSpPr>
        <p:spPr>
          <a:xfrm flipH="1" flipV="1">
            <a:off x="8392320" y="5295090"/>
            <a:ext cx="293081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6" name="h8_arrow">
            <a:extLst>
              <a:ext uri="{FF2B5EF4-FFF2-40B4-BE49-F238E27FC236}">
                <a16:creationId xmlns:a16="http://schemas.microsoft.com/office/drawing/2014/main" id="{ABC41033-4657-4773-87B9-5B98B2494727}"/>
              </a:ext>
            </a:extLst>
          </p:cNvPr>
          <p:cNvCxnSpPr>
            <a:cxnSpLocks/>
          </p:cNvCxnSpPr>
          <p:nvPr/>
        </p:nvCxnSpPr>
        <p:spPr>
          <a:xfrm flipH="1" flipV="1">
            <a:off x="8610152" y="5295090"/>
            <a:ext cx="396795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7" name="a1">
            <a:extLst>
              <a:ext uri="{FF2B5EF4-FFF2-40B4-BE49-F238E27FC236}">
                <a16:creationId xmlns:a16="http://schemas.microsoft.com/office/drawing/2014/main" id="{A5EF96D8-EA7E-4BF7-9D5B-E8B454F888CE}"/>
              </a:ext>
            </a:extLst>
          </p:cNvPr>
          <p:cNvSpPr/>
          <p:nvPr/>
        </p:nvSpPr>
        <p:spPr>
          <a:xfrm>
            <a:off x="954869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8" name="a2">
            <a:extLst>
              <a:ext uri="{FF2B5EF4-FFF2-40B4-BE49-F238E27FC236}">
                <a16:creationId xmlns:a16="http://schemas.microsoft.com/office/drawing/2014/main" id="{620DAC13-1873-4095-8DC0-59BE4D3EE81F}"/>
              </a:ext>
            </a:extLst>
          </p:cNvPr>
          <p:cNvSpPr/>
          <p:nvPr/>
        </p:nvSpPr>
        <p:spPr>
          <a:xfrm>
            <a:off x="988125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9" name="a3">
            <a:extLst>
              <a:ext uri="{FF2B5EF4-FFF2-40B4-BE49-F238E27FC236}">
                <a16:creationId xmlns:a16="http://schemas.microsoft.com/office/drawing/2014/main" id="{9F72580F-325A-4F7C-ACB7-9B80BA9A18F9}"/>
              </a:ext>
            </a:extLst>
          </p:cNvPr>
          <p:cNvSpPr/>
          <p:nvPr/>
        </p:nvSpPr>
        <p:spPr>
          <a:xfrm>
            <a:off x="1021381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0" name="a4">
            <a:extLst>
              <a:ext uri="{FF2B5EF4-FFF2-40B4-BE49-F238E27FC236}">
                <a16:creationId xmlns:a16="http://schemas.microsoft.com/office/drawing/2014/main" id="{61C3575A-ED0D-4403-B877-A77965B6ED1F}"/>
              </a:ext>
            </a:extLst>
          </p:cNvPr>
          <p:cNvSpPr/>
          <p:nvPr/>
        </p:nvSpPr>
        <p:spPr>
          <a:xfrm>
            <a:off x="1054637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1" name="a5">
            <a:extLst>
              <a:ext uri="{FF2B5EF4-FFF2-40B4-BE49-F238E27FC236}">
                <a16:creationId xmlns:a16="http://schemas.microsoft.com/office/drawing/2014/main" id="{64C5192E-4590-4713-B15E-5F02F3E52157}"/>
              </a:ext>
            </a:extLst>
          </p:cNvPr>
          <p:cNvSpPr/>
          <p:nvPr/>
        </p:nvSpPr>
        <p:spPr>
          <a:xfrm>
            <a:off x="10882454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2" name="a6">
            <a:extLst>
              <a:ext uri="{FF2B5EF4-FFF2-40B4-BE49-F238E27FC236}">
                <a16:creationId xmlns:a16="http://schemas.microsoft.com/office/drawing/2014/main" id="{3CBB8EDF-0C13-48B9-A90C-40355BAC96ED}"/>
              </a:ext>
            </a:extLst>
          </p:cNvPr>
          <p:cNvSpPr/>
          <p:nvPr/>
        </p:nvSpPr>
        <p:spPr>
          <a:xfrm>
            <a:off x="11211490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3" name="a7">
            <a:extLst>
              <a:ext uri="{FF2B5EF4-FFF2-40B4-BE49-F238E27FC236}">
                <a16:creationId xmlns:a16="http://schemas.microsoft.com/office/drawing/2014/main" id="{85BBF458-5B62-4AD5-A095-DE6D0CD37DC2}"/>
              </a:ext>
            </a:extLst>
          </p:cNvPr>
          <p:cNvSpPr/>
          <p:nvPr/>
        </p:nvSpPr>
        <p:spPr>
          <a:xfrm>
            <a:off x="11542364" y="4540425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4" name="a8">
            <a:extLst>
              <a:ext uri="{FF2B5EF4-FFF2-40B4-BE49-F238E27FC236}">
                <a16:creationId xmlns:a16="http://schemas.microsoft.com/office/drawing/2014/main" id="{888211F1-6A0F-43CB-A7B8-20452CA12455}"/>
              </a:ext>
            </a:extLst>
          </p:cNvPr>
          <p:cNvSpPr/>
          <p:nvPr/>
        </p:nvSpPr>
        <p:spPr>
          <a:xfrm>
            <a:off x="11878973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65" name="h1'">
            <a:extLst>
              <a:ext uri="{FF2B5EF4-FFF2-40B4-BE49-F238E27FC236}">
                <a16:creationId xmlns:a16="http://schemas.microsoft.com/office/drawing/2014/main" id="{838687DC-07F2-47DC-9519-0020A5F18658}"/>
              </a:ext>
            </a:extLst>
          </p:cNvPr>
          <p:cNvGrpSpPr/>
          <p:nvPr/>
        </p:nvGrpSpPr>
        <p:grpSpPr>
          <a:xfrm>
            <a:off x="3383247" y="5716752"/>
            <a:ext cx="881352" cy="606307"/>
            <a:chOff x="1399142" y="4032170"/>
            <a:chExt cx="881352" cy="606307"/>
          </a:xfrm>
        </p:grpSpPr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F3762539-D96D-45D4-B552-E6FAE45A40A5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9E7B0BD1-8665-4D8D-8375-74E7AE2CBEA5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89AC2862-D647-422F-9CD9-493171CD893D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E1E2FB50-6CDD-4EA5-B7E8-3C9F01F42AEE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3ACDAC63-8035-49CB-B279-9805DA9EAD56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h1'</a:t>
              </a:r>
              <a:endParaRPr lang="en-GB" sz="1400" dirty="0"/>
            </a:p>
          </p:txBody>
        </p:sp>
      </p:grpSp>
      <p:grpSp>
        <p:nvGrpSpPr>
          <p:cNvPr id="471" name="h2'">
            <a:extLst>
              <a:ext uri="{FF2B5EF4-FFF2-40B4-BE49-F238E27FC236}">
                <a16:creationId xmlns:a16="http://schemas.microsoft.com/office/drawing/2014/main" id="{B9BD3845-E3F3-4312-B00F-30EF34A04E7E}"/>
              </a:ext>
            </a:extLst>
          </p:cNvPr>
          <p:cNvGrpSpPr/>
          <p:nvPr/>
        </p:nvGrpSpPr>
        <p:grpSpPr>
          <a:xfrm>
            <a:off x="4629866" y="5725464"/>
            <a:ext cx="881352" cy="606307"/>
            <a:chOff x="1399142" y="4032170"/>
            <a:chExt cx="881352" cy="606307"/>
          </a:xfrm>
        </p:grpSpPr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E9E71577-097F-4ADB-9241-F6E012F440DA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4ED8BCE5-76F4-43DB-ADCF-10E62E560A47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079E3C13-8D7C-4C99-B528-36966E6E58B1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DEF318D2-DDFD-4DD5-8589-FF60ADAAE584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6" name="TextBox 475">
              <a:extLst>
                <a:ext uri="{FF2B5EF4-FFF2-40B4-BE49-F238E27FC236}">
                  <a16:creationId xmlns:a16="http://schemas.microsoft.com/office/drawing/2014/main" id="{32332F48-62F6-4C0F-837C-836B11D050A6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h2'</a:t>
              </a:r>
              <a:endParaRPr lang="en-GB" sz="1400" dirty="0"/>
            </a:p>
          </p:txBody>
        </p:sp>
      </p:grpSp>
      <p:grpSp>
        <p:nvGrpSpPr>
          <p:cNvPr id="477" name="h3'">
            <a:extLst>
              <a:ext uri="{FF2B5EF4-FFF2-40B4-BE49-F238E27FC236}">
                <a16:creationId xmlns:a16="http://schemas.microsoft.com/office/drawing/2014/main" id="{F72808E2-3FB1-43ED-8FFF-B2EABCF3FA1E}"/>
              </a:ext>
            </a:extLst>
          </p:cNvPr>
          <p:cNvGrpSpPr/>
          <p:nvPr/>
        </p:nvGrpSpPr>
        <p:grpSpPr>
          <a:xfrm>
            <a:off x="5906471" y="5724612"/>
            <a:ext cx="881352" cy="606307"/>
            <a:chOff x="1399142" y="4032170"/>
            <a:chExt cx="881352" cy="606307"/>
          </a:xfrm>
        </p:grpSpPr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B8C5C95D-D506-49F8-AAB8-0102A7943A23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0074A298-3259-4635-867E-9EFDE0B9157E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0895C063-37FC-43A7-885D-9080B84E1263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7B544488-7491-4C9F-86EB-288101FD802B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2" name="TextBox 481">
              <a:extLst>
                <a:ext uri="{FF2B5EF4-FFF2-40B4-BE49-F238E27FC236}">
                  <a16:creationId xmlns:a16="http://schemas.microsoft.com/office/drawing/2014/main" id="{2EFACC3E-FC85-494B-A504-768F7A01F578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h3'</a:t>
              </a:r>
              <a:endParaRPr lang="en-GB" sz="1400" dirty="0"/>
            </a:p>
          </p:txBody>
        </p:sp>
      </p:grpSp>
      <p:grpSp>
        <p:nvGrpSpPr>
          <p:cNvPr id="483" name="h4'">
            <a:extLst>
              <a:ext uri="{FF2B5EF4-FFF2-40B4-BE49-F238E27FC236}">
                <a16:creationId xmlns:a16="http://schemas.microsoft.com/office/drawing/2014/main" id="{74F457DA-A879-4177-9FF3-7CE505003EA3}"/>
              </a:ext>
            </a:extLst>
          </p:cNvPr>
          <p:cNvGrpSpPr/>
          <p:nvPr/>
        </p:nvGrpSpPr>
        <p:grpSpPr>
          <a:xfrm>
            <a:off x="7241116" y="5724612"/>
            <a:ext cx="881352" cy="606307"/>
            <a:chOff x="1399142" y="4032170"/>
            <a:chExt cx="881352" cy="606307"/>
          </a:xfrm>
        </p:grpSpPr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0894026C-3E2C-408A-AC5C-1E9FE9F40C0E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EE1B8BB5-3F9A-4C62-93C3-73EF7EBA6F44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EEC6A5FA-6E40-479C-BD34-54D50F8D6E1A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40900E55-D3EF-4E19-ACF2-EAFDD2B9D608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8" name="TextBox 487">
              <a:extLst>
                <a:ext uri="{FF2B5EF4-FFF2-40B4-BE49-F238E27FC236}">
                  <a16:creationId xmlns:a16="http://schemas.microsoft.com/office/drawing/2014/main" id="{1E1A64CB-76D4-482D-93CF-12243F2E32A3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h4'</a:t>
              </a:r>
              <a:endParaRPr lang="en-GB" sz="1400" dirty="0"/>
            </a:p>
          </p:txBody>
        </p:sp>
      </p:grpSp>
      <p:grpSp>
        <p:nvGrpSpPr>
          <p:cNvPr id="489" name="h5'">
            <a:extLst>
              <a:ext uri="{FF2B5EF4-FFF2-40B4-BE49-F238E27FC236}">
                <a16:creationId xmlns:a16="http://schemas.microsoft.com/office/drawing/2014/main" id="{C3A3DB7E-1AC1-479E-BD18-57111F1B18B6}"/>
              </a:ext>
            </a:extLst>
          </p:cNvPr>
          <p:cNvGrpSpPr/>
          <p:nvPr/>
        </p:nvGrpSpPr>
        <p:grpSpPr>
          <a:xfrm>
            <a:off x="8608829" y="5724612"/>
            <a:ext cx="881352" cy="606307"/>
            <a:chOff x="1399142" y="4032170"/>
            <a:chExt cx="881352" cy="606307"/>
          </a:xfrm>
        </p:grpSpPr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7A962D18-F0F2-4632-AA13-0565A13BEB46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22ED944A-624A-4C5A-8FA1-1ECBBABCABE8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AA70CF8F-746B-4CEB-866D-BC60BA5FBB93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3" name="Rectangle 492">
              <a:extLst>
                <a:ext uri="{FF2B5EF4-FFF2-40B4-BE49-F238E27FC236}">
                  <a16:creationId xmlns:a16="http://schemas.microsoft.com/office/drawing/2014/main" id="{C034EBBF-4D5B-4AF2-9A17-7B9E1923C5EE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4" name="TextBox 493">
              <a:extLst>
                <a:ext uri="{FF2B5EF4-FFF2-40B4-BE49-F238E27FC236}">
                  <a16:creationId xmlns:a16="http://schemas.microsoft.com/office/drawing/2014/main" id="{F634EC92-BA5C-426D-95C1-137453C10BE3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h5'</a:t>
              </a:r>
              <a:endParaRPr lang="en-GB" sz="1400" dirty="0"/>
            </a:p>
          </p:txBody>
        </p:sp>
      </p:grpSp>
      <p:grpSp>
        <p:nvGrpSpPr>
          <p:cNvPr id="495" name="h6'">
            <a:extLst>
              <a:ext uri="{FF2B5EF4-FFF2-40B4-BE49-F238E27FC236}">
                <a16:creationId xmlns:a16="http://schemas.microsoft.com/office/drawing/2014/main" id="{A81681C1-0B9B-4A0B-B1CB-C586FA41138F}"/>
              </a:ext>
            </a:extLst>
          </p:cNvPr>
          <p:cNvGrpSpPr/>
          <p:nvPr/>
        </p:nvGrpSpPr>
        <p:grpSpPr>
          <a:xfrm>
            <a:off x="9825759" y="5712128"/>
            <a:ext cx="881352" cy="606307"/>
            <a:chOff x="1399142" y="4032170"/>
            <a:chExt cx="881352" cy="606307"/>
          </a:xfrm>
        </p:grpSpPr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77CF26D5-6AEE-46AB-9968-B611B26E78CC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7" name="Rectangle 496">
              <a:extLst>
                <a:ext uri="{FF2B5EF4-FFF2-40B4-BE49-F238E27FC236}">
                  <a16:creationId xmlns:a16="http://schemas.microsoft.com/office/drawing/2014/main" id="{3427BA86-1083-4037-A35F-136BC7E68D39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8" name="Rectangle 497">
              <a:extLst>
                <a:ext uri="{FF2B5EF4-FFF2-40B4-BE49-F238E27FC236}">
                  <a16:creationId xmlns:a16="http://schemas.microsoft.com/office/drawing/2014/main" id="{80618772-47C7-4430-9CFC-A2306CEA1BAA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9" name="Rectangle 498">
              <a:extLst>
                <a:ext uri="{FF2B5EF4-FFF2-40B4-BE49-F238E27FC236}">
                  <a16:creationId xmlns:a16="http://schemas.microsoft.com/office/drawing/2014/main" id="{53657F31-4D76-4DC8-A18C-B016B738CB49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0" name="TextBox 499">
              <a:extLst>
                <a:ext uri="{FF2B5EF4-FFF2-40B4-BE49-F238E27FC236}">
                  <a16:creationId xmlns:a16="http://schemas.microsoft.com/office/drawing/2014/main" id="{49AE3E25-3F41-4548-9641-93A5AE1764E7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h6'</a:t>
              </a:r>
              <a:endParaRPr lang="en-GB" sz="1400" dirty="0"/>
            </a:p>
          </p:txBody>
        </p:sp>
      </p:grpSp>
      <p:grpSp>
        <p:nvGrpSpPr>
          <p:cNvPr id="501" name="h7'">
            <a:extLst>
              <a:ext uri="{FF2B5EF4-FFF2-40B4-BE49-F238E27FC236}">
                <a16:creationId xmlns:a16="http://schemas.microsoft.com/office/drawing/2014/main" id="{1727EB18-8B2D-477B-98B9-5ECE02BB86D3}"/>
              </a:ext>
            </a:extLst>
          </p:cNvPr>
          <p:cNvGrpSpPr/>
          <p:nvPr/>
        </p:nvGrpSpPr>
        <p:grpSpPr>
          <a:xfrm>
            <a:off x="11007236" y="5719988"/>
            <a:ext cx="881352" cy="606307"/>
            <a:chOff x="1399142" y="4032170"/>
            <a:chExt cx="881352" cy="606307"/>
          </a:xfrm>
        </p:grpSpPr>
        <p:sp>
          <p:nvSpPr>
            <p:cNvPr id="502" name="Rectangle 501">
              <a:extLst>
                <a:ext uri="{FF2B5EF4-FFF2-40B4-BE49-F238E27FC236}">
                  <a16:creationId xmlns:a16="http://schemas.microsoft.com/office/drawing/2014/main" id="{FE48ABB7-F09D-4145-9C26-2D005872CBE4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3" name="Rectangle 502">
              <a:extLst>
                <a:ext uri="{FF2B5EF4-FFF2-40B4-BE49-F238E27FC236}">
                  <a16:creationId xmlns:a16="http://schemas.microsoft.com/office/drawing/2014/main" id="{61047C81-763A-4630-B80C-F9685E6416E0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4" name="Rectangle 503">
              <a:extLst>
                <a:ext uri="{FF2B5EF4-FFF2-40B4-BE49-F238E27FC236}">
                  <a16:creationId xmlns:a16="http://schemas.microsoft.com/office/drawing/2014/main" id="{899A8696-24FE-4F00-B1C6-8C3AE47D434C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5" name="Rectangle 504">
              <a:extLst>
                <a:ext uri="{FF2B5EF4-FFF2-40B4-BE49-F238E27FC236}">
                  <a16:creationId xmlns:a16="http://schemas.microsoft.com/office/drawing/2014/main" id="{9DA6AB17-B704-4794-98CF-A1337D8B4136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6" name="TextBox 505">
              <a:extLst>
                <a:ext uri="{FF2B5EF4-FFF2-40B4-BE49-F238E27FC236}">
                  <a16:creationId xmlns:a16="http://schemas.microsoft.com/office/drawing/2014/main" id="{AFB656BC-2DC4-4394-BD6F-54855C7C85E3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h7'</a:t>
              </a:r>
              <a:endParaRPr lang="en-GB" sz="1400" dirty="0"/>
            </a:p>
          </p:txBody>
        </p:sp>
      </p:grpSp>
      <p:grpSp>
        <p:nvGrpSpPr>
          <p:cNvPr id="507" name="h8'">
            <a:extLst>
              <a:ext uri="{FF2B5EF4-FFF2-40B4-BE49-F238E27FC236}">
                <a16:creationId xmlns:a16="http://schemas.microsoft.com/office/drawing/2014/main" id="{D638ADF7-95EF-45B9-8991-5B72AD499713}"/>
              </a:ext>
            </a:extLst>
          </p:cNvPr>
          <p:cNvGrpSpPr/>
          <p:nvPr/>
        </p:nvGrpSpPr>
        <p:grpSpPr>
          <a:xfrm>
            <a:off x="12217213" y="5719988"/>
            <a:ext cx="881352" cy="606307"/>
            <a:chOff x="1399142" y="4032170"/>
            <a:chExt cx="881352" cy="606307"/>
          </a:xfrm>
        </p:grpSpPr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A1328804-B323-4D5E-9B86-1CAAE185B31E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594A4425-7732-43C0-9648-BDB1A37F3AFD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id="{7C44FE55-7B1B-4F1D-A68C-697CF18F922F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2FD0DF35-58A5-489C-A734-F57F5D7F0CB1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2" name="TextBox 511">
              <a:extLst>
                <a:ext uri="{FF2B5EF4-FFF2-40B4-BE49-F238E27FC236}">
                  <a16:creationId xmlns:a16="http://schemas.microsoft.com/office/drawing/2014/main" id="{7A04CE27-6554-431F-83B7-E4A3E7BD77A9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h8'</a:t>
              </a:r>
              <a:endParaRPr lang="en-GB" sz="1400" dirty="0"/>
            </a:p>
          </p:txBody>
        </p:sp>
      </p:grpSp>
      <p:grpSp>
        <p:nvGrpSpPr>
          <p:cNvPr id="513" name="c0">
            <a:extLst>
              <a:ext uri="{FF2B5EF4-FFF2-40B4-BE49-F238E27FC236}">
                <a16:creationId xmlns:a16="http://schemas.microsoft.com/office/drawing/2014/main" id="{E8CE1BD0-B0B0-4CF8-9D9F-7D7728FC611C}"/>
              </a:ext>
            </a:extLst>
          </p:cNvPr>
          <p:cNvGrpSpPr/>
          <p:nvPr/>
        </p:nvGrpSpPr>
        <p:grpSpPr>
          <a:xfrm>
            <a:off x="14010722" y="5707504"/>
            <a:ext cx="881352" cy="606307"/>
            <a:chOff x="1399142" y="4032170"/>
            <a:chExt cx="881352" cy="606307"/>
          </a:xfrm>
        </p:grpSpPr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CC6047E2-2FA6-47FF-B33B-E95A82E1C505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id="{5A841156-7B49-4A86-B707-A916144D2E3D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id="{50C60684-B853-4C98-88EF-3A5CD7E6A163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id="{89946B7C-7C82-4F2F-AAAF-530175F4B17C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8" name="TextBox 517">
              <a:extLst>
                <a:ext uri="{FF2B5EF4-FFF2-40B4-BE49-F238E27FC236}">
                  <a16:creationId xmlns:a16="http://schemas.microsoft.com/office/drawing/2014/main" id="{C0C7D929-6D88-4C88-816A-D857CF98C6DD}"/>
                </a:ext>
              </a:extLst>
            </p:cNvPr>
            <p:cNvSpPr txBox="1"/>
            <p:nvPr/>
          </p:nvSpPr>
          <p:spPr>
            <a:xfrm>
              <a:off x="1653372" y="433070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c1</a:t>
              </a:r>
              <a:endParaRPr lang="en-GB" sz="1400" dirty="0"/>
            </a:p>
          </p:txBody>
        </p:sp>
      </p:grpSp>
      <p:sp>
        <p:nvSpPr>
          <p:cNvPr id="519" name="add text">
            <a:extLst>
              <a:ext uri="{FF2B5EF4-FFF2-40B4-BE49-F238E27FC236}">
                <a16:creationId xmlns:a16="http://schemas.microsoft.com/office/drawing/2014/main" id="{004F2115-A70D-44CE-989A-B4C2752599E2}"/>
              </a:ext>
            </a:extLst>
          </p:cNvPr>
          <p:cNvSpPr txBox="1"/>
          <p:nvPr/>
        </p:nvSpPr>
        <p:spPr>
          <a:xfrm>
            <a:off x="12439655" y="5074232"/>
            <a:ext cx="1378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element wise</a:t>
            </a:r>
            <a:endParaRPr lang="en-GB" sz="1200" dirty="0"/>
          </a:p>
        </p:txBody>
      </p:sp>
      <p:cxnSp>
        <p:nvCxnSpPr>
          <p:cNvPr id="520" name="add wt averages">
            <a:extLst>
              <a:ext uri="{FF2B5EF4-FFF2-40B4-BE49-F238E27FC236}">
                <a16:creationId xmlns:a16="http://schemas.microsoft.com/office/drawing/2014/main" id="{9C2DDA72-1878-40CF-90C2-BC791811AA4D}"/>
              </a:ext>
            </a:extLst>
          </p:cNvPr>
          <p:cNvCxnSpPr>
            <a:cxnSpLocks/>
          </p:cNvCxnSpPr>
          <p:nvPr/>
        </p:nvCxnSpPr>
        <p:spPr>
          <a:xfrm flipV="1">
            <a:off x="3098071" y="5825550"/>
            <a:ext cx="10588498" cy="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1" name="s_input">
            <a:extLst>
              <a:ext uri="{FF2B5EF4-FFF2-40B4-BE49-F238E27FC236}">
                <a16:creationId xmlns:a16="http://schemas.microsoft.com/office/drawing/2014/main" id="{63E33CDD-1210-426E-A8F6-07C60A505A83}"/>
              </a:ext>
            </a:extLst>
          </p:cNvPr>
          <p:cNvGrpSpPr/>
          <p:nvPr/>
        </p:nvGrpSpPr>
        <p:grpSpPr>
          <a:xfrm>
            <a:off x="8858795" y="1856481"/>
            <a:ext cx="1379789" cy="1135065"/>
            <a:chOff x="6932916" y="1927850"/>
            <a:chExt cx="1381228" cy="1136249"/>
          </a:xfrm>
        </p:grpSpPr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id="{05C151EF-2772-43E8-BBF5-41FF3A13848A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id="{714EF686-6425-42E8-9891-E12DEB5C3CD1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id="{FC0496B6-5ECB-47E8-B45D-FCD380DF4E3E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895F940D-564A-49BB-BB99-3DE057E5CC6E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26" name="TextBox 525">
              <a:extLst>
                <a:ext uri="{FF2B5EF4-FFF2-40B4-BE49-F238E27FC236}">
                  <a16:creationId xmlns:a16="http://schemas.microsoft.com/office/drawing/2014/main" id="{E09EB4DA-200A-435A-9E68-F0CC221DD209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527" name="op_input">
            <a:extLst>
              <a:ext uri="{FF2B5EF4-FFF2-40B4-BE49-F238E27FC236}">
                <a16:creationId xmlns:a16="http://schemas.microsoft.com/office/drawing/2014/main" id="{1601F05A-F21D-47CE-BC8A-12C154C8E0EE}"/>
              </a:ext>
            </a:extLst>
          </p:cNvPr>
          <p:cNvGrpSpPr/>
          <p:nvPr/>
        </p:nvGrpSpPr>
        <p:grpSpPr>
          <a:xfrm>
            <a:off x="11167931" y="1867384"/>
            <a:ext cx="1379789" cy="1135321"/>
            <a:chOff x="6932916" y="1927850"/>
            <a:chExt cx="1381228" cy="1136506"/>
          </a:xfrm>
        </p:grpSpPr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id="{F9C22158-6453-41F8-82AA-797C82D435A0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DE097087-FDB8-4283-9795-4919EACE6C20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A3DD3FA6-2C12-430C-921A-0F1A8F8CD58D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13B6A3FE-066B-4962-BFA1-4493CE1EF849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32" name="TextBox 531">
              <a:extLst>
                <a:ext uri="{FF2B5EF4-FFF2-40B4-BE49-F238E27FC236}">
                  <a16:creationId xmlns:a16="http://schemas.microsoft.com/office/drawing/2014/main" id="{18107A86-7850-424B-8DCA-2FF9E61254CA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op2 = </a:t>
              </a:r>
              <a:r>
                <a:rPr lang="en-US" sz="1000" i="1" dirty="0" err="1"/>
                <a:t>croissance</a:t>
              </a:r>
              <a:r>
                <a:rPr lang="en-US" sz="999" dirty="0"/>
                <a:t> </a:t>
              </a:r>
            </a:p>
          </p:txBody>
        </p:sp>
      </p:grpSp>
      <p:cxnSp>
        <p:nvCxnSpPr>
          <p:cNvPr id="533" name="add wt averages">
            <a:extLst>
              <a:ext uri="{FF2B5EF4-FFF2-40B4-BE49-F238E27FC236}">
                <a16:creationId xmlns:a16="http://schemas.microsoft.com/office/drawing/2014/main" id="{ACFEDA2B-0A52-47D8-A899-BA2512E92C37}"/>
              </a:ext>
            </a:extLst>
          </p:cNvPr>
          <p:cNvCxnSpPr>
            <a:cxnSpLocks/>
          </p:cNvCxnSpPr>
          <p:nvPr/>
        </p:nvCxnSpPr>
        <p:spPr>
          <a:xfrm flipV="1">
            <a:off x="3098071" y="5825550"/>
            <a:ext cx="10588498" cy="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4" name="add text">
            <a:extLst>
              <a:ext uri="{FF2B5EF4-FFF2-40B4-BE49-F238E27FC236}">
                <a16:creationId xmlns:a16="http://schemas.microsoft.com/office/drawing/2014/main" id="{842F324C-A697-465E-82B3-D375AD0A818F}"/>
              </a:ext>
            </a:extLst>
          </p:cNvPr>
          <p:cNvSpPr txBox="1"/>
          <p:nvPr/>
        </p:nvSpPr>
        <p:spPr>
          <a:xfrm>
            <a:off x="12439655" y="5074496"/>
            <a:ext cx="1378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element wise</a:t>
            </a:r>
            <a:endParaRPr lang="en-GB" sz="1200" dirty="0"/>
          </a:p>
        </p:txBody>
      </p:sp>
      <p:cxnSp>
        <p:nvCxnSpPr>
          <p:cNvPr id="535" name="h1_arrow">
            <a:extLst>
              <a:ext uri="{FF2B5EF4-FFF2-40B4-BE49-F238E27FC236}">
                <a16:creationId xmlns:a16="http://schemas.microsoft.com/office/drawing/2014/main" id="{4D10C0D6-124D-44CE-B3B6-744651CB2CCC}"/>
              </a:ext>
            </a:extLst>
          </p:cNvPr>
          <p:cNvCxnSpPr>
            <a:cxnSpLocks/>
          </p:cNvCxnSpPr>
          <p:nvPr/>
        </p:nvCxnSpPr>
        <p:spPr>
          <a:xfrm flipV="1">
            <a:off x="3744028" y="5134770"/>
            <a:ext cx="3501918" cy="154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6" name="h2_arrow">
            <a:extLst>
              <a:ext uri="{FF2B5EF4-FFF2-40B4-BE49-F238E27FC236}">
                <a16:creationId xmlns:a16="http://schemas.microsoft.com/office/drawing/2014/main" id="{CC5A84FC-6915-4467-8B6C-E4DD1A09B78A}"/>
              </a:ext>
            </a:extLst>
          </p:cNvPr>
          <p:cNvCxnSpPr>
            <a:cxnSpLocks/>
          </p:cNvCxnSpPr>
          <p:nvPr/>
        </p:nvCxnSpPr>
        <p:spPr>
          <a:xfrm flipV="1">
            <a:off x="4955609" y="5295090"/>
            <a:ext cx="2557069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7" name="h3_arrow">
            <a:extLst>
              <a:ext uri="{FF2B5EF4-FFF2-40B4-BE49-F238E27FC236}">
                <a16:creationId xmlns:a16="http://schemas.microsoft.com/office/drawing/2014/main" id="{9E3E21C7-2B8A-4014-967E-A5AECB887321}"/>
              </a:ext>
            </a:extLst>
          </p:cNvPr>
          <p:cNvCxnSpPr>
            <a:cxnSpLocks/>
          </p:cNvCxnSpPr>
          <p:nvPr/>
        </p:nvCxnSpPr>
        <p:spPr>
          <a:xfrm flipV="1">
            <a:off x="6237251" y="5295090"/>
            <a:ext cx="1461873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8" name="h4_arrow">
            <a:extLst>
              <a:ext uri="{FF2B5EF4-FFF2-40B4-BE49-F238E27FC236}">
                <a16:creationId xmlns:a16="http://schemas.microsoft.com/office/drawing/2014/main" id="{89A34065-CFDA-4191-89E3-90B849857E70}"/>
              </a:ext>
            </a:extLst>
          </p:cNvPr>
          <p:cNvCxnSpPr>
            <a:cxnSpLocks/>
          </p:cNvCxnSpPr>
          <p:nvPr/>
        </p:nvCxnSpPr>
        <p:spPr>
          <a:xfrm flipV="1">
            <a:off x="7809292" y="5295091"/>
            <a:ext cx="0" cy="137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9" name="h5_arrow">
            <a:extLst>
              <a:ext uri="{FF2B5EF4-FFF2-40B4-BE49-F238E27FC236}">
                <a16:creationId xmlns:a16="http://schemas.microsoft.com/office/drawing/2014/main" id="{31EC97BB-53F7-4C40-9988-FC2A76471F8E}"/>
              </a:ext>
            </a:extLst>
          </p:cNvPr>
          <p:cNvCxnSpPr>
            <a:cxnSpLocks/>
          </p:cNvCxnSpPr>
          <p:nvPr/>
        </p:nvCxnSpPr>
        <p:spPr>
          <a:xfrm flipH="1" flipV="1">
            <a:off x="8095630" y="5295090"/>
            <a:ext cx="845028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0" name="h6_arrow">
            <a:extLst>
              <a:ext uri="{FF2B5EF4-FFF2-40B4-BE49-F238E27FC236}">
                <a16:creationId xmlns:a16="http://schemas.microsoft.com/office/drawing/2014/main" id="{EE1CAFCA-896D-45C1-8909-5BA59180036F}"/>
              </a:ext>
            </a:extLst>
          </p:cNvPr>
          <p:cNvCxnSpPr>
            <a:cxnSpLocks/>
          </p:cNvCxnSpPr>
          <p:nvPr/>
        </p:nvCxnSpPr>
        <p:spPr>
          <a:xfrm flipH="1" flipV="1">
            <a:off x="8095630" y="5295090"/>
            <a:ext cx="2060636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1" name="h7_arrow">
            <a:extLst>
              <a:ext uri="{FF2B5EF4-FFF2-40B4-BE49-F238E27FC236}">
                <a16:creationId xmlns:a16="http://schemas.microsoft.com/office/drawing/2014/main" id="{0B49B611-4FCE-4967-8A72-35A4AF653BB9}"/>
              </a:ext>
            </a:extLst>
          </p:cNvPr>
          <p:cNvCxnSpPr>
            <a:cxnSpLocks/>
          </p:cNvCxnSpPr>
          <p:nvPr/>
        </p:nvCxnSpPr>
        <p:spPr>
          <a:xfrm flipH="1" flipV="1">
            <a:off x="8392320" y="5295090"/>
            <a:ext cx="293081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2" name="h8_arrow">
            <a:extLst>
              <a:ext uri="{FF2B5EF4-FFF2-40B4-BE49-F238E27FC236}">
                <a16:creationId xmlns:a16="http://schemas.microsoft.com/office/drawing/2014/main" id="{AF775A56-EC06-4403-A9C7-57248FD9F62C}"/>
              </a:ext>
            </a:extLst>
          </p:cNvPr>
          <p:cNvCxnSpPr>
            <a:cxnSpLocks/>
          </p:cNvCxnSpPr>
          <p:nvPr/>
        </p:nvCxnSpPr>
        <p:spPr>
          <a:xfrm flipH="1" flipV="1">
            <a:off x="8610152" y="5295090"/>
            <a:ext cx="396795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3" name="a1">
            <a:extLst>
              <a:ext uri="{FF2B5EF4-FFF2-40B4-BE49-F238E27FC236}">
                <a16:creationId xmlns:a16="http://schemas.microsoft.com/office/drawing/2014/main" id="{038C3F12-90D4-4B1A-8E6E-3DC69F1DC86C}"/>
              </a:ext>
            </a:extLst>
          </p:cNvPr>
          <p:cNvSpPr/>
          <p:nvPr/>
        </p:nvSpPr>
        <p:spPr>
          <a:xfrm>
            <a:off x="954869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4" name="a2">
            <a:extLst>
              <a:ext uri="{FF2B5EF4-FFF2-40B4-BE49-F238E27FC236}">
                <a16:creationId xmlns:a16="http://schemas.microsoft.com/office/drawing/2014/main" id="{8A4B8B14-2FA7-4965-A26E-EC59D763ADA4}"/>
              </a:ext>
            </a:extLst>
          </p:cNvPr>
          <p:cNvSpPr/>
          <p:nvPr/>
        </p:nvSpPr>
        <p:spPr>
          <a:xfrm>
            <a:off x="988125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5" name="a3">
            <a:extLst>
              <a:ext uri="{FF2B5EF4-FFF2-40B4-BE49-F238E27FC236}">
                <a16:creationId xmlns:a16="http://schemas.microsoft.com/office/drawing/2014/main" id="{9E162F83-3379-45A9-9E9D-49F802C2A498}"/>
              </a:ext>
            </a:extLst>
          </p:cNvPr>
          <p:cNvSpPr/>
          <p:nvPr/>
        </p:nvSpPr>
        <p:spPr>
          <a:xfrm>
            <a:off x="1021381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6" name="a4">
            <a:extLst>
              <a:ext uri="{FF2B5EF4-FFF2-40B4-BE49-F238E27FC236}">
                <a16:creationId xmlns:a16="http://schemas.microsoft.com/office/drawing/2014/main" id="{18D7751C-E956-46F3-B9DF-CEE4AB7084E9}"/>
              </a:ext>
            </a:extLst>
          </p:cNvPr>
          <p:cNvSpPr/>
          <p:nvPr/>
        </p:nvSpPr>
        <p:spPr>
          <a:xfrm>
            <a:off x="1054637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7" name="a5">
            <a:extLst>
              <a:ext uri="{FF2B5EF4-FFF2-40B4-BE49-F238E27FC236}">
                <a16:creationId xmlns:a16="http://schemas.microsoft.com/office/drawing/2014/main" id="{B0EA8805-4C4E-45B5-9E42-1B16C2FAEBFF}"/>
              </a:ext>
            </a:extLst>
          </p:cNvPr>
          <p:cNvSpPr/>
          <p:nvPr/>
        </p:nvSpPr>
        <p:spPr>
          <a:xfrm>
            <a:off x="10882454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8" name="a6">
            <a:extLst>
              <a:ext uri="{FF2B5EF4-FFF2-40B4-BE49-F238E27FC236}">
                <a16:creationId xmlns:a16="http://schemas.microsoft.com/office/drawing/2014/main" id="{CBE3D387-A793-4D80-92D2-B62FE02C0AD5}"/>
              </a:ext>
            </a:extLst>
          </p:cNvPr>
          <p:cNvSpPr/>
          <p:nvPr/>
        </p:nvSpPr>
        <p:spPr>
          <a:xfrm>
            <a:off x="11211490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9" name="a7">
            <a:extLst>
              <a:ext uri="{FF2B5EF4-FFF2-40B4-BE49-F238E27FC236}">
                <a16:creationId xmlns:a16="http://schemas.microsoft.com/office/drawing/2014/main" id="{930B38FF-5FFD-4D01-B583-CCDC69C67A00}"/>
              </a:ext>
            </a:extLst>
          </p:cNvPr>
          <p:cNvSpPr/>
          <p:nvPr/>
        </p:nvSpPr>
        <p:spPr>
          <a:xfrm>
            <a:off x="11542364" y="4540425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0" name="a8">
            <a:extLst>
              <a:ext uri="{FF2B5EF4-FFF2-40B4-BE49-F238E27FC236}">
                <a16:creationId xmlns:a16="http://schemas.microsoft.com/office/drawing/2014/main" id="{40C04E7F-0769-4AC7-A5AB-248403A9DAA7}"/>
              </a:ext>
            </a:extLst>
          </p:cNvPr>
          <p:cNvSpPr/>
          <p:nvPr/>
        </p:nvSpPr>
        <p:spPr>
          <a:xfrm>
            <a:off x="11878973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51" name="h1'">
            <a:extLst>
              <a:ext uri="{FF2B5EF4-FFF2-40B4-BE49-F238E27FC236}">
                <a16:creationId xmlns:a16="http://schemas.microsoft.com/office/drawing/2014/main" id="{4FD841DC-88C8-4823-BDC6-4B007924E8B8}"/>
              </a:ext>
            </a:extLst>
          </p:cNvPr>
          <p:cNvGrpSpPr/>
          <p:nvPr/>
        </p:nvGrpSpPr>
        <p:grpSpPr>
          <a:xfrm>
            <a:off x="3383247" y="5716752"/>
            <a:ext cx="881352" cy="606307"/>
            <a:chOff x="1399142" y="4032170"/>
            <a:chExt cx="881352" cy="606307"/>
          </a:xfrm>
        </p:grpSpPr>
        <p:sp>
          <p:nvSpPr>
            <p:cNvPr id="552" name="Rectangle 551">
              <a:extLst>
                <a:ext uri="{FF2B5EF4-FFF2-40B4-BE49-F238E27FC236}">
                  <a16:creationId xmlns:a16="http://schemas.microsoft.com/office/drawing/2014/main" id="{F6EBF68F-A5FF-4F75-A2B2-AF47EEE27F94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3" name="Rectangle 552">
              <a:extLst>
                <a:ext uri="{FF2B5EF4-FFF2-40B4-BE49-F238E27FC236}">
                  <a16:creationId xmlns:a16="http://schemas.microsoft.com/office/drawing/2014/main" id="{74737DA1-EF83-493E-B3E1-951DCAF96FFE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4" name="Rectangle 553">
              <a:extLst>
                <a:ext uri="{FF2B5EF4-FFF2-40B4-BE49-F238E27FC236}">
                  <a16:creationId xmlns:a16="http://schemas.microsoft.com/office/drawing/2014/main" id="{46E5C16F-5A00-4958-94D7-BD6D775821A4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65059E68-C56B-4082-BA96-34434835DF3F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6" name="TextBox 555">
              <a:extLst>
                <a:ext uri="{FF2B5EF4-FFF2-40B4-BE49-F238E27FC236}">
                  <a16:creationId xmlns:a16="http://schemas.microsoft.com/office/drawing/2014/main" id="{B70D51D2-C8A1-4EE2-968B-0100A9D9DD96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h1'</a:t>
              </a:r>
              <a:endParaRPr lang="en-GB" sz="1400" dirty="0"/>
            </a:p>
          </p:txBody>
        </p:sp>
      </p:grpSp>
      <p:grpSp>
        <p:nvGrpSpPr>
          <p:cNvPr id="557" name="h2'">
            <a:extLst>
              <a:ext uri="{FF2B5EF4-FFF2-40B4-BE49-F238E27FC236}">
                <a16:creationId xmlns:a16="http://schemas.microsoft.com/office/drawing/2014/main" id="{78A89A0B-EAF2-49F4-B53B-97BE6FAF0070}"/>
              </a:ext>
            </a:extLst>
          </p:cNvPr>
          <p:cNvGrpSpPr/>
          <p:nvPr/>
        </p:nvGrpSpPr>
        <p:grpSpPr>
          <a:xfrm>
            <a:off x="4629866" y="5725464"/>
            <a:ext cx="881352" cy="606307"/>
            <a:chOff x="1399142" y="4032170"/>
            <a:chExt cx="881352" cy="606307"/>
          </a:xfrm>
        </p:grpSpPr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BDE4383C-E6FC-4B56-B2AE-325DCA360901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9" name="Rectangle 558">
              <a:extLst>
                <a:ext uri="{FF2B5EF4-FFF2-40B4-BE49-F238E27FC236}">
                  <a16:creationId xmlns:a16="http://schemas.microsoft.com/office/drawing/2014/main" id="{869CE629-EF76-46AD-9A7E-8AE227720CEF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0" name="Rectangle 559">
              <a:extLst>
                <a:ext uri="{FF2B5EF4-FFF2-40B4-BE49-F238E27FC236}">
                  <a16:creationId xmlns:a16="http://schemas.microsoft.com/office/drawing/2014/main" id="{2248F2DB-BC58-4E75-8CBB-4ACFD3C5B945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:a16="http://schemas.microsoft.com/office/drawing/2014/main" id="{EC0592A4-4C2B-4D13-9C9B-F62FBE3D1F33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2" name="TextBox 561">
              <a:extLst>
                <a:ext uri="{FF2B5EF4-FFF2-40B4-BE49-F238E27FC236}">
                  <a16:creationId xmlns:a16="http://schemas.microsoft.com/office/drawing/2014/main" id="{8A8534B9-4FB5-405A-A823-AA1922EFF6DF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h2'</a:t>
              </a:r>
              <a:endParaRPr lang="en-GB" sz="1400" dirty="0"/>
            </a:p>
          </p:txBody>
        </p:sp>
      </p:grpSp>
      <p:grpSp>
        <p:nvGrpSpPr>
          <p:cNvPr id="563" name="h3'">
            <a:extLst>
              <a:ext uri="{FF2B5EF4-FFF2-40B4-BE49-F238E27FC236}">
                <a16:creationId xmlns:a16="http://schemas.microsoft.com/office/drawing/2014/main" id="{20A63F2C-9C8E-488E-9820-2A3185BBC6CD}"/>
              </a:ext>
            </a:extLst>
          </p:cNvPr>
          <p:cNvGrpSpPr/>
          <p:nvPr/>
        </p:nvGrpSpPr>
        <p:grpSpPr>
          <a:xfrm>
            <a:off x="5906471" y="5724612"/>
            <a:ext cx="881352" cy="606307"/>
            <a:chOff x="1399142" y="4032170"/>
            <a:chExt cx="881352" cy="606307"/>
          </a:xfrm>
        </p:grpSpPr>
        <p:sp>
          <p:nvSpPr>
            <p:cNvPr id="564" name="Rectangle 563">
              <a:extLst>
                <a:ext uri="{FF2B5EF4-FFF2-40B4-BE49-F238E27FC236}">
                  <a16:creationId xmlns:a16="http://schemas.microsoft.com/office/drawing/2014/main" id="{57CD5C34-615F-4D30-8DA4-EDCE2CA94221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5" name="Rectangle 564">
              <a:extLst>
                <a:ext uri="{FF2B5EF4-FFF2-40B4-BE49-F238E27FC236}">
                  <a16:creationId xmlns:a16="http://schemas.microsoft.com/office/drawing/2014/main" id="{75C89716-03A1-4698-9C8A-C26AFE4D04B0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6" name="Rectangle 565">
              <a:extLst>
                <a:ext uri="{FF2B5EF4-FFF2-40B4-BE49-F238E27FC236}">
                  <a16:creationId xmlns:a16="http://schemas.microsoft.com/office/drawing/2014/main" id="{71323504-8880-46E9-A3CC-221813C9195E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7" name="Rectangle 566">
              <a:extLst>
                <a:ext uri="{FF2B5EF4-FFF2-40B4-BE49-F238E27FC236}">
                  <a16:creationId xmlns:a16="http://schemas.microsoft.com/office/drawing/2014/main" id="{E0567858-3627-4C87-B2A6-8540CBF04547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8" name="TextBox 567">
              <a:extLst>
                <a:ext uri="{FF2B5EF4-FFF2-40B4-BE49-F238E27FC236}">
                  <a16:creationId xmlns:a16="http://schemas.microsoft.com/office/drawing/2014/main" id="{E1371C5F-BF3B-45B9-9E5E-FD369551B517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h3'</a:t>
              </a:r>
              <a:endParaRPr lang="en-GB" sz="1400" dirty="0"/>
            </a:p>
          </p:txBody>
        </p:sp>
      </p:grpSp>
      <p:grpSp>
        <p:nvGrpSpPr>
          <p:cNvPr id="569" name="h4'">
            <a:extLst>
              <a:ext uri="{FF2B5EF4-FFF2-40B4-BE49-F238E27FC236}">
                <a16:creationId xmlns:a16="http://schemas.microsoft.com/office/drawing/2014/main" id="{0C2E9B6C-3275-4DA4-B39C-E679A604F350}"/>
              </a:ext>
            </a:extLst>
          </p:cNvPr>
          <p:cNvGrpSpPr/>
          <p:nvPr/>
        </p:nvGrpSpPr>
        <p:grpSpPr>
          <a:xfrm>
            <a:off x="7241116" y="5724612"/>
            <a:ext cx="881352" cy="606307"/>
            <a:chOff x="1399142" y="4032170"/>
            <a:chExt cx="881352" cy="606307"/>
          </a:xfrm>
        </p:grpSpPr>
        <p:sp>
          <p:nvSpPr>
            <p:cNvPr id="570" name="Rectangle 569">
              <a:extLst>
                <a:ext uri="{FF2B5EF4-FFF2-40B4-BE49-F238E27FC236}">
                  <a16:creationId xmlns:a16="http://schemas.microsoft.com/office/drawing/2014/main" id="{CDC76ABB-D84A-4184-B784-0431F2434447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1" name="Rectangle 570">
              <a:extLst>
                <a:ext uri="{FF2B5EF4-FFF2-40B4-BE49-F238E27FC236}">
                  <a16:creationId xmlns:a16="http://schemas.microsoft.com/office/drawing/2014/main" id="{144B4BBE-CE1B-4289-8BC1-11C2F97EC5F8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2" name="Rectangle 571">
              <a:extLst>
                <a:ext uri="{FF2B5EF4-FFF2-40B4-BE49-F238E27FC236}">
                  <a16:creationId xmlns:a16="http://schemas.microsoft.com/office/drawing/2014/main" id="{BA680E90-F654-4C6B-8BC4-61086929DE2B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3" name="Rectangle 572">
              <a:extLst>
                <a:ext uri="{FF2B5EF4-FFF2-40B4-BE49-F238E27FC236}">
                  <a16:creationId xmlns:a16="http://schemas.microsoft.com/office/drawing/2014/main" id="{AFC9C7FC-A807-412D-AB8C-FF86D20CC89A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4" name="TextBox 573">
              <a:extLst>
                <a:ext uri="{FF2B5EF4-FFF2-40B4-BE49-F238E27FC236}">
                  <a16:creationId xmlns:a16="http://schemas.microsoft.com/office/drawing/2014/main" id="{41E68B4D-7F79-4B0D-BC54-0E416CC21BF2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h4'</a:t>
              </a:r>
              <a:endParaRPr lang="en-GB" sz="1400" dirty="0"/>
            </a:p>
          </p:txBody>
        </p:sp>
      </p:grpSp>
      <p:grpSp>
        <p:nvGrpSpPr>
          <p:cNvPr id="575" name="h5'">
            <a:extLst>
              <a:ext uri="{FF2B5EF4-FFF2-40B4-BE49-F238E27FC236}">
                <a16:creationId xmlns:a16="http://schemas.microsoft.com/office/drawing/2014/main" id="{E64BDAFB-6E57-4493-9417-439819EC8541}"/>
              </a:ext>
            </a:extLst>
          </p:cNvPr>
          <p:cNvGrpSpPr/>
          <p:nvPr/>
        </p:nvGrpSpPr>
        <p:grpSpPr>
          <a:xfrm>
            <a:off x="8608829" y="5724612"/>
            <a:ext cx="881352" cy="606307"/>
            <a:chOff x="1399142" y="4032170"/>
            <a:chExt cx="881352" cy="606307"/>
          </a:xfrm>
        </p:grpSpPr>
        <p:sp>
          <p:nvSpPr>
            <p:cNvPr id="576" name="Rectangle 575">
              <a:extLst>
                <a:ext uri="{FF2B5EF4-FFF2-40B4-BE49-F238E27FC236}">
                  <a16:creationId xmlns:a16="http://schemas.microsoft.com/office/drawing/2014/main" id="{1676303A-11E1-450D-AB3A-3DA53BD396AD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F5F5ECA8-97D2-4378-865D-033578E20D1C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EB584521-0C9A-474F-8357-B38F00BF692D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C008A91C-D515-4AA9-AF3E-71E533898D1E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0" name="TextBox 579">
              <a:extLst>
                <a:ext uri="{FF2B5EF4-FFF2-40B4-BE49-F238E27FC236}">
                  <a16:creationId xmlns:a16="http://schemas.microsoft.com/office/drawing/2014/main" id="{B90E5D61-E54F-4699-B085-FEC2FC86A84A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h5'</a:t>
              </a:r>
              <a:endParaRPr lang="en-GB" sz="1400" dirty="0"/>
            </a:p>
          </p:txBody>
        </p:sp>
      </p:grpSp>
      <p:grpSp>
        <p:nvGrpSpPr>
          <p:cNvPr id="581" name="h6'">
            <a:extLst>
              <a:ext uri="{FF2B5EF4-FFF2-40B4-BE49-F238E27FC236}">
                <a16:creationId xmlns:a16="http://schemas.microsoft.com/office/drawing/2014/main" id="{2E6CFEE3-E784-458C-B97E-DB3A61A9E800}"/>
              </a:ext>
            </a:extLst>
          </p:cNvPr>
          <p:cNvGrpSpPr/>
          <p:nvPr/>
        </p:nvGrpSpPr>
        <p:grpSpPr>
          <a:xfrm>
            <a:off x="9825759" y="5712128"/>
            <a:ext cx="881352" cy="606307"/>
            <a:chOff x="1399142" y="4032170"/>
            <a:chExt cx="881352" cy="606307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62FC96A5-E15B-4654-927A-931BFB349676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3" name="Rectangle 582">
              <a:extLst>
                <a:ext uri="{FF2B5EF4-FFF2-40B4-BE49-F238E27FC236}">
                  <a16:creationId xmlns:a16="http://schemas.microsoft.com/office/drawing/2014/main" id="{0986CCEB-B65B-414C-B97A-7FCD4AD8AB50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4" name="Rectangle 583">
              <a:extLst>
                <a:ext uri="{FF2B5EF4-FFF2-40B4-BE49-F238E27FC236}">
                  <a16:creationId xmlns:a16="http://schemas.microsoft.com/office/drawing/2014/main" id="{F085FCCB-4BDB-4033-B016-B425CBAA1489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1047CBB6-AC1E-4705-B3E8-26DE0AEBBC8F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6" name="TextBox 585">
              <a:extLst>
                <a:ext uri="{FF2B5EF4-FFF2-40B4-BE49-F238E27FC236}">
                  <a16:creationId xmlns:a16="http://schemas.microsoft.com/office/drawing/2014/main" id="{609A074F-EE8D-42AB-9883-D434301150BE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h6'</a:t>
              </a:r>
              <a:endParaRPr lang="en-GB" sz="1400" dirty="0"/>
            </a:p>
          </p:txBody>
        </p:sp>
      </p:grpSp>
      <p:grpSp>
        <p:nvGrpSpPr>
          <p:cNvPr id="587" name="h7'">
            <a:extLst>
              <a:ext uri="{FF2B5EF4-FFF2-40B4-BE49-F238E27FC236}">
                <a16:creationId xmlns:a16="http://schemas.microsoft.com/office/drawing/2014/main" id="{43D338EC-B7A5-4CB2-AFA3-ED7D78E921AA}"/>
              </a:ext>
            </a:extLst>
          </p:cNvPr>
          <p:cNvGrpSpPr/>
          <p:nvPr/>
        </p:nvGrpSpPr>
        <p:grpSpPr>
          <a:xfrm>
            <a:off x="11007236" y="5719988"/>
            <a:ext cx="881352" cy="606307"/>
            <a:chOff x="1399142" y="4032170"/>
            <a:chExt cx="881352" cy="606307"/>
          </a:xfrm>
        </p:grpSpPr>
        <p:sp>
          <p:nvSpPr>
            <p:cNvPr id="588" name="Rectangle 587">
              <a:extLst>
                <a:ext uri="{FF2B5EF4-FFF2-40B4-BE49-F238E27FC236}">
                  <a16:creationId xmlns:a16="http://schemas.microsoft.com/office/drawing/2014/main" id="{8457CFD7-7C83-4641-8A4E-E402D7CC1043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9" name="Rectangle 588">
              <a:extLst>
                <a:ext uri="{FF2B5EF4-FFF2-40B4-BE49-F238E27FC236}">
                  <a16:creationId xmlns:a16="http://schemas.microsoft.com/office/drawing/2014/main" id="{09D4C454-B820-48C1-AED1-78281CA554E6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0" name="Rectangle 589">
              <a:extLst>
                <a:ext uri="{FF2B5EF4-FFF2-40B4-BE49-F238E27FC236}">
                  <a16:creationId xmlns:a16="http://schemas.microsoft.com/office/drawing/2014/main" id="{7DDC60AB-FF3F-4A34-8ED9-0C3DA7B7BF33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1" name="Rectangle 590">
              <a:extLst>
                <a:ext uri="{FF2B5EF4-FFF2-40B4-BE49-F238E27FC236}">
                  <a16:creationId xmlns:a16="http://schemas.microsoft.com/office/drawing/2014/main" id="{24D4875E-7026-42BB-8ADB-268A177AB9F6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2" name="TextBox 591">
              <a:extLst>
                <a:ext uri="{FF2B5EF4-FFF2-40B4-BE49-F238E27FC236}">
                  <a16:creationId xmlns:a16="http://schemas.microsoft.com/office/drawing/2014/main" id="{774EDEDE-CDCE-4862-BAFF-590C4D4737DE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h7'</a:t>
              </a:r>
              <a:endParaRPr lang="en-GB" sz="1400" dirty="0"/>
            </a:p>
          </p:txBody>
        </p:sp>
      </p:grpSp>
      <p:grpSp>
        <p:nvGrpSpPr>
          <p:cNvPr id="593" name="h8'">
            <a:extLst>
              <a:ext uri="{FF2B5EF4-FFF2-40B4-BE49-F238E27FC236}">
                <a16:creationId xmlns:a16="http://schemas.microsoft.com/office/drawing/2014/main" id="{744B5709-FC52-423B-AB43-ED1E9F3304AA}"/>
              </a:ext>
            </a:extLst>
          </p:cNvPr>
          <p:cNvGrpSpPr/>
          <p:nvPr/>
        </p:nvGrpSpPr>
        <p:grpSpPr>
          <a:xfrm>
            <a:off x="12217213" y="5719988"/>
            <a:ext cx="881352" cy="606307"/>
            <a:chOff x="1399142" y="4032170"/>
            <a:chExt cx="881352" cy="606307"/>
          </a:xfrm>
        </p:grpSpPr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2C97F948-72C4-4EB3-8B05-EC5F1C564762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5" name="Rectangle 594">
              <a:extLst>
                <a:ext uri="{FF2B5EF4-FFF2-40B4-BE49-F238E27FC236}">
                  <a16:creationId xmlns:a16="http://schemas.microsoft.com/office/drawing/2014/main" id="{087CDDCC-0BDE-4106-8C9D-71D4B04E016E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6" name="Rectangle 595">
              <a:extLst>
                <a:ext uri="{FF2B5EF4-FFF2-40B4-BE49-F238E27FC236}">
                  <a16:creationId xmlns:a16="http://schemas.microsoft.com/office/drawing/2014/main" id="{AC86B79A-00CD-41D9-BD4C-ED5D21B55A7E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7" name="Rectangle 596">
              <a:extLst>
                <a:ext uri="{FF2B5EF4-FFF2-40B4-BE49-F238E27FC236}">
                  <a16:creationId xmlns:a16="http://schemas.microsoft.com/office/drawing/2014/main" id="{3B7BB687-7CBD-4ED9-8E60-E7ECEC5DC411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29065F47-0E77-4A25-A043-C7C2E8874FA5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h8'</a:t>
              </a:r>
              <a:endParaRPr lang="en-GB" sz="1400" dirty="0"/>
            </a:p>
          </p:txBody>
        </p:sp>
      </p:grpSp>
      <p:grpSp>
        <p:nvGrpSpPr>
          <p:cNvPr id="599" name="c0">
            <a:extLst>
              <a:ext uri="{FF2B5EF4-FFF2-40B4-BE49-F238E27FC236}">
                <a16:creationId xmlns:a16="http://schemas.microsoft.com/office/drawing/2014/main" id="{23A96792-71BB-4E22-B450-F2468C4EEEF6}"/>
              </a:ext>
            </a:extLst>
          </p:cNvPr>
          <p:cNvGrpSpPr/>
          <p:nvPr/>
        </p:nvGrpSpPr>
        <p:grpSpPr>
          <a:xfrm>
            <a:off x="14010722" y="5707504"/>
            <a:ext cx="881352" cy="606307"/>
            <a:chOff x="1399142" y="4032170"/>
            <a:chExt cx="881352" cy="606307"/>
          </a:xfrm>
        </p:grpSpPr>
        <p:sp>
          <p:nvSpPr>
            <p:cNvPr id="600" name="Rectangle 599">
              <a:extLst>
                <a:ext uri="{FF2B5EF4-FFF2-40B4-BE49-F238E27FC236}">
                  <a16:creationId xmlns:a16="http://schemas.microsoft.com/office/drawing/2014/main" id="{4331BFDA-3586-4975-B863-6B5F5EC092A4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1" name="Rectangle 600">
              <a:extLst>
                <a:ext uri="{FF2B5EF4-FFF2-40B4-BE49-F238E27FC236}">
                  <a16:creationId xmlns:a16="http://schemas.microsoft.com/office/drawing/2014/main" id="{3650598D-85EC-49B4-9C54-69B416985675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2" name="Rectangle 601">
              <a:extLst>
                <a:ext uri="{FF2B5EF4-FFF2-40B4-BE49-F238E27FC236}">
                  <a16:creationId xmlns:a16="http://schemas.microsoft.com/office/drawing/2014/main" id="{00C0D84A-FDD7-4ECF-9383-88B6CAE57E1E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3" name="Rectangle 602">
              <a:extLst>
                <a:ext uri="{FF2B5EF4-FFF2-40B4-BE49-F238E27FC236}">
                  <a16:creationId xmlns:a16="http://schemas.microsoft.com/office/drawing/2014/main" id="{5ED94E11-9FDC-492B-95A2-0156C228892D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4" name="TextBox 603">
              <a:extLst>
                <a:ext uri="{FF2B5EF4-FFF2-40B4-BE49-F238E27FC236}">
                  <a16:creationId xmlns:a16="http://schemas.microsoft.com/office/drawing/2014/main" id="{659AF69D-446B-45CC-A093-483534DD4699}"/>
                </a:ext>
              </a:extLst>
            </p:cNvPr>
            <p:cNvSpPr txBox="1"/>
            <p:nvPr/>
          </p:nvSpPr>
          <p:spPr>
            <a:xfrm>
              <a:off x="1653372" y="433070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c2</a:t>
              </a:r>
              <a:endParaRPr lang="en-GB" sz="1400" dirty="0"/>
            </a:p>
          </p:txBody>
        </p:sp>
      </p:grpSp>
      <p:grpSp>
        <p:nvGrpSpPr>
          <p:cNvPr id="318" name="s_input">
            <a:extLst>
              <a:ext uri="{FF2B5EF4-FFF2-40B4-BE49-F238E27FC236}">
                <a16:creationId xmlns:a16="http://schemas.microsoft.com/office/drawing/2014/main" id="{8460FD4A-401F-49D4-B089-406D31E804A4}"/>
              </a:ext>
            </a:extLst>
          </p:cNvPr>
          <p:cNvGrpSpPr/>
          <p:nvPr/>
        </p:nvGrpSpPr>
        <p:grpSpPr>
          <a:xfrm>
            <a:off x="8855619" y="1856937"/>
            <a:ext cx="1379789" cy="1135065"/>
            <a:chOff x="6932916" y="1927850"/>
            <a:chExt cx="1381228" cy="1136249"/>
          </a:xfrm>
        </p:grpSpPr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1FEDD910-5A48-4B9A-A382-6C07BAF14A16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141AD4E3-97B1-4420-9BB1-D8E2E747653D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F77CED7C-964D-488E-AC57-ECB9653D983C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093B5688-56C6-4BE0-B7EB-FE2193209B1D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5B0E8400-B28F-479C-9D8F-F7012A3EFE98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s3</a:t>
              </a:r>
            </a:p>
          </p:txBody>
        </p:sp>
      </p:grpSp>
      <p:grpSp>
        <p:nvGrpSpPr>
          <p:cNvPr id="324" name="op_input">
            <a:extLst>
              <a:ext uri="{FF2B5EF4-FFF2-40B4-BE49-F238E27FC236}">
                <a16:creationId xmlns:a16="http://schemas.microsoft.com/office/drawing/2014/main" id="{619F0847-AA15-48B9-A6FC-1A1632DA729D}"/>
              </a:ext>
            </a:extLst>
          </p:cNvPr>
          <p:cNvGrpSpPr/>
          <p:nvPr/>
        </p:nvGrpSpPr>
        <p:grpSpPr>
          <a:xfrm>
            <a:off x="11155894" y="1874083"/>
            <a:ext cx="1379789" cy="1135321"/>
            <a:chOff x="6932916" y="1927850"/>
            <a:chExt cx="1381228" cy="1136506"/>
          </a:xfrm>
        </p:grpSpPr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20F36066-1991-4EE4-957F-ABD583C7BAE2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12AA55B7-7A0E-41B1-9F37-876A0DE42045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0D4295D2-5115-4D87-A973-B93076C8AD92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C639D187-ADA1-4284-9561-22C207D8572E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E7DBE922-3539-4715-8277-33C8338E8710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op3 = </a:t>
              </a:r>
              <a:r>
                <a:rPr lang="fr-FR" altLang="en-US" sz="1000" i="1" dirty="0">
                  <a:solidFill>
                    <a:srgbClr val="202124"/>
                  </a:solidFill>
                  <a:latin typeface="inherit"/>
                </a:rPr>
                <a:t>économique</a:t>
              </a:r>
              <a:r>
                <a:rPr lang="en-US" sz="999" dirty="0"/>
                <a:t> </a:t>
              </a:r>
            </a:p>
          </p:txBody>
        </p:sp>
      </p:grpSp>
      <p:cxnSp>
        <p:nvCxnSpPr>
          <p:cNvPr id="330" name="add wt averages">
            <a:extLst>
              <a:ext uri="{FF2B5EF4-FFF2-40B4-BE49-F238E27FC236}">
                <a16:creationId xmlns:a16="http://schemas.microsoft.com/office/drawing/2014/main" id="{86A38A94-6766-4EF9-9FA9-23A4DF32D917}"/>
              </a:ext>
            </a:extLst>
          </p:cNvPr>
          <p:cNvCxnSpPr>
            <a:cxnSpLocks/>
          </p:cNvCxnSpPr>
          <p:nvPr/>
        </p:nvCxnSpPr>
        <p:spPr>
          <a:xfrm flipV="1">
            <a:off x="3098071" y="5825550"/>
            <a:ext cx="10588498" cy="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1" name="add text">
            <a:extLst>
              <a:ext uri="{FF2B5EF4-FFF2-40B4-BE49-F238E27FC236}">
                <a16:creationId xmlns:a16="http://schemas.microsoft.com/office/drawing/2014/main" id="{C98DC632-E022-40C6-B075-08BD1CA1CABE}"/>
              </a:ext>
            </a:extLst>
          </p:cNvPr>
          <p:cNvSpPr txBox="1"/>
          <p:nvPr/>
        </p:nvSpPr>
        <p:spPr>
          <a:xfrm>
            <a:off x="12439655" y="5074496"/>
            <a:ext cx="1378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element wise</a:t>
            </a:r>
            <a:endParaRPr lang="en-GB" sz="1200" dirty="0"/>
          </a:p>
        </p:txBody>
      </p:sp>
      <p:cxnSp>
        <p:nvCxnSpPr>
          <p:cNvPr id="332" name="h1_arrow">
            <a:extLst>
              <a:ext uri="{FF2B5EF4-FFF2-40B4-BE49-F238E27FC236}">
                <a16:creationId xmlns:a16="http://schemas.microsoft.com/office/drawing/2014/main" id="{9E46F04C-2ABF-4B69-979E-B40A41DB7E1C}"/>
              </a:ext>
            </a:extLst>
          </p:cNvPr>
          <p:cNvCxnSpPr>
            <a:cxnSpLocks/>
          </p:cNvCxnSpPr>
          <p:nvPr/>
        </p:nvCxnSpPr>
        <p:spPr>
          <a:xfrm flipV="1">
            <a:off x="3744028" y="5134770"/>
            <a:ext cx="3501918" cy="154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h2_arrow">
            <a:extLst>
              <a:ext uri="{FF2B5EF4-FFF2-40B4-BE49-F238E27FC236}">
                <a16:creationId xmlns:a16="http://schemas.microsoft.com/office/drawing/2014/main" id="{94D7A4D8-F558-4428-B2EE-7EE472279D3C}"/>
              </a:ext>
            </a:extLst>
          </p:cNvPr>
          <p:cNvCxnSpPr>
            <a:cxnSpLocks/>
          </p:cNvCxnSpPr>
          <p:nvPr/>
        </p:nvCxnSpPr>
        <p:spPr>
          <a:xfrm flipV="1">
            <a:off x="4955609" y="5295090"/>
            <a:ext cx="2557069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h3_arrow">
            <a:extLst>
              <a:ext uri="{FF2B5EF4-FFF2-40B4-BE49-F238E27FC236}">
                <a16:creationId xmlns:a16="http://schemas.microsoft.com/office/drawing/2014/main" id="{33A5E563-FD2D-427E-A889-82D55CA484A8}"/>
              </a:ext>
            </a:extLst>
          </p:cNvPr>
          <p:cNvCxnSpPr>
            <a:cxnSpLocks/>
          </p:cNvCxnSpPr>
          <p:nvPr/>
        </p:nvCxnSpPr>
        <p:spPr>
          <a:xfrm flipV="1">
            <a:off x="6237251" y="5295090"/>
            <a:ext cx="1461873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h4_arrow">
            <a:extLst>
              <a:ext uri="{FF2B5EF4-FFF2-40B4-BE49-F238E27FC236}">
                <a16:creationId xmlns:a16="http://schemas.microsoft.com/office/drawing/2014/main" id="{69E16E7F-D782-48F6-BF00-A35F096ABCEA}"/>
              </a:ext>
            </a:extLst>
          </p:cNvPr>
          <p:cNvCxnSpPr>
            <a:cxnSpLocks/>
          </p:cNvCxnSpPr>
          <p:nvPr/>
        </p:nvCxnSpPr>
        <p:spPr>
          <a:xfrm flipV="1">
            <a:off x="7809292" y="5295091"/>
            <a:ext cx="0" cy="137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h5_arrow">
            <a:extLst>
              <a:ext uri="{FF2B5EF4-FFF2-40B4-BE49-F238E27FC236}">
                <a16:creationId xmlns:a16="http://schemas.microsoft.com/office/drawing/2014/main" id="{547C8425-F1F2-4F20-A06D-F59C689AF915}"/>
              </a:ext>
            </a:extLst>
          </p:cNvPr>
          <p:cNvCxnSpPr>
            <a:cxnSpLocks/>
          </p:cNvCxnSpPr>
          <p:nvPr/>
        </p:nvCxnSpPr>
        <p:spPr>
          <a:xfrm flipH="1" flipV="1">
            <a:off x="8095630" y="5295090"/>
            <a:ext cx="845028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h6_arrow">
            <a:extLst>
              <a:ext uri="{FF2B5EF4-FFF2-40B4-BE49-F238E27FC236}">
                <a16:creationId xmlns:a16="http://schemas.microsoft.com/office/drawing/2014/main" id="{9C7E9498-2B04-4025-96A6-8A95CAD8C0F5}"/>
              </a:ext>
            </a:extLst>
          </p:cNvPr>
          <p:cNvCxnSpPr>
            <a:cxnSpLocks/>
          </p:cNvCxnSpPr>
          <p:nvPr/>
        </p:nvCxnSpPr>
        <p:spPr>
          <a:xfrm flipH="1" flipV="1">
            <a:off x="8095630" y="5295090"/>
            <a:ext cx="2060636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h7_arrow">
            <a:extLst>
              <a:ext uri="{FF2B5EF4-FFF2-40B4-BE49-F238E27FC236}">
                <a16:creationId xmlns:a16="http://schemas.microsoft.com/office/drawing/2014/main" id="{E112288B-436C-4D8E-8FAE-EA7684B22F47}"/>
              </a:ext>
            </a:extLst>
          </p:cNvPr>
          <p:cNvCxnSpPr>
            <a:cxnSpLocks/>
          </p:cNvCxnSpPr>
          <p:nvPr/>
        </p:nvCxnSpPr>
        <p:spPr>
          <a:xfrm flipH="1" flipV="1">
            <a:off x="8392320" y="5295090"/>
            <a:ext cx="293081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h8_arrow">
            <a:extLst>
              <a:ext uri="{FF2B5EF4-FFF2-40B4-BE49-F238E27FC236}">
                <a16:creationId xmlns:a16="http://schemas.microsoft.com/office/drawing/2014/main" id="{D151917B-C82C-42E5-BE9E-28B7CDFD4AC5}"/>
              </a:ext>
            </a:extLst>
          </p:cNvPr>
          <p:cNvCxnSpPr>
            <a:cxnSpLocks/>
          </p:cNvCxnSpPr>
          <p:nvPr/>
        </p:nvCxnSpPr>
        <p:spPr>
          <a:xfrm flipH="1" flipV="1">
            <a:off x="8610152" y="5295090"/>
            <a:ext cx="396795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0" name="a1">
            <a:extLst>
              <a:ext uri="{FF2B5EF4-FFF2-40B4-BE49-F238E27FC236}">
                <a16:creationId xmlns:a16="http://schemas.microsoft.com/office/drawing/2014/main" id="{16EF3C94-0F0F-4824-8307-73BB201FDE1B}"/>
              </a:ext>
            </a:extLst>
          </p:cNvPr>
          <p:cNvSpPr/>
          <p:nvPr/>
        </p:nvSpPr>
        <p:spPr>
          <a:xfrm>
            <a:off x="954869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1" name="a2">
            <a:extLst>
              <a:ext uri="{FF2B5EF4-FFF2-40B4-BE49-F238E27FC236}">
                <a16:creationId xmlns:a16="http://schemas.microsoft.com/office/drawing/2014/main" id="{C6AB181D-8458-48B8-A802-348B3802AE17}"/>
              </a:ext>
            </a:extLst>
          </p:cNvPr>
          <p:cNvSpPr/>
          <p:nvPr/>
        </p:nvSpPr>
        <p:spPr>
          <a:xfrm>
            <a:off x="988125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2" name="a3">
            <a:extLst>
              <a:ext uri="{FF2B5EF4-FFF2-40B4-BE49-F238E27FC236}">
                <a16:creationId xmlns:a16="http://schemas.microsoft.com/office/drawing/2014/main" id="{15F5EEEC-50A1-43BB-AFDC-871EF14A509D}"/>
              </a:ext>
            </a:extLst>
          </p:cNvPr>
          <p:cNvSpPr/>
          <p:nvPr/>
        </p:nvSpPr>
        <p:spPr>
          <a:xfrm>
            <a:off x="1021381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3" name="a4">
            <a:extLst>
              <a:ext uri="{FF2B5EF4-FFF2-40B4-BE49-F238E27FC236}">
                <a16:creationId xmlns:a16="http://schemas.microsoft.com/office/drawing/2014/main" id="{0D1D6D49-EC3D-4BD0-9744-4F14E01EF84B}"/>
              </a:ext>
            </a:extLst>
          </p:cNvPr>
          <p:cNvSpPr/>
          <p:nvPr/>
        </p:nvSpPr>
        <p:spPr>
          <a:xfrm>
            <a:off x="1054637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4" name="a5">
            <a:extLst>
              <a:ext uri="{FF2B5EF4-FFF2-40B4-BE49-F238E27FC236}">
                <a16:creationId xmlns:a16="http://schemas.microsoft.com/office/drawing/2014/main" id="{8903B2EB-3E83-4541-8396-16BD6E1B062F}"/>
              </a:ext>
            </a:extLst>
          </p:cNvPr>
          <p:cNvSpPr/>
          <p:nvPr/>
        </p:nvSpPr>
        <p:spPr>
          <a:xfrm>
            <a:off x="10882454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5" name="a6">
            <a:extLst>
              <a:ext uri="{FF2B5EF4-FFF2-40B4-BE49-F238E27FC236}">
                <a16:creationId xmlns:a16="http://schemas.microsoft.com/office/drawing/2014/main" id="{F4AFD5BE-1A51-4FB4-A7DB-CCAA1E650DB0}"/>
              </a:ext>
            </a:extLst>
          </p:cNvPr>
          <p:cNvSpPr/>
          <p:nvPr/>
        </p:nvSpPr>
        <p:spPr>
          <a:xfrm>
            <a:off x="11211490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6" name="a7">
            <a:extLst>
              <a:ext uri="{FF2B5EF4-FFF2-40B4-BE49-F238E27FC236}">
                <a16:creationId xmlns:a16="http://schemas.microsoft.com/office/drawing/2014/main" id="{EE233D90-A749-451C-B15D-8B48AE664D1A}"/>
              </a:ext>
            </a:extLst>
          </p:cNvPr>
          <p:cNvSpPr/>
          <p:nvPr/>
        </p:nvSpPr>
        <p:spPr>
          <a:xfrm>
            <a:off x="11542364" y="4540425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7" name="a8">
            <a:extLst>
              <a:ext uri="{FF2B5EF4-FFF2-40B4-BE49-F238E27FC236}">
                <a16:creationId xmlns:a16="http://schemas.microsoft.com/office/drawing/2014/main" id="{842DBAFA-E7B2-422B-A56F-1F6974CC450F}"/>
              </a:ext>
            </a:extLst>
          </p:cNvPr>
          <p:cNvSpPr/>
          <p:nvPr/>
        </p:nvSpPr>
        <p:spPr>
          <a:xfrm>
            <a:off x="11878973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8" name="h1'">
            <a:extLst>
              <a:ext uri="{FF2B5EF4-FFF2-40B4-BE49-F238E27FC236}">
                <a16:creationId xmlns:a16="http://schemas.microsoft.com/office/drawing/2014/main" id="{FF03A588-EEEB-44B2-A283-76E0F33F2B3E}"/>
              </a:ext>
            </a:extLst>
          </p:cNvPr>
          <p:cNvGrpSpPr/>
          <p:nvPr/>
        </p:nvGrpSpPr>
        <p:grpSpPr>
          <a:xfrm>
            <a:off x="3383247" y="5716752"/>
            <a:ext cx="881352" cy="606307"/>
            <a:chOff x="1399142" y="4032170"/>
            <a:chExt cx="881352" cy="606307"/>
          </a:xfrm>
        </p:grpSpPr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1F479687-8A7A-447E-8BDF-8E957875EC14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1A4754AD-A26A-4DEC-A13D-22D60E4667FC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1A8B3C22-3D94-4816-A96D-786AA41427CD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7A24A16D-7623-40BC-B473-76C5EEAAD9C0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E0D1AE41-6654-46F5-9675-2CB4FB5772BA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h1'</a:t>
              </a:r>
              <a:endParaRPr lang="en-GB" sz="1400" dirty="0"/>
            </a:p>
          </p:txBody>
        </p:sp>
      </p:grpSp>
      <p:grpSp>
        <p:nvGrpSpPr>
          <p:cNvPr id="354" name="h2'">
            <a:extLst>
              <a:ext uri="{FF2B5EF4-FFF2-40B4-BE49-F238E27FC236}">
                <a16:creationId xmlns:a16="http://schemas.microsoft.com/office/drawing/2014/main" id="{F02DD8BC-6AAF-4D20-835B-4DFB8A62BBB2}"/>
              </a:ext>
            </a:extLst>
          </p:cNvPr>
          <p:cNvGrpSpPr/>
          <p:nvPr/>
        </p:nvGrpSpPr>
        <p:grpSpPr>
          <a:xfrm>
            <a:off x="4629866" y="5725464"/>
            <a:ext cx="881352" cy="606307"/>
            <a:chOff x="1399142" y="4032170"/>
            <a:chExt cx="881352" cy="606307"/>
          </a:xfrm>
        </p:grpSpPr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EFF18A35-FAF2-4BF2-9082-D8E4457556A5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AEA74510-1AAF-4BC9-8E23-3015437B5741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7474D401-F146-47B5-AC09-A73D8A3DEC81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80072938-36C0-4548-8A98-C4539CD639E3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72C94675-2F79-4EE2-A726-F1E8CA6F83C3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h2'</a:t>
              </a:r>
              <a:endParaRPr lang="en-GB" sz="1400" dirty="0"/>
            </a:p>
          </p:txBody>
        </p:sp>
      </p:grpSp>
      <p:grpSp>
        <p:nvGrpSpPr>
          <p:cNvPr id="360" name="h3'">
            <a:extLst>
              <a:ext uri="{FF2B5EF4-FFF2-40B4-BE49-F238E27FC236}">
                <a16:creationId xmlns:a16="http://schemas.microsoft.com/office/drawing/2014/main" id="{FF049917-3C26-4BEF-93E0-10F204985C1E}"/>
              </a:ext>
            </a:extLst>
          </p:cNvPr>
          <p:cNvGrpSpPr/>
          <p:nvPr/>
        </p:nvGrpSpPr>
        <p:grpSpPr>
          <a:xfrm>
            <a:off x="5906471" y="5724612"/>
            <a:ext cx="881352" cy="606307"/>
            <a:chOff x="1399142" y="4032170"/>
            <a:chExt cx="881352" cy="606307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9903C023-46D3-416D-B963-0962F0B1BC27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DC0D61BD-8A55-4C4C-B88B-5477D6907623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3C41190D-55AD-4147-B7B9-ED0537FE897D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D2A815B7-C1C0-437D-AA27-52EEBDB4333E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62629308-2957-477C-ABB2-FAA0C5FA6FAC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h3'</a:t>
              </a:r>
              <a:endParaRPr lang="en-GB" sz="1400" dirty="0"/>
            </a:p>
          </p:txBody>
        </p:sp>
      </p:grpSp>
      <p:grpSp>
        <p:nvGrpSpPr>
          <p:cNvPr id="366" name="h4'">
            <a:extLst>
              <a:ext uri="{FF2B5EF4-FFF2-40B4-BE49-F238E27FC236}">
                <a16:creationId xmlns:a16="http://schemas.microsoft.com/office/drawing/2014/main" id="{A607FB5F-349F-426D-9792-41CC4B3C84F9}"/>
              </a:ext>
            </a:extLst>
          </p:cNvPr>
          <p:cNvGrpSpPr/>
          <p:nvPr/>
        </p:nvGrpSpPr>
        <p:grpSpPr>
          <a:xfrm>
            <a:off x="7241116" y="5724612"/>
            <a:ext cx="881352" cy="606307"/>
            <a:chOff x="1399142" y="4032170"/>
            <a:chExt cx="881352" cy="606307"/>
          </a:xfrm>
        </p:grpSpPr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EDE9971A-892D-4C54-A18A-6E54975B187D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A2C2E9CA-615D-4EDA-A2D7-329800EDDCF9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66AE6E93-1A13-4E1E-B0EE-2E6FCE18E28C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6855B51D-EF39-4846-8738-7BFF0F74F6A3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EFF46235-E1D0-45FE-A775-3060DAA68178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h4'</a:t>
              </a:r>
              <a:endParaRPr lang="en-GB" sz="1400" dirty="0"/>
            </a:p>
          </p:txBody>
        </p:sp>
      </p:grpSp>
      <p:grpSp>
        <p:nvGrpSpPr>
          <p:cNvPr id="372" name="h5'">
            <a:extLst>
              <a:ext uri="{FF2B5EF4-FFF2-40B4-BE49-F238E27FC236}">
                <a16:creationId xmlns:a16="http://schemas.microsoft.com/office/drawing/2014/main" id="{B13928BA-6802-4810-98A8-658AA04B70E6}"/>
              </a:ext>
            </a:extLst>
          </p:cNvPr>
          <p:cNvGrpSpPr/>
          <p:nvPr/>
        </p:nvGrpSpPr>
        <p:grpSpPr>
          <a:xfrm>
            <a:off x="8608829" y="5724612"/>
            <a:ext cx="881352" cy="606307"/>
            <a:chOff x="1399142" y="4032170"/>
            <a:chExt cx="881352" cy="606307"/>
          </a:xfrm>
        </p:grpSpPr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B4D75AEF-13A2-4FB1-9A17-0F5D619D8B8E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274D426C-9EB7-45F5-A04A-7C0D32308E6B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90429CA1-CADF-448B-95CE-D77BDB44D402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45DC78CD-CF4E-42F2-B80A-570D342061BE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A6114950-0716-4C10-AD1A-63C0B6CF7D4F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h5'</a:t>
              </a:r>
              <a:endParaRPr lang="en-GB" sz="1400" dirty="0"/>
            </a:p>
          </p:txBody>
        </p:sp>
      </p:grpSp>
      <p:grpSp>
        <p:nvGrpSpPr>
          <p:cNvPr id="378" name="h6'">
            <a:extLst>
              <a:ext uri="{FF2B5EF4-FFF2-40B4-BE49-F238E27FC236}">
                <a16:creationId xmlns:a16="http://schemas.microsoft.com/office/drawing/2014/main" id="{EB8919D1-81BD-4E53-B48D-4F4DE8F444DE}"/>
              </a:ext>
            </a:extLst>
          </p:cNvPr>
          <p:cNvGrpSpPr/>
          <p:nvPr/>
        </p:nvGrpSpPr>
        <p:grpSpPr>
          <a:xfrm>
            <a:off x="9825759" y="5712128"/>
            <a:ext cx="881352" cy="606307"/>
            <a:chOff x="1399142" y="4032170"/>
            <a:chExt cx="881352" cy="606307"/>
          </a:xfrm>
        </p:grpSpPr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B91A4869-C0EC-4C5E-9B92-4A343C9C14CC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ABD237A0-E204-480B-84B0-1391AE074D55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E5869C11-2418-44EE-891A-CF39585D1FED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8F1CC7CB-2640-46F1-94AE-9EB818144173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06407103-94EA-4555-BD14-91909D5068A1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h6'</a:t>
              </a:r>
              <a:endParaRPr lang="en-GB" sz="1400" dirty="0"/>
            </a:p>
          </p:txBody>
        </p:sp>
      </p:grpSp>
      <p:grpSp>
        <p:nvGrpSpPr>
          <p:cNvPr id="384" name="h7'">
            <a:extLst>
              <a:ext uri="{FF2B5EF4-FFF2-40B4-BE49-F238E27FC236}">
                <a16:creationId xmlns:a16="http://schemas.microsoft.com/office/drawing/2014/main" id="{8E98A1AD-365B-4F7C-ABAE-AE3AFC42686D}"/>
              </a:ext>
            </a:extLst>
          </p:cNvPr>
          <p:cNvGrpSpPr/>
          <p:nvPr/>
        </p:nvGrpSpPr>
        <p:grpSpPr>
          <a:xfrm>
            <a:off x="11007236" y="5719988"/>
            <a:ext cx="881352" cy="606307"/>
            <a:chOff x="1399142" y="4032170"/>
            <a:chExt cx="881352" cy="606307"/>
          </a:xfrm>
        </p:grpSpPr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3DFC4F18-C782-4CC6-874A-D16D857B68F9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86EC838E-DAA1-4A99-B8FE-9D2052FB0814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D35FB165-3B76-4929-A784-5156DFB369C6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E6140D16-0844-4817-8A46-1A893B01701C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BF218B9E-9A07-459C-81F1-0017C205B941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h7'</a:t>
              </a:r>
              <a:endParaRPr lang="en-GB" sz="1400" dirty="0"/>
            </a:p>
          </p:txBody>
        </p:sp>
      </p:grpSp>
      <p:grpSp>
        <p:nvGrpSpPr>
          <p:cNvPr id="390" name="h8'">
            <a:extLst>
              <a:ext uri="{FF2B5EF4-FFF2-40B4-BE49-F238E27FC236}">
                <a16:creationId xmlns:a16="http://schemas.microsoft.com/office/drawing/2014/main" id="{01B98F57-EC49-4E2C-A1C4-AEE48FB452DA}"/>
              </a:ext>
            </a:extLst>
          </p:cNvPr>
          <p:cNvGrpSpPr/>
          <p:nvPr/>
        </p:nvGrpSpPr>
        <p:grpSpPr>
          <a:xfrm>
            <a:off x="12217213" y="5719988"/>
            <a:ext cx="881352" cy="606307"/>
            <a:chOff x="1399142" y="4032170"/>
            <a:chExt cx="881352" cy="606307"/>
          </a:xfrm>
        </p:grpSpPr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1755D201-0A76-43F2-AE82-173F8F9F4378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4BD0B66B-0A29-416C-8529-64B2887CDED6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9CB69946-D071-4A8D-9E1D-BD66CD913D59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F46387B0-E85A-4F75-A394-1041D49408AF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9A35A2C0-F959-4AA1-AD5B-A112E3E2C5C6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h8'</a:t>
              </a:r>
              <a:endParaRPr lang="en-GB" sz="1400" dirty="0"/>
            </a:p>
          </p:txBody>
        </p:sp>
      </p:grpSp>
      <p:grpSp>
        <p:nvGrpSpPr>
          <p:cNvPr id="396" name="c0">
            <a:extLst>
              <a:ext uri="{FF2B5EF4-FFF2-40B4-BE49-F238E27FC236}">
                <a16:creationId xmlns:a16="http://schemas.microsoft.com/office/drawing/2014/main" id="{E3B2DD43-ACDE-49D1-A8BB-CE3242037D78}"/>
              </a:ext>
            </a:extLst>
          </p:cNvPr>
          <p:cNvGrpSpPr/>
          <p:nvPr/>
        </p:nvGrpSpPr>
        <p:grpSpPr>
          <a:xfrm>
            <a:off x="14007551" y="5702880"/>
            <a:ext cx="881352" cy="606307"/>
            <a:chOff x="1399142" y="4032170"/>
            <a:chExt cx="881352" cy="606307"/>
          </a:xfrm>
        </p:grpSpPr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6E4ABBED-DE98-4455-9AAE-AC3BABED2774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2730B789-F11A-4E92-AFF4-9DEAB4C1D902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65841605-2A2A-4B21-B319-1BB42D89EACA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26ED5EF9-1E02-4306-9FA0-12561731CCAA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EEF967AB-DBC7-4D36-88BF-E161D28E3D81}"/>
                </a:ext>
              </a:extLst>
            </p:cNvPr>
            <p:cNvSpPr txBox="1"/>
            <p:nvPr/>
          </p:nvSpPr>
          <p:spPr>
            <a:xfrm>
              <a:off x="1653372" y="433070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c3</a:t>
              </a:r>
              <a:endParaRPr lang="en-GB" sz="1400" dirty="0"/>
            </a:p>
          </p:txBody>
        </p:sp>
      </p:grpSp>
      <p:grpSp>
        <p:nvGrpSpPr>
          <p:cNvPr id="402" name="s_input">
            <a:extLst>
              <a:ext uri="{FF2B5EF4-FFF2-40B4-BE49-F238E27FC236}">
                <a16:creationId xmlns:a16="http://schemas.microsoft.com/office/drawing/2014/main" id="{1A404222-76CE-4ACD-AF73-432504E46C5E}"/>
              </a:ext>
            </a:extLst>
          </p:cNvPr>
          <p:cNvGrpSpPr/>
          <p:nvPr/>
        </p:nvGrpSpPr>
        <p:grpSpPr>
          <a:xfrm>
            <a:off x="8855288" y="1861845"/>
            <a:ext cx="1379789" cy="1135065"/>
            <a:chOff x="6932916" y="1927850"/>
            <a:chExt cx="1381228" cy="1136249"/>
          </a:xfrm>
        </p:grpSpPr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08D1843B-88F6-40A8-AB54-DE5ECC2219C5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ECAEDE73-6365-4610-A833-5A786D20CF43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24130B62-6B2A-4ED9-A980-4F2574FE07E0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1097B7B1-C3AE-4F89-9815-BE62D7491256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6FBA3512-DD5D-4289-9471-33623944E019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284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6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2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6" presetClass="emph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2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6" presetClass="emph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2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 0.01286 L 0.0001 0.01303 C -0.00489 0.04118 -0.0044 0.04136 -0.0175 0.08064 C -0.02043 0.08898 -0.02395 0.09697 -0.02806 0.10358 C -0.0349 0.11435 -0.06501 0.13833 -0.06736 0.14007 C -0.0787 0.14807 -0.09023 0.15554 -0.10197 0.16093 C -0.13325 0.17466 -0.16033 0.17344 -0.19288 0.17448 L -0.30785 0.17657 C -0.31645 0.17692 -0.32515 0.17639 -0.33366 0.17761 C -0.33943 0.17831 -0.3451 0.18004 -0.35067 0.18178 C -0.35194 0.18213 -0.35302 0.18317 -0.35419 0.18387 C -0.35517 0.18422 -0.35614 0.18456 -0.35712 0.18491 C -0.35898 0.1896 -0.358 0.1863 -0.35888 0.19221 C -0.35957 0.19621 -0.35947 0.19395 -0.35947 0.19638 " pathEditMode="relative" rAng="0" ptsTypes="AAAAAAAAAAAAAA">
                                      <p:cBhvr>
                                        <p:cTn id="206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8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4.18491E-6 L -0.00117 0.00017 C -0.00274 0.0139 -0.00254 0.01824 -0.00547 0.03058 C -0.00811 0.04118 -0.01036 0.04675 -0.01496 0.05578 C -0.01994 0.06552 -0.02424 0.07681 -0.0303 0.08429 C -0.03382 0.08846 -0.04458 0.10253 -0.04976 0.10723 C -0.05426 0.11122 -0.05875 0.11539 -0.06345 0.11835 C -0.0785 0.12739 -0.10245 0.13694 -0.11721 0.14251 C -0.13031 0.14685 -0.14341 0.15102 -0.15632 0.15571 C -0.1748 0.1618 -0.17558 0.16319 -0.19484 0.16771 C -0.22573 0.17448 -0.21322 0.17014 -0.24685 0.17535 C -0.24919 0.1757 -0.25164 0.17605 -0.25398 0.17639 L -0.28292 0.17865 L -0.29358 0.18091 L -0.29954 0.18196 C -0.31459 0.19047 -0.30707 0.18074 -0.30951 0.19186 C -0.3098 0.19291 -0.31039 0.19377 -0.31068 0.19516 C -0.31098 0.19569 -0.31107 0.19655 -0.31127 0.19742 " pathEditMode="relative" rAng="0" ptsTypes="AAAAAAAAAAAAAAAAAA">
                                      <p:cBhvr>
                                        <p:cTn id="210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05" y="98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166 0.02033 -0.00684 0.04275 -0.00977 0.04814 C -0.01593 0.05961 -0.02327 0.07507 -0.03089 0.08359 C -0.04145 0.09558 -0.05426 0.10566 -0.06609 0.11279 C -0.07518 0.11835 -0.09639 0.13051 -0.1089 0.13468 C -0.11712 0.13747 -0.12787 0.13886 -0.13589 0.14094 C -0.17108 0.15015 -0.14977 0.14755 -0.17812 0.14928 C -0.18125 0.14998 -0.18447 0.14998 -0.1875 0.15137 C -0.18887 0.15206 -0.18975 0.15467 -0.19102 0.15554 C -0.19317 0.1571 -0.19542 0.15728 -0.19748 0.15867 C -0.19953 0.16006 -0.20129 0.16267 -0.20334 0.16388 C -0.20569 0.16545 -0.20813 0.16597 -0.21038 0.16701 C -0.21302 0.1684 -0.21546 0.17014 -0.21801 0.17118 C -0.21937 0.17188 -0.22084 0.1717 -0.22211 0.17222 C -0.22358 0.17275 -0.22485 0.17379 -0.22622 0.17431 C -0.22768 0.175 -0.23463 0.17761 -0.23619 0.17848 C -0.25066 0.18769 -0.22808 0.1757 -0.24382 0.18369 C -0.24557 0.18561 -0.24743 0.187 -0.24851 0.18995 C -0.2489 0.19099 -0.2487 0.19238 -0.24909 0.19308 C -0.25085 0.19673 -0.25095 0.19621 -0.25261 0.19621 " pathEditMode="relative" rAng="0" ptsTypes="AAAAAAAAAAAAAAAAAAAAA">
                                      <p:cBhvr>
                                        <p:cTn id="214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41" y="91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068 0.01598 -0.00127 0.01911 -0.00224 0.02224 C -0.00264 0.02363 -0.00342 0.02485 -0.004 0.02641 C -0.00655 0.03302 -0.00606 0.03267 -0.00928 0.03893 C -0.01075 0.04171 -0.01202 0.04518 -0.01398 0.04727 C -0.0259 0.06048 -0.00997 0.04362 -0.02571 0.05665 C -0.02854 0.05891 -0.03108 0.06239 -0.03392 0.06499 C -0.03675 0.06743 -0.03979 0.06899 -0.04272 0.07125 C -0.04565 0.07351 -0.04849 0.07612 -0.05152 0.07855 C -0.05435 0.08064 -0.05738 0.08237 -0.06032 0.08481 C -0.07273 0.09454 -0.06178 0.09037 -0.08436 0.10253 L -0.0961 0.10879 C -0.09844 0.11001 -0.10079 0.1114 -0.10313 0.11296 C -0.10411 0.11348 -0.10499 0.11435 -0.10607 0.11505 C -0.1088 0.11644 -0.11144 0.11783 -0.11428 0.11922 C -0.1178 0.12061 -0.12132 0.12148 -0.12484 0.12339 C -0.13002 0.126 -0.13481 0.13069 -0.14009 0.13277 C -0.14283 0.13382 -0.14556 0.13434 -0.1483 0.1359 C -0.15035 0.13694 -0.15221 0.13868 -0.15417 0.14007 C -0.15593 0.14112 -0.15769 0.14181 -0.15945 0.1432 C -0.1616 0.14459 -0.16365 0.14685 -0.1659 0.14841 C -0.16736 0.14928 -0.16912 0.14928 -0.17059 0.1505 C -0.18916 0.16371 -0.17802 0.15849 -0.18584 0.16197 C -0.18662 0.16301 -0.18731 0.16423 -0.18819 0.1651 C -0.18868 0.16562 -0.18946 0.16527 -0.18995 0.16614 C -0.19034 0.16684 -0.19024 0.16823 -0.19053 0.16927 C -0.19083 0.17031 -0.19161 0.17101 -0.19171 0.1724 C -0.192 0.18091 -0.19171 0.18978 -0.19171 0.19847 " pathEditMode="relative" rAng="0" ptsTypes="AAAAAAAAAAAAAAAAAAAAAAAAAAAAA">
                                      <p:cBhvr>
                                        <p:cTn id="218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0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139 L -0.00117 0.01407 C -0.00176 0.02467 -0.00147 0.02415 -0.00293 0.03371 C -0.00352 0.03684 -0.00391 0.04014 -0.00469 0.0431 C -0.00724 0.05196 -0.013 0.06187 -0.01642 0.06812 C -0.01916 0.07281 -0.0217 0.07768 -0.02464 0.08168 C -0.02737 0.08498 -0.0306 0.08707 -0.03344 0.09002 C -0.03607 0.09263 -0.03852 0.09576 -0.04106 0.09836 C -0.05221 0.10879 -0.04487 0.10097 -0.05397 0.10775 C -0.06003 0.11209 -0.07528 0.12443 -0.08153 0.12964 L -0.08916 0.1359 C -0.0917 0.13799 -0.09424 0.14025 -0.09678 0.14216 C -0.10373 0.14702 -0.10509 0.14685 -0.11028 0.15363 C -0.11213 0.15589 -0.11526 0.16093 -0.11673 0.16406 C -0.11722 0.16492 -0.11751 0.16614 -0.1179 0.16718 C -0.11927 0.17031 -0.12201 0.17657 -0.12201 0.17674 C -0.12416 0.18752 -0.12259 0.17796 -0.12377 0.19117 C -0.12396 0.19256 -0.12406 0.19395 -0.12435 0.19534 C -0.12465 0.19638 -0.12553 0.19847 -0.12553 0.19864 " pathEditMode="relative" rAng="0" ptsTypes="AAAAAAAAAAAAAAAAAAA">
                                      <p:cBhvr>
                                        <p:cTn id="22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8" y="9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8 0.01286 L -0.00088 0.01303 C -0.00284 0.04327 -0.00118 0.0205 -0.00333 0.0431 C -0.00352 0.04536 -0.00343 0.04796 -0.00391 0.0504 C -0.00421 0.05248 -0.00509 0.05439 -0.00567 0.05665 C -0.00626 0.05926 -0.00665 0.06221 -0.00743 0.06499 C -0.01262 0.0855 -0.00968 0.07299 -0.01447 0.08793 C -0.01506 0.08985 -0.01555 0.09211 -0.01623 0.09419 C -0.01858 0.10114 -0.02308 0.11209 -0.0262 0.11713 C -0.02816 0.12026 -0.02992 0.12374 -0.03207 0.12652 C -0.0397 0.13625 -0.04126 0.1359 -0.04967 0.14216 C -0.0569 0.14737 -0.05309 0.14476 -0.06023 0.15154 C -0.06257 0.15363 -0.06492 0.15571 -0.06726 0.1578 C -0.06844 0.15884 -0.06971 0.15936 -0.07078 0.16093 L -0.07372 0.1651 C -0.07665 0.17831 -0.07489 0.1684 -0.07489 0.19638 " pathEditMode="relative" rAng="0" ptsTypes="AAAAAAAAAAAAAAAA">
                                      <p:cBhvr>
                                        <p:cTn id="226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4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6997E-5 0.01286 L -9.76997E-5 0.01303 C 0.00303 0.05144 0.00244 0.03406 -9.76997E-5 0.09315 C -0.0003 0.09662 -0.00069 0.1001 -0.00127 0.10358 C -0.00186 0.1067 -0.00303 0.10966 -0.00362 0.11296 C -0.00421 0.11557 -0.00421 0.11852 -0.00479 0.1213 C -0.00557 0.1246 -0.00675 0.12739 -0.00773 0.13069 C -0.00812 0.1319 -0.00841 0.13347 -0.0089 0.13486 C -0.01115 0.14112 -0.01408 0.14685 -0.01594 0.15363 C -0.01691 0.1571 -0.01779 0.16058 -0.01887 0.16406 C -0.01965 0.16614 -0.02122 0.17066 -0.0218 0.17344 C -0.0221 0.17466 -0.02219 0.17622 -0.02239 0.17761 C -0.02405 0.18769 -0.02298 0.1717 -0.02298 0.19847 " pathEditMode="relative" rAng="0" ptsTypes="AAAAAAAAAAAAA">
                                      <p:cBhvr>
                                        <p:cTn id="230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 0.01182 L 0.00118 0.01199 C 0.00176 0.01842 0.00235 0.02485 0.00293 0.03163 C 0.00352 0.0398 0.00313 0.04866 0.00469 0.05665 C 0.00509 0.05874 0.00548 0.06065 0.00587 0.06291 C 0.00724 0.07229 0.00685 0.07386 0.0088 0.08377 C 0.00939 0.08689 0.01046 0.08985 0.01115 0.09315 C 0.01183 0.09645 0.01203 0.1001 0.01291 0.10358 C 0.0134 0.10584 0.01457 0.10757 0.01525 0.10983 C 0.01897 0.12304 0.013 0.10879 0.01936 0.12235 C 0.0219 0.14025 0.01867 0.11957 0.02405 0.14424 C 0.02434 0.14564 0.02503 0.1545 0.02522 0.15571 C 0.0264 0.16388 0.02679 0.1644 0.02874 0.17136 C 0.02894 0.17309 0.02904 0.17483 0.02933 0.17657 C 0.02962 0.17813 0.03099 0.18161 0.03109 0.18387 C 0.03119 0.18891 0.03109 0.1943 0.03109 0.19951 " pathEditMode="relative" rAng="0" ptsTypes="AAAAAAAAAAAAAAAA">
                                      <p:cBhvr>
                                        <p:cTn id="234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" y="93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6 -0.0292 L 0.00166 -0.02903 C -0.01359 -0.0756 -0.00919 -0.06935 -0.04878 -0.11366 C -0.05533 -0.12096 -0.0656 -0.13348 -0.07283 -0.13765 C -0.08593 -0.14529 -0.09952 -0.1512 -0.11213 -0.16059 C -0.11585 -0.16337 -0.11956 -0.1665 -0.12328 -0.16893 C -0.12445 -0.1698 -0.12572 -0.16945 -0.1268 -0.16997 C -0.13198 -0.17223 -0.13696 -0.17519 -0.14205 -0.17727 C -0.153 -0.18214 -0.16385 -0.18805 -0.17489 -0.19083 C -0.17626 -0.19117 -0.17773 -0.19152 -0.179 -0.19187 C -0.20129 -0.19969 -0.19757 -0.19969 -0.22065 -0.20543 C -0.22866 -0.20751 -0.23678 -0.20821 -0.2447 -0.21064 C -0.26122 -0.21585 -0.27745 -0.22402 -0.29397 -0.22837 C -0.29788 -0.22941 -0.30189 -0.2301 -0.3057 -0.23149 C -0.32701 -0.23914 -0.3057 -0.23236 -0.31919 -0.23879 C -0.32242 -0.24036 -0.3362 -0.24557 -0.33972 -0.24609 C -0.34754 -0.24731 -0.35536 -0.24748 -0.36318 -0.24818 C -0.36475 -0.24853 -0.36641 -0.24887 -0.36787 -0.24922 C -0.36895 -0.24957 -0.36983 -0.25009 -0.37081 -0.25026 C -0.38557 -0.25287 -0.38352 -0.25235 -0.39603 -0.25235 " pathEditMode="relative" rAng="0" ptsTypes="AAAAAAAAAAAAAAAAAAAA">
                                      <p:cBhvr>
                                        <p:cTn id="304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85" y="-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869 -0.00052 L -0.04869 -0.00052 C -0.05358 0.00017 -0.05846 0.00226 -0.06335 0.00156 C -0.07342 0.00017 -0.08349 -0.00278 -0.09327 -0.00678 C -0.09992 -0.00956 -0.10881 -0.0186 -0.11497 -0.0245 C -0.11761 -0.03024 -0.12015 -0.03476 -0.12142 -0.04223 C -0.12289 -0.05075 -0.12338 -0.05961 -0.12436 -0.0683 C -0.12484 -0.08481 -0.12553 -0.09767 -0.12436 -0.11418 C -0.12377 -0.12304 -0.1226 -0.13173 -0.12142 -0.14025 C -0.11693 -0.17362 -0.11741 -0.1804 -0.10852 -0.2049 C -0.1049 -0.21498 -0.10226 -0.22715 -0.09679 -0.2341 C -0.0919 -0.24035 -0.0876 -0.24835 -0.08212 -0.25287 C -0.07919 -0.2553 -0.07626 -0.25756 -0.07332 -0.26017 C -0.07039 -0.26277 -0.06756 -0.26608 -0.06453 -0.26851 C -0.06228 -0.27059 -0.05983 -0.27198 -0.05749 -0.27372 C -0.05592 -0.27511 -0.05446 -0.27685 -0.05279 -0.27789 C -0.05055 -0.27963 -0.0481 -0.28067 -0.04576 -0.28206 C -0.03618 -0.28832 -0.03989 -0.28728 -0.02933 -0.29145 C -0.02728 -0.29232 -0.02503 -0.29284 -0.02288 -0.29353 C -0.02132 -0.29423 -0.01975 -0.29493 -0.01819 -0.29562 C -0.01701 -0.29632 -0.01594 -0.29736 -0.01467 -0.29771 C -0.00978 -0.2991 -0.0044 -0.29875 0.00058 -0.29875 " pathEditMode="relative" ptsTypes="AAAAAAAAAAAAAAAAAAAAAA">
                                      <p:cBhvr>
                                        <p:cTn id="30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500" tmFilter="0, 0; .2, .5; .8, .5; 1, 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8" dur="250" autoRev="1" fill="hold"/>
                                        <p:tgtEl>
                                          <p:spTgt spid="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2" dur="500" tmFilter="0, 0; .2, .5; .8, .5; 1, 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3" dur="250" autoRev="1" fill="hold"/>
                                        <p:tgtEl>
                                          <p:spTgt spid="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2" dur="500" tmFilter="0, 0; .2, .5; .8, .5; 1, 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3" dur="250" autoRev="1" fill="hold"/>
                                        <p:tgtEl>
                                          <p:spTgt spid="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6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7" dur="500" tmFilter="0, 0; .2, .5; .8, .5; 1, 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8" dur="250" autoRev="1" fill="hold"/>
                                        <p:tgtEl>
                                          <p:spTgt spid="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26" presetClass="emph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500" tmFilter="0, 0; .2, .5; .8, .5; 1, 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3" dur="250" autoRev="1" fill="hold"/>
                                        <p:tgtEl>
                                          <p:spTgt spid="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26" presetClass="emph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7" dur="500" tmFilter="0, 0; .2, .5; .8, .5; 1, 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8" dur="250" autoRev="1" fill="hold"/>
                                        <p:tgtEl>
                                          <p:spTgt spid="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2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2" dur="500" tmFilter="0, 0; .2, .5; .8, .5; 1, 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3" dur="250" autoRev="1" fill="hold"/>
                                        <p:tgtEl>
                                          <p:spTgt spid="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26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7" dur="500" tmFilter="0, 0; .2, .5; .8, .5; 1, 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8" dur="250" autoRev="1" fill="hold"/>
                                        <p:tgtEl>
                                          <p:spTgt spid="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26" presetClass="emph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2" dur="500" tmFilter="0, 0; .2, .5; .8, .5; 1, 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3" dur="250" autoRev="1" fill="hold"/>
                                        <p:tgtEl>
                                          <p:spTgt spid="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6" presetClass="emph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7" dur="500" tmFilter="0, 0; .2, .5; .8, .5; 1, 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8" dur="250" autoRev="1" fill="hold"/>
                                        <p:tgtEl>
                                          <p:spTgt spid="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8 0.07577 L 0.00088 0.07577 C -0.00273 0.08133 -0.00576 0.08794 -0.00977 0.09245 C -0.01847 0.10219 -0.03118 0.10531 -0.04086 0.1081 C -0.048 0.11001 -0.05523 0.11175 -0.06256 0.11331 C -0.08935 0.11887 -0.08857 0.11765 -0.12005 0.12061 C -0.12572 0.12165 -0.13139 0.12217 -0.13706 0.12374 C -0.14224 0.12495 -0.15329 0.12912 -0.15876 0.13208 C -0.16404 0.13486 -0.16951 0.13834 -0.17401 0.14459 C -0.17538 0.1465 -0.17636 0.14928 -0.17753 0.15189 C -0.1787 0.1545 -0.17997 0.1571 -0.18105 0.16023 C -0.19298 0.19482 -0.17997 0.15989 -0.18516 0.17379 C -0.18555 0.17692 -0.18594 0.18005 -0.18633 0.18317 C -0.18652 0.18456 -0.18672 0.18578 -0.18692 0.18734 C -0.18731 0.19134 -0.18721 0.19586 -0.18809 0.19986 C -0.18868 0.20264 -0.18926 0.20525 -0.18985 0.2082 C -0.19004 0.20942 -0.19024 0.21098 -0.19043 0.21237 C -0.19083 0.2148 -0.19122 0.21724 -0.19161 0.21967 C -0.1918 0.22071 -0.1921 0.22158 -0.19219 0.2228 C -0.19229 0.22541 -0.19219 0.22836 -0.19219 0.23114 " pathEditMode="relative" ptsTypes="AAAAAAAAAAAAAAAAAAAA">
                                      <p:cBhvr>
                                        <p:cTn id="482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7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6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2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1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7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6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2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7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1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7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6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2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7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1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7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2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6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2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7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1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 0.01286 L 0.0001 0.01303 C -0.00489 0.04118 -0.0044 0.04136 -0.0175 0.08064 C -0.02043 0.08898 -0.02395 0.09697 -0.02806 0.10358 C -0.0349 0.11435 -0.06501 0.13833 -0.06736 0.14007 C -0.0787 0.14807 -0.09023 0.15554 -0.10197 0.16093 C -0.13325 0.17466 -0.16033 0.17344 -0.19288 0.17448 L -0.30785 0.17657 C -0.31645 0.17692 -0.32515 0.17639 -0.33366 0.17761 C -0.33943 0.17831 -0.3451 0.18004 -0.35067 0.18178 C -0.35194 0.18213 -0.35302 0.18317 -0.35419 0.18387 C -0.35517 0.18422 -0.35614 0.18456 -0.35712 0.18491 C -0.35898 0.1896 -0.358 0.1863 -0.35888 0.19221 C -0.35957 0.19621 -0.35947 0.19395 -0.35947 0.19638 " pathEditMode="relative" rAng="0" ptsTypes="AAAAAAAAAAAAAA">
                                      <p:cBhvr>
                                        <p:cTn id="606" dur="20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8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4.18491E-6 L -0.00117 0.00017 C -0.00274 0.0139 -0.00254 0.01824 -0.00547 0.03058 C -0.00811 0.04118 -0.01036 0.04675 -0.01496 0.05578 C -0.01994 0.06552 -0.02424 0.07681 -0.0303 0.08429 C -0.03382 0.08846 -0.04458 0.10253 -0.04976 0.10723 C -0.05426 0.11122 -0.05875 0.11539 -0.06345 0.11835 C -0.0785 0.12739 -0.10245 0.13694 -0.11721 0.14251 C -0.13031 0.14685 -0.14341 0.15102 -0.15632 0.15571 C -0.1748 0.1618 -0.17558 0.16319 -0.19484 0.16771 C -0.22573 0.17448 -0.21322 0.17014 -0.24685 0.17535 C -0.24919 0.1757 -0.25164 0.17605 -0.25398 0.17639 L -0.28292 0.17865 L -0.29358 0.18091 L -0.29954 0.18196 C -0.31459 0.19047 -0.30707 0.18074 -0.30951 0.19186 C -0.3098 0.19291 -0.31039 0.19377 -0.31068 0.19516 C -0.31098 0.19569 -0.31107 0.19655 -0.31127 0.19742 " pathEditMode="relative" rAng="0" ptsTypes="AAAAAAAAAAAAAAAAAA">
                                      <p:cBhvr>
                                        <p:cTn id="610" dur="20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05" y="98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166 0.02033 -0.00684 0.04275 -0.00977 0.04814 C -0.01593 0.05961 -0.02327 0.07507 -0.03089 0.08359 C -0.04145 0.09558 -0.05426 0.10566 -0.06609 0.11279 C -0.07518 0.11835 -0.09639 0.13051 -0.1089 0.13468 C -0.11712 0.13747 -0.12787 0.13886 -0.13589 0.14094 C -0.17108 0.15015 -0.14977 0.14755 -0.17812 0.14928 C -0.18125 0.14998 -0.18447 0.14998 -0.1875 0.15137 C -0.18887 0.15206 -0.18975 0.15467 -0.19102 0.15554 C -0.19317 0.1571 -0.19542 0.15728 -0.19748 0.15867 C -0.19953 0.16006 -0.20129 0.16267 -0.20334 0.16388 C -0.20569 0.16545 -0.20813 0.16597 -0.21038 0.16701 C -0.21302 0.1684 -0.21546 0.17014 -0.21801 0.17118 C -0.21937 0.17188 -0.22084 0.1717 -0.22211 0.17222 C -0.22358 0.17275 -0.22485 0.17379 -0.22622 0.17431 C -0.22768 0.175 -0.23463 0.17761 -0.23619 0.17848 C -0.25066 0.18769 -0.22808 0.1757 -0.24382 0.18369 C -0.24557 0.18561 -0.24743 0.187 -0.24851 0.18995 C -0.2489 0.19099 -0.2487 0.19238 -0.24909 0.19308 C -0.25085 0.19673 -0.25095 0.19621 -0.25261 0.19621 " pathEditMode="relative" rAng="0" ptsTypes="AAAAAAAAAAAAAAAAAAAAA">
                                      <p:cBhvr>
                                        <p:cTn id="614" dur="20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41" y="91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>
                      <p:stCondLst>
                        <p:cond delay="indefinite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068 0.01598 -0.00127 0.01911 -0.00224 0.02224 C -0.00264 0.02363 -0.00342 0.02485 -0.004 0.02641 C -0.00655 0.03302 -0.00606 0.03267 -0.00928 0.03893 C -0.01075 0.04171 -0.01202 0.04518 -0.01398 0.04727 C -0.0259 0.06048 -0.00997 0.04362 -0.02571 0.05665 C -0.02854 0.05891 -0.03108 0.06239 -0.03392 0.06499 C -0.03675 0.06743 -0.03979 0.06899 -0.04272 0.07125 C -0.04565 0.07351 -0.04849 0.07612 -0.05152 0.07855 C -0.05435 0.08064 -0.05738 0.08237 -0.06032 0.08481 C -0.07273 0.09454 -0.06178 0.09037 -0.08436 0.10253 L -0.0961 0.10879 C -0.09844 0.11001 -0.10079 0.1114 -0.10313 0.11296 C -0.10411 0.11348 -0.10499 0.11435 -0.10607 0.11505 C -0.1088 0.11644 -0.11144 0.11783 -0.11428 0.11922 C -0.1178 0.12061 -0.12132 0.12148 -0.12484 0.12339 C -0.13002 0.126 -0.13481 0.13069 -0.14009 0.13277 C -0.14283 0.13382 -0.14556 0.13434 -0.1483 0.1359 C -0.15035 0.13694 -0.15221 0.13868 -0.15417 0.14007 C -0.15593 0.14112 -0.15769 0.14181 -0.15945 0.1432 C -0.1616 0.14459 -0.16365 0.14685 -0.1659 0.14841 C -0.16736 0.14928 -0.16912 0.14928 -0.17059 0.1505 C -0.18916 0.16371 -0.17802 0.15849 -0.18584 0.16197 C -0.18662 0.16301 -0.18731 0.16423 -0.18819 0.1651 C -0.18868 0.16562 -0.18946 0.16527 -0.18995 0.16614 C -0.19034 0.16684 -0.19024 0.16823 -0.19053 0.16927 C -0.19083 0.17031 -0.19161 0.17101 -0.19171 0.1724 C -0.192 0.18091 -0.19171 0.18978 -0.19171 0.19847 " pathEditMode="relative" rAng="0" ptsTypes="AAAAAAAAAAAAAAAAAAAAAAAAAAAAA">
                                      <p:cBhvr>
                                        <p:cTn id="618" dur="20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0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9" fill="hold">
                      <p:stCondLst>
                        <p:cond delay="indefinite"/>
                      </p:stCondLst>
                      <p:childTnLst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139 L -0.00117 0.01407 C -0.00176 0.02467 -0.00147 0.02415 -0.00293 0.03371 C -0.00352 0.03684 -0.00391 0.04014 -0.00469 0.0431 C -0.00724 0.05196 -0.013 0.06187 -0.01642 0.06812 C -0.01916 0.07281 -0.0217 0.07768 -0.02464 0.08168 C -0.02737 0.08498 -0.0306 0.08707 -0.03344 0.09002 C -0.03607 0.09263 -0.03852 0.09576 -0.04106 0.09836 C -0.05221 0.10879 -0.04487 0.10097 -0.05397 0.10775 C -0.06003 0.11209 -0.07528 0.12443 -0.08153 0.12964 L -0.08916 0.1359 C -0.0917 0.13799 -0.09424 0.14025 -0.09678 0.14216 C -0.10373 0.14702 -0.10509 0.14685 -0.11028 0.15363 C -0.11213 0.15589 -0.11526 0.16093 -0.11673 0.16406 C -0.11722 0.16492 -0.11751 0.16614 -0.1179 0.16718 C -0.11927 0.17031 -0.12201 0.17657 -0.12201 0.17674 C -0.12416 0.18752 -0.12259 0.17796 -0.12377 0.19117 C -0.12396 0.19256 -0.12406 0.19395 -0.12435 0.19534 C -0.12465 0.19638 -0.12553 0.19847 -0.12553 0.19864 " pathEditMode="relative" rAng="0" ptsTypes="AAAAAAAAAAAAAAAAAAA">
                                      <p:cBhvr>
                                        <p:cTn id="622" dur="20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8" y="9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8 0.01286 L -0.00088 0.01303 C -0.00284 0.04327 -0.00118 0.0205 -0.00333 0.0431 C -0.00352 0.04536 -0.00343 0.04796 -0.00391 0.0504 C -0.00421 0.05248 -0.00509 0.05439 -0.00567 0.05665 C -0.00626 0.05926 -0.00665 0.06221 -0.00743 0.06499 C -0.01262 0.0855 -0.00968 0.07299 -0.01447 0.08793 C -0.01506 0.08985 -0.01555 0.09211 -0.01623 0.09419 C -0.01858 0.10114 -0.02308 0.11209 -0.0262 0.11713 C -0.02816 0.12026 -0.02992 0.12374 -0.03207 0.12652 C -0.0397 0.13625 -0.04126 0.1359 -0.04967 0.14216 C -0.0569 0.14737 -0.05309 0.14476 -0.06023 0.15154 C -0.06257 0.15363 -0.06492 0.15571 -0.06726 0.1578 C -0.06844 0.15884 -0.06971 0.15936 -0.07078 0.16093 L -0.07372 0.1651 C -0.07665 0.17831 -0.07489 0.1684 -0.07489 0.19638 " pathEditMode="relative" rAng="0" ptsTypes="AAAAAAAAAAAAAAAA">
                                      <p:cBhvr>
                                        <p:cTn id="626" dur="2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4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7" fill="hold">
                      <p:stCondLst>
                        <p:cond delay="indefinite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6997E-5 0.01286 L -9.76997E-5 0.01303 C 0.00303 0.05144 0.00244 0.03406 -9.76997E-5 0.09315 C -0.0003 0.09662 -0.00069 0.1001 -0.00127 0.10358 C -0.00186 0.1067 -0.00303 0.10966 -0.00362 0.11296 C -0.00421 0.11557 -0.00421 0.11852 -0.00479 0.1213 C -0.00557 0.1246 -0.00675 0.12739 -0.00773 0.13069 C -0.00812 0.1319 -0.00841 0.13347 -0.0089 0.13486 C -0.01115 0.14112 -0.01408 0.14685 -0.01594 0.15363 C -0.01691 0.1571 -0.01779 0.16058 -0.01887 0.16406 C -0.01965 0.16614 -0.02122 0.17066 -0.0218 0.17344 C -0.0221 0.17466 -0.02219 0.17622 -0.02239 0.17761 C -0.02405 0.18769 -0.02298 0.1717 -0.02298 0.19847 " pathEditMode="relative" rAng="0" ptsTypes="AAAAAAAAAAAAA">
                                      <p:cBhvr>
                                        <p:cTn id="630" dur="20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 0.01181 L 0.00118 0.01199 C 0.00176 0.01842 0.00235 0.02485 0.00294 0.03163 C 0.00352 0.03979 0.00313 0.04866 0.0047 0.05665 C 0.00509 0.05874 0.00548 0.06065 0.00587 0.06291 C 0.00724 0.07229 0.00685 0.07386 0.0088 0.08376 C 0.00939 0.08689 0.01046 0.08985 0.01115 0.09315 C 0.01183 0.09645 0.01203 0.1001 0.01291 0.10358 C 0.0134 0.10584 0.01457 0.10757 0.01525 0.10983 C 0.01897 0.12304 0.01301 0.10879 0.01936 0.12235 C 0.0219 0.14025 0.01868 0.11956 0.02405 0.14424 C 0.02435 0.14563 0.02503 0.1545 0.02523 0.15571 C 0.0264 0.16388 0.02679 0.1644 0.02874 0.17135 C 0.02894 0.17309 0.02904 0.17483 0.02933 0.17657 C 0.02962 0.17813 0.03099 0.18161 0.03109 0.18387 C 0.03119 0.18891 0.03109 0.1943 0.03109 0.19951 " pathEditMode="relative" rAng="0" ptsTypes="AAAAAAAAAAAAAAAA">
                                      <p:cBhvr>
                                        <p:cTn id="634" dur="20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" y="93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5" fill="hold">
                      <p:stCondLst>
                        <p:cond delay="indefinite"/>
                      </p:stCondLst>
                      <p:childTnLst>
                        <p:par>
                          <p:cTn id="636" fill="hold">
                            <p:stCondLst>
                              <p:cond delay="0"/>
                            </p:stCondLst>
                            <p:childTnLst>
                              <p:par>
                                <p:cTn id="6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9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0" fill="hold">
                      <p:stCondLst>
                        <p:cond delay="indefinite"/>
                      </p:stCondLst>
                      <p:childTnLst>
                        <p:par>
                          <p:cTn id="641" fill="hold">
                            <p:stCondLst>
                              <p:cond delay="0"/>
                            </p:stCondLst>
                            <p:childTnLst>
                              <p:par>
                                <p:cTn id="6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>
                      <p:stCondLst>
                        <p:cond delay="indefinite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9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0" fill="hold">
                      <p:stCondLst>
                        <p:cond delay="indefinite"/>
                      </p:stCondLst>
                      <p:childTnLst>
                        <p:par>
                          <p:cTn id="651" fill="hold">
                            <p:stCondLst>
                              <p:cond delay="0"/>
                            </p:stCondLst>
                            <p:childTnLst>
                              <p:par>
                                <p:cTn id="6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4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9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fill="hold">
                      <p:stCondLst>
                        <p:cond delay="indefinite"/>
                      </p:stCondLst>
                      <p:childTnLst>
                        <p:par>
                          <p:cTn id="661" fill="hold">
                            <p:stCondLst>
                              <p:cond delay="0"/>
                            </p:stCondLst>
                            <p:childTnLst>
                              <p:par>
                                <p:cTn id="6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5" fill="hold">
                      <p:stCondLst>
                        <p:cond delay="indefinite"/>
                      </p:stCondLst>
                      <p:childTnLst>
                        <p:par>
                          <p:cTn id="666" fill="hold">
                            <p:stCondLst>
                              <p:cond delay="0"/>
                            </p:stCondLst>
                            <p:childTnLst>
                              <p:par>
                                <p:cTn id="6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9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>
                      <p:stCondLst>
                        <p:cond delay="indefinite"/>
                      </p:stCondLst>
                      <p:childTnLst>
                        <p:par>
                          <p:cTn id="671" fill="hold">
                            <p:stCondLst>
                              <p:cond delay="0"/>
                            </p:stCondLst>
                            <p:childTnLst>
                              <p:par>
                                <p:cTn id="6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4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>
                      <p:stCondLst>
                        <p:cond delay="indefinite"/>
                      </p:stCondLst>
                      <p:childTnLst>
                        <p:par>
                          <p:cTn id="676" fill="hold">
                            <p:stCondLst>
                              <p:cond delay="0"/>
                            </p:stCondLst>
                            <p:childTnLst>
                              <p:par>
                                <p:cTn id="67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9" dur="5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0" dur="5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1" fill="hold">
                      <p:stCondLst>
                        <p:cond delay="indefinite"/>
                      </p:stCondLst>
                      <p:childTnLst>
                        <p:par>
                          <p:cTn id="682" fill="hold">
                            <p:stCondLst>
                              <p:cond delay="0"/>
                            </p:stCondLst>
                            <p:childTnLst>
                              <p:par>
                                <p:cTn id="6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5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6" fill="hold">
                      <p:stCondLst>
                        <p:cond delay="indefinite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0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1" fill="hold">
                      <p:stCondLst>
                        <p:cond delay="indefinite"/>
                      </p:stCondLst>
                      <p:childTnLst>
                        <p:par>
                          <p:cTn id="692" fill="hold">
                            <p:stCondLst>
                              <p:cond delay="0"/>
                            </p:stCondLst>
                            <p:childTnLst>
                              <p:par>
                                <p:cTn id="69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6 -0.0292 L 0.00166 -0.02903 C -0.01359 -0.0756 -0.00919 -0.06935 -0.04878 -0.11366 C -0.05533 -0.12096 -0.0656 -0.13348 -0.07283 -0.13765 C -0.08593 -0.14529 -0.09952 -0.1512 -0.11213 -0.16059 C -0.11585 -0.16337 -0.11956 -0.1665 -0.12328 -0.16893 C -0.12445 -0.1698 -0.12572 -0.16945 -0.1268 -0.16997 C -0.13198 -0.17223 -0.13696 -0.17519 -0.14205 -0.17727 C -0.153 -0.18214 -0.16385 -0.18805 -0.17489 -0.19083 C -0.17626 -0.19117 -0.17773 -0.19152 -0.179 -0.19187 C -0.20129 -0.19969 -0.19757 -0.19969 -0.22065 -0.20543 C -0.22866 -0.20751 -0.23678 -0.20821 -0.2447 -0.21064 C -0.26122 -0.21585 -0.27745 -0.22402 -0.29397 -0.22837 C -0.29788 -0.22941 -0.30189 -0.2301 -0.3057 -0.23149 C -0.32701 -0.23914 -0.3057 -0.23236 -0.31919 -0.23879 C -0.32242 -0.24036 -0.3362 -0.24557 -0.33972 -0.24609 C -0.34754 -0.24731 -0.35536 -0.24748 -0.36318 -0.24818 C -0.36475 -0.24853 -0.36641 -0.24887 -0.36787 -0.24922 C -0.36895 -0.24957 -0.36983 -0.25009 -0.37081 -0.25026 C -0.38557 -0.25287 -0.38352 -0.25235 -0.39603 -0.25235 " pathEditMode="relative" rAng="0" ptsTypes="AAAAAAAAAAAAAAAAAAAA">
                                      <p:cBhvr>
                                        <p:cTn id="694" dur="20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85" y="-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>
                      <p:stCondLst>
                        <p:cond delay="indefinite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961 0.23531 L -0.23961 0.23531 C -0.25154 0.23427 -0.26434 0.24018 -0.27539 0.23218 C -0.29162 0.22037 -0.31097 0.20629 -0.31821 0.17796 C -0.32613 0.14685 -0.32202 0.10757 -0.31528 0.07577 C -0.30658 0.03458 -0.27295 -0.0259 -0.24782 -0.04519 C -0.23873 -0.05231 -0.21292 -0.05649 -0.20031 -0.05874 C -0.19571 -0.06239 -0.19728 -0.06014 -0.19503 -0.06396 " pathEditMode="relative" ptsTypes="AAAAAAAA">
                                      <p:cBhvr>
                                        <p:cTn id="698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9" fill="hold">
                      <p:stCondLst>
                        <p:cond delay="indefinite"/>
                      </p:stCondLst>
                      <p:childTnLst>
                        <p:par>
                          <p:cTn id="700" fill="hold">
                            <p:stCondLst>
                              <p:cond delay="0"/>
                            </p:stCondLst>
                            <p:childTnLst>
                              <p:par>
                                <p:cTn id="70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5 -0.07282 L 0.00205 -0.07282 C -9.6813E-5 -0.08012 -0.00215 -0.08759 -0.0044 -0.09472 C -0.01076 -0.11418 -0.01916 -0.13243 -0.02787 -0.1479 C -0.0349 -0.16041 -0.03559 -0.16302 -0.04312 -0.17188 C -0.04605 -0.17536 -0.04879 -0.17901 -0.05191 -0.18127 C -0.06404 -0.19013 -0.07293 -0.19326 -0.08535 -0.19691 C -0.0918 -0.19899 -0.09825 -0.20091 -0.10471 -0.20212 C -0.11468 -0.20403 -0.12465 -0.20629 -0.13462 -0.20629 L -0.26308 -0.20734 L -0.34989 -0.20629 C -0.35351 -0.20612 -0.35703 -0.20369 -0.36045 -0.20212 C -0.36583 -0.19986 -0.3712 -0.19812 -0.37629 -0.19482 C -0.3845 -0.18978 -0.39359 -0.18683 -0.40034 -0.1771 C -0.40718 -0.16754 -0.41363 -0.1592 -0.41911 -0.14686 C -0.42233 -0.1399 -0.42497 -0.13208 -0.42732 -0.12392 C -0.43035 -0.11418 -0.43299 -0.10636 -0.43494 -0.09576 C -0.43592 -0.09072 -0.43661 -0.08551 -0.43729 -0.08012 C -0.43788 -0.07595 -0.43836 -0.06709 -0.43846 -0.06344 C -0.43876 -0.05805 -0.43885 -0.05231 -0.43905 -0.04675 C -0.43885 -0.03771 -0.43895 -0.02868 -0.43846 -0.01964 C -0.43836 -0.01755 -0.43758 -0.01564 -0.43729 -0.01356 C -0.43426 0.01425 -0.43817 -0.00904 -0.43436 0.00851 C -0.43397 0.01043 -0.43387 0.01286 -0.43318 0.01477 C -0.43211 0.01772 -0.43045 0.02016 -0.42908 0.02294 C -0.4283 0.02502 -0.42781 0.02746 -0.42673 0.02937 C -0.42556 0.03145 -0.42409 0.03284 -0.42263 0.03458 C -0.41783 0.0398 -0.41461 0.04397 -0.40972 0.0471 C -0.40571 0.04953 -0.40161 0.05214 -0.3974 0.05422 C -0.39613 0.05492 -0.39467 0.05492 -0.3933 0.05526 C -0.39134 0.05596 -0.38939 0.05683 -0.38743 0.05752 L -0.35986 0.05631 C -0.35595 0.05613 -0.35204 0.05579 -0.34813 0.05526 C -0.34451 0.05492 -0.34275 0.05422 -0.33933 0.05318 C -0.33835 0.05266 -0.33748 0.05179 -0.3364 0.05127 C -0.33591 0.05075 -0.33464 0.05022 -0.33464 0.05022 " pathEditMode="relative" ptsTypes="AAAAAAAAAAAAAAAAAAAAAAAAAAAAAAAAAAAA">
                                      <p:cBhvr>
                                        <p:cTn id="702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3" fill="hold">
                      <p:stCondLst>
                        <p:cond delay="indefinite"/>
                      </p:stCondLst>
                      <p:childTnLst>
                        <p:par>
                          <p:cTn id="704" fill="hold">
                            <p:stCondLst>
                              <p:cond delay="0"/>
                            </p:stCondLst>
                            <p:childTnLst>
                              <p:par>
                                <p:cTn id="70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6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8" fill="hold">
                      <p:stCondLst>
                        <p:cond delay="indefinite"/>
                      </p:stCondLst>
                      <p:childTnLst>
                        <p:par>
                          <p:cTn id="709" fill="hold">
                            <p:stCondLst>
                              <p:cond delay="0"/>
                            </p:stCondLst>
                            <p:childTnLst>
                              <p:par>
                                <p:cTn id="71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1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3" fill="hold">
                      <p:stCondLst>
                        <p:cond delay="indefinite"/>
                      </p:stCondLst>
                      <p:childTnLst>
                        <p:par>
                          <p:cTn id="714" fill="hold">
                            <p:stCondLst>
                              <p:cond delay="0"/>
                            </p:stCondLst>
                            <p:childTnLst>
                              <p:par>
                                <p:cTn id="71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6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8" fill="hold">
                      <p:stCondLst>
                        <p:cond delay="indefinite"/>
                      </p:stCondLst>
                      <p:childTnLst>
                        <p:par>
                          <p:cTn id="719" fill="hold">
                            <p:stCondLst>
                              <p:cond delay="0"/>
                            </p:stCondLst>
                            <p:childTnLst>
                              <p:par>
                                <p:cTn id="72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1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3" fill="hold">
                      <p:stCondLst>
                        <p:cond delay="indefinite"/>
                      </p:stCondLst>
                      <p:childTnLst>
                        <p:par>
                          <p:cTn id="724" fill="hold">
                            <p:stCondLst>
                              <p:cond delay="0"/>
                            </p:stCondLst>
                            <p:childTnLst>
                              <p:par>
                                <p:cTn id="72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6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8" fill="hold">
                      <p:stCondLst>
                        <p:cond delay="indefinite"/>
                      </p:stCondLst>
                      <p:childTnLst>
                        <p:par>
                          <p:cTn id="729" fill="hold">
                            <p:stCondLst>
                              <p:cond delay="0"/>
                            </p:stCondLst>
                            <p:childTnLst>
                              <p:par>
                                <p:cTn id="73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1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3" fill="hold">
                      <p:stCondLst>
                        <p:cond delay="indefinite"/>
                      </p:stCondLst>
                      <p:childTnLst>
                        <p:par>
                          <p:cTn id="734" fill="hold">
                            <p:stCondLst>
                              <p:cond delay="0"/>
                            </p:stCondLst>
                            <p:childTnLst>
                              <p:par>
                                <p:cTn id="7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6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8" fill="hold">
                      <p:stCondLst>
                        <p:cond delay="indefinite"/>
                      </p:stCondLst>
                      <p:childTnLst>
                        <p:par>
                          <p:cTn id="739" fill="hold">
                            <p:stCondLst>
                              <p:cond delay="0"/>
                            </p:stCondLst>
                            <p:childTnLst>
                              <p:par>
                                <p:cTn id="74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1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6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8" fill="hold">
                      <p:stCondLst>
                        <p:cond delay="indefinite"/>
                      </p:stCondLst>
                      <p:childTnLst>
                        <p:par>
                          <p:cTn id="749" fill="hold">
                            <p:stCondLst>
                              <p:cond delay="0"/>
                            </p:stCondLst>
                            <p:childTnLst>
                              <p:par>
                                <p:cTn id="7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1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3" fill="hold">
                      <p:stCondLst>
                        <p:cond delay="indefinite"/>
                      </p:stCondLst>
                      <p:childTnLst>
                        <p:par>
                          <p:cTn id="754" fill="hold">
                            <p:stCondLst>
                              <p:cond delay="0"/>
                            </p:stCondLst>
                            <p:childTnLst>
                              <p:par>
                                <p:cTn id="7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6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8" fill="hold">
                      <p:stCondLst>
                        <p:cond delay="indefinite"/>
                      </p:stCondLst>
                      <p:childTnLst>
                        <p:par>
                          <p:cTn id="759" fill="hold">
                            <p:stCondLst>
                              <p:cond delay="0"/>
                            </p:stCondLst>
                            <p:childTnLst>
                              <p:par>
                                <p:cTn id="7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1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3" fill="hold">
                      <p:stCondLst>
                        <p:cond delay="indefinite"/>
                      </p:stCondLst>
                      <p:childTnLst>
                        <p:par>
                          <p:cTn id="764" fill="hold">
                            <p:stCondLst>
                              <p:cond delay="0"/>
                            </p:stCondLst>
                            <p:childTnLst>
                              <p:par>
                                <p:cTn id="7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6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8" fill="hold">
                      <p:stCondLst>
                        <p:cond delay="indefinite"/>
                      </p:stCondLst>
                      <p:childTnLst>
                        <p:par>
                          <p:cTn id="769" fill="hold">
                            <p:stCondLst>
                              <p:cond delay="0"/>
                            </p:stCondLst>
                            <p:childTnLst>
                              <p:par>
                                <p:cTn id="7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1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3" fill="hold">
                      <p:stCondLst>
                        <p:cond delay="indefinite"/>
                      </p:stCondLst>
                      <p:childTnLst>
                        <p:par>
                          <p:cTn id="774" fill="hold">
                            <p:stCondLst>
                              <p:cond delay="0"/>
                            </p:stCondLst>
                            <p:childTnLst>
                              <p:par>
                                <p:cTn id="7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6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8" fill="hold">
                      <p:stCondLst>
                        <p:cond delay="indefinite"/>
                      </p:stCondLst>
                      <p:childTnLst>
                        <p:par>
                          <p:cTn id="779" fill="hold">
                            <p:stCondLst>
                              <p:cond delay="0"/>
                            </p:stCondLst>
                            <p:childTnLst>
                              <p:par>
                                <p:cTn id="7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1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3" fill="hold">
                      <p:stCondLst>
                        <p:cond delay="indefinite"/>
                      </p:stCondLst>
                      <p:childTnLst>
                        <p:par>
                          <p:cTn id="784" fill="hold">
                            <p:stCondLst>
                              <p:cond delay="0"/>
                            </p:stCondLst>
                            <p:childTnLst>
                              <p:par>
                                <p:cTn id="7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6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8" fill="hold">
                      <p:stCondLst>
                        <p:cond delay="indefinite"/>
                      </p:stCondLst>
                      <p:childTnLst>
                        <p:par>
                          <p:cTn id="789" fill="hold">
                            <p:stCondLst>
                              <p:cond delay="0"/>
                            </p:stCondLst>
                            <p:childTnLst>
                              <p:par>
                                <p:cTn id="7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1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3" fill="hold">
                      <p:stCondLst>
                        <p:cond delay="indefinite"/>
                      </p:stCondLst>
                      <p:childTnLst>
                        <p:par>
                          <p:cTn id="794" fill="hold">
                            <p:stCondLst>
                              <p:cond delay="0"/>
                            </p:stCondLst>
                            <p:childTnLst>
                              <p:par>
                                <p:cTn id="7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96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8" fill="hold">
                      <p:stCondLst>
                        <p:cond delay="indefinite"/>
                      </p:stCondLst>
                      <p:childTnLst>
                        <p:par>
                          <p:cTn id="799" fill="hold">
                            <p:stCondLst>
                              <p:cond delay="0"/>
                            </p:stCondLst>
                            <p:childTnLst>
                              <p:par>
                                <p:cTn id="80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1" dur="500" tmFilter="0, 0; .2, .5; .8, .5; 1, 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2" dur="250" autoRev="1" fill="hold"/>
                                        <p:tgtEl>
                                          <p:spTgt spid="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3" fill="hold">
                      <p:stCondLst>
                        <p:cond delay="indefinite"/>
                      </p:stCondLst>
                      <p:childTnLst>
                        <p:par>
                          <p:cTn id="804" fill="hold">
                            <p:stCondLst>
                              <p:cond delay="0"/>
                            </p:stCondLst>
                            <p:childTnLst>
                              <p:par>
                                <p:cTn id="8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8" fill="hold">
                      <p:stCondLst>
                        <p:cond delay="indefinite"/>
                      </p:stCondLst>
                      <p:childTnLst>
                        <p:par>
                          <p:cTn id="809" fill="hold">
                            <p:stCondLst>
                              <p:cond delay="0"/>
                            </p:stCondLst>
                            <p:childTnLst>
                              <p:par>
                                <p:cTn id="8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3" fill="hold">
                      <p:stCondLst>
                        <p:cond delay="indefinite"/>
                      </p:stCondLst>
                      <p:childTnLst>
                        <p:par>
                          <p:cTn id="814" fill="hold">
                            <p:stCondLst>
                              <p:cond delay="0"/>
                            </p:stCondLst>
                            <p:childTnLst>
                              <p:par>
                                <p:cTn id="815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6" dur="500" tmFilter="0, 0; .2, .5; .8, .5; 1, 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7" dur="250" autoRev="1" fill="hold"/>
                                        <p:tgtEl>
                                          <p:spTgt spid="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8" fill="hold">
                      <p:stCondLst>
                        <p:cond delay="indefinite"/>
                      </p:stCondLst>
                      <p:childTnLst>
                        <p:par>
                          <p:cTn id="819" fill="hold">
                            <p:stCondLst>
                              <p:cond delay="0"/>
                            </p:stCondLst>
                            <p:childTnLst>
                              <p:par>
                                <p:cTn id="8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2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3" fill="hold">
                      <p:stCondLst>
                        <p:cond delay="indefinite"/>
                      </p:stCondLst>
                      <p:childTnLst>
                        <p:par>
                          <p:cTn id="824" fill="hold">
                            <p:stCondLst>
                              <p:cond delay="0"/>
                            </p:stCondLst>
                            <p:childTnLst>
                              <p:par>
                                <p:cTn id="8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8" fill="hold">
                      <p:stCondLst>
                        <p:cond delay="indefinite"/>
                      </p:stCondLst>
                      <p:childTnLst>
                        <p:par>
                          <p:cTn id="829" fill="hold">
                            <p:stCondLst>
                              <p:cond delay="0"/>
                            </p:stCondLst>
                            <p:childTnLst>
                              <p:par>
                                <p:cTn id="8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8 0.07577 L 0.00088 0.07594 C -0.00273 0.08133 -0.00576 0.08794 -0.00977 0.09245 C -0.01847 0.10219 -0.03118 0.10531 -0.04086 0.1081 C -0.048 0.11001 -0.05523 0.11175 -0.06256 0.11331 C -0.08935 0.11887 -0.08857 0.11765 -0.12005 0.12061 C -0.12572 0.12165 -0.13139 0.12217 -0.13706 0.12374 C -0.14224 0.12495 -0.15329 0.12912 -0.15876 0.13208 C -0.16404 0.13486 -0.16951 0.13834 -0.17401 0.14459 C -0.17538 0.1465 -0.17636 0.14928 -0.17753 0.15189 C -0.1787 0.1545 -0.17997 0.1571 -0.18105 0.16023 C -0.19298 0.19482 -0.17997 0.15989 -0.18516 0.17379 C -0.18555 0.17692 -0.18594 0.18005 -0.18633 0.18317 C -0.18652 0.18456 -0.18672 0.18578 -0.18692 0.18734 C -0.18731 0.19134 -0.18721 0.19586 -0.18809 0.19986 C -0.18868 0.20264 -0.18926 0.20525 -0.18985 0.2082 C -0.19004 0.20942 -0.19024 0.21098 -0.19043 0.21237 C -0.19083 0.2148 -0.19122 0.21724 -0.19161 0.21967 C -0.1918 0.22071 -0.1921 0.22158 -0.19219 0.2228 C -0.19229 0.22541 -0.19219 0.22836 -0.19219 0.23114 " pathEditMode="relative" rAng="0" ptsTypes="AAAAAAAAAAAAAAAAAAAA">
                                      <p:cBhvr>
                                        <p:cTn id="831" dur="20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59" y="7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2" fill="hold">
                      <p:stCondLst>
                        <p:cond delay="indefinite"/>
                      </p:stCondLst>
                      <p:childTnLst>
                        <p:par>
                          <p:cTn id="833" fill="hold">
                            <p:stCondLst>
                              <p:cond delay="0"/>
                            </p:stCondLst>
                            <p:childTnLst>
                              <p:par>
                                <p:cTn id="8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6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7" fill="hold">
                      <p:stCondLst>
                        <p:cond delay="indefinite"/>
                      </p:stCondLst>
                      <p:childTnLst>
                        <p:par>
                          <p:cTn id="838" fill="hold">
                            <p:stCondLst>
                              <p:cond delay="0"/>
                            </p:stCondLst>
                            <p:childTnLst>
                              <p:par>
                                <p:cTn id="8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1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2" fill="hold">
                      <p:stCondLst>
                        <p:cond delay="indefinite"/>
                      </p:stCondLst>
                      <p:childTnLst>
                        <p:par>
                          <p:cTn id="843" fill="hold">
                            <p:stCondLst>
                              <p:cond delay="0"/>
                            </p:stCondLst>
                            <p:childTnLst>
                              <p:par>
                                <p:cTn id="8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5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7" fill="hold">
                      <p:stCondLst>
                        <p:cond delay="indefinite"/>
                      </p:stCondLst>
                      <p:childTnLst>
                        <p:par>
                          <p:cTn id="848" fill="hold">
                            <p:stCondLst>
                              <p:cond delay="0"/>
                            </p:stCondLst>
                            <p:childTnLst>
                              <p:par>
                                <p:cTn id="8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1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2" fill="hold">
                      <p:stCondLst>
                        <p:cond delay="indefinite"/>
                      </p:stCondLst>
                      <p:childTnLst>
                        <p:par>
                          <p:cTn id="853" fill="hold">
                            <p:stCondLst>
                              <p:cond delay="0"/>
                            </p:stCondLst>
                            <p:childTnLst>
                              <p:par>
                                <p:cTn id="8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6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7" fill="hold">
                      <p:stCondLst>
                        <p:cond delay="indefinite"/>
                      </p:stCondLst>
                      <p:childTnLst>
                        <p:par>
                          <p:cTn id="858" fill="hold">
                            <p:stCondLst>
                              <p:cond delay="0"/>
                            </p:stCondLst>
                            <p:childTnLst>
                              <p:par>
                                <p:cTn id="8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0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2" fill="hold">
                      <p:stCondLst>
                        <p:cond delay="indefinite"/>
                      </p:stCondLst>
                      <p:childTnLst>
                        <p:par>
                          <p:cTn id="863" fill="hold">
                            <p:stCondLst>
                              <p:cond delay="0"/>
                            </p:stCondLst>
                            <p:childTnLst>
                              <p:par>
                                <p:cTn id="8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6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7" fill="hold">
                      <p:stCondLst>
                        <p:cond delay="indefinite"/>
                      </p:stCondLst>
                      <p:childTnLst>
                        <p:par>
                          <p:cTn id="868" fill="hold">
                            <p:stCondLst>
                              <p:cond delay="0"/>
                            </p:stCondLst>
                            <p:childTnLst>
                              <p:par>
                                <p:cTn id="8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1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2" fill="hold">
                      <p:stCondLst>
                        <p:cond delay="indefinite"/>
                      </p:stCondLst>
                      <p:childTnLst>
                        <p:par>
                          <p:cTn id="873" fill="hold">
                            <p:stCondLst>
                              <p:cond delay="0"/>
                            </p:stCondLst>
                            <p:childTnLst>
                              <p:par>
                                <p:cTn id="8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5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7" fill="hold">
                      <p:stCondLst>
                        <p:cond delay="indefinite"/>
                      </p:stCondLst>
                      <p:childTnLst>
                        <p:par>
                          <p:cTn id="878" fill="hold">
                            <p:stCondLst>
                              <p:cond delay="0"/>
                            </p:stCondLst>
                            <p:childTnLst>
                              <p:par>
                                <p:cTn id="8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1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2" fill="hold">
                      <p:stCondLst>
                        <p:cond delay="indefinite"/>
                      </p:stCondLst>
                      <p:childTnLst>
                        <p:par>
                          <p:cTn id="883" fill="hold">
                            <p:stCondLst>
                              <p:cond delay="0"/>
                            </p:stCondLst>
                            <p:childTnLst>
                              <p:par>
                                <p:cTn id="8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6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7" fill="hold">
                      <p:stCondLst>
                        <p:cond delay="indefinite"/>
                      </p:stCondLst>
                      <p:childTnLst>
                        <p:par>
                          <p:cTn id="888" fill="hold">
                            <p:stCondLst>
                              <p:cond delay="0"/>
                            </p:stCondLst>
                            <p:childTnLst>
                              <p:par>
                                <p:cTn id="8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0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2" fill="hold">
                      <p:stCondLst>
                        <p:cond delay="indefinite"/>
                      </p:stCondLst>
                      <p:childTnLst>
                        <p:par>
                          <p:cTn id="893" fill="hold">
                            <p:stCondLst>
                              <p:cond delay="0"/>
                            </p:stCondLst>
                            <p:childTnLst>
                              <p:par>
                                <p:cTn id="8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6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7" fill="hold">
                      <p:stCondLst>
                        <p:cond delay="indefinite"/>
                      </p:stCondLst>
                      <p:childTnLst>
                        <p:par>
                          <p:cTn id="898" fill="hold">
                            <p:stCondLst>
                              <p:cond delay="0"/>
                            </p:stCondLst>
                            <p:childTnLst>
                              <p:par>
                                <p:cTn id="8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1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2" fill="hold">
                      <p:stCondLst>
                        <p:cond delay="indefinite"/>
                      </p:stCondLst>
                      <p:childTnLst>
                        <p:par>
                          <p:cTn id="903" fill="hold">
                            <p:stCondLst>
                              <p:cond delay="0"/>
                            </p:stCondLst>
                            <p:childTnLst>
                              <p:par>
                                <p:cTn id="9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5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7" fill="hold">
                      <p:stCondLst>
                        <p:cond delay="indefinite"/>
                      </p:stCondLst>
                      <p:childTnLst>
                        <p:par>
                          <p:cTn id="908" fill="hold">
                            <p:stCondLst>
                              <p:cond delay="0"/>
                            </p:stCondLst>
                            <p:childTnLst>
                              <p:par>
                                <p:cTn id="9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1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2" fill="hold">
                      <p:stCondLst>
                        <p:cond delay="indefinite"/>
                      </p:stCondLst>
                      <p:childTnLst>
                        <p:par>
                          <p:cTn id="913" fill="hold">
                            <p:stCondLst>
                              <p:cond delay="0"/>
                            </p:stCondLst>
                            <p:childTnLst>
                              <p:par>
                                <p:cTn id="9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6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7" fill="hold">
                      <p:stCondLst>
                        <p:cond delay="indefinite"/>
                      </p:stCondLst>
                      <p:childTnLst>
                        <p:par>
                          <p:cTn id="918" fill="hold">
                            <p:stCondLst>
                              <p:cond delay="0"/>
                            </p:stCondLst>
                            <p:childTnLst>
                              <p:par>
                                <p:cTn id="9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0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2" fill="hold">
                      <p:stCondLst>
                        <p:cond delay="indefinite"/>
                      </p:stCondLst>
                      <p:childTnLst>
                        <p:par>
                          <p:cTn id="923" fill="hold">
                            <p:stCondLst>
                              <p:cond delay="0"/>
                            </p:stCondLst>
                            <p:childTnLst>
                              <p:par>
                                <p:cTn id="9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6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7" fill="hold">
                      <p:stCondLst>
                        <p:cond delay="indefinite"/>
                      </p:stCondLst>
                      <p:childTnLst>
                        <p:par>
                          <p:cTn id="928" fill="hold">
                            <p:stCondLst>
                              <p:cond delay="0"/>
                            </p:stCondLst>
                            <p:childTnLst>
                              <p:par>
                                <p:cTn id="9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1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2" fill="hold">
                      <p:stCondLst>
                        <p:cond delay="indefinite"/>
                      </p:stCondLst>
                      <p:childTnLst>
                        <p:par>
                          <p:cTn id="933" fill="hold">
                            <p:stCondLst>
                              <p:cond delay="0"/>
                            </p:stCondLst>
                            <p:childTnLst>
                              <p:par>
                                <p:cTn id="9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5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7" fill="hold">
                      <p:stCondLst>
                        <p:cond delay="indefinite"/>
                      </p:stCondLst>
                      <p:childTnLst>
                        <p:par>
                          <p:cTn id="938" fill="hold">
                            <p:stCondLst>
                              <p:cond delay="0"/>
                            </p:stCondLst>
                            <p:childTnLst>
                              <p:par>
                                <p:cTn id="9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1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2" fill="hold">
                      <p:stCondLst>
                        <p:cond delay="indefinite"/>
                      </p:stCondLst>
                      <p:childTnLst>
                        <p:par>
                          <p:cTn id="943" fill="hold">
                            <p:stCondLst>
                              <p:cond delay="0"/>
                            </p:stCondLst>
                            <p:childTnLst>
                              <p:par>
                                <p:cTn id="9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6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7" fill="hold">
                      <p:stCondLst>
                        <p:cond delay="indefinite"/>
                      </p:stCondLst>
                      <p:childTnLst>
                        <p:par>
                          <p:cTn id="948" fill="hold">
                            <p:stCondLst>
                              <p:cond delay="0"/>
                            </p:stCondLst>
                            <p:childTnLst>
                              <p:par>
                                <p:cTn id="9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0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2" fill="hold">
                      <p:stCondLst>
                        <p:cond delay="indefinite"/>
                      </p:stCondLst>
                      <p:childTnLst>
                        <p:par>
                          <p:cTn id="953" fill="hold">
                            <p:stCondLst>
                              <p:cond delay="0"/>
                            </p:stCondLst>
                            <p:childTnLst>
                              <p:par>
                                <p:cTn id="95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 0.01286 L 0.0001 0.01303 C -0.00489 0.04118 -0.0044 0.04136 -0.0175 0.08064 C -0.02043 0.08898 -0.02395 0.09697 -0.02806 0.10358 C -0.0349 0.11435 -0.06501 0.13833 -0.06736 0.14007 C -0.0787 0.14807 -0.09023 0.15554 -0.10197 0.16093 C -0.13325 0.17466 -0.16033 0.17344 -0.19288 0.17448 L -0.30785 0.17657 C -0.31645 0.17692 -0.32515 0.17639 -0.33366 0.17761 C -0.33943 0.17831 -0.3451 0.18004 -0.35067 0.18178 C -0.35194 0.18213 -0.35302 0.18317 -0.35419 0.18387 C -0.35517 0.18422 -0.35614 0.18456 -0.35712 0.18491 C -0.35898 0.1896 -0.358 0.1863 -0.35888 0.19221 C -0.35957 0.19621 -0.35947 0.19395 -0.35947 0.19638 " pathEditMode="relative" rAng="0" ptsTypes="AAAAAAAAAAAAAA">
                                      <p:cBhvr>
                                        <p:cTn id="955" dur="20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8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6" fill="hold">
                      <p:stCondLst>
                        <p:cond delay="indefinite"/>
                      </p:stCondLst>
                      <p:childTnLst>
                        <p:par>
                          <p:cTn id="957" fill="hold">
                            <p:stCondLst>
                              <p:cond delay="0"/>
                            </p:stCondLst>
                            <p:childTnLst>
                              <p:par>
                                <p:cTn id="95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4.18491E-6 L -0.00117 0.00017 C -0.00274 0.0139 -0.00254 0.01824 -0.00547 0.03058 C -0.00811 0.04118 -0.01036 0.04675 -0.01496 0.05578 C -0.01994 0.06552 -0.02424 0.07681 -0.0303 0.08429 C -0.03382 0.08846 -0.04458 0.10253 -0.04976 0.10723 C -0.05426 0.11122 -0.05875 0.11539 -0.06345 0.11835 C -0.0785 0.12739 -0.10245 0.13694 -0.11721 0.14251 C -0.13031 0.14685 -0.14341 0.15102 -0.15632 0.15571 C -0.1748 0.1618 -0.17558 0.16319 -0.19484 0.16771 C -0.22573 0.17448 -0.21322 0.17014 -0.24685 0.17535 C -0.24919 0.1757 -0.25164 0.17605 -0.25398 0.17639 L -0.28292 0.17865 L -0.29358 0.18091 L -0.29954 0.18196 C -0.31459 0.19047 -0.30707 0.18074 -0.30951 0.19186 C -0.3098 0.19291 -0.31039 0.19377 -0.31068 0.19516 C -0.31098 0.19569 -0.31107 0.19655 -0.31127 0.19742 " pathEditMode="relative" rAng="0" ptsTypes="AAAAAAAAAAAAAAAAAA">
                                      <p:cBhvr>
                                        <p:cTn id="959" dur="20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05" y="98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0" fill="hold">
                      <p:stCondLst>
                        <p:cond delay="indefinite"/>
                      </p:stCondLst>
                      <p:childTnLst>
                        <p:par>
                          <p:cTn id="961" fill="hold">
                            <p:stCondLst>
                              <p:cond delay="0"/>
                            </p:stCondLst>
                            <p:childTnLst>
                              <p:par>
                                <p:cTn id="96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166 0.02033 -0.00684 0.04275 -0.00977 0.04814 C -0.01593 0.05961 -0.02327 0.07507 -0.03089 0.08359 C -0.04145 0.09558 -0.05426 0.10566 -0.06609 0.11279 C -0.07518 0.11835 -0.09639 0.13051 -0.1089 0.13468 C -0.11712 0.13747 -0.12787 0.13886 -0.13589 0.14094 C -0.17108 0.15015 -0.14977 0.14755 -0.17812 0.14928 C -0.18125 0.14998 -0.18447 0.14998 -0.1875 0.15137 C -0.18887 0.15206 -0.18975 0.15467 -0.19102 0.15554 C -0.19317 0.1571 -0.19542 0.15728 -0.19748 0.15867 C -0.19953 0.16006 -0.20129 0.16267 -0.20334 0.16388 C -0.20569 0.16545 -0.20813 0.16597 -0.21038 0.16701 C -0.21302 0.1684 -0.21546 0.17014 -0.21801 0.17118 C -0.21937 0.17188 -0.22084 0.1717 -0.22211 0.17222 C -0.22358 0.17275 -0.22485 0.17379 -0.22622 0.17431 C -0.22768 0.175 -0.23463 0.17761 -0.23619 0.17848 C -0.25066 0.18769 -0.22808 0.1757 -0.24382 0.18369 C -0.24557 0.18561 -0.24743 0.187 -0.24851 0.18995 C -0.2489 0.19099 -0.2487 0.19238 -0.24909 0.19308 C -0.25085 0.19673 -0.25095 0.19621 -0.25261 0.19621 " pathEditMode="relative" rAng="0" ptsTypes="AAAAAAAAAAAAAAAAAAAAA">
                                      <p:cBhvr>
                                        <p:cTn id="963" dur="20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41" y="91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4" fill="hold">
                      <p:stCondLst>
                        <p:cond delay="indefinite"/>
                      </p:stCondLst>
                      <p:childTnLst>
                        <p:par>
                          <p:cTn id="965" fill="hold">
                            <p:stCondLst>
                              <p:cond delay="0"/>
                            </p:stCondLst>
                            <p:childTnLst>
                              <p:par>
                                <p:cTn id="96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068 0.01598 -0.00127 0.01911 -0.00224 0.02224 C -0.00264 0.02363 -0.00342 0.02485 -0.004 0.02641 C -0.00655 0.03302 -0.00606 0.03267 -0.00928 0.03893 C -0.01075 0.04171 -0.01202 0.04518 -0.01398 0.04727 C -0.0259 0.06048 -0.00997 0.04362 -0.02571 0.05665 C -0.02854 0.05891 -0.03108 0.06239 -0.03392 0.06499 C -0.03675 0.06743 -0.03979 0.06899 -0.04272 0.07125 C -0.04565 0.07351 -0.04849 0.07612 -0.05152 0.07855 C -0.05435 0.08064 -0.05738 0.08237 -0.06032 0.08481 C -0.07273 0.09454 -0.06178 0.09037 -0.08436 0.10253 L -0.0961 0.10879 C -0.09844 0.11001 -0.10079 0.1114 -0.10313 0.11296 C -0.10411 0.11348 -0.10499 0.11435 -0.10607 0.11505 C -0.1088 0.11644 -0.11144 0.11783 -0.11428 0.11922 C -0.1178 0.12061 -0.12132 0.12148 -0.12484 0.12339 C -0.13002 0.126 -0.13481 0.13069 -0.14009 0.13277 C -0.14283 0.13382 -0.14556 0.13434 -0.1483 0.1359 C -0.15035 0.13694 -0.15221 0.13868 -0.15417 0.14007 C -0.15593 0.14112 -0.15769 0.14181 -0.15945 0.1432 C -0.1616 0.14459 -0.16365 0.14685 -0.1659 0.14841 C -0.16736 0.14928 -0.16912 0.14928 -0.17059 0.1505 C -0.18916 0.16371 -0.17802 0.15849 -0.18584 0.16197 C -0.18662 0.16301 -0.18731 0.16423 -0.18819 0.1651 C -0.18868 0.16562 -0.18946 0.16527 -0.18995 0.16614 C -0.19034 0.16684 -0.19024 0.16823 -0.19053 0.16927 C -0.19083 0.17031 -0.19161 0.17101 -0.19171 0.1724 C -0.192 0.18091 -0.19171 0.18978 -0.19171 0.19847 " pathEditMode="relative" rAng="0" ptsTypes="AAAAAAAAAAAAAAAAAAAAAAAAAAAAA">
                                      <p:cBhvr>
                                        <p:cTn id="967" dur="200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0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8" fill="hold">
                      <p:stCondLst>
                        <p:cond delay="indefinite"/>
                      </p:stCondLst>
                      <p:childTnLst>
                        <p:par>
                          <p:cTn id="969" fill="hold">
                            <p:stCondLst>
                              <p:cond delay="0"/>
                            </p:stCondLst>
                            <p:childTnLst>
                              <p:par>
                                <p:cTn id="97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139 L -0.00117 0.01407 C -0.00176 0.02467 -0.00147 0.02415 -0.00293 0.03371 C -0.00352 0.03684 -0.00391 0.04014 -0.00469 0.0431 C -0.00724 0.05196 -0.013 0.06187 -0.01642 0.06812 C -0.01916 0.07281 -0.0217 0.07768 -0.02464 0.08168 C -0.02737 0.08498 -0.0306 0.08707 -0.03344 0.09002 C -0.03607 0.09263 -0.03852 0.09576 -0.04106 0.09836 C -0.05221 0.10879 -0.04487 0.10097 -0.05397 0.10775 C -0.06003 0.11209 -0.07528 0.12443 -0.08153 0.12964 L -0.08916 0.1359 C -0.0917 0.13799 -0.09424 0.14025 -0.09678 0.14216 C -0.10373 0.14702 -0.10509 0.14685 -0.11028 0.15363 C -0.11213 0.15589 -0.11526 0.16093 -0.11673 0.16406 C -0.11722 0.16492 -0.11751 0.16614 -0.1179 0.16718 C -0.11927 0.17031 -0.12201 0.17657 -0.12201 0.17674 C -0.12416 0.18752 -0.12259 0.17796 -0.12377 0.19117 C -0.12396 0.19256 -0.12406 0.19395 -0.12435 0.19534 C -0.12465 0.19638 -0.12553 0.19847 -0.12553 0.19864 " pathEditMode="relative" rAng="0" ptsTypes="AAAAAAAAAAAAAAAAAAA">
                                      <p:cBhvr>
                                        <p:cTn id="971" dur="20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8" y="9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2" fill="hold">
                      <p:stCondLst>
                        <p:cond delay="indefinite"/>
                      </p:stCondLst>
                      <p:childTnLst>
                        <p:par>
                          <p:cTn id="973" fill="hold">
                            <p:stCondLst>
                              <p:cond delay="0"/>
                            </p:stCondLst>
                            <p:childTnLst>
                              <p:par>
                                <p:cTn id="9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8 0.01286 L -0.00088 0.01303 C -0.00284 0.04327 -0.00118 0.0205 -0.00333 0.0431 C -0.00352 0.04536 -0.00343 0.04796 -0.00391 0.0504 C -0.00421 0.05248 -0.00509 0.05439 -0.00567 0.05665 C -0.00626 0.05926 -0.00665 0.06221 -0.00743 0.06499 C -0.01262 0.0855 -0.00968 0.07299 -0.01447 0.08793 C -0.01506 0.08985 -0.01555 0.09211 -0.01623 0.09419 C -0.01858 0.10114 -0.02308 0.11209 -0.0262 0.11713 C -0.02816 0.12026 -0.02992 0.12374 -0.03207 0.12652 C -0.0397 0.13625 -0.04126 0.1359 -0.04967 0.14216 C -0.0569 0.14737 -0.05309 0.14476 -0.06023 0.15154 C -0.06257 0.15363 -0.06492 0.15571 -0.06726 0.1578 C -0.06844 0.15884 -0.06971 0.15936 -0.07078 0.16093 L -0.07372 0.1651 C -0.07665 0.17831 -0.07489 0.1684 -0.07489 0.19638 " pathEditMode="relative" rAng="0" ptsTypes="AAAAAAAAAAAAAAAA">
                                      <p:cBhvr>
                                        <p:cTn id="975" dur="200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4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6" fill="hold">
                      <p:stCondLst>
                        <p:cond delay="indefinite"/>
                      </p:stCondLst>
                      <p:childTnLst>
                        <p:par>
                          <p:cTn id="977" fill="hold">
                            <p:stCondLst>
                              <p:cond delay="0"/>
                            </p:stCondLst>
                            <p:childTnLst>
                              <p:par>
                                <p:cTn id="97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6997E-5 0.01286 L -9.76997E-5 0.01303 C 0.00303 0.05144 0.00244 0.03406 -9.76997E-5 0.09315 C -0.0003 0.09662 -0.00069 0.1001 -0.00127 0.10358 C -0.00186 0.1067 -0.00303 0.10966 -0.00362 0.11296 C -0.00421 0.11557 -0.00421 0.11852 -0.00479 0.1213 C -0.00557 0.1246 -0.00675 0.12739 -0.00773 0.13069 C -0.00812 0.1319 -0.00841 0.13347 -0.0089 0.13486 C -0.01115 0.14112 -0.01408 0.14685 -0.01594 0.15363 C -0.01691 0.1571 -0.01779 0.16058 -0.01887 0.16406 C -0.01965 0.16614 -0.02122 0.17066 -0.0218 0.17344 C -0.0221 0.17466 -0.02219 0.17622 -0.02239 0.17761 C -0.02405 0.18769 -0.02298 0.1717 -0.02298 0.19847 " pathEditMode="relative" rAng="0" ptsTypes="AAAAAAAAAAAAA">
                                      <p:cBhvr>
                                        <p:cTn id="979" dur="20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0" fill="hold">
                      <p:stCondLst>
                        <p:cond delay="indefinite"/>
                      </p:stCondLst>
                      <p:childTnLst>
                        <p:par>
                          <p:cTn id="981" fill="hold">
                            <p:stCondLst>
                              <p:cond delay="0"/>
                            </p:stCondLst>
                            <p:childTnLst>
                              <p:par>
                                <p:cTn id="98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 0.01181 L 0.00118 0.01199 C 0.00176 0.01842 0.00235 0.02485 0.00294 0.03163 C 0.00352 0.03979 0.00313 0.04866 0.0047 0.05665 C 0.00509 0.05874 0.00548 0.06065 0.00587 0.06291 C 0.00724 0.07229 0.00685 0.07386 0.0088 0.08376 C 0.00939 0.08689 0.01046 0.08985 0.01115 0.09315 C 0.01183 0.09645 0.01203 0.1001 0.01291 0.10358 C 0.0134 0.10584 0.01457 0.10757 0.01525 0.10983 C 0.01897 0.12304 0.01301 0.10879 0.01936 0.12235 C 0.0219 0.14025 0.01868 0.11956 0.02405 0.14424 C 0.02435 0.14563 0.02503 0.1545 0.02523 0.15571 C 0.0264 0.16388 0.02679 0.1644 0.02874 0.17135 C 0.02894 0.17309 0.02904 0.17483 0.02933 0.17657 C 0.02962 0.17813 0.03099 0.18161 0.03109 0.18387 C 0.03119 0.18891 0.03109 0.1943 0.03109 0.19951 " pathEditMode="relative" rAng="0" ptsTypes="AAAAAAAAAAAAAAAA">
                                      <p:cBhvr>
                                        <p:cTn id="983" dur="20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" y="93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4" fill="hold">
                      <p:stCondLst>
                        <p:cond delay="indefinite"/>
                      </p:stCondLst>
                      <p:childTnLst>
                        <p:par>
                          <p:cTn id="985" fill="hold">
                            <p:stCondLst>
                              <p:cond delay="0"/>
                            </p:stCondLst>
                            <p:childTnLst>
                              <p:par>
                                <p:cTn id="9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8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9" fill="hold">
                      <p:stCondLst>
                        <p:cond delay="indefinite"/>
                      </p:stCondLst>
                      <p:childTnLst>
                        <p:par>
                          <p:cTn id="990" fill="hold">
                            <p:stCondLst>
                              <p:cond delay="0"/>
                            </p:stCondLst>
                            <p:childTnLst>
                              <p:par>
                                <p:cTn id="9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3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4" fill="hold">
                      <p:stCondLst>
                        <p:cond delay="indefinite"/>
                      </p:stCondLst>
                      <p:childTnLst>
                        <p:par>
                          <p:cTn id="995" fill="hold">
                            <p:stCondLst>
                              <p:cond delay="0"/>
                            </p:stCondLst>
                            <p:childTnLst>
                              <p:par>
                                <p:cTn id="9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8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9" fill="hold">
                      <p:stCondLst>
                        <p:cond delay="indefinite"/>
                      </p:stCondLst>
                      <p:childTnLst>
                        <p:par>
                          <p:cTn id="1000" fill="hold">
                            <p:stCondLst>
                              <p:cond delay="0"/>
                            </p:stCondLst>
                            <p:childTnLst>
                              <p:par>
                                <p:cTn id="10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3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4" fill="hold">
                      <p:stCondLst>
                        <p:cond delay="indefinite"/>
                      </p:stCondLst>
                      <p:childTnLst>
                        <p:par>
                          <p:cTn id="1005" fill="hold">
                            <p:stCondLst>
                              <p:cond delay="0"/>
                            </p:stCondLst>
                            <p:childTnLst>
                              <p:par>
                                <p:cTn id="10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8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9" fill="hold">
                      <p:stCondLst>
                        <p:cond delay="indefinite"/>
                      </p:stCondLst>
                      <p:childTnLst>
                        <p:par>
                          <p:cTn id="1010" fill="hold">
                            <p:stCondLst>
                              <p:cond delay="0"/>
                            </p:stCondLst>
                            <p:childTnLst>
                              <p:par>
                                <p:cTn id="10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3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4" fill="hold">
                      <p:stCondLst>
                        <p:cond delay="indefinite"/>
                      </p:stCondLst>
                      <p:childTnLst>
                        <p:par>
                          <p:cTn id="1015" fill="hold">
                            <p:stCondLst>
                              <p:cond delay="0"/>
                            </p:stCondLst>
                            <p:childTnLst>
                              <p:par>
                                <p:cTn id="10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8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9" fill="hold">
                      <p:stCondLst>
                        <p:cond delay="indefinite"/>
                      </p:stCondLst>
                      <p:childTnLst>
                        <p:par>
                          <p:cTn id="1020" fill="hold">
                            <p:stCondLst>
                              <p:cond delay="0"/>
                            </p:stCondLst>
                            <p:childTnLst>
                              <p:par>
                                <p:cTn id="10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3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4" fill="hold">
                      <p:stCondLst>
                        <p:cond delay="indefinite"/>
                      </p:stCondLst>
                      <p:childTnLst>
                        <p:par>
                          <p:cTn id="1025" fill="hold">
                            <p:stCondLst>
                              <p:cond delay="0"/>
                            </p:stCondLst>
                            <p:childTnLst>
                              <p:par>
                                <p:cTn id="10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8" dur="5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9" dur="5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0" fill="hold">
                      <p:stCondLst>
                        <p:cond delay="indefinite"/>
                      </p:stCondLst>
                      <p:childTnLst>
                        <p:par>
                          <p:cTn id="1031" fill="hold">
                            <p:stCondLst>
                              <p:cond delay="0"/>
                            </p:stCondLst>
                            <p:childTnLst>
                              <p:par>
                                <p:cTn id="10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4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5" fill="hold">
                      <p:stCondLst>
                        <p:cond delay="indefinite"/>
                      </p:stCondLst>
                      <p:childTnLst>
                        <p:par>
                          <p:cTn id="1036" fill="hold">
                            <p:stCondLst>
                              <p:cond delay="0"/>
                            </p:stCondLst>
                            <p:childTnLst>
                              <p:par>
                                <p:cTn id="10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9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0" fill="hold">
                      <p:stCondLst>
                        <p:cond delay="indefinite"/>
                      </p:stCondLst>
                      <p:childTnLst>
                        <p:par>
                          <p:cTn id="1041" fill="hold">
                            <p:stCondLst>
                              <p:cond delay="0"/>
                            </p:stCondLst>
                            <p:childTnLst>
                              <p:par>
                                <p:cTn id="104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6 -0.0292 L 0.00166 -0.02903 C -0.01359 -0.0756 -0.00919 -0.06935 -0.04878 -0.11366 C -0.05533 -0.12096 -0.0656 -0.13348 -0.07283 -0.13765 C -0.08593 -0.14529 -0.09952 -0.1512 -0.11213 -0.16059 C -0.11585 -0.16337 -0.11956 -0.1665 -0.12328 -0.16893 C -0.12445 -0.1698 -0.12572 -0.16945 -0.1268 -0.16997 C -0.13198 -0.17223 -0.13696 -0.17519 -0.14205 -0.17727 C -0.153 -0.18214 -0.16385 -0.18805 -0.17489 -0.19083 C -0.17626 -0.19117 -0.17773 -0.19152 -0.179 -0.19187 C -0.20129 -0.19969 -0.19757 -0.19969 -0.22065 -0.20543 C -0.22866 -0.20751 -0.23678 -0.20821 -0.2447 -0.21064 C -0.26122 -0.21585 -0.27745 -0.22402 -0.29397 -0.22837 C -0.29788 -0.22941 -0.30189 -0.2301 -0.3057 -0.23149 C -0.32701 -0.23914 -0.3057 -0.23236 -0.31919 -0.23879 C -0.32242 -0.24036 -0.3362 -0.24557 -0.33972 -0.24609 C -0.34754 -0.24731 -0.35536 -0.24748 -0.36318 -0.24818 C -0.36475 -0.24853 -0.36641 -0.24887 -0.36787 -0.24922 C -0.36895 -0.24957 -0.36983 -0.25009 -0.37081 -0.25026 C -0.38557 -0.25287 -0.38352 -0.25235 -0.39603 -0.25235 " pathEditMode="relative" rAng="0" ptsTypes="AAAAAAAAAAAAAAAAAAAA">
                                      <p:cBhvr>
                                        <p:cTn id="1043" dur="2000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85" y="-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4" fill="hold">
                      <p:stCondLst>
                        <p:cond delay="indefinite"/>
                      </p:stCondLst>
                      <p:childTnLst>
                        <p:par>
                          <p:cTn id="1045" fill="hold">
                            <p:stCondLst>
                              <p:cond delay="0"/>
                            </p:stCondLst>
                            <p:childTnLst>
                              <p:par>
                                <p:cTn id="104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961 0.23531 L -0.23961 0.23549 C -0.25154 0.23427 -0.26434 0.24018 -0.27539 0.23218 C -0.29162 0.22037 -0.31097 0.20629 -0.31821 0.17796 C -0.32613 0.14685 -0.32202 0.10757 -0.31528 0.07577 C -0.30658 0.03458 -0.27295 -0.0259 -0.24782 -0.04519 C -0.23873 -0.05231 -0.21292 -0.05649 -0.20031 -0.05874 C -0.19571 -0.06239 -0.19728 -0.06014 -0.19503 -0.06396 " pathEditMode="relative" rAng="0" ptsTypes="AAAAAAAA">
                                      <p:cBhvr>
                                        <p:cTn id="1047" dur="20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6" y="-149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8" fill="hold">
                      <p:stCondLst>
                        <p:cond delay="indefinite"/>
                      </p:stCondLst>
                      <p:childTnLst>
                        <p:par>
                          <p:cTn id="1049" fill="hold">
                            <p:stCondLst>
                              <p:cond delay="0"/>
                            </p:stCondLst>
                            <p:childTnLst>
                              <p:par>
                                <p:cTn id="10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5 -0.07282 L 0.00205 -0.07264 C -9.89031E-5 -0.08011 -0.00215 -0.08759 -0.0044 -0.09471 C -0.01075 -0.11418 -0.01916 -0.1326 -0.02786 -0.14789 C -0.0349 -0.16041 -0.03559 -0.16301 -0.04311 -0.17205 C -0.04605 -0.17535 -0.04878 -0.179 -0.05191 -0.18126 C -0.06403 -0.19013 -0.07293 -0.19325 -0.08535 -0.1969 C -0.0918 -0.19899 -0.09825 -0.2009 -0.1047 -0.20212 C -0.11468 -0.20403 -0.12465 -0.20629 -0.13462 -0.20629 L -0.26308 -0.20733 L -0.34989 -0.20629 C -0.35351 -0.20611 -0.35703 -0.20368 -0.36045 -0.20212 C -0.36582 -0.19986 -0.3712 -0.19812 -0.37628 -0.19482 C -0.3845 -0.18978 -0.39359 -0.18682 -0.40033 -0.17709 C -0.40718 -0.16753 -0.41363 -0.15919 -0.4191 -0.14685 C -0.42233 -0.1399 -0.42497 -0.13208 -0.42732 -0.12391 C -0.43035 -0.11418 -0.43299 -0.10636 -0.43494 -0.09576 C -0.43592 -0.09072 -0.4366 -0.0855 -0.43729 -0.08011 C -0.43787 -0.07594 -0.43836 -0.06725 -0.43846 -0.06343 C -0.43875 -0.05822 -0.43885 -0.05231 -0.43905 -0.04675 C -0.43885 -0.03771 -0.43895 -0.02867 -0.43846 -0.01964 C -0.43836 -0.01755 -0.43758 -0.01564 -0.43729 -0.01355 C -0.43426 0.01425 -0.43817 -0.00903 -0.43435 0.00852 C -0.43396 0.01043 -0.43387 0.01286 -0.43318 0.01478 C -0.43211 0.01773 -0.43044 0.02016 -0.42908 0.02294 C -0.42829 0.02503 -0.4278 0.02746 -0.42673 0.02937 C -0.42556 0.03146 -0.42409 0.03285 -0.42262 0.03459 C -0.41783 0.0398 -0.41461 0.04397 -0.40972 0.0471 C -0.40571 0.04953 -0.4016 0.05214 -0.3974 0.05423 C -0.39613 0.05492 -0.39466 0.05492 -0.39329 0.05527 C -0.39134 0.05596 -0.38938 0.05683 -0.38743 0.05753 L -0.35986 0.05631 C -0.35595 0.05614 -0.35204 0.05579 -0.34813 0.05527 C -0.34451 0.05492 -0.34275 0.05423 -0.33933 0.05318 C -0.33835 0.05266 -0.33747 0.05179 -0.3364 0.05127 C -0.33591 0.05075 -0.33464 0.05023 -0.33464 0.0504 " pathEditMode="relative" rAng="0" ptsTypes="AAAAAAAAAAAAAAAAAAAAAAAAAAAAAAAAAAAA">
                                      <p:cBhvr>
                                        <p:cTn id="1051" dur="20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5" y="-2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2" fill="hold">
                      <p:stCondLst>
                        <p:cond delay="indefinite"/>
                      </p:stCondLst>
                      <p:childTnLst>
                        <p:par>
                          <p:cTn id="1053" fill="hold">
                            <p:stCondLst>
                              <p:cond delay="0"/>
                            </p:stCondLst>
                            <p:childTnLst>
                              <p:par>
                                <p:cTn id="105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5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7" fill="hold">
                      <p:stCondLst>
                        <p:cond delay="indefinite"/>
                      </p:stCondLst>
                      <p:childTnLst>
                        <p:par>
                          <p:cTn id="1058" fill="hold">
                            <p:stCondLst>
                              <p:cond delay="0"/>
                            </p:stCondLst>
                            <p:childTnLst>
                              <p:par>
                                <p:cTn id="105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0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2" fill="hold">
                      <p:stCondLst>
                        <p:cond delay="indefinite"/>
                      </p:stCondLst>
                      <p:childTnLst>
                        <p:par>
                          <p:cTn id="1063" fill="hold">
                            <p:stCondLst>
                              <p:cond delay="0"/>
                            </p:stCondLst>
                            <p:childTnLst>
                              <p:par>
                                <p:cTn id="106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5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7" fill="hold">
                      <p:stCondLst>
                        <p:cond delay="indefinite"/>
                      </p:stCondLst>
                      <p:childTnLst>
                        <p:par>
                          <p:cTn id="1068" fill="hold">
                            <p:stCondLst>
                              <p:cond delay="0"/>
                            </p:stCondLst>
                            <p:childTnLst>
                              <p:par>
                                <p:cTn id="106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0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2" fill="hold">
                      <p:stCondLst>
                        <p:cond delay="indefinite"/>
                      </p:stCondLst>
                      <p:childTnLst>
                        <p:par>
                          <p:cTn id="1073" fill="hold">
                            <p:stCondLst>
                              <p:cond delay="0"/>
                            </p:stCondLst>
                            <p:childTnLst>
                              <p:par>
                                <p:cTn id="107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5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7" fill="hold">
                      <p:stCondLst>
                        <p:cond delay="indefinite"/>
                      </p:stCondLst>
                      <p:childTnLst>
                        <p:par>
                          <p:cTn id="1078" fill="hold">
                            <p:stCondLst>
                              <p:cond delay="0"/>
                            </p:stCondLst>
                            <p:childTnLst>
                              <p:par>
                                <p:cTn id="107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0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2" fill="hold">
                      <p:stCondLst>
                        <p:cond delay="indefinite"/>
                      </p:stCondLst>
                      <p:childTnLst>
                        <p:par>
                          <p:cTn id="1083" fill="hold">
                            <p:stCondLst>
                              <p:cond delay="0"/>
                            </p:stCondLst>
                            <p:childTnLst>
                              <p:par>
                                <p:cTn id="108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5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7" fill="hold">
                      <p:stCondLst>
                        <p:cond delay="indefinite"/>
                      </p:stCondLst>
                      <p:childTnLst>
                        <p:par>
                          <p:cTn id="1088" fill="hold">
                            <p:stCondLst>
                              <p:cond delay="0"/>
                            </p:stCondLst>
                            <p:childTnLst>
                              <p:par>
                                <p:cTn id="108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0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2" fill="hold">
                      <p:stCondLst>
                        <p:cond delay="indefinite"/>
                      </p:stCondLst>
                      <p:childTnLst>
                        <p:par>
                          <p:cTn id="1093" fill="hold">
                            <p:stCondLst>
                              <p:cond delay="0"/>
                            </p:stCondLst>
                            <p:childTnLst>
                              <p:par>
                                <p:cTn id="10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5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7" fill="hold">
                      <p:stCondLst>
                        <p:cond delay="indefinite"/>
                      </p:stCondLst>
                      <p:childTnLst>
                        <p:par>
                          <p:cTn id="1098" fill="hold">
                            <p:stCondLst>
                              <p:cond delay="0"/>
                            </p:stCondLst>
                            <p:childTnLst>
                              <p:par>
                                <p:cTn id="10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0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2" fill="hold">
                      <p:stCondLst>
                        <p:cond delay="indefinite"/>
                      </p:stCondLst>
                      <p:childTnLst>
                        <p:par>
                          <p:cTn id="1103" fill="hold">
                            <p:stCondLst>
                              <p:cond delay="0"/>
                            </p:stCondLst>
                            <p:childTnLst>
                              <p:par>
                                <p:cTn id="1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5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7" fill="hold">
                      <p:stCondLst>
                        <p:cond delay="indefinite"/>
                      </p:stCondLst>
                      <p:childTnLst>
                        <p:par>
                          <p:cTn id="1108" fill="hold">
                            <p:stCondLst>
                              <p:cond delay="0"/>
                            </p:stCondLst>
                            <p:childTnLst>
                              <p:par>
                                <p:cTn id="11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0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2" fill="hold">
                      <p:stCondLst>
                        <p:cond delay="indefinite"/>
                      </p:stCondLst>
                      <p:childTnLst>
                        <p:par>
                          <p:cTn id="1113" fill="hold">
                            <p:stCondLst>
                              <p:cond delay="0"/>
                            </p:stCondLst>
                            <p:childTnLst>
                              <p:par>
                                <p:cTn id="11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5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7" fill="hold">
                      <p:stCondLst>
                        <p:cond delay="indefinite"/>
                      </p:stCondLst>
                      <p:childTnLst>
                        <p:par>
                          <p:cTn id="1118" fill="hold">
                            <p:stCondLst>
                              <p:cond delay="0"/>
                            </p:stCondLst>
                            <p:childTnLst>
                              <p:par>
                                <p:cTn id="11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0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2" fill="hold">
                      <p:stCondLst>
                        <p:cond delay="indefinite"/>
                      </p:stCondLst>
                      <p:childTnLst>
                        <p:par>
                          <p:cTn id="1123" fill="hold">
                            <p:stCondLst>
                              <p:cond delay="0"/>
                            </p:stCondLst>
                            <p:childTnLst>
                              <p:par>
                                <p:cTn id="11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5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7" fill="hold">
                      <p:stCondLst>
                        <p:cond delay="indefinite"/>
                      </p:stCondLst>
                      <p:childTnLst>
                        <p:par>
                          <p:cTn id="1128" fill="hold">
                            <p:stCondLst>
                              <p:cond delay="0"/>
                            </p:stCondLst>
                            <p:childTnLst>
                              <p:par>
                                <p:cTn id="1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0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2" fill="hold">
                      <p:stCondLst>
                        <p:cond delay="indefinite"/>
                      </p:stCondLst>
                      <p:childTnLst>
                        <p:par>
                          <p:cTn id="1133" fill="hold">
                            <p:stCondLst>
                              <p:cond delay="0"/>
                            </p:stCondLst>
                            <p:childTnLst>
                              <p:par>
                                <p:cTn id="11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5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7" fill="hold">
                      <p:stCondLst>
                        <p:cond delay="indefinite"/>
                      </p:stCondLst>
                      <p:childTnLst>
                        <p:par>
                          <p:cTn id="1138" fill="hold">
                            <p:stCondLst>
                              <p:cond delay="0"/>
                            </p:stCondLst>
                            <p:childTnLst>
                              <p:par>
                                <p:cTn id="11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0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2" fill="hold">
                      <p:stCondLst>
                        <p:cond delay="indefinite"/>
                      </p:stCondLst>
                      <p:childTnLst>
                        <p:par>
                          <p:cTn id="1143" fill="hold">
                            <p:stCondLst>
                              <p:cond delay="0"/>
                            </p:stCondLst>
                            <p:childTnLst>
                              <p:par>
                                <p:cTn id="11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45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7" fill="hold">
                      <p:stCondLst>
                        <p:cond delay="indefinite"/>
                      </p:stCondLst>
                      <p:childTnLst>
                        <p:par>
                          <p:cTn id="1148" fill="hold">
                            <p:stCondLst>
                              <p:cond delay="0"/>
                            </p:stCondLst>
                            <p:childTnLst>
                              <p:par>
                                <p:cTn id="1149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0" dur="500" tmFilter="0, 0; .2, .5; .8, .5; 1, 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1" dur="250" autoRev="1" fill="hold"/>
                                        <p:tgtEl>
                                          <p:spTgt spid="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2" fill="hold">
                      <p:stCondLst>
                        <p:cond delay="indefinite"/>
                      </p:stCondLst>
                      <p:childTnLst>
                        <p:par>
                          <p:cTn id="1153" fill="hold">
                            <p:stCondLst>
                              <p:cond delay="0"/>
                            </p:stCondLst>
                            <p:childTnLst>
                              <p:par>
                                <p:cTn id="1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6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7" fill="hold">
                      <p:stCondLst>
                        <p:cond delay="indefinite"/>
                      </p:stCondLst>
                      <p:childTnLst>
                        <p:par>
                          <p:cTn id="1158" fill="hold">
                            <p:stCondLst>
                              <p:cond delay="0"/>
                            </p:stCondLst>
                            <p:childTnLst>
                              <p:par>
                                <p:cTn id="11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0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2" fill="hold">
                      <p:stCondLst>
                        <p:cond delay="indefinite"/>
                      </p:stCondLst>
                      <p:childTnLst>
                        <p:par>
                          <p:cTn id="1163" fill="hold">
                            <p:stCondLst>
                              <p:cond delay="0"/>
                            </p:stCondLst>
                            <p:childTnLst>
                              <p:par>
                                <p:cTn id="116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5" dur="500" tmFilter="0, 0; .2, .5; .8, .5; 1, 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6" dur="250" autoRev="1" fill="hold"/>
                                        <p:tgtEl>
                                          <p:spTgt spid="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7" fill="hold">
                      <p:stCondLst>
                        <p:cond delay="indefinite"/>
                      </p:stCondLst>
                      <p:childTnLst>
                        <p:par>
                          <p:cTn id="1168" fill="hold">
                            <p:stCondLst>
                              <p:cond delay="0"/>
                            </p:stCondLst>
                            <p:childTnLst>
                              <p:par>
                                <p:cTn id="1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1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2" fill="hold">
                      <p:stCondLst>
                        <p:cond delay="indefinite"/>
                      </p:stCondLst>
                      <p:childTnLst>
                        <p:par>
                          <p:cTn id="1173" fill="hold">
                            <p:stCondLst>
                              <p:cond delay="0"/>
                            </p:stCondLst>
                            <p:childTnLst>
                              <p:par>
                                <p:cTn id="11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5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7" fill="hold">
                      <p:stCondLst>
                        <p:cond delay="indefinite"/>
                      </p:stCondLst>
                      <p:childTnLst>
                        <p:par>
                          <p:cTn id="1178" fill="hold">
                            <p:stCondLst>
                              <p:cond delay="0"/>
                            </p:stCondLst>
                            <p:childTnLst>
                              <p:par>
                                <p:cTn id="117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8 0.07577 L 0.00088 0.07595 C -0.00274 0.08134 -0.00577 0.08794 -0.00978 0.09246 C -0.01848 0.10219 -0.03119 0.10532 -0.04087 0.1081 C -0.048 0.11001 -0.05524 0.11175 -0.06257 0.11331 C -0.08936 0.11887 -0.08857 0.11766 -0.12005 0.12061 C -0.12572 0.12166 -0.13139 0.12218 -0.13706 0.12374 C -0.14224 0.12496 -0.15329 0.12913 -0.15877 0.13208 C -0.16404 0.13486 -0.16952 0.13834 -0.17402 0.1446 C -0.17539 0.14651 -0.17636 0.14929 -0.17754 0.15189 C -0.17871 0.1545 -0.17998 0.15711 -0.18106 0.16024 C -0.19298 0.19482 -0.17998 0.15989 -0.18516 0.17379 C -0.18555 0.17692 -0.18594 0.18005 -0.18633 0.18318 C -0.18653 0.18457 -0.18673 0.18578 -0.18692 0.18735 C -0.18731 0.19135 -0.18721 0.19586 -0.18809 0.19986 C -0.18868 0.20264 -0.18927 0.20525 -0.18985 0.2082 C -0.19005 0.20942 -0.19024 0.21098 -0.19044 0.21237 C -0.19083 0.21481 -0.19122 0.21724 -0.19161 0.21967 C -0.19181 0.22072 -0.1921 0.22159 -0.1922 0.2228 C -0.1923 0.22541 -0.1922 0.22836 -0.1922 0.23114 " pathEditMode="relative" rAng="0" ptsTypes="AAAAAAAAAAAAAAAAAAAA">
                                      <p:cBhvr>
                                        <p:cTn id="1180" dur="2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59" y="7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1" fill="hold">
                      <p:stCondLst>
                        <p:cond delay="indefinite"/>
                      </p:stCondLst>
                      <p:childTnLst>
                        <p:par>
                          <p:cTn id="1182" fill="hold">
                            <p:stCondLst>
                              <p:cond delay="0"/>
                            </p:stCondLst>
                            <p:childTnLst>
                              <p:par>
                                <p:cTn id="11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5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6" fill="hold">
                      <p:stCondLst>
                        <p:cond delay="indefinite"/>
                      </p:stCondLst>
                      <p:childTnLst>
                        <p:par>
                          <p:cTn id="1187" fill="hold">
                            <p:stCondLst>
                              <p:cond delay="0"/>
                            </p:stCondLst>
                            <p:childTnLst>
                              <p:par>
                                <p:cTn id="1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0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1" fill="hold">
                      <p:stCondLst>
                        <p:cond delay="indefinite"/>
                      </p:stCondLst>
                      <p:childTnLst>
                        <p:par>
                          <p:cTn id="1192" fill="hold">
                            <p:stCondLst>
                              <p:cond delay="0"/>
                            </p:stCondLst>
                            <p:childTnLst>
                              <p:par>
                                <p:cTn id="11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4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6" fill="hold">
                      <p:stCondLst>
                        <p:cond delay="indefinite"/>
                      </p:stCondLst>
                      <p:childTnLst>
                        <p:par>
                          <p:cTn id="1197" fill="hold">
                            <p:stCondLst>
                              <p:cond delay="0"/>
                            </p:stCondLst>
                            <p:childTnLst>
                              <p:par>
                                <p:cTn id="11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0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1" fill="hold">
                      <p:stCondLst>
                        <p:cond delay="indefinite"/>
                      </p:stCondLst>
                      <p:childTnLst>
                        <p:par>
                          <p:cTn id="1202" fill="hold">
                            <p:stCondLst>
                              <p:cond delay="0"/>
                            </p:stCondLst>
                            <p:childTnLst>
                              <p:par>
                                <p:cTn id="1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5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6" fill="hold">
                      <p:stCondLst>
                        <p:cond delay="indefinite"/>
                      </p:stCondLst>
                      <p:childTnLst>
                        <p:par>
                          <p:cTn id="1207" fill="hold">
                            <p:stCondLst>
                              <p:cond delay="0"/>
                            </p:stCondLst>
                            <p:childTnLst>
                              <p:par>
                                <p:cTn id="120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9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1" fill="hold">
                      <p:stCondLst>
                        <p:cond delay="indefinite"/>
                      </p:stCondLst>
                      <p:childTnLst>
                        <p:par>
                          <p:cTn id="1212" fill="hold">
                            <p:stCondLst>
                              <p:cond delay="0"/>
                            </p:stCondLst>
                            <p:childTnLst>
                              <p:par>
                                <p:cTn id="12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5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6" fill="hold">
                      <p:stCondLst>
                        <p:cond delay="indefinite"/>
                      </p:stCondLst>
                      <p:childTnLst>
                        <p:par>
                          <p:cTn id="1217" fill="hold">
                            <p:stCondLst>
                              <p:cond delay="0"/>
                            </p:stCondLst>
                            <p:childTnLst>
                              <p:par>
                                <p:cTn id="12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0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1" fill="hold">
                      <p:stCondLst>
                        <p:cond delay="indefinite"/>
                      </p:stCondLst>
                      <p:childTnLst>
                        <p:par>
                          <p:cTn id="1222" fill="hold">
                            <p:stCondLst>
                              <p:cond delay="0"/>
                            </p:stCondLst>
                            <p:childTnLst>
                              <p:par>
                                <p:cTn id="12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4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6" fill="hold">
                      <p:stCondLst>
                        <p:cond delay="indefinite"/>
                      </p:stCondLst>
                      <p:childTnLst>
                        <p:par>
                          <p:cTn id="1227" fill="hold">
                            <p:stCondLst>
                              <p:cond delay="0"/>
                            </p:stCondLst>
                            <p:childTnLst>
                              <p:par>
                                <p:cTn id="12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0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1" fill="hold">
                      <p:stCondLst>
                        <p:cond delay="indefinite"/>
                      </p:stCondLst>
                      <p:childTnLst>
                        <p:par>
                          <p:cTn id="1232" fill="hold">
                            <p:stCondLst>
                              <p:cond delay="0"/>
                            </p:stCondLst>
                            <p:childTnLst>
                              <p:par>
                                <p:cTn id="12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5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6" fill="hold">
                      <p:stCondLst>
                        <p:cond delay="indefinite"/>
                      </p:stCondLst>
                      <p:childTnLst>
                        <p:par>
                          <p:cTn id="1237" fill="hold">
                            <p:stCondLst>
                              <p:cond delay="0"/>
                            </p:stCondLst>
                            <p:childTnLst>
                              <p:par>
                                <p:cTn id="12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9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1" fill="hold">
                      <p:stCondLst>
                        <p:cond delay="indefinite"/>
                      </p:stCondLst>
                      <p:childTnLst>
                        <p:par>
                          <p:cTn id="1242" fill="hold">
                            <p:stCondLst>
                              <p:cond delay="0"/>
                            </p:stCondLst>
                            <p:childTnLst>
                              <p:par>
                                <p:cTn id="12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5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6" fill="hold">
                      <p:stCondLst>
                        <p:cond delay="indefinite"/>
                      </p:stCondLst>
                      <p:childTnLst>
                        <p:par>
                          <p:cTn id="1247" fill="hold">
                            <p:stCondLst>
                              <p:cond delay="0"/>
                            </p:stCondLst>
                            <p:childTnLst>
                              <p:par>
                                <p:cTn id="12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0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1" fill="hold">
                      <p:stCondLst>
                        <p:cond delay="indefinite"/>
                      </p:stCondLst>
                      <p:childTnLst>
                        <p:par>
                          <p:cTn id="1252" fill="hold">
                            <p:stCondLst>
                              <p:cond delay="0"/>
                            </p:stCondLst>
                            <p:childTnLst>
                              <p:par>
                                <p:cTn id="12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4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6" fill="hold">
                      <p:stCondLst>
                        <p:cond delay="indefinite"/>
                      </p:stCondLst>
                      <p:childTnLst>
                        <p:par>
                          <p:cTn id="1257" fill="hold">
                            <p:stCondLst>
                              <p:cond delay="0"/>
                            </p:stCondLst>
                            <p:childTnLst>
                              <p:par>
                                <p:cTn id="12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0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1" fill="hold">
                      <p:stCondLst>
                        <p:cond delay="indefinite"/>
                      </p:stCondLst>
                      <p:childTnLst>
                        <p:par>
                          <p:cTn id="1262" fill="hold">
                            <p:stCondLst>
                              <p:cond delay="0"/>
                            </p:stCondLst>
                            <p:childTnLst>
                              <p:par>
                                <p:cTn id="1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5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6" fill="hold">
                      <p:stCondLst>
                        <p:cond delay="indefinite"/>
                      </p:stCondLst>
                      <p:childTnLst>
                        <p:par>
                          <p:cTn id="1267" fill="hold">
                            <p:stCondLst>
                              <p:cond delay="0"/>
                            </p:stCondLst>
                            <p:childTnLst>
                              <p:par>
                                <p:cTn id="12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9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1" fill="hold">
                      <p:stCondLst>
                        <p:cond delay="indefinite"/>
                      </p:stCondLst>
                      <p:childTnLst>
                        <p:par>
                          <p:cTn id="1272" fill="hold">
                            <p:stCondLst>
                              <p:cond delay="0"/>
                            </p:stCondLst>
                            <p:childTnLst>
                              <p:par>
                                <p:cTn id="12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5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6" fill="hold">
                      <p:stCondLst>
                        <p:cond delay="indefinite"/>
                      </p:stCondLst>
                      <p:childTnLst>
                        <p:par>
                          <p:cTn id="1277" fill="hold">
                            <p:stCondLst>
                              <p:cond delay="0"/>
                            </p:stCondLst>
                            <p:childTnLst>
                              <p:par>
                                <p:cTn id="12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0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1" fill="hold">
                      <p:stCondLst>
                        <p:cond delay="indefinite"/>
                      </p:stCondLst>
                      <p:childTnLst>
                        <p:par>
                          <p:cTn id="1282" fill="hold">
                            <p:stCondLst>
                              <p:cond delay="0"/>
                            </p:stCondLst>
                            <p:childTnLst>
                              <p:par>
                                <p:cTn id="12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4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6" fill="hold">
                      <p:stCondLst>
                        <p:cond delay="indefinite"/>
                      </p:stCondLst>
                      <p:childTnLst>
                        <p:par>
                          <p:cTn id="1287" fill="hold">
                            <p:stCondLst>
                              <p:cond delay="0"/>
                            </p:stCondLst>
                            <p:childTnLst>
                              <p:par>
                                <p:cTn id="12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0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1" fill="hold">
                      <p:stCondLst>
                        <p:cond delay="indefinite"/>
                      </p:stCondLst>
                      <p:childTnLst>
                        <p:par>
                          <p:cTn id="1292" fill="hold">
                            <p:stCondLst>
                              <p:cond delay="0"/>
                            </p:stCondLst>
                            <p:childTnLst>
                              <p:par>
                                <p:cTn id="12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5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6" fill="hold">
                      <p:stCondLst>
                        <p:cond delay="indefinite"/>
                      </p:stCondLst>
                      <p:childTnLst>
                        <p:par>
                          <p:cTn id="1297" fill="hold">
                            <p:stCondLst>
                              <p:cond delay="0"/>
                            </p:stCondLst>
                            <p:childTnLst>
                              <p:par>
                                <p:cTn id="12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9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1" fill="hold">
                      <p:stCondLst>
                        <p:cond delay="indefinite"/>
                      </p:stCondLst>
                      <p:childTnLst>
                        <p:par>
                          <p:cTn id="1302" fill="hold">
                            <p:stCondLst>
                              <p:cond delay="0"/>
                            </p:stCondLst>
                            <p:childTnLst>
                              <p:par>
                                <p:cTn id="130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 0.01286 L 0.0001 0.01303 C -0.00489 0.04118 -0.0044 0.04136 -0.0175 0.08064 C -0.02043 0.08898 -0.02395 0.09697 -0.02806 0.10358 C -0.0349 0.11435 -0.06501 0.13833 -0.06736 0.14007 C -0.0787 0.14807 -0.09023 0.15554 -0.10197 0.16093 C -0.13325 0.17466 -0.16033 0.17344 -0.19288 0.17448 L -0.30785 0.17657 C -0.31645 0.17692 -0.32515 0.17639 -0.33366 0.17761 C -0.33943 0.17831 -0.3451 0.18004 -0.35067 0.18178 C -0.35194 0.18213 -0.35302 0.18317 -0.35419 0.18387 C -0.35517 0.18422 -0.35614 0.18456 -0.35712 0.18491 C -0.35898 0.1896 -0.358 0.1863 -0.35888 0.19221 C -0.35957 0.19621 -0.35947 0.19395 -0.35947 0.19638 " pathEditMode="relative" rAng="0" ptsTypes="AAAAAAAAAAAAAA">
                                      <p:cBhvr>
                                        <p:cTn id="1304" dur="2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8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5" fill="hold">
                      <p:stCondLst>
                        <p:cond delay="indefinite"/>
                      </p:stCondLst>
                      <p:childTnLst>
                        <p:par>
                          <p:cTn id="1306" fill="hold">
                            <p:stCondLst>
                              <p:cond delay="0"/>
                            </p:stCondLst>
                            <p:childTnLst>
                              <p:par>
                                <p:cTn id="130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4.18491E-6 L -0.00117 0.00017 C -0.00274 0.0139 -0.00254 0.01824 -0.00547 0.03058 C -0.00811 0.04118 -0.01036 0.04675 -0.01496 0.05578 C -0.01994 0.06552 -0.02424 0.07681 -0.0303 0.08429 C -0.03382 0.08846 -0.04458 0.10253 -0.04976 0.10723 C -0.05426 0.11122 -0.05875 0.11539 -0.06345 0.11835 C -0.0785 0.12739 -0.10245 0.13694 -0.11721 0.14251 C -0.13031 0.14685 -0.14341 0.15102 -0.15632 0.15571 C -0.1748 0.1618 -0.17558 0.16319 -0.19484 0.16771 C -0.22573 0.17448 -0.21322 0.17014 -0.24685 0.17535 C -0.24919 0.1757 -0.25164 0.17605 -0.25398 0.17639 L -0.28292 0.17865 L -0.29358 0.18091 L -0.29954 0.18196 C -0.31459 0.19047 -0.30707 0.18074 -0.30951 0.19186 C -0.3098 0.19291 -0.31039 0.19377 -0.31068 0.19516 C -0.31098 0.19569 -0.31107 0.19655 -0.31127 0.19742 " pathEditMode="relative" rAng="0" ptsTypes="AAAAAAAAAAAAAAAAAA">
                                      <p:cBhvr>
                                        <p:cTn id="1308" dur="2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05" y="98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9" fill="hold">
                      <p:stCondLst>
                        <p:cond delay="indefinite"/>
                      </p:stCondLst>
                      <p:childTnLst>
                        <p:par>
                          <p:cTn id="1310" fill="hold">
                            <p:stCondLst>
                              <p:cond delay="0"/>
                            </p:stCondLst>
                            <p:childTnLst>
                              <p:par>
                                <p:cTn id="13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166 0.02033 -0.00684 0.04275 -0.00977 0.04814 C -0.01593 0.05961 -0.02327 0.07507 -0.03089 0.08359 C -0.04145 0.09558 -0.05426 0.10566 -0.06609 0.11279 C -0.07518 0.11835 -0.09639 0.13051 -0.1089 0.13468 C -0.11712 0.13747 -0.12787 0.13886 -0.13589 0.14094 C -0.17108 0.15015 -0.14977 0.14755 -0.17812 0.14928 C -0.18125 0.14998 -0.18447 0.14998 -0.1875 0.15137 C -0.18887 0.15206 -0.18975 0.15467 -0.19102 0.15554 C -0.19317 0.1571 -0.19542 0.15728 -0.19748 0.15867 C -0.19953 0.16006 -0.20129 0.16267 -0.20334 0.16388 C -0.20569 0.16545 -0.20813 0.16597 -0.21038 0.16701 C -0.21302 0.1684 -0.21546 0.17014 -0.21801 0.17118 C -0.21937 0.17188 -0.22084 0.1717 -0.22211 0.17222 C -0.22358 0.17275 -0.22485 0.17379 -0.22622 0.17431 C -0.22768 0.175 -0.23463 0.17761 -0.23619 0.17848 C -0.25066 0.18769 -0.22808 0.1757 -0.24382 0.18369 C -0.24557 0.18561 -0.24743 0.187 -0.24851 0.18995 C -0.2489 0.19099 -0.2487 0.19238 -0.24909 0.19308 C -0.25085 0.19673 -0.25095 0.19621 -0.25261 0.19621 " pathEditMode="relative" rAng="0" ptsTypes="AAAAAAAAAAAAAAAAAAAAA">
                                      <p:cBhvr>
                                        <p:cTn id="1312" dur="2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41" y="91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3" fill="hold">
                      <p:stCondLst>
                        <p:cond delay="indefinite"/>
                      </p:stCondLst>
                      <p:childTnLst>
                        <p:par>
                          <p:cTn id="1314" fill="hold">
                            <p:stCondLst>
                              <p:cond delay="0"/>
                            </p:stCondLst>
                            <p:childTnLst>
                              <p:par>
                                <p:cTn id="13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068 0.01598 -0.00127 0.01911 -0.00224 0.02224 C -0.00264 0.02363 -0.00342 0.02485 -0.004 0.02641 C -0.00655 0.03302 -0.00606 0.03267 -0.00928 0.03893 C -0.01075 0.04171 -0.01202 0.04518 -0.01398 0.04727 C -0.0259 0.06048 -0.00997 0.04362 -0.02571 0.05665 C -0.02854 0.05891 -0.03108 0.06239 -0.03392 0.06499 C -0.03675 0.06743 -0.03979 0.06899 -0.04272 0.07125 C -0.04565 0.07351 -0.04849 0.07612 -0.05152 0.07855 C -0.05435 0.08064 -0.05738 0.08237 -0.06032 0.08481 C -0.07273 0.09454 -0.06178 0.09037 -0.08436 0.10253 L -0.0961 0.10879 C -0.09844 0.11001 -0.10079 0.1114 -0.10313 0.11296 C -0.10411 0.11348 -0.10499 0.11435 -0.10607 0.11505 C -0.1088 0.11644 -0.11144 0.11783 -0.11428 0.11922 C -0.1178 0.12061 -0.12132 0.12148 -0.12484 0.12339 C -0.13002 0.126 -0.13481 0.13069 -0.14009 0.13277 C -0.14283 0.13382 -0.14556 0.13434 -0.1483 0.1359 C -0.15035 0.13694 -0.15221 0.13868 -0.15417 0.14007 C -0.15593 0.14112 -0.15769 0.14181 -0.15945 0.1432 C -0.1616 0.14459 -0.16365 0.14685 -0.1659 0.14841 C -0.16736 0.14928 -0.16912 0.14928 -0.17059 0.1505 C -0.18916 0.16371 -0.17802 0.15849 -0.18584 0.16197 C -0.18662 0.16301 -0.18731 0.16423 -0.18819 0.1651 C -0.18868 0.16562 -0.18946 0.16527 -0.18995 0.16614 C -0.19034 0.16684 -0.19024 0.16823 -0.19053 0.16927 C -0.19083 0.17031 -0.19161 0.17101 -0.19171 0.1724 C -0.192 0.18091 -0.19171 0.18978 -0.19171 0.19847 " pathEditMode="relative" rAng="0" ptsTypes="AAAAAAAAAAAAAAAAAAAAAAAAAAAAA">
                                      <p:cBhvr>
                                        <p:cTn id="1316" dur="2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0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7" fill="hold">
                      <p:stCondLst>
                        <p:cond delay="indefinite"/>
                      </p:stCondLst>
                      <p:childTnLst>
                        <p:par>
                          <p:cTn id="1318" fill="hold">
                            <p:stCondLst>
                              <p:cond delay="0"/>
                            </p:stCondLst>
                            <p:childTnLst>
                              <p:par>
                                <p:cTn id="13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139 L -0.00117 0.01407 C -0.00176 0.02467 -0.00147 0.02415 -0.00293 0.03371 C -0.00352 0.03684 -0.00391 0.04014 -0.00469 0.0431 C -0.00724 0.05196 -0.013 0.06187 -0.01642 0.06812 C -0.01916 0.07281 -0.0217 0.07768 -0.02464 0.08168 C -0.02737 0.08498 -0.0306 0.08707 -0.03344 0.09002 C -0.03607 0.09263 -0.03852 0.09576 -0.04106 0.09836 C -0.05221 0.10879 -0.04487 0.10097 -0.05397 0.10775 C -0.06003 0.11209 -0.07528 0.12443 -0.08153 0.12964 L -0.08916 0.1359 C -0.0917 0.13799 -0.09424 0.14025 -0.09678 0.14216 C -0.10373 0.14702 -0.10509 0.14685 -0.11028 0.15363 C -0.11213 0.15589 -0.11526 0.16093 -0.11673 0.16406 C -0.11722 0.16492 -0.11751 0.16614 -0.1179 0.16718 C -0.11927 0.17031 -0.12201 0.17657 -0.12201 0.17674 C -0.12416 0.18752 -0.12259 0.17796 -0.12377 0.19117 C -0.12396 0.19256 -0.12406 0.19395 -0.12435 0.19534 C -0.12465 0.19638 -0.12553 0.19847 -0.12553 0.19864 " pathEditMode="relative" rAng="0" ptsTypes="AAAAAAAAAAAAAAAAAAA">
                                      <p:cBhvr>
                                        <p:cTn id="1320" dur="2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8" y="9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1" fill="hold">
                      <p:stCondLst>
                        <p:cond delay="indefinite"/>
                      </p:stCondLst>
                      <p:childTnLst>
                        <p:par>
                          <p:cTn id="1322" fill="hold">
                            <p:stCondLst>
                              <p:cond delay="0"/>
                            </p:stCondLst>
                            <p:childTnLst>
                              <p:par>
                                <p:cTn id="13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8 0.01286 L -0.00088 0.01303 C -0.00284 0.04327 -0.00118 0.0205 -0.00333 0.0431 C -0.00352 0.04536 -0.00343 0.04796 -0.00391 0.0504 C -0.00421 0.05248 -0.00509 0.05439 -0.00567 0.05665 C -0.00626 0.05926 -0.00665 0.06221 -0.00743 0.06499 C -0.01262 0.0855 -0.00968 0.07299 -0.01447 0.08793 C -0.01506 0.08985 -0.01555 0.09211 -0.01623 0.09419 C -0.01858 0.10114 -0.02308 0.11209 -0.0262 0.11713 C -0.02816 0.12026 -0.02992 0.12374 -0.03207 0.12652 C -0.0397 0.13625 -0.04126 0.1359 -0.04967 0.14216 C -0.0569 0.14737 -0.05309 0.14476 -0.06023 0.15154 C -0.06257 0.15363 -0.06492 0.15571 -0.06726 0.1578 C -0.06844 0.15884 -0.06971 0.15936 -0.07078 0.16093 L -0.07372 0.1651 C -0.07665 0.17831 -0.07489 0.1684 -0.07489 0.19638 " pathEditMode="relative" rAng="0" ptsTypes="AAAAAAAAAAAAAAAA">
                                      <p:cBhvr>
                                        <p:cTn id="1324" dur="2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4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5" fill="hold">
                      <p:stCondLst>
                        <p:cond delay="indefinite"/>
                      </p:stCondLst>
                      <p:childTnLst>
                        <p:par>
                          <p:cTn id="1326" fill="hold">
                            <p:stCondLst>
                              <p:cond delay="0"/>
                            </p:stCondLst>
                            <p:childTnLst>
                              <p:par>
                                <p:cTn id="13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6997E-5 0.01286 L -9.76997E-5 0.01303 C 0.00303 0.05144 0.00244 0.03406 -9.76997E-5 0.09315 C -0.0003 0.09662 -0.00069 0.1001 -0.00127 0.10358 C -0.00186 0.1067 -0.00303 0.10966 -0.00362 0.11296 C -0.00421 0.11557 -0.00421 0.11852 -0.00479 0.1213 C -0.00557 0.1246 -0.00675 0.12739 -0.00773 0.13069 C -0.00812 0.1319 -0.00841 0.13347 -0.0089 0.13486 C -0.01115 0.14112 -0.01408 0.14685 -0.01594 0.15363 C -0.01691 0.1571 -0.01779 0.16058 -0.01887 0.16406 C -0.01965 0.16614 -0.02122 0.17066 -0.0218 0.17344 C -0.0221 0.17466 -0.02219 0.17622 -0.02239 0.17761 C -0.02405 0.18769 -0.02298 0.1717 -0.02298 0.19847 " pathEditMode="relative" rAng="0" ptsTypes="AAAAAAAAAAAAA">
                                      <p:cBhvr>
                                        <p:cTn id="1328" dur="2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9" fill="hold">
                      <p:stCondLst>
                        <p:cond delay="indefinite"/>
                      </p:stCondLst>
                      <p:childTnLst>
                        <p:par>
                          <p:cTn id="1330" fill="hold">
                            <p:stCondLst>
                              <p:cond delay="0"/>
                            </p:stCondLst>
                            <p:childTnLst>
                              <p:par>
                                <p:cTn id="13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 0.01181 L 0.00118 0.01199 C 0.00176 0.01842 0.00235 0.02485 0.00294 0.03163 C 0.00352 0.03979 0.00313 0.04866 0.0047 0.05665 C 0.00509 0.05874 0.00548 0.06065 0.00587 0.06291 C 0.00724 0.07229 0.00685 0.07386 0.0088 0.08376 C 0.00939 0.08689 0.01046 0.08985 0.01115 0.09315 C 0.01183 0.09645 0.01203 0.1001 0.01291 0.10358 C 0.0134 0.10584 0.01457 0.10757 0.01525 0.10983 C 0.01897 0.12304 0.01301 0.10879 0.01936 0.12235 C 0.0219 0.14025 0.01868 0.11956 0.02405 0.14424 C 0.02435 0.14563 0.02503 0.1545 0.02523 0.15571 C 0.0264 0.16388 0.02679 0.1644 0.02874 0.17135 C 0.02894 0.17309 0.02904 0.17483 0.02933 0.17657 C 0.02962 0.17813 0.03099 0.18161 0.03109 0.18387 C 0.03119 0.18891 0.03109 0.1943 0.03109 0.19951 " pathEditMode="relative" rAng="0" ptsTypes="AAAAAAAAAAAAAAAA">
                                      <p:cBhvr>
                                        <p:cTn id="1332" dur="2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" y="93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3" fill="hold">
                      <p:stCondLst>
                        <p:cond delay="indefinite"/>
                      </p:stCondLst>
                      <p:childTnLst>
                        <p:par>
                          <p:cTn id="1334" fill="hold">
                            <p:stCondLst>
                              <p:cond delay="0"/>
                            </p:stCondLst>
                            <p:childTnLst>
                              <p:par>
                                <p:cTn id="13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7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8" fill="hold">
                      <p:stCondLst>
                        <p:cond delay="indefinite"/>
                      </p:stCondLst>
                      <p:childTnLst>
                        <p:par>
                          <p:cTn id="1339" fill="hold">
                            <p:stCondLst>
                              <p:cond delay="0"/>
                            </p:stCondLst>
                            <p:childTnLst>
                              <p:par>
                                <p:cTn id="13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2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3" fill="hold">
                      <p:stCondLst>
                        <p:cond delay="indefinite"/>
                      </p:stCondLst>
                      <p:childTnLst>
                        <p:par>
                          <p:cTn id="1344" fill="hold">
                            <p:stCondLst>
                              <p:cond delay="0"/>
                            </p:stCondLst>
                            <p:childTnLst>
                              <p:par>
                                <p:cTn id="13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7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8" fill="hold">
                      <p:stCondLst>
                        <p:cond delay="indefinite"/>
                      </p:stCondLst>
                      <p:childTnLst>
                        <p:par>
                          <p:cTn id="1349" fill="hold">
                            <p:stCondLst>
                              <p:cond delay="0"/>
                            </p:stCondLst>
                            <p:childTnLst>
                              <p:par>
                                <p:cTn id="13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2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3" fill="hold">
                      <p:stCondLst>
                        <p:cond delay="indefinite"/>
                      </p:stCondLst>
                      <p:childTnLst>
                        <p:par>
                          <p:cTn id="1354" fill="hold">
                            <p:stCondLst>
                              <p:cond delay="0"/>
                            </p:stCondLst>
                            <p:childTnLst>
                              <p:par>
                                <p:cTn id="13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7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8" fill="hold">
                      <p:stCondLst>
                        <p:cond delay="indefinite"/>
                      </p:stCondLst>
                      <p:childTnLst>
                        <p:par>
                          <p:cTn id="1359" fill="hold">
                            <p:stCondLst>
                              <p:cond delay="0"/>
                            </p:stCondLst>
                            <p:childTnLst>
                              <p:par>
                                <p:cTn id="13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2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3" fill="hold">
                      <p:stCondLst>
                        <p:cond delay="indefinite"/>
                      </p:stCondLst>
                      <p:childTnLst>
                        <p:par>
                          <p:cTn id="1364" fill="hold">
                            <p:stCondLst>
                              <p:cond delay="0"/>
                            </p:stCondLst>
                            <p:childTnLst>
                              <p:par>
                                <p:cTn id="13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8" fill="hold">
                      <p:stCondLst>
                        <p:cond delay="indefinite"/>
                      </p:stCondLst>
                      <p:childTnLst>
                        <p:par>
                          <p:cTn id="1369" fill="hold">
                            <p:stCondLst>
                              <p:cond delay="0"/>
                            </p:stCondLst>
                            <p:childTnLst>
                              <p:par>
                                <p:cTn id="13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2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3" fill="hold">
                      <p:stCondLst>
                        <p:cond delay="indefinite"/>
                      </p:stCondLst>
                      <p:childTnLst>
                        <p:par>
                          <p:cTn id="1374" fill="hold">
                            <p:stCondLst>
                              <p:cond delay="0"/>
                            </p:stCondLst>
                            <p:childTnLst>
                              <p:par>
                                <p:cTn id="137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7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8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9" fill="hold">
                      <p:stCondLst>
                        <p:cond delay="indefinite"/>
                      </p:stCondLst>
                      <p:childTnLst>
                        <p:par>
                          <p:cTn id="1380" fill="hold">
                            <p:stCondLst>
                              <p:cond delay="0"/>
                            </p:stCondLst>
                            <p:childTnLst>
                              <p:par>
                                <p:cTn id="13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3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4" fill="hold">
                      <p:stCondLst>
                        <p:cond delay="indefinite"/>
                      </p:stCondLst>
                      <p:childTnLst>
                        <p:par>
                          <p:cTn id="1385" fill="hold">
                            <p:stCondLst>
                              <p:cond delay="0"/>
                            </p:stCondLst>
                            <p:childTnLst>
                              <p:par>
                                <p:cTn id="13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8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9" fill="hold">
                      <p:stCondLst>
                        <p:cond delay="indefinite"/>
                      </p:stCondLst>
                      <p:childTnLst>
                        <p:par>
                          <p:cTn id="1390" fill="hold">
                            <p:stCondLst>
                              <p:cond delay="0"/>
                            </p:stCondLst>
                            <p:childTnLst>
                              <p:par>
                                <p:cTn id="139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6 -0.0292 L 0.00166 -0.02903 C -0.01359 -0.0756 -0.00919 -0.06935 -0.04879 -0.11366 C -0.05534 -0.12096 -0.0656 -0.13348 -0.07284 -0.13765 C -0.08594 -0.14529 -0.09953 -0.1512 -0.11214 -0.16059 C -0.11585 -0.16337 -0.11957 -0.1665 -0.12328 -0.16893 C -0.12445 -0.1698 -0.12573 -0.16945 -0.1268 -0.16997 C -0.13198 -0.17223 -0.13697 -0.17519 -0.14205 -0.17727 C -0.153 -0.18214 -0.16385 -0.18805 -0.1749 -0.19083 C -0.17627 -0.19118 -0.17773 -0.19152 -0.17901 -0.19187 C -0.2013 -0.19969 -0.19758 -0.19969 -0.22065 -0.20543 C -0.22867 -0.20751 -0.23678 -0.20821 -0.2447 -0.21064 C -0.26122 -0.21585 -0.27745 -0.22402 -0.29397 -0.22837 C -0.29788 -0.22941 -0.30189 -0.23011 -0.3057 -0.2315 C -0.32702 -0.23914 -0.3057 -0.23236 -0.3192 -0.23879 C -0.32242 -0.24036 -0.33621 -0.24557 -0.33973 -0.24609 C -0.34755 -0.24731 -0.35537 -0.24748 -0.36319 -0.24818 C -0.36475 -0.24853 -0.36641 -0.24887 -0.36788 -0.24922 C -0.36896 -0.24957 -0.36984 -0.25009 -0.37081 -0.25027 C -0.38558 -0.25287 -0.38352 -0.25235 -0.39604 -0.25235 " pathEditMode="relative" rAng="0" ptsTypes="AAAAAAAAAAAAAAAAAAAA">
                                      <p:cBhvr>
                                        <p:cTn id="1392" dur="2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85" y="-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3" fill="hold">
                      <p:stCondLst>
                        <p:cond delay="indefinite"/>
                      </p:stCondLst>
                      <p:childTnLst>
                        <p:par>
                          <p:cTn id="1394" fill="hold">
                            <p:stCondLst>
                              <p:cond delay="0"/>
                            </p:stCondLst>
                            <p:childTnLst>
                              <p:par>
                                <p:cTn id="139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961 0.23532 L -0.23961 0.23549 C -0.25154 0.23427 -0.26435 0.24018 -0.27539 0.23219 C -0.29162 0.22037 -0.31098 0.20629 -0.31821 0.17796 C -0.32613 0.14685 -0.32203 0.10758 -0.31528 0.07577 C -0.30658 0.03459 -0.27295 -0.02589 -0.24783 -0.04519 C -0.23873 -0.05231 -0.21293 -0.05648 -0.20031 -0.05874 C -0.19572 -0.06239 -0.19728 -0.06013 -0.19504 -0.06395 " pathEditMode="relative" rAng="0" ptsTypes="AAAAAAAA">
                                      <p:cBhvr>
                                        <p:cTn id="1396" dur="2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6" y="-149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7" fill="hold">
                      <p:stCondLst>
                        <p:cond delay="indefinite"/>
                      </p:stCondLst>
                      <p:childTnLst>
                        <p:par>
                          <p:cTn id="1398" fill="hold">
                            <p:stCondLst>
                              <p:cond delay="0"/>
                            </p:stCondLst>
                            <p:childTnLst>
                              <p:par>
                                <p:cTn id="139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5 -0.07282 L 0.00205 -0.07264 C -9.6813E-5 -0.08012 -0.00215 -0.08759 -0.0044 -0.09471 C -0.01076 -0.11418 -0.01916 -0.1326 -0.02787 -0.14789 C -0.0349 -0.16041 -0.03559 -0.16301 -0.04312 -0.17205 C -0.04605 -0.17535 -0.04879 -0.179 -0.05191 -0.18126 C -0.06404 -0.19013 -0.07293 -0.19325 -0.08535 -0.1969 C -0.0918 -0.19899 -0.09825 -0.2009 -0.10471 -0.20212 C -0.11468 -0.20403 -0.12465 -0.20629 -0.13462 -0.20629 L -0.26308 -0.20733 L -0.34989 -0.20629 C -0.35351 -0.20612 -0.35703 -0.20368 -0.36045 -0.20212 C -0.36583 -0.19986 -0.3712 -0.19812 -0.37629 -0.19482 C -0.3845 -0.18978 -0.39359 -0.187 -0.40034 -0.17709 C -0.40718 -0.16753 -0.41363 -0.15919 -0.41911 -0.14685 C -0.42233 -0.1399 -0.42497 -0.13208 -0.42732 -0.12391 C -0.43035 -0.11418 -0.43299 -0.10636 -0.43494 -0.09576 C -0.43592 -0.09072 -0.43661 -0.0855 -0.43729 -0.08012 C -0.43788 -0.07594 -0.43836 -0.06726 -0.43846 -0.06343 C -0.43876 -0.05822 -0.43885 -0.05231 -0.43905 -0.04675 C -0.43885 -0.03771 -0.43895 -0.02867 -0.43846 -0.01964 C -0.43836 -0.01755 -0.43758 -0.01564 -0.43729 -0.01355 C -0.43426 0.01425 -0.43817 -0.00903 -0.43436 0.00852 C -0.43397 0.01043 -0.43387 0.01286 -0.43318 0.01477 C -0.43211 0.01773 -0.43045 0.02016 -0.42908 0.02294 C -0.4283 0.02503 -0.42781 0.02746 -0.42673 0.02937 C -0.42556 0.03146 -0.42409 0.03285 -0.42263 0.03459 C -0.41783 0.0398 -0.41461 0.04397 -0.40972 0.0471 C -0.40571 0.04953 -0.40161 0.05214 -0.3974 0.05423 C -0.39613 0.05492 -0.39467 0.05492 -0.3933 0.05527 C -0.39134 0.05596 -0.38939 0.05683 -0.38743 0.05753 L -0.35986 0.05631 C -0.35595 0.05614 -0.35204 0.05579 -0.34813 0.05527 C -0.34451 0.05492 -0.34275 0.05423 -0.33933 0.05318 C -0.33835 0.05266 -0.33748 0.05179 -0.3364 0.05127 C -0.33591 0.05075 -0.33464 0.05023 -0.33464 0.0504 " pathEditMode="relative" rAng="0" ptsTypes="AAAAAAAAAAAAAAAAAAAAAAAAAAAAAAAAAAAA">
                                      <p:cBhvr>
                                        <p:cTn id="1400" dur="2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5" y="-2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1" fill="hold">
                      <p:stCondLst>
                        <p:cond delay="indefinite"/>
                      </p:stCondLst>
                      <p:childTnLst>
                        <p:par>
                          <p:cTn id="1402" fill="hold">
                            <p:stCondLst>
                              <p:cond delay="0"/>
                            </p:stCondLst>
                            <p:childTnLst>
                              <p:par>
                                <p:cTn id="140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4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6" fill="hold">
                      <p:stCondLst>
                        <p:cond delay="indefinite"/>
                      </p:stCondLst>
                      <p:childTnLst>
                        <p:par>
                          <p:cTn id="1407" fill="hold">
                            <p:stCondLst>
                              <p:cond delay="0"/>
                            </p:stCondLst>
                            <p:childTnLst>
                              <p:par>
                                <p:cTn id="140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9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1" fill="hold">
                      <p:stCondLst>
                        <p:cond delay="indefinite"/>
                      </p:stCondLst>
                      <p:childTnLst>
                        <p:par>
                          <p:cTn id="1412" fill="hold">
                            <p:stCondLst>
                              <p:cond delay="0"/>
                            </p:stCondLst>
                            <p:childTnLst>
                              <p:par>
                                <p:cTn id="14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4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6" fill="hold">
                      <p:stCondLst>
                        <p:cond delay="indefinite"/>
                      </p:stCondLst>
                      <p:childTnLst>
                        <p:par>
                          <p:cTn id="1417" fill="hold">
                            <p:stCondLst>
                              <p:cond delay="0"/>
                            </p:stCondLst>
                            <p:childTnLst>
                              <p:par>
                                <p:cTn id="141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9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1" fill="hold">
                      <p:stCondLst>
                        <p:cond delay="indefinite"/>
                      </p:stCondLst>
                      <p:childTnLst>
                        <p:par>
                          <p:cTn id="1422" fill="hold">
                            <p:stCondLst>
                              <p:cond delay="0"/>
                            </p:stCondLst>
                            <p:childTnLst>
                              <p:par>
                                <p:cTn id="142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4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6" fill="hold">
                      <p:stCondLst>
                        <p:cond delay="indefinite"/>
                      </p:stCondLst>
                      <p:childTnLst>
                        <p:par>
                          <p:cTn id="1427" fill="hold">
                            <p:stCondLst>
                              <p:cond delay="0"/>
                            </p:stCondLst>
                            <p:childTnLst>
                              <p:par>
                                <p:cTn id="142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9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1" fill="hold">
                      <p:stCondLst>
                        <p:cond delay="indefinite"/>
                      </p:stCondLst>
                      <p:childTnLst>
                        <p:par>
                          <p:cTn id="1432" fill="hold">
                            <p:stCondLst>
                              <p:cond delay="0"/>
                            </p:stCondLst>
                            <p:childTnLst>
                              <p:par>
                                <p:cTn id="143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4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6" fill="hold">
                      <p:stCondLst>
                        <p:cond delay="indefinite"/>
                      </p:stCondLst>
                      <p:childTnLst>
                        <p:par>
                          <p:cTn id="1437" fill="hold">
                            <p:stCondLst>
                              <p:cond delay="0"/>
                            </p:stCondLst>
                            <p:childTnLst>
                              <p:par>
                                <p:cTn id="143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9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1" fill="hold">
                      <p:stCondLst>
                        <p:cond delay="indefinite"/>
                      </p:stCondLst>
                      <p:childTnLst>
                        <p:par>
                          <p:cTn id="1442" fill="hold">
                            <p:stCondLst>
                              <p:cond delay="0"/>
                            </p:stCondLst>
                            <p:childTnLst>
                              <p:par>
                                <p:cTn id="14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4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6" fill="hold">
                      <p:stCondLst>
                        <p:cond delay="indefinite"/>
                      </p:stCondLst>
                      <p:childTnLst>
                        <p:par>
                          <p:cTn id="1447" fill="hold">
                            <p:stCondLst>
                              <p:cond delay="0"/>
                            </p:stCondLst>
                            <p:childTnLst>
                              <p:par>
                                <p:cTn id="14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9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1" fill="hold">
                      <p:stCondLst>
                        <p:cond delay="indefinite"/>
                      </p:stCondLst>
                      <p:childTnLst>
                        <p:par>
                          <p:cTn id="1452" fill="hold">
                            <p:stCondLst>
                              <p:cond delay="0"/>
                            </p:stCondLst>
                            <p:childTnLst>
                              <p:par>
                                <p:cTn id="14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4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6" fill="hold">
                      <p:stCondLst>
                        <p:cond delay="indefinite"/>
                      </p:stCondLst>
                      <p:childTnLst>
                        <p:par>
                          <p:cTn id="1457" fill="hold">
                            <p:stCondLst>
                              <p:cond delay="0"/>
                            </p:stCondLst>
                            <p:childTnLst>
                              <p:par>
                                <p:cTn id="14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9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1" fill="hold">
                      <p:stCondLst>
                        <p:cond delay="indefinite"/>
                      </p:stCondLst>
                      <p:childTnLst>
                        <p:par>
                          <p:cTn id="1462" fill="hold">
                            <p:stCondLst>
                              <p:cond delay="0"/>
                            </p:stCondLst>
                            <p:childTnLst>
                              <p:par>
                                <p:cTn id="14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4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6" fill="hold">
                      <p:stCondLst>
                        <p:cond delay="indefinite"/>
                      </p:stCondLst>
                      <p:childTnLst>
                        <p:par>
                          <p:cTn id="1467" fill="hold">
                            <p:stCondLst>
                              <p:cond delay="0"/>
                            </p:stCondLst>
                            <p:childTnLst>
                              <p:par>
                                <p:cTn id="14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9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1" fill="hold">
                      <p:stCondLst>
                        <p:cond delay="indefinite"/>
                      </p:stCondLst>
                      <p:childTnLst>
                        <p:par>
                          <p:cTn id="1472" fill="hold">
                            <p:stCondLst>
                              <p:cond delay="0"/>
                            </p:stCondLst>
                            <p:childTnLst>
                              <p:par>
                                <p:cTn id="14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4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6" fill="hold">
                      <p:stCondLst>
                        <p:cond delay="indefinite"/>
                      </p:stCondLst>
                      <p:childTnLst>
                        <p:par>
                          <p:cTn id="1477" fill="hold">
                            <p:stCondLst>
                              <p:cond delay="0"/>
                            </p:stCondLst>
                            <p:childTnLst>
                              <p:par>
                                <p:cTn id="14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9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1" fill="hold">
                      <p:stCondLst>
                        <p:cond delay="indefinite"/>
                      </p:stCondLst>
                      <p:childTnLst>
                        <p:par>
                          <p:cTn id="1482" fill="hold">
                            <p:stCondLst>
                              <p:cond delay="0"/>
                            </p:stCondLst>
                            <p:childTnLst>
                              <p:par>
                                <p:cTn id="14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4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6" fill="hold">
                      <p:stCondLst>
                        <p:cond delay="indefinite"/>
                      </p:stCondLst>
                      <p:childTnLst>
                        <p:par>
                          <p:cTn id="1487" fill="hold">
                            <p:stCondLst>
                              <p:cond delay="0"/>
                            </p:stCondLst>
                            <p:childTnLst>
                              <p:par>
                                <p:cTn id="14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9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1" fill="hold">
                      <p:stCondLst>
                        <p:cond delay="indefinite"/>
                      </p:stCondLst>
                      <p:childTnLst>
                        <p:par>
                          <p:cTn id="1492" fill="hold">
                            <p:stCondLst>
                              <p:cond delay="0"/>
                            </p:stCondLst>
                            <p:childTnLst>
                              <p:par>
                                <p:cTn id="14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94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6" fill="hold">
                      <p:stCondLst>
                        <p:cond delay="indefinite"/>
                      </p:stCondLst>
                      <p:childTnLst>
                        <p:par>
                          <p:cTn id="1497" fill="hold">
                            <p:stCondLst>
                              <p:cond delay="0"/>
                            </p:stCondLst>
                            <p:childTnLst>
                              <p:par>
                                <p:cTn id="1498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9" dur="500" tmFilter="0, 0; .2, .5; .8, .5; 1, 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00" dur="250" autoRev="1" fill="hold"/>
                                        <p:tgtEl>
                                          <p:spTgt spid="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1" fill="hold">
                      <p:stCondLst>
                        <p:cond delay="indefinite"/>
                      </p:stCondLst>
                      <p:childTnLst>
                        <p:par>
                          <p:cTn id="1502" fill="hold">
                            <p:stCondLst>
                              <p:cond delay="0"/>
                            </p:stCondLst>
                            <p:childTnLst>
                              <p:par>
                                <p:cTn id="15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5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6" fill="hold">
                      <p:stCondLst>
                        <p:cond delay="indefinite"/>
                      </p:stCondLst>
                      <p:childTnLst>
                        <p:par>
                          <p:cTn id="1507" fill="hold">
                            <p:stCondLst>
                              <p:cond delay="0"/>
                            </p:stCondLst>
                            <p:childTnLst>
                              <p:par>
                                <p:cTn id="150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9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1" fill="hold">
                      <p:stCondLst>
                        <p:cond delay="indefinite"/>
                      </p:stCondLst>
                      <p:childTnLst>
                        <p:par>
                          <p:cTn id="1512" fill="hold">
                            <p:stCondLst>
                              <p:cond delay="0"/>
                            </p:stCondLst>
                            <p:childTnLst>
                              <p:par>
                                <p:cTn id="1513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4" dur="500" tmFilter="0, 0; .2, .5; .8, .5; 1, 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5" dur="250" autoRev="1" fill="hold"/>
                                        <p:tgtEl>
                                          <p:spTgt spid="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6" fill="hold">
                      <p:stCondLst>
                        <p:cond delay="indefinite"/>
                      </p:stCondLst>
                      <p:childTnLst>
                        <p:par>
                          <p:cTn id="1517" fill="hold">
                            <p:stCondLst>
                              <p:cond delay="0"/>
                            </p:stCondLst>
                            <p:childTnLst>
                              <p:par>
                                <p:cTn id="15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8 0.07578 L 0.00088 0.07595 C -0.00274 0.08134 -0.00577 0.08794 -0.00978 0.09246 C -0.01848 0.10219 -0.03119 0.10532 -0.04086 0.1081 C -0.048 0.11001 -0.05523 0.11175 -0.06257 0.11331 C -0.08935 0.11888 -0.08857 0.11766 -0.12005 0.12061 C -0.12572 0.12166 -0.13139 0.12218 -0.13706 0.12374 C -0.14224 0.12496 -0.15329 0.12913 -0.15876 0.13208 C -0.16404 0.13486 -0.16952 0.13834 -0.17401 0.1446 C -0.17538 0.14651 -0.17636 0.14929 -0.17753 0.1519 C -0.17871 0.1545 -0.17998 0.15711 -0.18105 0.16024 C -0.19298 0.19482 -0.17998 0.15989 -0.18516 0.17379 C -0.18555 0.17692 -0.18594 0.18005 -0.18633 0.18318 C -0.18653 0.18457 -0.18672 0.18579 -0.18692 0.18735 C -0.18731 0.19135 -0.18721 0.19587 -0.18809 0.19986 C -0.18868 0.20264 -0.18927 0.20525 -0.18985 0.2082 C -0.19005 0.20942 -0.19024 0.21099 -0.19044 0.21238 C -0.19083 0.21481 -0.19122 0.21724 -0.19161 0.21968 C -0.19181 0.22072 -0.1921 0.22159 -0.1922 0.2228 C -0.1923 0.22541 -0.1922 0.22836 -0.1922 0.23115 " pathEditMode="relative" rAng="0" ptsTypes="AAAAAAAAAAAAAAAAAAAA">
                                      <p:cBhvr>
                                        <p:cTn id="1519" dur="20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59" y="7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0" fill="hold">
                      <p:stCondLst>
                        <p:cond delay="indefinite"/>
                      </p:stCondLst>
                      <p:childTnLst>
                        <p:par>
                          <p:cTn id="1521" fill="hold">
                            <p:stCondLst>
                              <p:cond delay="0"/>
                            </p:stCondLst>
                            <p:childTnLst>
                              <p:par>
                                <p:cTn id="15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961 0.23532 L -0.23961 0.23549 C -0.25154 0.23427 -0.26435 0.24018 -0.27539 0.23219 C -0.29162 0.22037 -0.31098 0.20629 -0.31821 0.17797 C -0.32613 0.14686 -0.32202 0.10758 -0.31528 0.07578 C -0.30658 0.03459 -0.27295 -0.02589 -0.24782 -0.04518 C -0.23873 -0.05231 -0.21292 -0.05648 -0.20031 -0.05874 C -0.19572 -0.06239 -0.19728 -0.06013 -0.19503 -0.06395 " pathEditMode="relative" rAng="0" ptsTypes="AAAAAAAA">
                                      <p:cBhvr>
                                        <p:cTn id="1523" dur="20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6" y="-149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1" grpId="2" animBg="1"/>
      <p:bldP spid="61" grpId="3" animBg="1"/>
      <p:bldP spid="61" grpId="4" animBg="1"/>
      <p:bldP spid="61" grpId="5" animBg="1"/>
      <p:bldP spid="61" grpId="6" animBg="1"/>
      <p:bldP spid="61" grpId="7" animBg="1"/>
      <p:bldP spid="92" grpId="0" animBg="1"/>
      <p:bldP spid="92" grpId="1" animBg="1"/>
      <p:bldP spid="92" grpId="2" animBg="1"/>
      <p:bldP spid="98" grpId="0" animBg="1"/>
      <p:bldP spid="98" grpId="1" animBg="1"/>
      <p:bldP spid="98" grpId="2" animBg="1"/>
      <p:bldP spid="99" grpId="0" animBg="1"/>
      <p:bldP spid="99" grpId="1" animBg="1"/>
      <p:bldP spid="99" grpId="2" animBg="1"/>
      <p:bldP spid="100" grpId="0" animBg="1"/>
      <p:bldP spid="100" grpId="1" animBg="1"/>
      <p:bldP spid="100" grpId="2" animBg="1"/>
      <p:bldP spid="101" grpId="0" animBg="1"/>
      <p:bldP spid="101" grpId="1" animBg="1"/>
      <p:bldP spid="101" grpId="2" animBg="1"/>
      <p:bldP spid="102" grpId="0" animBg="1"/>
      <p:bldP spid="102" grpId="1" animBg="1"/>
      <p:bldP spid="102" grpId="2" animBg="1"/>
      <p:bldP spid="103" grpId="0" animBg="1"/>
      <p:bldP spid="103" grpId="1" animBg="1"/>
      <p:bldP spid="103" grpId="2" animBg="1"/>
      <p:bldP spid="104" grpId="0" animBg="1"/>
      <p:bldP spid="104" grpId="1" animBg="1"/>
      <p:bldP spid="104" grpId="2" animBg="1"/>
      <p:bldP spid="118" grpId="0"/>
      <p:bldP spid="175" grpId="0"/>
      <p:bldP spid="175" grpId="1"/>
      <p:bldP spid="208" grpId="0" animBg="1"/>
      <p:bldP spid="208" grpId="1" animBg="1"/>
      <p:bldP spid="208" grpId="2" animBg="1"/>
      <p:bldP spid="208" grpId="3" animBg="1"/>
      <p:bldP spid="208" grpId="4" animBg="1"/>
      <p:bldP spid="208" grpId="5" animBg="1"/>
      <p:bldP spid="208" grpId="6" animBg="1"/>
      <p:bldP spid="208" grpId="7" animBg="1"/>
      <p:bldP spid="230" grpId="0" animBg="1"/>
      <p:bldP spid="230" grpId="1" animBg="1"/>
      <p:bldP spid="230" grpId="2" animBg="1"/>
      <p:bldP spid="230" grpId="3" animBg="1"/>
      <p:bldP spid="230" grpId="4" animBg="1"/>
      <p:bldP spid="230" grpId="5" animBg="1"/>
      <p:bldP spid="230" grpId="6" animBg="1"/>
      <p:bldP spid="230" grpId="7" animBg="1"/>
      <p:bldP spid="457" grpId="0" animBg="1"/>
      <p:bldP spid="457" grpId="1" animBg="1"/>
      <p:bldP spid="457" grpId="2" animBg="1"/>
      <p:bldP spid="458" grpId="0" animBg="1"/>
      <p:bldP spid="458" grpId="1" animBg="1"/>
      <p:bldP spid="458" grpId="2" animBg="1"/>
      <p:bldP spid="459" grpId="0" animBg="1"/>
      <p:bldP spid="459" grpId="1" animBg="1"/>
      <p:bldP spid="459" grpId="2" animBg="1"/>
      <p:bldP spid="460" grpId="0" animBg="1"/>
      <p:bldP spid="460" grpId="1" animBg="1"/>
      <p:bldP spid="460" grpId="2" animBg="1"/>
      <p:bldP spid="461" grpId="0" animBg="1"/>
      <p:bldP spid="461" grpId="1" animBg="1"/>
      <p:bldP spid="461" grpId="2" animBg="1"/>
      <p:bldP spid="462" grpId="0" animBg="1"/>
      <p:bldP spid="462" grpId="1" animBg="1"/>
      <p:bldP spid="462" grpId="2" animBg="1"/>
      <p:bldP spid="463" grpId="0" animBg="1"/>
      <p:bldP spid="463" grpId="1" animBg="1"/>
      <p:bldP spid="463" grpId="2" animBg="1"/>
      <p:bldP spid="464" grpId="0" animBg="1"/>
      <p:bldP spid="464" grpId="1" animBg="1"/>
      <p:bldP spid="464" grpId="2" animBg="1"/>
      <p:bldP spid="519" grpId="0"/>
      <p:bldP spid="519" grpId="1"/>
      <p:bldP spid="534" grpId="0"/>
      <p:bldP spid="534" grpId="1"/>
      <p:bldP spid="543" grpId="0" animBg="1"/>
      <p:bldP spid="543" grpId="1" animBg="1"/>
      <p:bldP spid="543" grpId="2" animBg="1"/>
      <p:bldP spid="544" grpId="0" animBg="1"/>
      <p:bldP spid="544" grpId="1" animBg="1"/>
      <p:bldP spid="544" grpId="2" animBg="1"/>
      <p:bldP spid="545" grpId="0" animBg="1"/>
      <p:bldP spid="545" grpId="1" animBg="1"/>
      <p:bldP spid="545" grpId="2" animBg="1"/>
      <p:bldP spid="546" grpId="0" animBg="1"/>
      <p:bldP spid="546" grpId="1" animBg="1"/>
      <p:bldP spid="546" grpId="2" animBg="1"/>
      <p:bldP spid="547" grpId="0" animBg="1"/>
      <p:bldP spid="547" grpId="1" animBg="1"/>
      <p:bldP spid="547" grpId="2" animBg="1"/>
      <p:bldP spid="548" grpId="0" animBg="1"/>
      <p:bldP spid="548" grpId="1" animBg="1"/>
      <p:bldP spid="548" grpId="2" animBg="1"/>
      <p:bldP spid="549" grpId="0" animBg="1"/>
      <p:bldP spid="549" grpId="1" animBg="1"/>
      <p:bldP spid="549" grpId="2" animBg="1"/>
      <p:bldP spid="550" grpId="0" animBg="1"/>
      <p:bldP spid="550" grpId="1" animBg="1"/>
      <p:bldP spid="550" grpId="2" animBg="1"/>
      <p:bldP spid="331" grpId="0"/>
      <p:bldP spid="331" grpId="1"/>
      <p:bldP spid="340" grpId="0" animBg="1"/>
      <p:bldP spid="340" grpId="1" animBg="1"/>
      <p:bldP spid="340" grpId="2" animBg="1"/>
      <p:bldP spid="341" grpId="0" animBg="1"/>
      <p:bldP spid="341" grpId="1" animBg="1"/>
      <p:bldP spid="341" grpId="2" animBg="1"/>
      <p:bldP spid="342" grpId="0" animBg="1"/>
      <p:bldP spid="342" grpId="1" animBg="1"/>
      <p:bldP spid="342" grpId="2" animBg="1"/>
      <p:bldP spid="343" grpId="0" animBg="1"/>
      <p:bldP spid="343" grpId="1" animBg="1"/>
      <p:bldP spid="343" grpId="2" animBg="1"/>
      <p:bldP spid="344" grpId="0" animBg="1"/>
      <p:bldP spid="344" grpId="1" animBg="1"/>
      <p:bldP spid="344" grpId="2" animBg="1"/>
      <p:bldP spid="345" grpId="0" animBg="1"/>
      <p:bldP spid="345" grpId="1" animBg="1"/>
      <p:bldP spid="345" grpId="2" animBg="1"/>
      <p:bldP spid="346" grpId="0" animBg="1"/>
      <p:bldP spid="346" grpId="1" animBg="1"/>
      <p:bldP spid="346" grpId="2" animBg="1"/>
      <p:bldP spid="347" grpId="0" animBg="1"/>
      <p:bldP spid="347" grpId="1" animBg="1"/>
      <p:bldP spid="347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452</Words>
  <Application>Microsoft Office PowerPoint</Application>
  <PresentationFormat>Custom</PresentationFormat>
  <Paragraphs>176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inherit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shaunak sen</dc:creator>
  <cp:lastModifiedBy>shaunak sen</cp:lastModifiedBy>
  <cp:revision>32</cp:revision>
  <dcterms:created xsi:type="dcterms:W3CDTF">2021-07-02T21:28:32Z</dcterms:created>
  <dcterms:modified xsi:type="dcterms:W3CDTF">2021-08-19T17:30:10Z</dcterms:modified>
</cp:coreProperties>
</file>