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</p:sldIdLst>
  <p:sldSz cx="22639338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7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546"/>
      </p:cViewPr>
      <p:guideLst>
        <p:guide orient="horz" pos="5689"/>
        <p:guide pos="7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9917" y="2084166"/>
            <a:ext cx="16979504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17" y="6688784"/>
            <a:ext cx="16979504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01276" y="678017"/>
            <a:ext cx="4881607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6455" y="678017"/>
            <a:ext cx="14361830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63" y="3174889"/>
            <a:ext cx="19526429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663" y="8522379"/>
            <a:ext cx="19526429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6454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165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5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3" y="678018"/>
            <a:ext cx="19526429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404" y="3121826"/>
            <a:ext cx="9577500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04" y="4651785"/>
            <a:ext cx="9577500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61165" y="3121826"/>
            <a:ext cx="9624667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61165" y="4651785"/>
            <a:ext cx="9624667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6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1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667" y="1833594"/>
            <a:ext cx="11461165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667" y="1833594"/>
            <a:ext cx="11461165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455" y="678018"/>
            <a:ext cx="19526429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455" y="3390084"/>
            <a:ext cx="19526429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6455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9281" y="11803390"/>
            <a:ext cx="7640777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9032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6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6956013" y="3075306"/>
            <a:ext cx="1839676" cy="1498076"/>
            <a:chOff x="6932915" y="1927850"/>
            <a:chExt cx="1381228" cy="11247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9848278" y="1698467"/>
            <a:ext cx="3244663" cy="420564"/>
            <a:chOff x="7876416" y="2095422"/>
            <a:chExt cx="2433554" cy="3154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La</a:t>
              </a:r>
              <a:endParaRPr lang="en-GB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9848278" y="2656712"/>
            <a:ext cx="3244663" cy="420564"/>
            <a:chOff x="7876416" y="2095422"/>
            <a:chExt cx="2433554" cy="3154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 err="1"/>
                <a:t>croissance</a:t>
              </a:r>
              <a:endParaRPr lang="en-GB" sz="2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9848278" y="4584789"/>
            <a:ext cx="3244663" cy="420564"/>
            <a:chOff x="7876416" y="2095422"/>
            <a:chExt cx="2433554" cy="3154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2133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sz="2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9840294" y="3611580"/>
            <a:ext cx="3244663" cy="379657"/>
            <a:chOff x="7876416" y="2095422"/>
            <a:chExt cx="2433554" cy="2847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284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867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sz="2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9840294" y="5530259"/>
            <a:ext cx="3244663" cy="420564"/>
            <a:chOff x="7876416" y="2095422"/>
            <a:chExt cx="2433554" cy="3154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2133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sz="2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9840294" y="6506816"/>
            <a:ext cx="3244663" cy="420564"/>
            <a:chOff x="7876416" y="2095422"/>
            <a:chExt cx="2433554" cy="3154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2133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sz="24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9840294" y="7452660"/>
            <a:ext cx="3244663" cy="420564"/>
            <a:chOff x="7876416" y="2095422"/>
            <a:chExt cx="2433554" cy="3154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2133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sz="24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9840291" y="8413653"/>
            <a:ext cx="3244663" cy="420564"/>
            <a:chOff x="7876416" y="2095422"/>
            <a:chExt cx="2433554" cy="3154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2133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sz="2400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4345910" y="4509721"/>
            <a:ext cx="1839676" cy="1482766"/>
            <a:chOff x="6932916" y="1927850"/>
            <a:chExt cx="1381228" cy="111326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2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6960506" y="2128262"/>
            <a:ext cx="1839676" cy="1498076"/>
            <a:chOff x="6932915" y="1927850"/>
            <a:chExt cx="1381228" cy="112475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6961693" y="4058604"/>
            <a:ext cx="1839676" cy="1498076"/>
            <a:chOff x="6932915" y="1927850"/>
            <a:chExt cx="1381228" cy="112475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6963094" y="4999234"/>
            <a:ext cx="1839676" cy="1498076"/>
            <a:chOff x="6932915" y="1927850"/>
            <a:chExt cx="1381228" cy="112475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6956013" y="5983483"/>
            <a:ext cx="1839676" cy="1498076"/>
            <a:chOff x="6932915" y="1927850"/>
            <a:chExt cx="1381228" cy="1124755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6960506" y="6934443"/>
            <a:ext cx="1839676" cy="1498076"/>
            <a:chOff x="6932915" y="1927850"/>
            <a:chExt cx="1381228" cy="112475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6956013" y="7889295"/>
            <a:ext cx="1839676" cy="1498076"/>
            <a:chOff x="6932915" y="1927850"/>
            <a:chExt cx="1381228" cy="112475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7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5" y="2829374"/>
              <a:ext cx="1381228" cy="22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2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7005427" y="514651"/>
            <a:ext cx="4314252" cy="8673448"/>
            <a:chOff x="2853885" y="177525"/>
            <a:chExt cx="3235765" cy="6505238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00268"/>
              <a:chOff x="8954814" y="1388924"/>
              <a:chExt cx="714703" cy="90026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00268"/>
              <a:chOff x="8954814" y="1388924"/>
              <a:chExt cx="714703" cy="900268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00268"/>
              <a:chOff x="8954814" y="1388924"/>
              <a:chExt cx="714703" cy="900268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00268"/>
              <a:chOff x="8954814" y="1388924"/>
              <a:chExt cx="714703" cy="900268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00268"/>
              <a:chOff x="8954814" y="1388924"/>
              <a:chExt cx="714703" cy="900268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00268"/>
              <a:chOff x="8954814" y="1388924"/>
              <a:chExt cx="714703" cy="900268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00268"/>
              <a:chOff x="8954814" y="1388924"/>
              <a:chExt cx="714703" cy="900268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00268"/>
              <a:chOff x="8954814" y="1388924"/>
              <a:chExt cx="714703" cy="90026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002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venir Next LT Pro" panose="020B0504020202020204" pitchFamily="34" charset="0"/>
                </a:rPr>
                <a:t>Dot product </a:t>
              </a:r>
              <a:r>
                <a:rPr lang="en-US" dirty="0"/>
                <a:t>b/w</a:t>
              </a:r>
              <a:r>
                <a:rPr lang="en-US" sz="16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6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13107519" y="1672379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0.9</a:t>
            </a:r>
            <a:endParaRPr lang="en-GB" sz="2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13112048" y="2635710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3.7</a:t>
            </a:r>
            <a:endParaRPr lang="en-GB" sz="2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13107519" y="3550916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0.3</a:t>
            </a:r>
            <a:endParaRPr lang="en-GB" sz="2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13107516" y="4563126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1.3</a:t>
            </a:r>
            <a:endParaRPr lang="en-GB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13108079" y="5508281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1.1</a:t>
            </a:r>
            <a:endParaRPr lang="en-GB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13107516" y="6492609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0.7</a:t>
            </a:r>
            <a:endParaRPr lang="en-GB" sz="2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13107516" y="7424226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0.3</a:t>
            </a:r>
            <a:endParaRPr lang="en-GB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13107516" y="8355841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0.2</a:t>
            </a:r>
            <a:endParaRPr lang="en-GB" sz="2400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13042572" y="547244"/>
            <a:ext cx="2985738" cy="8138134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3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6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15555443" y="1672379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0.04</a:t>
            </a:r>
            <a:endParaRPr lang="en-GB" sz="2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15559972" y="2635710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0.73</a:t>
            </a:r>
            <a:endParaRPr lang="en-GB" sz="2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15555443" y="3550917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0.02</a:t>
            </a:r>
            <a:endParaRPr lang="en-GB" sz="2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15555442" y="4563126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0.07</a:t>
            </a:r>
            <a:endParaRPr lang="en-GB" sz="2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15556003" y="5508281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0.05</a:t>
            </a:r>
            <a:endParaRPr lang="en-GB" sz="24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15555442" y="6492609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0.04</a:t>
            </a:r>
            <a:endParaRPr lang="en-GB" sz="2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15555442" y="7424226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0.02</a:t>
            </a:r>
            <a:endParaRPr lang="en-GB" sz="2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15555442" y="8355843"/>
            <a:ext cx="109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0.02</a:t>
            </a:r>
            <a:endParaRPr lang="en-GB" sz="2400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6540909" y="2684743"/>
            <a:ext cx="2929052" cy="379657"/>
            <a:chOff x="10005672" y="1805126"/>
            <a:chExt cx="2196840" cy="284750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28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maximum</a:t>
              </a:r>
              <a:endParaRPr lang="en-GB" sz="2400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>
              <a:off x="10005672" y="1947501"/>
              <a:ext cx="588758" cy="5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12948927" y="9962163"/>
            <a:ext cx="26065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Output op2 =</a:t>
            </a:r>
            <a:endParaRPr lang="en-GB" sz="1867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179 0.01608 L 0.04179 0.0162 L 0.06956 0.01483 C 0.07496 0.01358 0.08015 0.01059 0.08513 0.00685 C 0.09404 -0.00013 0.10308 -0.00723 0.111 -0.01733 C 0.11816 -0.02656 0.12811 -0.0389 0.13302 -0.0485 C 0.13709 -0.05647 0.14144 -0.0642 0.14522 -0.07255 C 0.14796 -0.07854 0.15764 -0.10035 0.16079 -0.11294 C 0.16226 -0.11868 0.16324 -0.12628 0.16402 -0.13239 C 0.16507 -0.15757 0.16507 -0.14959 0.16402 -0.18649 C 0.16388 -0.18986 0.16233 -0.2017 0.16205 -0.20382 C 0.16184 -0.20569 0.16177 -0.20768 0.16149 -0.20955 C 0.16107 -0.21167 0.15764 -0.22189 0.15756 -0.22202 C 0.15609 -0.22638 0.15434 -0.23037 0.15308 -0.23473 C 0.15287 -0.23561 0.15111 -0.24209 0.15041 -0.24296 C 0.1455 -0.2487 0.14305 -0.25056 0.13821 -0.25318 C 0.12685 -0.25929 0.13057 -0.2578 0.12321 -0.26016 C 0.11991 -0.26203 0.12208 -0.26116 0.11675 -0.26116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0" y="-13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6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5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1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8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9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3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8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8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3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9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1 0.02431 L -0.00021 0.02443 C -0.00042 0.03291 -0.00049 0.04189 -0.00077 0.05074 C -0.00169 0.07417 -0.00232 0.08028 -0.004 0.10347 C -0.00365 0.1289 -0.00365 0.15433 -0.00274 0.17951 C -0.00253 0.18537 -0.00134 0.19098 -0.00077 0.19683 C 0.00448 0.25293 -0.00554 0.16143 0.00441 0.24046 C 0.0054 0.24882 0.00575 0.25754 0.00694 0.26589 C 0.00813 0.274 0.01009 0.28185 0.01143 0.28995 C 0.01269 0.29718 0.01346 0.30466 0.01479 0.31189 C 0.01563 0.31725 0.0169 0.32249 0.01802 0.32785 C 0.0223 0.35104 0.0211 0.34929 0.02699 0.37173 C 0.03092 0.38631 0.0387 0.4085 0.04319 0.41997 C 0.04887 0.43456 0.061 0.45961 0.06787 0.46934 C 0.07468 0.47943 0.08127 0.4904 0.08856 0.49938 C 0.09754 0.5106 0.09922 0.51297 0.10988 0.52356 C 0.11331 0.52693 0.11682 0.52967 0.12025 0.53279 C 0.12467 0.54039 0.11955 0.53266 0.12481 0.53727 C 0.12748 0.53977 0.12972 0.54376 0.1326 0.54525 C 0.13323 0.54587 0.13393 0.546 0.13449 0.5465 C 0.13519 0.54725 0.13568 0.54849 0.13645 0.54874 C 0.14136 0.55161 0.14634 0.55348 0.15132 0.55572 C 0.1537 0.55672 0.15609 0.55784 0.15847 0.55921 C 0.16177 0.56108 0.16815 0.56507 0.17137 0.56619 C 0.1781 0.56806 0.18484 0.56844 0.1915 0.57068 C 0.19262 0.57106 0.19367 0.57168 0.19472 0.57193 C 0.20012 0.57218 0.20552 0.57193 0.21099 0.57193 " pathEditMode="relative" rAng="0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1" y="27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Cambria Math</vt:lpstr>
      <vt:lpstr>inherit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47</cp:revision>
  <dcterms:created xsi:type="dcterms:W3CDTF">2021-07-02T21:28:32Z</dcterms:created>
  <dcterms:modified xsi:type="dcterms:W3CDTF">2021-08-18T15:59:20Z</dcterms:modified>
</cp:coreProperties>
</file>