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7" r:id="rId2"/>
    <p:sldId id="278" r:id="rId3"/>
  </p:sldIdLst>
  <p:sldSz cx="22639338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7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>
        <p:guide orient="horz" pos="5689"/>
        <p:guide pos="7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9918" y="2084168"/>
            <a:ext cx="16979504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918" y="6688784"/>
            <a:ext cx="16979504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4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9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01277" y="678017"/>
            <a:ext cx="4881607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6456" y="678017"/>
            <a:ext cx="14361830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64" y="3174889"/>
            <a:ext cx="19526429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4664" y="8522379"/>
            <a:ext cx="19526429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6454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1166" y="3390084"/>
            <a:ext cx="9621719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4" y="678019"/>
            <a:ext cx="19526429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404" y="3121828"/>
            <a:ext cx="9577500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04" y="4651786"/>
            <a:ext cx="9577500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61166" y="3121828"/>
            <a:ext cx="9624667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61166" y="4651786"/>
            <a:ext cx="9624667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1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2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5" y="848997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4667" y="1833596"/>
            <a:ext cx="1146116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5" y="3820480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0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05" y="848997"/>
            <a:ext cx="7301775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667" y="1833596"/>
            <a:ext cx="1146116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9405" y="3820480"/>
            <a:ext cx="7301775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5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6456" y="678019"/>
            <a:ext cx="19526429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456" y="3390084"/>
            <a:ext cx="19526429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6457" y="11803392"/>
            <a:ext cx="5093850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9281" y="11803392"/>
            <a:ext cx="76407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9034" y="11803392"/>
            <a:ext cx="5093850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7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12046205" y="725354"/>
            <a:ext cx="5666290" cy="6995884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28" y="2302230"/>
            <a:ext cx="3795518" cy="384214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6714976" y="434152"/>
            <a:ext cx="1862623" cy="74970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4645049" y="8449768"/>
            <a:ext cx="6002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CNN Network – acts as a feature extractor for the input image </a:t>
            </a:r>
            <a:endParaRPr lang="en-GB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11878112" y="8966439"/>
            <a:ext cx="6002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example feature map of shape 7 x 6 values</a:t>
            </a:r>
          </a:p>
          <a:p>
            <a:pPr algn="ctr"/>
            <a:r>
              <a:rPr lang="en-US" sz="2400" dirty="0"/>
              <a:t>Each value gives information about a spatial feature in the image, some hypothetical examples are highlighted</a:t>
            </a:r>
            <a:endParaRPr lang="en-GB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5A2DA-1F2C-4223-885B-7FAD3926C22A}"/>
              </a:ext>
            </a:extLst>
          </p:cNvPr>
          <p:cNvSpPr txBox="1"/>
          <p:nvPr/>
        </p:nvSpPr>
        <p:spPr>
          <a:xfrm>
            <a:off x="10061192" y="2600917"/>
            <a:ext cx="2822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nsolas" panose="020B0609020204030204" pitchFamily="49" charset="0"/>
              </a:rPr>
              <a:t>Frisbee</a:t>
            </a:r>
            <a:endParaRPr lang="en-GB" sz="1867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B96649-2479-4F2C-A183-9069F3D494A3}"/>
              </a:ext>
            </a:extLst>
          </p:cNvPr>
          <p:cNvSpPr txBox="1"/>
          <p:nvPr/>
        </p:nvSpPr>
        <p:spPr>
          <a:xfrm>
            <a:off x="10064652" y="5562521"/>
            <a:ext cx="2822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nsolas" panose="020B0609020204030204" pitchFamily="49" charset="0"/>
              </a:rPr>
              <a:t>Woman</a:t>
            </a:r>
            <a:endParaRPr lang="en-GB" sz="1867" dirty="0"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84C3EDA-F1D8-47F6-83DD-0A344D62B801}"/>
              </a:ext>
            </a:extLst>
          </p:cNvPr>
          <p:cNvSpPr/>
          <p:nvPr/>
        </p:nvSpPr>
        <p:spPr>
          <a:xfrm>
            <a:off x="11535406" y="1950494"/>
            <a:ext cx="467549" cy="15625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2D9CFE1-E88A-4BFB-B078-CDC4D4F7102E}"/>
              </a:ext>
            </a:extLst>
          </p:cNvPr>
          <p:cNvSpPr/>
          <p:nvPr/>
        </p:nvSpPr>
        <p:spPr>
          <a:xfrm>
            <a:off x="11535403" y="4001119"/>
            <a:ext cx="467550" cy="35003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EDC5C811-F8FD-4CAB-86E1-A66462D6259B}"/>
              </a:ext>
            </a:extLst>
          </p:cNvPr>
          <p:cNvSpPr/>
          <p:nvPr/>
        </p:nvSpPr>
        <p:spPr>
          <a:xfrm flipH="1">
            <a:off x="17924424" y="4928589"/>
            <a:ext cx="437911" cy="2572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6394E74-75BE-4754-95E7-F109BEDC8987}"/>
              </a:ext>
            </a:extLst>
          </p:cNvPr>
          <p:cNvSpPr/>
          <p:nvPr/>
        </p:nvSpPr>
        <p:spPr>
          <a:xfrm flipH="1">
            <a:off x="17880577" y="999708"/>
            <a:ext cx="437911" cy="25729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C8970B-8604-412B-B1B9-A928DE34C804}"/>
              </a:ext>
            </a:extLst>
          </p:cNvPr>
          <p:cNvSpPr txBox="1"/>
          <p:nvPr/>
        </p:nvSpPr>
        <p:spPr>
          <a:xfrm>
            <a:off x="18609940" y="5953720"/>
            <a:ext cx="2822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nsolas" panose="020B0609020204030204" pitchFamily="49" charset="0"/>
              </a:rPr>
              <a:t>Little girl</a:t>
            </a:r>
            <a:endParaRPr lang="en-GB" sz="1867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063696-366B-46F2-AD57-80DEB297D32A}"/>
              </a:ext>
            </a:extLst>
          </p:cNvPr>
          <p:cNvSpPr txBox="1"/>
          <p:nvPr/>
        </p:nvSpPr>
        <p:spPr>
          <a:xfrm>
            <a:off x="18486565" y="2080986"/>
            <a:ext cx="2822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nsolas" panose="020B0609020204030204" pitchFamily="49" charset="0"/>
              </a:rPr>
              <a:t>Trees</a:t>
            </a:r>
            <a:endParaRPr lang="en-GB" sz="1867" dirty="0">
              <a:latin typeface="Consolas" panose="020B0609020204030204" pitchFamily="49" charset="0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7E8E6462-F686-450C-83C5-2D9C843F4820}"/>
              </a:ext>
            </a:extLst>
          </p:cNvPr>
          <p:cNvSpPr/>
          <p:nvPr/>
        </p:nvSpPr>
        <p:spPr>
          <a:xfrm rot="16200000">
            <a:off x="14785810" y="7102815"/>
            <a:ext cx="467549" cy="15625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2597F-C8DE-4D91-AA0E-7D104225325C}"/>
              </a:ext>
            </a:extLst>
          </p:cNvPr>
          <p:cNvSpPr txBox="1"/>
          <p:nvPr/>
        </p:nvSpPr>
        <p:spPr>
          <a:xfrm>
            <a:off x="14501745" y="8207676"/>
            <a:ext cx="2822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Consolas" panose="020B0609020204030204" pitchFamily="49" charset="0"/>
              </a:rPr>
              <a:t>Ground</a:t>
            </a:r>
            <a:endParaRPr lang="en-GB" sz="1867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0840B1-3D57-490C-9C00-6A0EBB64A366}"/>
              </a:ext>
            </a:extLst>
          </p:cNvPr>
          <p:cNvCxnSpPr>
            <a:cxnSpLocks/>
          </p:cNvCxnSpPr>
          <p:nvPr/>
        </p:nvCxnSpPr>
        <p:spPr>
          <a:xfrm flipV="1">
            <a:off x="5816683" y="4223299"/>
            <a:ext cx="828602" cy="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E6FB50-DAA3-420F-9BF2-F3FF09E41E9F}"/>
              </a:ext>
            </a:extLst>
          </p:cNvPr>
          <p:cNvCxnSpPr>
            <a:cxnSpLocks/>
          </p:cNvCxnSpPr>
          <p:nvPr/>
        </p:nvCxnSpPr>
        <p:spPr>
          <a:xfrm flipV="1">
            <a:off x="8789526" y="4223299"/>
            <a:ext cx="15962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269B23-8469-429E-AE70-E0E6916EF5DA}"/>
              </a:ext>
            </a:extLst>
          </p:cNvPr>
          <p:cNvSpPr txBox="1"/>
          <p:nvPr/>
        </p:nvSpPr>
        <p:spPr>
          <a:xfrm>
            <a:off x="601554" y="6572491"/>
            <a:ext cx="600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image to a CNN network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C448B-CA02-4688-877C-51CF23E4106A}"/>
              </a:ext>
            </a:extLst>
          </p:cNvPr>
          <p:cNvSpPr txBox="1"/>
          <p:nvPr/>
        </p:nvSpPr>
        <p:spPr>
          <a:xfrm rot="5400000">
            <a:off x="6283412" y="3956394"/>
            <a:ext cx="269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CNN Network Stack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471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12180115" y="1056872"/>
            <a:ext cx="6602535" cy="7843147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2931250"/>
            <a:ext cx="4344207" cy="43975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6791176" y="1683832"/>
            <a:ext cx="1862623" cy="74970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4645048" y="10465258"/>
            <a:ext cx="6002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CNN Network – acts as a feature extractor for the input image </a:t>
            </a:r>
            <a:endParaRPr lang="en-GB" sz="3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11823557" y="10253278"/>
            <a:ext cx="83606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example feature map of shape 7 x 6 values</a:t>
            </a:r>
          </a:p>
          <a:p>
            <a:pPr algn="ctr"/>
            <a:r>
              <a:rPr lang="en-US" sz="3200" dirty="0"/>
              <a:t>Each value gives information about a spatial feature in the image, some hypothetical examples are highlighted</a:t>
            </a:r>
            <a:endParaRPr lang="en-GB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5A2DA-1F2C-4223-885B-7FAD3926C22A}"/>
              </a:ext>
            </a:extLst>
          </p:cNvPr>
          <p:cNvSpPr txBox="1"/>
          <p:nvPr/>
        </p:nvSpPr>
        <p:spPr>
          <a:xfrm>
            <a:off x="9970061" y="2999836"/>
            <a:ext cx="2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Frisbee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B96649-2479-4F2C-A183-9069F3D494A3}"/>
              </a:ext>
            </a:extLst>
          </p:cNvPr>
          <p:cNvSpPr txBox="1"/>
          <p:nvPr/>
        </p:nvSpPr>
        <p:spPr>
          <a:xfrm>
            <a:off x="10245803" y="6342713"/>
            <a:ext cx="2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Woman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84C3EDA-F1D8-47F6-83DD-0A344D62B801}"/>
              </a:ext>
            </a:extLst>
          </p:cNvPr>
          <p:cNvSpPr/>
          <p:nvPr/>
        </p:nvSpPr>
        <p:spPr>
          <a:xfrm>
            <a:off x="11761967" y="2541611"/>
            <a:ext cx="467549" cy="15625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2D9CFE1-E88A-4BFB-B078-CDC4D4F7102E}"/>
              </a:ext>
            </a:extLst>
          </p:cNvPr>
          <p:cNvSpPr/>
          <p:nvPr/>
        </p:nvSpPr>
        <p:spPr>
          <a:xfrm>
            <a:off x="11736587" y="4724018"/>
            <a:ext cx="467550" cy="37971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EDC5C811-F8FD-4CAB-86E1-A66462D6259B}"/>
              </a:ext>
            </a:extLst>
          </p:cNvPr>
          <p:cNvSpPr/>
          <p:nvPr/>
        </p:nvSpPr>
        <p:spPr>
          <a:xfrm flipH="1">
            <a:off x="18913610" y="5472977"/>
            <a:ext cx="437911" cy="31807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6394E74-75BE-4754-95E7-F109BEDC8987}"/>
              </a:ext>
            </a:extLst>
          </p:cNvPr>
          <p:cNvSpPr/>
          <p:nvPr/>
        </p:nvSpPr>
        <p:spPr>
          <a:xfrm flipH="1">
            <a:off x="18910683" y="1296872"/>
            <a:ext cx="437911" cy="29855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C8970B-8604-412B-B1B9-A928DE34C804}"/>
              </a:ext>
            </a:extLst>
          </p:cNvPr>
          <p:cNvSpPr txBox="1"/>
          <p:nvPr/>
        </p:nvSpPr>
        <p:spPr>
          <a:xfrm>
            <a:off x="19562630" y="6788724"/>
            <a:ext cx="2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Little girl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063696-366B-46F2-AD57-80DEB297D32A}"/>
              </a:ext>
            </a:extLst>
          </p:cNvPr>
          <p:cNvSpPr txBox="1"/>
          <p:nvPr/>
        </p:nvSpPr>
        <p:spPr>
          <a:xfrm>
            <a:off x="19562630" y="2528046"/>
            <a:ext cx="2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Trees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7E8E6462-F686-450C-83C5-2D9C843F4820}"/>
              </a:ext>
            </a:extLst>
          </p:cNvPr>
          <p:cNvSpPr/>
          <p:nvPr/>
        </p:nvSpPr>
        <p:spPr>
          <a:xfrm rot="16200000">
            <a:off x="15333480" y="8014121"/>
            <a:ext cx="467549" cy="20854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2597F-C8DE-4D91-AA0E-7D104225325C}"/>
              </a:ext>
            </a:extLst>
          </p:cNvPr>
          <p:cNvSpPr txBox="1"/>
          <p:nvPr/>
        </p:nvSpPr>
        <p:spPr>
          <a:xfrm>
            <a:off x="15041386" y="9437719"/>
            <a:ext cx="282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Ground</a:t>
            </a:r>
            <a:endParaRPr lang="en-GB" sz="2800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0840B1-3D57-490C-9C00-6A0EBB64A366}"/>
              </a:ext>
            </a:extLst>
          </p:cNvPr>
          <p:cNvCxnSpPr>
            <a:cxnSpLocks/>
          </p:cNvCxnSpPr>
          <p:nvPr/>
        </p:nvCxnSpPr>
        <p:spPr>
          <a:xfrm flipV="1">
            <a:off x="5816683" y="5472979"/>
            <a:ext cx="828602" cy="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E6FB50-DAA3-420F-9BF2-F3FF09E41E9F}"/>
              </a:ext>
            </a:extLst>
          </p:cNvPr>
          <p:cNvCxnSpPr>
            <a:cxnSpLocks/>
          </p:cNvCxnSpPr>
          <p:nvPr/>
        </p:nvCxnSpPr>
        <p:spPr>
          <a:xfrm flipV="1">
            <a:off x="8789526" y="5472980"/>
            <a:ext cx="21489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269B23-8469-429E-AE70-E0E6916EF5DA}"/>
              </a:ext>
            </a:extLst>
          </p:cNvPr>
          <p:cNvSpPr txBox="1"/>
          <p:nvPr/>
        </p:nvSpPr>
        <p:spPr>
          <a:xfrm>
            <a:off x="603955" y="7427127"/>
            <a:ext cx="600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 image to a CNN network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C448B-CA02-4688-877C-51CF23E4106A}"/>
              </a:ext>
            </a:extLst>
          </p:cNvPr>
          <p:cNvSpPr txBox="1"/>
          <p:nvPr/>
        </p:nvSpPr>
        <p:spPr>
          <a:xfrm rot="5400000">
            <a:off x="5576108" y="5587788"/>
            <a:ext cx="414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CNN Network Stack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253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50</cp:revision>
  <dcterms:created xsi:type="dcterms:W3CDTF">2021-07-02T21:28:32Z</dcterms:created>
  <dcterms:modified xsi:type="dcterms:W3CDTF">2021-08-25T20:27:08Z</dcterms:modified>
</cp:coreProperties>
</file>