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74" r:id="rId2"/>
  </p:sldIdLst>
  <p:sldSz cx="22639338" cy="12734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89" userDrawn="1">
          <p15:clr>
            <a:srgbClr val="A4A3A4"/>
          </p15:clr>
        </p15:guide>
        <p15:guide id="2" pos="71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4546A"/>
    <a:srgbClr val="843C0C"/>
    <a:srgbClr val="385723"/>
    <a:srgbClr val="BF9000"/>
    <a:srgbClr val="9DC3E6"/>
    <a:srgbClr val="CC99FF"/>
    <a:srgbClr val="FF0000"/>
    <a:srgbClr val="FFCCCC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8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86" y="84"/>
      </p:cViewPr>
      <p:guideLst>
        <p:guide orient="horz" pos="5689"/>
        <p:guide pos="71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9917" y="2084166"/>
            <a:ext cx="16979504" cy="4433641"/>
          </a:xfrm>
        </p:spPr>
        <p:txBody>
          <a:bodyPr anchor="b"/>
          <a:lstStyle>
            <a:lvl1pPr algn="ctr">
              <a:defRPr sz="111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9917" y="6688784"/>
            <a:ext cx="16979504" cy="3074658"/>
          </a:xfrm>
        </p:spPr>
        <p:txBody>
          <a:bodyPr/>
          <a:lstStyle>
            <a:lvl1pPr marL="0" indent="0" algn="ctr">
              <a:buNone/>
              <a:defRPr sz="4457"/>
            </a:lvl1pPr>
            <a:lvl2pPr marL="848975" indent="0" algn="ctr">
              <a:buNone/>
              <a:defRPr sz="3714"/>
            </a:lvl2pPr>
            <a:lvl3pPr marL="1697949" indent="0" algn="ctr">
              <a:buNone/>
              <a:defRPr sz="3342"/>
            </a:lvl3pPr>
            <a:lvl4pPr marL="2546924" indent="0" algn="ctr">
              <a:buNone/>
              <a:defRPr sz="2971"/>
            </a:lvl4pPr>
            <a:lvl5pPr marL="3395899" indent="0" algn="ctr">
              <a:buNone/>
              <a:defRPr sz="2971"/>
            </a:lvl5pPr>
            <a:lvl6pPr marL="4244873" indent="0" algn="ctr">
              <a:buNone/>
              <a:defRPr sz="2971"/>
            </a:lvl6pPr>
            <a:lvl7pPr marL="5093848" indent="0" algn="ctr">
              <a:buNone/>
              <a:defRPr sz="2971"/>
            </a:lvl7pPr>
            <a:lvl8pPr marL="5942823" indent="0" algn="ctr">
              <a:buNone/>
              <a:defRPr sz="2971"/>
            </a:lvl8pPr>
            <a:lvl9pPr marL="6791797" indent="0" algn="ctr">
              <a:buNone/>
              <a:defRPr sz="297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159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3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201276" y="678017"/>
            <a:ext cx="4881607" cy="107922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6455" y="678017"/>
            <a:ext cx="14361830" cy="107922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127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1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663" y="3174889"/>
            <a:ext cx="19526429" cy="5297374"/>
          </a:xfrm>
        </p:spPr>
        <p:txBody>
          <a:bodyPr anchor="b"/>
          <a:lstStyle>
            <a:lvl1pPr>
              <a:defRPr sz="111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4663" y="8522379"/>
            <a:ext cx="19526429" cy="2785764"/>
          </a:xfrm>
        </p:spPr>
        <p:txBody>
          <a:bodyPr/>
          <a:lstStyle>
            <a:lvl1pPr marL="0" indent="0">
              <a:buNone/>
              <a:defRPr sz="4457">
                <a:solidFill>
                  <a:schemeClr val="tx1">
                    <a:tint val="75000"/>
                  </a:schemeClr>
                </a:solidFill>
              </a:defRPr>
            </a:lvl1pPr>
            <a:lvl2pPr marL="848975" indent="0">
              <a:buNone/>
              <a:defRPr sz="3714">
                <a:solidFill>
                  <a:schemeClr val="tx1">
                    <a:tint val="75000"/>
                  </a:schemeClr>
                </a:solidFill>
              </a:defRPr>
            </a:lvl2pPr>
            <a:lvl3pPr marL="1697949" indent="0">
              <a:buNone/>
              <a:defRPr sz="3342">
                <a:solidFill>
                  <a:schemeClr val="tx1">
                    <a:tint val="75000"/>
                  </a:schemeClr>
                </a:solidFill>
              </a:defRPr>
            </a:lvl3pPr>
            <a:lvl4pPr marL="2546924" indent="0">
              <a:buNone/>
              <a:defRPr sz="2971">
                <a:solidFill>
                  <a:schemeClr val="tx1">
                    <a:tint val="75000"/>
                  </a:schemeClr>
                </a:solidFill>
              </a:defRPr>
            </a:lvl4pPr>
            <a:lvl5pPr marL="3395899" indent="0">
              <a:buNone/>
              <a:defRPr sz="2971">
                <a:solidFill>
                  <a:schemeClr val="tx1">
                    <a:tint val="75000"/>
                  </a:schemeClr>
                </a:solidFill>
              </a:defRPr>
            </a:lvl5pPr>
            <a:lvl6pPr marL="4244873" indent="0">
              <a:buNone/>
              <a:defRPr sz="2971">
                <a:solidFill>
                  <a:schemeClr val="tx1">
                    <a:tint val="75000"/>
                  </a:schemeClr>
                </a:solidFill>
              </a:defRPr>
            </a:lvl6pPr>
            <a:lvl7pPr marL="5093848" indent="0">
              <a:buNone/>
              <a:defRPr sz="2971">
                <a:solidFill>
                  <a:schemeClr val="tx1">
                    <a:tint val="75000"/>
                  </a:schemeClr>
                </a:solidFill>
              </a:defRPr>
            </a:lvl7pPr>
            <a:lvl8pPr marL="5942823" indent="0">
              <a:buNone/>
              <a:defRPr sz="2971">
                <a:solidFill>
                  <a:schemeClr val="tx1">
                    <a:tint val="75000"/>
                  </a:schemeClr>
                </a:solidFill>
              </a:defRPr>
            </a:lvl8pPr>
            <a:lvl9pPr marL="6791797" indent="0">
              <a:buNone/>
              <a:defRPr sz="29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08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6454" y="3390084"/>
            <a:ext cx="9621719" cy="8080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61165" y="3390084"/>
            <a:ext cx="9621719" cy="8080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44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403" y="678018"/>
            <a:ext cx="19526429" cy="24614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404" y="3121826"/>
            <a:ext cx="9577500" cy="1529959"/>
          </a:xfrm>
        </p:spPr>
        <p:txBody>
          <a:bodyPr anchor="b"/>
          <a:lstStyle>
            <a:lvl1pPr marL="0" indent="0">
              <a:buNone/>
              <a:defRPr sz="4457" b="1"/>
            </a:lvl1pPr>
            <a:lvl2pPr marL="848975" indent="0">
              <a:buNone/>
              <a:defRPr sz="3714" b="1"/>
            </a:lvl2pPr>
            <a:lvl3pPr marL="1697949" indent="0">
              <a:buNone/>
              <a:defRPr sz="3342" b="1"/>
            </a:lvl3pPr>
            <a:lvl4pPr marL="2546924" indent="0">
              <a:buNone/>
              <a:defRPr sz="2971" b="1"/>
            </a:lvl4pPr>
            <a:lvl5pPr marL="3395899" indent="0">
              <a:buNone/>
              <a:defRPr sz="2971" b="1"/>
            </a:lvl5pPr>
            <a:lvl6pPr marL="4244873" indent="0">
              <a:buNone/>
              <a:defRPr sz="2971" b="1"/>
            </a:lvl6pPr>
            <a:lvl7pPr marL="5093848" indent="0">
              <a:buNone/>
              <a:defRPr sz="2971" b="1"/>
            </a:lvl7pPr>
            <a:lvl8pPr marL="5942823" indent="0">
              <a:buNone/>
              <a:defRPr sz="2971" b="1"/>
            </a:lvl8pPr>
            <a:lvl9pPr marL="6791797" indent="0">
              <a:buNone/>
              <a:defRPr sz="29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9404" y="4651785"/>
            <a:ext cx="9577500" cy="6842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461165" y="3121826"/>
            <a:ext cx="9624667" cy="1529959"/>
          </a:xfrm>
        </p:spPr>
        <p:txBody>
          <a:bodyPr anchor="b"/>
          <a:lstStyle>
            <a:lvl1pPr marL="0" indent="0">
              <a:buNone/>
              <a:defRPr sz="4457" b="1"/>
            </a:lvl1pPr>
            <a:lvl2pPr marL="848975" indent="0">
              <a:buNone/>
              <a:defRPr sz="3714" b="1"/>
            </a:lvl2pPr>
            <a:lvl3pPr marL="1697949" indent="0">
              <a:buNone/>
              <a:defRPr sz="3342" b="1"/>
            </a:lvl3pPr>
            <a:lvl4pPr marL="2546924" indent="0">
              <a:buNone/>
              <a:defRPr sz="2971" b="1"/>
            </a:lvl4pPr>
            <a:lvl5pPr marL="3395899" indent="0">
              <a:buNone/>
              <a:defRPr sz="2971" b="1"/>
            </a:lvl5pPr>
            <a:lvl6pPr marL="4244873" indent="0">
              <a:buNone/>
              <a:defRPr sz="2971" b="1"/>
            </a:lvl6pPr>
            <a:lvl7pPr marL="5093848" indent="0">
              <a:buNone/>
              <a:defRPr sz="2971" b="1"/>
            </a:lvl7pPr>
            <a:lvl8pPr marL="5942823" indent="0">
              <a:buNone/>
              <a:defRPr sz="2971" b="1"/>
            </a:lvl8pPr>
            <a:lvl9pPr marL="6791797" indent="0">
              <a:buNone/>
              <a:defRPr sz="29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461165" y="4651785"/>
            <a:ext cx="9624667" cy="6842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31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10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507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404" y="848995"/>
            <a:ext cx="7301775" cy="2971483"/>
          </a:xfrm>
        </p:spPr>
        <p:txBody>
          <a:bodyPr anchor="b"/>
          <a:lstStyle>
            <a:lvl1pPr>
              <a:defRPr sz="59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4667" y="1833594"/>
            <a:ext cx="11461165" cy="9050051"/>
          </a:xfrm>
        </p:spPr>
        <p:txBody>
          <a:bodyPr/>
          <a:lstStyle>
            <a:lvl1pPr>
              <a:defRPr sz="5942"/>
            </a:lvl1pPr>
            <a:lvl2pPr>
              <a:defRPr sz="5199"/>
            </a:lvl2pPr>
            <a:lvl3pPr>
              <a:defRPr sz="4457"/>
            </a:lvl3pPr>
            <a:lvl4pPr>
              <a:defRPr sz="3714"/>
            </a:lvl4pPr>
            <a:lvl5pPr>
              <a:defRPr sz="3714"/>
            </a:lvl5pPr>
            <a:lvl6pPr>
              <a:defRPr sz="3714"/>
            </a:lvl6pPr>
            <a:lvl7pPr>
              <a:defRPr sz="3714"/>
            </a:lvl7pPr>
            <a:lvl8pPr>
              <a:defRPr sz="3714"/>
            </a:lvl8pPr>
            <a:lvl9pPr>
              <a:defRPr sz="37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9404" y="3820478"/>
            <a:ext cx="7301775" cy="7077907"/>
          </a:xfrm>
        </p:spPr>
        <p:txBody>
          <a:bodyPr/>
          <a:lstStyle>
            <a:lvl1pPr marL="0" indent="0">
              <a:buNone/>
              <a:defRPr sz="2971"/>
            </a:lvl1pPr>
            <a:lvl2pPr marL="848975" indent="0">
              <a:buNone/>
              <a:defRPr sz="2600"/>
            </a:lvl2pPr>
            <a:lvl3pPr marL="1697949" indent="0">
              <a:buNone/>
              <a:defRPr sz="2228"/>
            </a:lvl3pPr>
            <a:lvl4pPr marL="2546924" indent="0">
              <a:buNone/>
              <a:defRPr sz="1857"/>
            </a:lvl4pPr>
            <a:lvl5pPr marL="3395899" indent="0">
              <a:buNone/>
              <a:defRPr sz="1857"/>
            </a:lvl5pPr>
            <a:lvl6pPr marL="4244873" indent="0">
              <a:buNone/>
              <a:defRPr sz="1857"/>
            </a:lvl6pPr>
            <a:lvl7pPr marL="5093848" indent="0">
              <a:buNone/>
              <a:defRPr sz="1857"/>
            </a:lvl7pPr>
            <a:lvl8pPr marL="5942823" indent="0">
              <a:buNone/>
              <a:defRPr sz="1857"/>
            </a:lvl8pPr>
            <a:lvl9pPr marL="6791797" indent="0">
              <a:buNone/>
              <a:defRPr sz="18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4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404" y="848995"/>
            <a:ext cx="7301775" cy="2971483"/>
          </a:xfrm>
        </p:spPr>
        <p:txBody>
          <a:bodyPr anchor="b"/>
          <a:lstStyle>
            <a:lvl1pPr>
              <a:defRPr sz="59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24667" y="1833594"/>
            <a:ext cx="11461165" cy="9050051"/>
          </a:xfrm>
        </p:spPr>
        <p:txBody>
          <a:bodyPr anchor="t"/>
          <a:lstStyle>
            <a:lvl1pPr marL="0" indent="0">
              <a:buNone/>
              <a:defRPr sz="5942"/>
            </a:lvl1pPr>
            <a:lvl2pPr marL="848975" indent="0">
              <a:buNone/>
              <a:defRPr sz="5199"/>
            </a:lvl2pPr>
            <a:lvl3pPr marL="1697949" indent="0">
              <a:buNone/>
              <a:defRPr sz="4457"/>
            </a:lvl3pPr>
            <a:lvl4pPr marL="2546924" indent="0">
              <a:buNone/>
              <a:defRPr sz="3714"/>
            </a:lvl4pPr>
            <a:lvl5pPr marL="3395899" indent="0">
              <a:buNone/>
              <a:defRPr sz="3714"/>
            </a:lvl5pPr>
            <a:lvl6pPr marL="4244873" indent="0">
              <a:buNone/>
              <a:defRPr sz="3714"/>
            </a:lvl6pPr>
            <a:lvl7pPr marL="5093848" indent="0">
              <a:buNone/>
              <a:defRPr sz="3714"/>
            </a:lvl7pPr>
            <a:lvl8pPr marL="5942823" indent="0">
              <a:buNone/>
              <a:defRPr sz="3714"/>
            </a:lvl8pPr>
            <a:lvl9pPr marL="6791797" indent="0">
              <a:buNone/>
              <a:defRPr sz="371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9404" y="3820478"/>
            <a:ext cx="7301775" cy="7077907"/>
          </a:xfrm>
        </p:spPr>
        <p:txBody>
          <a:bodyPr/>
          <a:lstStyle>
            <a:lvl1pPr marL="0" indent="0">
              <a:buNone/>
              <a:defRPr sz="2971"/>
            </a:lvl1pPr>
            <a:lvl2pPr marL="848975" indent="0">
              <a:buNone/>
              <a:defRPr sz="2600"/>
            </a:lvl2pPr>
            <a:lvl3pPr marL="1697949" indent="0">
              <a:buNone/>
              <a:defRPr sz="2228"/>
            </a:lvl3pPr>
            <a:lvl4pPr marL="2546924" indent="0">
              <a:buNone/>
              <a:defRPr sz="1857"/>
            </a:lvl4pPr>
            <a:lvl5pPr marL="3395899" indent="0">
              <a:buNone/>
              <a:defRPr sz="1857"/>
            </a:lvl5pPr>
            <a:lvl6pPr marL="4244873" indent="0">
              <a:buNone/>
              <a:defRPr sz="1857"/>
            </a:lvl6pPr>
            <a:lvl7pPr marL="5093848" indent="0">
              <a:buNone/>
              <a:defRPr sz="1857"/>
            </a:lvl7pPr>
            <a:lvl8pPr marL="5942823" indent="0">
              <a:buNone/>
              <a:defRPr sz="1857"/>
            </a:lvl8pPr>
            <a:lvl9pPr marL="6791797" indent="0">
              <a:buNone/>
              <a:defRPr sz="18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14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6455" y="678018"/>
            <a:ext cx="19526429" cy="2461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6455" y="3390084"/>
            <a:ext cx="19526429" cy="8080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6455" y="11803390"/>
            <a:ext cx="5093851" cy="6780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2FDD8-7731-4E46-9433-FCBAA3DC8EDF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9281" y="11803390"/>
            <a:ext cx="7640777" cy="6780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989032" y="11803390"/>
            <a:ext cx="5093851" cy="6780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612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697949" rtl="0" eaLnBrk="1" latinLnBrk="0" hangingPunct="1">
        <a:lnSpc>
          <a:spcPct val="90000"/>
        </a:lnSpc>
        <a:spcBef>
          <a:spcPct val="0"/>
        </a:spcBef>
        <a:buNone/>
        <a:defRPr sz="8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4487" indent="-424487" algn="l" defTabSz="1697949" rtl="0" eaLnBrk="1" latinLnBrk="0" hangingPunct="1">
        <a:lnSpc>
          <a:spcPct val="90000"/>
        </a:lnSpc>
        <a:spcBef>
          <a:spcPts val="1857"/>
        </a:spcBef>
        <a:buFont typeface="Arial" panose="020B0604020202020204" pitchFamily="34" charset="0"/>
        <a:buChar char="•"/>
        <a:defRPr sz="5199" kern="1200">
          <a:solidFill>
            <a:schemeClr val="tx1"/>
          </a:solidFill>
          <a:latin typeface="+mn-lt"/>
          <a:ea typeface="+mn-ea"/>
          <a:cs typeface="+mn-cs"/>
        </a:defRPr>
      </a:lvl1pPr>
      <a:lvl2pPr marL="1273462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4457" kern="1200">
          <a:solidFill>
            <a:schemeClr val="tx1"/>
          </a:solidFill>
          <a:latin typeface="+mn-lt"/>
          <a:ea typeface="+mn-ea"/>
          <a:cs typeface="+mn-cs"/>
        </a:defRPr>
      </a:lvl2pPr>
      <a:lvl3pPr marL="2122437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714" kern="1200">
          <a:solidFill>
            <a:schemeClr val="tx1"/>
          </a:solidFill>
          <a:latin typeface="+mn-lt"/>
          <a:ea typeface="+mn-ea"/>
          <a:cs typeface="+mn-cs"/>
        </a:defRPr>
      </a:lvl3pPr>
      <a:lvl4pPr marL="2971411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4pPr>
      <a:lvl5pPr marL="3820386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5pPr>
      <a:lvl6pPr marL="4669361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6pPr>
      <a:lvl7pPr marL="5518335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7pPr>
      <a:lvl8pPr marL="6367310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8pPr>
      <a:lvl9pPr marL="7216285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1pPr>
      <a:lvl2pPr marL="848975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2pPr>
      <a:lvl3pPr marL="1697949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3pPr>
      <a:lvl4pPr marL="2546924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4pPr>
      <a:lvl5pPr marL="3395899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5pPr>
      <a:lvl6pPr marL="4244873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6pPr>
      <a:lvl7pPr marL="5093848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7pPr>
      <a:lvl8pPr marL="5942823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8pPr>
      <a:lvl9pPr marL="6791797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7C06336-D47D-43D6-BF5C-EF71ED2A6BB3}"/>
              </a:ext>
            </a:extLst>
          </p:cNvPr>
          <p:cNvGrpSpPr/>
          <p:nvPr/>
        </p:nvGrpSpPr>
        <p:grpSpPr>
          <a:xfrm>
            <a:off x="2747153" y="6873723"/>
            <a:ext cx="3324077" cy="3443965"/>
            <a:chOff x="682083" y="2077761"/>
            <a:chExt cx="2493116" cy="258303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5442740-712C-423B-BA07-632B4688260F}"/>
                </a:ext>
              </a:extLst>
            </p:cNvPr>
            <p:cNvGrpSpPr/>
            <p:nvPr/>
          </p:nvGrpSpPr>
          <p:grpSpPr>
            <a:xfrm>
              <a:off x="1574999" y="2610228"/>
              <a:ext cx="1600200" cy="335280"/>
              <a:chOff x="1783080" y="1783080"/>
              <a:chExt cx="1600200" cy="33528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6AD7A5-686D-4AF6-BFA3-5506AB8316B0}"/>
                  </a:ext>
                </a:extLst>
              </p:cNvPr>
              <p:cNvSpPr/>
              <p:nvPr/>
            </p:nvSpPr>
            <p:spPr>
              <a:xfrm>
                <a:off x="178308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5E00DDD-D4A9-4C2D-8196-99BF569972C8}"/>
                  </a:ext>
                </a:extLst>
              </p:cNvPr>
              <p:cNvSpPr/>
              <p:nvPr/>
            </p:nvSpPr>
            <p:spPr>
              <a:xfrm>
                <a:off x="210312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140A6A8-B98A-44CE-911A-CE3CCFBFF06A}"/>
                  </a:ext>
                </a:extLst>
              </p:cNvPr>
              <p:cNvSpPr/>
              <p:nvPr/>
            </p:nvSpPr>
            <p:spPr>
              <a:xfrm>
                <a:off x="242316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6DFFED7-D26E-450B-BAA9-433F22288547}"/>
                  </a:ext>
                </a:extLst>
              </p:cNvPr>
              <p:cNvSpPr/>
              <p:nvPr/>
            </p:nvSpPr>
            <p:spPr>
              <a:xfrm>
                <a:off x="274320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A01EC51-A7AC-41F9-9E3A-BBF16211021D}"/>
                  </a:ext>
                </a:extLst>
              </p:cNvPr>
              <p:cNvSpPr/>
              <p:nvPr/>
            </p:nvSpPr>
            <p:spPr>
              <a:xfrm>
                <a:off x="306324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7316874-F8A6-4F49-9202-4FE1CC6F0CEE}"/>
                </a:ext>
              </a:extLst>
            </p:cNvPr>
            <p:cNvGrpSpPr/>
            <p:nvPr/>
          </p:nvGrpSpPr>
          <p:grpSpPr>
            <a:xfrm>
              <a:off x="1574999" y="2945508"/>
              <a:ext cx="1600200" cy="335280"/>
              <a:chOff x="1783080" y="1783080"/>
              <a:chExt cx="1600200" cy="33528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F1D580-9BD4-476D-AAFD-B8EF76D6ADA7}"/>
                  </a:ext>
                </a:extLst>
              </p:cNvPr>
              <p:cNvSpPr/>
              <p:nvPr/>
            </p:nvSpPr>
            <p:spPr>
              <a:xfrm>
                <a:off x="178308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A2321D4-BE83-43D4-AF96-414C7B2E33D4}"/>
                  </a:ext>
                </a:extLst>
              </p:cNvPr>
              <p:cNvSpPr/>
              <p:nvPr/>
            </p:nvSpPr>
            <p:spPr>
              <a:xfrm>
                <a:off x="210312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583D515-553C-472A-A05C-BFCD9155DC3D}"/>
                  </a:ext>
                </a:extLst>
              </p:cNvPr>
              <p:cNvSpPr/>
              <p:nvPr/>
            </p:nvSpPr>
            <p:spPr>
              <a:xfrm>
                <a:off x="242316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7EDF5BC-8DBA-4F6B-9E8C-10265BAB370D}"/>
                  </a:ext>
                </a:extLst>
              </p:cNvPr>
              <p:cNvSpPr/>
              <p:nvPr/>
            </p:nvSpPr>
            <p:spPr>
              <a:xfrm>
                <a:off x="274320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8DA944A-3416-48CB-AE75-56797614770C}"/>
                  </a:ext>
                </a:extLst>
              </p:cNvPr>
              <p:cNvSpPr/>
              <p:nvPr/>
            </p:nvSpPr>
            <p:spPr>
              <a:xfrm>
                <a:off x="306324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C191836-B5CB-426B-AF54-AE6F2635B9F2}"/>
                </a:ext>
              </a:extLst>
            </p:cNvPr>
            <p:cNvGrpSpPr/>
            <p:nvPr/>
          </p:nvGrpSpPr>
          <p:grpSpPr>
            <a:xfrm>
              <a:off x="1574999" y="3280788"/>
              <a:ext cx="1600200" cy="335280"/>
              <a:chOff x="1783080" y="1783080"/>
              <a:chExt cx="1600200" cy="33528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22FE60E-26FA-4C5F-B623-6AAAB2FB8728}"/>
                  </a:ext>
                </a:extLst>
              </p:cNvPr>
              <p:cNvSpPr/>
              <p:nvPr/>
            </p:nvSpPr>
            <p:spPr>
              <a:xfrm>
                <a:off x="178308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030D7FA-1220-4148-ACE1-9AF476DA8601}"/>
                  </a:ext>
                </a:extLst>
              </p:cNvPr>
              <p:cNvSpPr/>
              <p:nvPr/>
            </p:nvSpPr>
            <p:spPr>
              <a:xfrm>
                <a:off x="210312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8037160-B786-4BFB-8A52-7C926820451E}"/>
                  </a:ext>
                </a:extLst>
              </p:cNvPr>
              <p:cNvSpPr/>
              <p:nvPr/>
            </p:nvSpPr>
            <p:spPr>
              <a:xfrm>
                <a:off x="242316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F835955-ACD0-4DAC-8DF6-56155D571179}"/>
                  </a:ext>
                </a:extLst>
              </p:cNvPr>
              <p:cNvSpPr/>
              <p:nvPr/>
            </p:nvSpPr>
            <p:spPr>
              <a:xfrm>
                <a:off x="274320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9DB4434-A0A2-4CC3-90C4-1E37F1E42CE0}"/>
                  </a:ext>
                </a:extLst>
              </p:cNvPr>
              <p:cNvSpPr/>
              <p:nvPr/>
            </p:nvSpPr>
            <p:spPr>
              <a:xfrm>
                <a:off x="306324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AFA5AA1-5CAB-4D72-BC5C-8867EF022841}"/>
                </a:ext>
              </a:extLst>
            </p:cNvPr>
            <p:cNvGrpSpPr/>
            <p:nvPr/>
          </p:nvGrpSpPr>
          <p:grpSpPr>
            <a:xfrm>
              <a:off x="1574999" y="3616068"/>
              <a:ext cx="1600200" cy="335280"/>
              <a:chOff x="1783080" y="1783080"/>
              <a:chExt cx="1600200" cy="33528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4F56B5A-13B4-4ED8-A896-42EA43F7A9A2}"/>
                  </a:ext>
                </a:extLst>
              </p:cNvPr>
              <p:cNvSpPr/>
              <p:nvPr/>
            </p:nvSpPr>
            <p:spPr>
              <a:xfrm>
                <a:off x="178308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FB9D95C-F5BC-49E3-B14E-A42FA8EEA546}"/>
                  </a:ext>
                </a:extLst>
              </p:cNvPr>
              <p:cNvSpPr/>
              <p:nvPr/>
            </p:nvSpPr>
            <p:spPr>
              <a:xfrm>
                <a:off x="210312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E10B261-EDE4-4832-B02C-3D6F468C9DD1}"/>
                  </a:ext>
                </a:extLst>
              </p:cNvPr>
              <p:cNvSpPr/>
              <p:nvPr/>
            </p:nvSpPr>
            <p:spPr>
              <a:xfrm>
                <a:off x="242316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718A8A4-6EE2-481D-883A-82A9ED81EED3}"/>
                  </a:ext>
                </a:extLst>
              </p:cNvPr>
              <p:cNvSpPr/>
              <p:nvPr/>
            </p:nvSpPr>
            <p:spPr>
              <a:xfrm>
                <a:off x="274320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017C32B-4A49-439E-83B4-16564CF2D1EB}"/>
                  </a:ext>
                </a:extLst>
              </p:cNvPr>
              <p:cNvSpPr/>
              <p:nvPr/>
            </p:nvSpPr>
            <p:spPr>
              <a:xfrm>
                <a:off x="306324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4190B53-5BD1-43EB-B31D-49EADC0752A2}"/>
                </a:ext>
              </a:extLst>
            </p:cNvPr>
            <p:cNvCxnSpPr/>
            <p:nvPr/>
          </p:nvCxnSpPr>
          <p:spPr>
            <a:xfrm>
              <a:off x="1180044" y="2610228"/>
              <a:ext cx="0" cy="134112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F3288F4-4B12-4A08-BCF4-2E43099A5105}"/>
                </a:ext>
              </a:extLst>
            </p:cNvPr>
            <p:cNvCxnSpPr>
              <a:cxnSpLocks/>
            </p:cNvCxnSpPr>
            <p:nvPr/>
          </p:nvCxnSpPr>
          <p:spPr>
            <a:xfrm>
              <a:off x="1613466" y="4314538"/>
              <a:ext cx="156173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505A364-7C1A-4936-862C-09FB7519D368}"/>
                </a:ext>
              </a:extLst>
            </p:cNvPr>
            <p:cNvSpPr txBox="1"/>
            <p:nvPr/>
          </p:nvSpPr>
          <p:spPr>
            <a:xfrm>
              <a:off x="1815029" y="2077761"/>
              <a:ext cx="1120140" cy="315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33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X</a:t>
              </a:r>
              <a:endParaRPr lang="en-GB" sz="2133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63B9AAB-1072-48DD-8044-07042EBA63B3}"/>
                </a:ext>
              </a:extLst>
            </p:cNvPr>
            <p:cNvSpPr txBox="1"/>
            <p:nvPr/>
          </p:nvSpPr>
          <p:spPr>
            <a:xfrm>
              <a:off x="682083" y="3120042"/>
              <a:ext cx="572876" cy="346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  <a:r>
                <a:rPr lang="en-US" sz="2400" baseline="-25000" dirty="0"/>
                <a:t>X</a:t>
              </a:r>
              <a:endParaRPr lang="en-GB" sz="2400" baseline="-250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6875C5A-1F3A-4223-9CC5-59F41ED61E5B}"/>
                </a:ext>
              </a:extLst>
            </p:cNvPr>
            <p:cNvSpPr txBox="1"/>
            <p:nvPr/>
          </p:nvSpPr>
          <p:spPr>
            <a:xfrm>
              <a:off x="2215079" y="4314538"/>
              <a:ext cx="572876" cy="346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</a:t>
              </a:r>
              <a:r>
                <a:rPr lang="en-US" sz="2400" baseline="-25000" dirty="0"/>
                <a:t>X</a:t>
              </a:r>
              <a:endParaRPr lang="en-GB" sz="2400" baseline="-25000" dirty="0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06893FB-63D1-4C08-BE3F-138D738C5E6D}"/>
              </a:ext>
            </a:extLst>
          </p:cNvPr>
          <p:cNvGrpSpPr/>
          <p:nvPr/>
        </p:nvGrpSpPr>
        <p:grpSpPr>
          <a:xfrm>
            <a:off x="8438954" y="3648506"/>
            <a:ext cx="3565833" cy="2181350"/>
            <a:chOff x="4903112" y="2638856"/>
            <a:chExt cx="2674437" cy="1636051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DDD2844-9465-4DC3-91EA-6B821D5938B3}"/>
                </a:ext>
              </a:extLst>
            </p:cNvPr>
            <p:cNvSpPr/>
            <p:nvPr/>
          </p:nvSpPr>
          <p:spPr>
            <a:xfrm>
              <a:off x="4915789" y="2658318"/>
              <a:ext cx="2570901" cy="15249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795D51A7-A1E3-488E-8112-E33E4BF92D7D}"/>
                </a:ext>
              </a:extLst>
            </p:cNvPr>
            <p:cNvGrpSpPr/>
            <p:nvPr/>
          </p:nvGrpSpPr>
          <p:grpSpPr>
            <a:xfrm>
              <a:off x="4903112" y="2638856"/>
              <a:ext cx="2674437" cy="1636051"/>
              <a:chOff x="4381593" y="5247465"/>
              <a:chExt cx="3194338" cy="1748561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CE88AB6-119A-4C24-8BA1-68702FD3A9AC}"/>
                  </a:ext>
                </a:extLst>
              </p:cNvPr>
              <p:cNvSpPr txBox="1"/>
              <p:nvPr/>
            </p:nvSpPr>
            <p:spPr>
              <a:xfrm>
                <a:off x="7003055" y="5913434"/>
                <a:ext cx="572876" cy="370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</a:t>
                </a:r>
                <a:r>
                  <a:rPr lang="en-US" sz="2400" baseline="-25000" dirty="0"/>
                  <a:t>Q</a:t>
                </a:r>
                <a:endParaRPr lang="en-GB" sz="2400" baseline="-25000" dirty="0"/>
              </a:p>
            </p:txBody>
          </p:sp>
          <p:pic>
            <p:nvPicPr>
              <p:cNvPr id="58" name="Graphic 57">
                <a:extLst>
                  <a:ext uri="{FF2B5EF4-FFF2-40B4-BE49-F238E27FC236}">
                    <a16:creationId xmlns:a16="http://schemas.microsoft.com/office/drawing/2014/main" id="{35FFBCEC-A14F-4A15-8F98-867C87C45A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5832" t="16472" r="10773" b="9804"/>
              <a:stretch/>
            </p:blipFill>
            <p:spPr>
              <a:xfrm>
                <a:off x="4668031" y="5247465"/>
                <a:ext cx="2414627" cy="1748561"/>
              </a:xfrm>
              <a:prstGeom prst="rect">
                <a:avLst/>
              </a:prstGeom>
            </p:spPr>
          </p:pic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9E93EDDA-2FFE-4B66-A484-E7B91A35797D}"/>
                  </a:ext>
                </a:extLst>
              </p:cNvPr>
              <p:cNvCxnSpPr/>
              <p:nvPr/>
            </p:nvCxnSpPr>
            <p:spPr>
              <a:xfrm>
                <a:off x="4843060" y="5401704"/>
                <a:ext cx="0" cy="13411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F425272-4046-4959-93D5-B01F1B3EBB30}"/>
                  </a:ext>
                </a:extLst>
              </p:cNvPr>
              <p:cNvSpPr txBox="1"/>
              <p:nvPr/>
            </p:nvSpPr>
            <p:spPr>
              <a:xfrm>
                <a:off x="4381593" y="5937079"/>
                <a:ext cx="572876" cy="370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</a:t>
                </a:r>
                <a:r>
                  <a:rPr lang="en-US" sz="2400" baseline="-25000" dirty="0"/>
                  <a:t>X</a:t>
                </a:r>
                <a:endParaRPr lang="en-GB" sz="2400" baseline="-25000" dirty="0"/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06319498-D84F-4AA4-AF53-2A2A33F400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3055" y="5762820"/>
                <a:ext cx="0" cy="6705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CA2DBE92-4550-450C-A059-629DCE6BA8B4}"/>
              </a:ext>
            </a:extLst>
          </p:cNvPr>
          <p:cNvSpPr txBox="1"/>
          <p:nvPr/>
        </p:nvSpPr>
        <p:spPr>
          <a:xfrm>
            <a:off x="8305049" y="9551570"/>
            <a:ext cx="446224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dirty="0"/>
              <a:t>W</a:t>
            </a:r>
            <a:r>
              <a:rPr lang="en-US" sz="1867" baseline="-25000" dirty="0"/>
              <a:t>K</a:t>
            </a:r>
            <a:r>
              <a:rPr lang="en-US" sz="1867" dirty="0"/>
              <a:t>: D</a:t>
            </a:r>
            <a:r>
              <a:rPr lang="en-US" sz="1867" baseline="-25000" dirty="0"/>
              <a:t>X</a:t>
            </a:r>
            <a:r>
              <a:rPr lang="en-US" sz="1867" dirty="0"/>
              <a:t> x D</a:t>
            </a:r>
            <a:r>
              <a:rPr lang="en-US" sz="1867" baseline="-25000" dirty="0"/>
              <a:t>Q</a:t>
            </a:r>
            <a:r>
              <a:rPr lang="en-US" sz="1867" dirty="0"/>
              <a:t> </a:t>
            </a:r>
            <a:r>
              <a:rPr lang="en-US" sz="1867" i="1" dirty="0"/>
              <a:t>learned</a:t>
            </a:r>
            <a:r>
              <a:rPr lang="en-US" sz="1867" dirty="0"/>
              <a:t> weights</a:t>
            </a:r>
            <a:endParaRPr lang="en-GB" sz="1867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BE559C5-0E7A-4751-BE7A-8FA595FB3E46}"/>
              </a:ext>
            </a:extLst>
          </p:cNvPr>
          <p:cNvGrpSpPr/>
          <p:nvPr/>
        </p:nvGrpSpPr>
        <p:grpSpPr>
          <a:xfrm>
            <a:off x="9671731" y="7684425"/>
            <a:ext cx="864944" cy="1603945"/>
            <a:chOff x="5952972" y="4286923"/>
            <a:chExt cx="648723" cy="1202987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7E5BC537-9ED8-4DAC-8AF1-8AB432C70AC8}"/>
                </a:ext>
              </a:extLst>
            </p:cNvPr>
            <p:cNvGrpSpPr/>
            <p:nvPr/>
          </p:nvGrpSpPr>
          <p:grpSpPr>
            <a:xfrm>
              <a:off x="5953349" y="4286923"/>
              <a:ext cx="648346" cy="241319"/>
              <a:chOff x="5769308" y="4413175"/>
              <a:chExt cx="648346" cy="241319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D77F770-5699-49E9-8D76-5A4B67C617E2}"/>
                  </a:ext>
                </a:extLst>
              </p:cNvPr>
              <p:cNvSpPr/>
              <p:nvPr/>
            </p:nvSpPr>
            <p:spPr>
              <a:xfrm>
                <a:off x="5769308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ECDD0DFA-E57A-4EE7-B2A1-BA4554D867E3}"/>
                  </a:ext>
                </a:extLst>
              </p:cNvPr>
              <p:cNvSpPr/>
              <p:nvPr/>
            </p:nvSpPr>
            <p:spPr>
              <a:xfrm>
                <a:off x="5985723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6864B9AE-795C-4F8A-8745-CB379F0B5ED8}"/>
                  </a:ext>
                </a:extLst>
              </p:cNvPr>
              <p:cNvSpPr/>
              <p:nvPr/>
            </p:nvSpPr>
            <p:spPr>
              <a:xfrm>
                <a:off x="6201239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AFB53AB-822C-45A1-92FD-6E4CB996A89E}"/>
                </a:ext>
              </a:extLst>
            </p:cNvPr>
            <p:cNvGrpSpPr/>
            <p:nvPr/>
          </p:nvGrpSpPr>
          <p:grpSpPr>
            <a:xfrm>
              <a:off x="5953349" y="4515316"/>
              <a:ext cx="648346" cy="241319"/>
              <a:chOff x="5769308" y="4413175"/>
              <a:chExt cx="648346" cy="241319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DF940D2-4C05-4400-BA5D-A3CE9A1E1A12}"/>
                  </a:ext>
                </a:extLst>
              </p:cNvPr>
              <p:cNvSpPr/>
              <p:nvPr/>
            </p:nvSpPr>
            <p:spPr>
              <a:xfrm>
                <a:off x="5769308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9949E922-0535-4EE9-8A34-25A0F55EA783}"/>
                  </a:ext>
                </a:extLst>
              </p:cNvPr>
              <p:cNvSpPr/>
              <p:nvPr/>
            </p:nvSpPr>
            <p:spPr>
              <a:xfrm>
                <a:off x="5985723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27D3D39-C7E6-478D-AC95-98CF3C29D9EA}"/>
                  </a:ext>
                </a:extLst>
              </p:cNvPr>
              <p:cNvSpPr/>
              <p:nvPr/>
            </p:nvSpPr>
            <p:spPr>
              <a:xfrm>
                <a:off x="6201239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0B9F719-E689-46D0-A7A0-A1915FC97871}"/>
                </a:ext>
              </a:extLst>
            </p:cNvPr>
            <p:cNvGrpSpPr/>
            <p:nvPr/>
          </p:nvGrpSpPr>
          <p:grpSpPr>
            <a:xfrm>
              <a:off x="5953349" y="4760905"/>
              <a:ext cx="648346" cy="241319"/>
              <a:chOff x="5769308" y="4413175"/>
              <a:chExt cx="648346" cy="241319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D16A060B-CFC6-4D58-BAFC-748E6CEEBA4B}"/>
                  </a:ext>
                </a:extLst>
              </p:cNvPr>
              <p:cNvSpPr/>
              <p:nvPr/>
            </p:nvSpPr>
            <p:spPr>
              <a:xfrm>
                <a:off x="5769308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E5C7D7CE-22FA-4F1D-9242-9EA7F57546F6}"/>
                  </a:ext>
                </a:extLst>
              </p:cNvPr>
              <p:cNvSpPr/>
              <p:nvPr/>
            </p:nvSpPr>
            <p:spPr>
              <a:xfrm>
                <a:off x="5985723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A946B9A5-9808-4462-831C-288912B3A1B8}"/>
                  </a:ext>
                </a:extLst>
              </p:cNvPr>
              <p:cNvSpPr/>
              <p:nvPr/>
            </p:nvSpPr>
            <p:spPr>
              <a:xfrm>
                <a:off x="6201239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DD5492E-4526-40ED-A087-41C1A28F0B1A}"/>
                </a:ext>
              </a:extLst>
            </p:cNvPr>
            <p:cNvGrpSpPr/>
            <p:nvPr/>
          </p:nvGrpSpPr>
          <p:grpSpPr>
            <a:xfrm>
              <a:off x="5953349" y="5002224"/>
              <a:ext cx="648346" cy="241319"/>
              <a:chOff x="5769308" y="4413175"/>
              <a:chExt cx="648346" cy="241319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093E235-FFD4-4B54-AEBC-BE0E6C5E0FC5}"/>
                  </a:ext>
                </a:extLst>
              </p:cNvPr>
              <p:cNvSpPr/>
              <p:nvPr/>
            </p:nvSpPr>
            <p:spPr>
              <a:xfrm>
                <a:off x="5769308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6F4ACD4A-07B5-46BC-A75F-92582A158ADA}"/>
                  </a:ext>
                </a:extLst>
              </p:cNvPr>
              <p:cNvSpPr/>
              <p:nvPr/>
            </p:nvSpPr>
            <p:spPr>
              <a:xfrm>
                <a:off x="5985723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3F769C47-E216-420E-BB42-3944CB883065}"/>
                  </a:ext>
                </a:extLst>
              </p:cNvPr>
              <p:cNvSpPr/>
              <p:nvPr/>
            </p:nvSpPr>
            <p:spPr>
              <a:xfrm>
                <a:off x="6201239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51E8F3BF-9EA3-4474-95F8-C078A670FA55}"/>
                </a:ext>
              </a:extLst>
            </p:cNvPr>
            <p:cNvGrpSpPr/>
            <p:nvPr/>
          </p:nvGrpSpPr>
          <p:grpSpPr>
            <a:xfrm>
              <a:off x="5952972" y="5248591"/>
              <a:ext cx="648346" cy="241319"/>
              <a:chOff x="5769308" y="4413175"/>
              <a:chExt cx="648346" cy="241319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7735B466-61C8-4710-B8F3-6E6FC07F3190}"/>
                  </a:ext>
                </a:extLst>
              </p:cNvPr>
              <p:cNvSpPr/>
              <p:nvPr/>
            </p:nvSpPr>
            <p:spPr>
              <a:xfrm>
                <a:off x="5769308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19C9E39F-40A7-499F-BF53-5917A4F6507B}"/>
                  </a:ext>
                </a:extLst>
              </p:cNvPr>
              <p:cNvSpPr/>
              <p:nvPr/>
            </p:nvSpPr>
            <p:spPr>
              <a:xfrm>
                <a:off x="5985723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F6FFED02-6E53-4683-8921-BD33C90842D0}"/>
                  </a:ext>
                </a:extLst>
              </p:cNvPr>
              <p:cNvSpPr/>
              <p:nvPr/>
            </p:nvSpPr>
            <p:spPr>
              <a:xfrm>
                <a:off x="6201239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7EEFD9E-B2CD-425E-80D0-9E39E25B586E}"/>
              </a:ext>
            </a:extLst>
          </p:cNvPr>
          <p:cNvGrpSpPr/>
          <p:nvPr/>
        </p:nvGrpSpPr>
        <p:grpSpPr>
          <a:xfrm>
            <a:off x="2747163" y="3917962"/>
            <a:ext cx="2310262" cy="1973234"/>
            <a:chOff x="5019330" y="592754"/>
            <a:chExt cx="1732737" cy="147996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95F3E8D-89F2-4119-B5A8-B9138493945F}"/>
                </a:ext>
              </a:extLst>
            </p:cNvPr>
            <p:cNvGrpSpPr/>
            <p:nvPr/>
          </p:nvGrpSpPr>
          <p:grpSpPr>
            <a:xfrm>
              <a:off x="5715325" y="932945"/>
              <a:ext cx="960120" cy="335280"/>
              <a:chOff x="5715325" y="932945"/>
              <a:chExt cx="960120" cy="33528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B83297F-5DBF-49AD-892D-D493DA0A1530}"/>
                  </a:ext>
                </a:extLst>
              </p:cNvPr>
              <p:cNvSpPr/>
              <p:nvPr/>
            </p:nvSpPr>
            <p:spPr>
              <a:xfrm>
                <a:off x="571532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1D34B08-027D-4C3F-8051-204033C72B6D}"/>
                  </a:ext>
                </a:extLst>
              </p:cNvPr>
              <p:cNvSpPr/>
              <p:nvPr/>
            </p:nvSpPr>
            <p:spPr>
              <a:xfrm>
                <a:off x="603536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98592D0-0249-45BC-B2DD-FB400CB9BA81}"/>
                  </a:ext>
                </a:extLst>
              </p:cNvPr>
              <p:cNvSpPr/>
              <p:nvPr/>
            </p:nvSpPr>
            <p:spPr>
              <a:xfrm>
                <a:off x="635540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5C2275C-F17D-45F6-9564-93D8C6F498FF}"/>
                </a:ext>
              </a:extLst>
            </p:cNvPr>
            <p:cNvGrpSpPr/>
            <p:nvPr/>
          </p:nvGrpSpPr>
          <p:grpSpPr>
            <a:xfrm>
              <a:off x="5715325" y="1268225"/>
              <a:ext cx="960120" cy="335280"/>
              <a:chOff x="5715325" y="932945"/>
              <a:chExt cx="960120" cy="33528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5D212A4-9632-49AB-B8F9-4D1D8016834F}"/>
                  </a:ext>
                </a:extLst>
              </p:cNvPr>
              <p:cNvSpPr/>
              <p:nvPr/>
            </p:nvSpPr>
            <p:spPr>
              <a:xfrm>
                <a:off x="571532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DFF0A5B-8374-4052-97F6-C3C36BA8F7E4}"/>
                  </a:ext>
                </a:extLst>
              </p:cNvPr>
              <p:cNvSpPr/>
              <p:nvPr/>
            </p:nvSpPr>
            <p:spPr>
              <a:xfrm>
                <a:off x="603536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8C86506-4056-43DB-96E9-76808A6A2F65}"/>
                  </a:ext>
                </a:extLst>
              </p:cNvPr>
              <p:cNvSpPr/>
              <p:nvPr/>
            </p:nvSpPr>
            <p:spPr>
              <a:xfrm>
                <a:off x="635540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4D12424-8BFA-4964-9630-A28D5FC19C63}"/>
                </a:ext>
              </a:extLst>
            </p:cNvPr>
            <p:cNvSpPr txBox="1"/>
            <p:nvPr/>
          </p:nvSpPr>
          <p:spPr>
            <a:xfrm>
              <a:off x="5631927" y="592754"/>
              <a:ext cx="1120140" cy="315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33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Q</a:t>
              </a:r>
              <a:endParaRPr lang="en-GB" sz="2133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C8FDEB6-BF03-44BB-BB70-21E334F677A0}"/>
                </a:ext>
              </a:extLst>
            </p:cNvPr>
            <p:cNvCxnSpPr>
              <a:cxnSpLocks/>
            </p:cNvCxnSpPr>
            <p:nvPr/>
          </p:nvCxnSpPr>
          <p:spPr>
            <a:xfrm>
              <a:off x="5462530" y="952408"/>
              <a:ext cx="0" cy="6705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C503324-1920-4E6F-92DB-88DC277922BD}"/>
                </a:ext>
              </a:extLst>
            </p:cNvPr>
            <p:cNvSpPr txBox="1"/>
            <p:nvPr/>
          </p:nvSpPr>
          <p:spPr>
            <a:xfrm>
              <a:off x="5019330" y="1103022"/>
              <a:ext cx="572876" cy="346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  <a:r>
                <a:rPr lang="en-US" sz="2400" baseline="-25000" dirty="0"/>
                <a:t>Q</a:t>
              </a:r>
              <a:endParaRPr lang="en-GB" sz="2400" baseline="-25000" dirty="0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1E44A80-F2DB-4725-A571-C4F2EEDB22AE}"/>
                </a:ext>
              </a:extLst>
            </p:cNvPr>
            <p:cNvCxnSpPr>
              <a:cxnSpLocks/>
            </p:cNvCxnSpPr>
            <p:nvPr/>
          </p:nvCxnSpPr>
          <p:spPr>
            <a:xfrm>
              <a:off x="5823896" y="1766923"/>
              <a:ext cx="83287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1AF3FB3-F9C6-427E-9E73-F15220CF3676}"/>
                </a:ext>
              </a:extLst>
            </p:cNvPr>
            <p:cNvSpPr txBox="1"/>
            <p:nvPr/>
          </p:nvSpPr>
          <p:spPr>
            <a:xfrm>
              <a:off x="5961421" y="1726457"/>
              <a:ext cx="479636" cy="346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</a:t>
              </a:r>
              <a:r>
                <a:rPr lang="en-US" sz="2400" baseline="-25000" dirty="0"/>
                <a:t>Q</a:t>
              </a:r>
              <a:endParaRPr lang="en-GB" sz="2400" baseline="-25000" dirty="0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4EB6BB8-DCCF-49C6-B98E-9AE12D831397}"/>
              </a:ext>
            </a:extLst>
          </p:cNvPr>
          <p:cNvCxnSpPr>
            <a:cxnSpLocks/>
          </p:cNvCxnSpPr>
          <p:nvPr/>
        </p:nvCxnSpPr>
        <p:spPr>
          <a:xfrm>
            <a:off x="6251109" y="8477261"/>
            <a:ext cx="3214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1FB4EE4-F4AF-4BA4-8006-7C77EB35B1AB}"/>
              </a:ext>
            </a:extLst>
          </p:cNvPr>
          <p:cNvSpPr txBox="1"/>
          <p:nvPr/>
        </p:nvSpPr>
        <p:spPr>
          <a:xfrm>
            <a:off x="6228328" y="8063033"/>
            <a:ext cx="313055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b="1" dirty="0"/>
              <a:t>K = X.W</a:t>
            </a:r>
            <a:r>
              <a:rPr lang="en-US" sz="1867" b="1" baseline="-25000" dirty="0"/>
              <a:t>K</a:t>
            </a:r>
            <a:r>
              <a:rPr lang="en-US" sz="1867" b="1" dirty="0"/>
              <a:t> </a:t>
            </a:r>
            <a:r>
              <a:rPr lang="en-US" sz="1867" dirty="0"/>
              <a:t>| Shape of K: N</a:t>
            </a:r>
            <a:r>
              <a:rPr lang="en-US" sz="1867" baseline="-25000" dirty="0"/>
              <a:t>X</a:t>
            </a:r>
            <a:r>
              <a:rPr lang="en-US" sz="1867" dirty="0"/>
              <a:t> x D</a:t>
            </a:r>
            <a:r>
              <a:rPr lang="en-US" sz="1867" baseline="-25000" dirty="0"/>
              <a:t>Q</a:t>
            </a:r>
            <a:endParaRPr lang="en-GB" sz="1867" baseline="-25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85FFED-14BF-44A5-AFCE-AADA1E82678E}"/>
              </a:ext>
            </a:extLst>
          </p:cNvPr>
          <p:cNvSpPr txBox="1"/>
          <p:nvPr/>
        </p:nvSpPr>
        <p:spPr>
          <a:xfrm>
            <a:off x="11072770" y="7794602"/>
            <a:ext cx="3427788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Linear transformation from </a:t>
            </a:r>
            <a:r>
              <a:rPr lang="en-US" sz="1867" dirty="0" err="1"/>
              <a:t>i</a:t>
            </a:r>
            <a:r>
              <a:rPr lang="en-US" sz="1867" dirty="0"/>
              <a:t>/p features matrix to Key matrix: </a:t>
            </a:r>
            <a:endParaRPr lang="en-GB" sz="1867" dirty="0"/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FBFC1FC-9B4E-48D3-954B-D57D30CFE49C}"/>
              </a:ext>
            </a:extLst>
          </p:cNvPr>
          <p:cNvGrpSpPr/>
          <p:nvPr/>
        </p:nvGrpSpPr>
        <p:grpSpPr>
          <a:xfrm>
            <a:off x="15234582" y="6836498"/>
            <a:ext cx="2069737" cy="3062287"/>
            <a:chOff x="10136350" y="3877619"/>
            <a:chExt cx="1552339" cy="2296769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0D4D1C2E-24A6-4631-8C98-5935A2E344EA}"/>
                </a:ext>
              </a:extLst>
            </p:cNvPr>
            <p:cNvGrpSpPr/>
            <p:nvPr/>
          </p:nvGrpSpPr>
          <p:grpSpPr>
            <a:xfrm>
              <a:off x="10654046" y="4579370"/>
              <a:ext cx="950188" cy="335280"/>
              <a:chOff x="10263521" y="3091565"/>
              <a:chExt cx="950188" cy="335280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EFF77D9D-976B-4C5B-84CD-BB76AE8326DD}"/>
                  </a:ext>
                </a:extLst>
              </p:cNvPr>
              <p:cNvSpPr/>
              <p:nvPr/>
            </p:nvSpPr>
            <p:spPr>
              <a:xfrm>
                <a:off x="10263521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FAB9606C-FC69-431C-BCF6-D9AC6F930354}"/>
                  </a:ext>
                </a:extLst>
              </p:cNvPr>
              <p:cNvSpPr/>
              <p:nvPr/>
            </p:nvSpPr>
            <p:spPr>
              <a:xfrm>
                <a:off x="10578595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AC1FBC2A-EF00-420E-93E5-133E707AD50C}"/>
                  </a:ext>
                </a:extLst>
              </p:cNvPr>
              <p:cNvSpPr/>
              <p:nvPr/>
            </p:nvSpPr>
            <p:spPr>
              <a:xfrm>
                <a:off x="10893669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/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859A3635-4A1B-4D9C-AEC2-5B2AA2B7F007}"/>
                </a:ext>
              </a:extLst>
            </p:cNvPr>
            <p:cNvGrpSpPr/>
            <p:nvPr/>
          </p:nvGrpSpPr>
          <p:grpSpPr>
            <a:xfrm>
              <a:off x="10653525" y="4914650"/>
              <a:ext cx="950188" cy="335280"/>
              <a:chOff x="10263521" y="3091565"/>
              <a:chExt cx="950188" cy="335280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00E2E841-F62D-4A51-9EA4-7FD9F451C899}"/>
                  </a:ext>
                </a:extLst>
              </p:cNvPr>
              <p:cNvSpPr/>
              <p:nvPr/>
            </p:nvSpPr>
            <p:spPr>
              <a:xfrm>
                <a:off x="10263521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99BAE3FB-884B-4654-B9BF-7C3F09E0D41A}"/>
                  </a:ext>
                </a:extLst>
              </p:cNvPr>
              <p:cNvSpPr/>
              <p:nvPr/>
            </p:nvSpPr>
            <p:spPr>
              <a:xfrm>
                <a:off x="10578595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E3A02A4E-1575-441E-A3FD-6C33DBD42DC6}"/>
                  </a:ext>
                </a:extLst>
              </p:cNvPr>
              <p:cNvSpPr/>
              <p:nvPr/>
            </p:nvSpPr>
            <p:spPr>
              <a:xfrm>
                <a:off x="10893669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/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1719133A-ABA6-4074-B433-E8254F3F79AF}"/>
                </a:ext>
              </a:extLst>
            </p:cNvPr>
            <p:cNvGrpSpPr/>
            <p:nvPr/>
          </p:nvGrpSpPr>
          <p:grpSpPr>
            <a:xfrm>
              <a:off x="10653525" y="5249930"/>
              <a:ext cx="950188" cy="335280"/>
              <a:chOff x="10263521" y="3091565"/>
              <a:chExt cx="950188" cy="335280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B5F2AE41-8C16-40D5-BBFF-75A9FDAE7A5C}"/>
                  </a:ext>
                </a:extLst>
              </p:cNvPr>
              <p:cNvSpPr/>
              <p:nvPr/>
            </p:nvSpPr>
            <p:spPr>
              <a:xfrm>
                <a:off x="10263521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2110D829-3688-4250-9715-6F7275B89276}"/>
                  </a:ext>
                </a:extLst>
              </p:cNvPr>
              <p:cNvSpPr/>
              <p:nvPr/>
            </p:nvSpPr>
            <p:spPr>
              <a:xfrm>
                <a:off x="10578595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65E50227-B5AC-433F-91D2-AEC03D5CE727}"/>
                  </a:ext>
                </a:extLst>
              </p:cNvPr>
              <p:cNvSpPr/>
              <p:nvPr/>
            </p:nvSpPr>
            <p:spPr>
              <a:xfrm>
                <a:off x="10893669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/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820E9D89-1686-458F-AB5B-734E7C20C773}"/>
                </a:ext>
              </a:extLst>
            </p:cNvPr>
            <p:cNvGrpSpPr/>
            <p:nvPr/>
          </p:nvGrpSpPr>
          <p:grpSpPr>
            <a:xfrm>
              <a:off x="10654046" y="4244090"/>
              <a:ext cx="950188" cy="335280"/>
              <a:chOff x="10263521" y="3091565"/>
              <a:chExt cx="950188" cy="335280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5ACDD95C-E251-4FEB-A87E-3D290D34500F}"/>
                  </a:ext>
                </a:extLst>
              </p:cNvPr>
              <p:cNvSpPr/>
              <p:nvPr/>
            </p:nvSpPr>
            <p:spPr>
              <a:xfrm>
                <a:off x="10263521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9D0DCDC7-C6C6-4FE8-8A92-EA0CAF6EE460}"/>
                  </a:ext>
                </a:extLst>
              </p:cNvPr>
              <p:cNvSpPr/>
              <p:nvPr/>
            </p:nvSpPr>
            <p:spPr>
              <a:xfrm>
                <a:off x="10578595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EBDD88E-A23F-45AC-8A65-CBAFB7F1194F}"/>
                  </a:ext>
                </a:extLst>
              </p:cNvPr>
              <p:cNvSpPr/>
              <p:nvPr/>
            </p:nvSpPr>
            <p:spPr>
              <a:xfrm>
                <a:off x="10893669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/>
              </a:p>
            </p:txBody>
          </p: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3C30D00-80C4-4B24-AFDE-456B1FF2F10E}"/>
                </a:ext>
              </a:extLst>
            </p:cNvPr>
            <p:cNvSpPr txBox="1"/>
            <p:nvPr/>
          </p:nvSpPr>
          <p:spPr>
            <a:xfrm>
              <a:off x="10568549" y="3877619"/>
              <a:ext cx="1120140" cy="315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33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K</a:t>
              </a:r>
              <a:endParaRPr lang="en-GB" sz="2133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F050710C-974E-4071-9BF1-B2486DC9A594}"/>
                </a:ext>
              </a:extLst>
            </p:cNvPr>
            <p:cNvCxnSpPr>
              <a:cxnSpLocks/>
            </p:cNvCxnSpPr>
            <p:nvPr/>
          </p:nvCxnSpPr>
          <p:spPr>
            <a:xfrm>
              <a:off x="10545008" y="4239976"/>
              <a:ext cx="1" cy="137150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E3955CA1-F129-420E-A4EC-811B4E9E8718}"/>
                </a:ext>
              </a:extLst>
            </p:cNvPr>
            <p:cNvSpPr txBox="1"/>
            <p:nvPr/>
          </p:nvSpPr>
          <p:spPr>
            <a:xfrm>
              <a:off x="10136350" y="4756257"/>
              <a:ext cx="572876" cy="346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  <a:r>
                <a:rPr lang="en-US" sz="2400" baseline="-25000" dirty="0"/>
                <a:t>X</a:t>
              </a:r>
              <a:endParaRPr lang="en-GB" sz="2400" baseline="-25000" dirty="0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538BAEF-85C9-42F0-8684-CB8AEB38EA43}"/>
                </a:ext>
              </a:extLst>
            </p:cNvPr>
            <p:cNvCxnSpPr>
              <a:cxnSpLocks/>
            </p:cNvCxnSpPr>
            <p:nvPr/>
          </p:nvCxnSpPr>
          <p:spPr>
            <a:xfrm>
              <a:off x="10545008" y="5812140"/>
              <a:ext cx="109160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A5A2335-F7A1-497F-9B4F-3377695BB277}"/>
                </a:ext>
              </a:extLst>
            </p:cNvPr>
            <p:cNvSpPr txBox="1"/>
            <p:nvPr/>
          </p:nvSpPr>
          <p:spPr>
            <a:xfrm>
              <a:off x="10888801" y="5828131"/>
              <a:ext cx="479636" cy="346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</a:t>
              </a:r>
              <a:r>
                <a:rPr lang="en-US" sz="2400" baseline="-25000" dirty="0"/>
                <a:t>Q</a:t>
              </a:r>
              <a:endParaRPr lang="en-GB" sz="2400" baseline="-25000" dirty="0"/>
            </a:p>
          </p:txBody>
        </p: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53FB2EAC-0285-4F03-8B50-74BA237161C0}"/>
              </a:ext>
            </a:extLst>
          </p:cNvPr>
          <p:cNvSpPr txBox="1"/>
          <p:nvPr/>
        </p:nvSpPr>
        <p:spPr>
          <a:xfrm>
            <a:off x="15580245" y="9997345"/>
            <a:ext cx="43925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Key matrix</a:t>
            </a:r>
            <a:b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Num rows: no of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/p features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Num cols/dimensions : same as that of Query matrix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18A9077-B63E-4BA1-A3E3-849174E6576E}"/>
              </a:ext>
            </a:extLst>
          </p:cNvPr>
          <p:cNvSpPr txBox="1"/>
          <p:nvPr/>
        </p:nvSpPr>
        <p:spPr>
          <a:xfrm>
            <a:off x="14252635" y="5649316"/>
            <a:ext cx="5995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Note that in terms of dimensionality the dimension of K is same as that of X earlier (N</a:t>
            </a:r>
            <a:r>
              <a:rPr lang="en-US" sz="1600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x D</a:t>
            </a:r>
            <a:r>
              <a:rPr lang="en-US" sz="1600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Q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) – so all the math will be compatible</a:t>
            </a:r>
          </a:p>
        </p:txBody>
      </p:sp>
      <p:cxnSp>
        <p:nvCxnSpPr>
          <p:cNvPr id="162" name="Connector: Curved 161">
            <a:extLst>
              <a:ext uri="{FF2B5EF4-FFF2-40B4-BE49-F238E27FC236}">
                <a16:creationId xmlns:a16="http://schemas.microsoft.com/office/drawing/2014/main" id="{184F776E-2CFD-4DFC-96E1-A804118C246C}"/>
              </a:ext>
            </a:extLst>
          </p:cNvPr>
          <p:cNvCxnSpPr>
            <a:cxnSpLocks/>
          </p:cNvCxnSpPr>
          <p:nvPr/>
        </p:nvCxnSpPr>
        <p:spPr>
          <a:xfrm flipV="1">
            <a:off x="17320454" y="6388916"/>
            <a:ext cx="603853" cy="1422988"/>
          </a:xfrm>
          <a:prstGeom prst="curvedConnector2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A71CC91A-4979-48FE-83C9-3DC7D8DD5697}"/>
              </a:ext>
            </a:extLst>
          </p:cNvPr>
          <p:cNvSpPr txBox="1"/>
          <p:nvPr/>
        </p:nvSpPr>
        <p:spPr>
          <a:xfrm>
            <a:off x="12004780" y="3911042"/>
            <a:ext cx="3774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 is simply a NN that learns the weight matrix required to transform X -&gt; K</a:t>
            </a:r>
          </a:p>
        </p:txBody>
      </p:sp>
      <p:cxnSp>
        <p:nvCxnSpPr>
          <p:cNvPr id="167" name="Connector: Curved 166">
            <a:extLst>
              <a:ext uri="{FF2B5EF4-FFF2-40B4-BE49-F238E27FC236}">
                <a16:creationId xmlns:a16="http://schemas.microsoft.com/office/drawing/2014/main" id="{73579A90-7977-4211-AFB7-54FC2B90C2EA}"/>
              </a:ext>
            </a:extLst>
          </p:cNvPr>
          <p:cNvCxnSpPr>
            <a:cxnSpLocks/>
          </p:cNvCxnSpPr>
          <p:nvPr/>
        </p:nvCxnSpPr>
        <p:spPr>
          <a:xfrm flipV="1">
            <a:off x="11981825" y="4904116"/>
            <a:ext cx="1268060" cy="347843"/>
          </a:xfrm>
          <a:prstGeom prst="curvedConnector3">
            <a:avLst>
              <a:gd name="adj1" fmla="val 100075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B37B107D-CC8F-444C-B6C9-3E4B44026085}"/>
              </a:ext>
            </a:extLst>
          </p:cNvPr>
          <p:cNvSpPr txBox="1"/>
          <p:nvPr/>
        </p:nvSpPr>
        <p:spPr>
          <a:xfrm>
            <a:off x="2578866" y="6279681"/>
            <a:ext cx="7480978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D</a:t>
            </a:r>
            <a:r>
              <a:rPr lang="en-US" sz="1867" baseline="-25000" dirty="0"/>
              <a:t>V </a:t>
            </a:r>
            <a:r>
              <a:rPr lang="en-US" sz="1867" dirty="0"/>
              <a:t>: the number of o/p dimensions we want</a:t>
            </a:r>
            <a:endParaRPr lang="en-GB" sz="1867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3B6FBF3-196D-4017-ABB5-CBC7B4E74087}"/>
              </a:ext>
            </a:extLst>
          </p:cNvPr>
          <p:cNvSpPr txBox="1"/>
          <p:nvPr/>
        </p:nvSpPr>
        <p:spPr>
          <a:xfrm>
            <a:off x="1765530" y="1984450"/>
            <a:ext cx="5306827" cy="1241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b="1" dirty="0"/>
              <a:t>Step 1</a:t>
            </a:r>
            <a:r>
              <a:rPr lang="en-US" sz="1867" dirty="0"/>
              <a:t>: Define the inputs:</a:t>
            </a:r>
          </a:p>
          <a:p>
            <a:pPr marL="457178" indent="-457178">
              <a:buAutoNum type="arabicPeriod"/>
            </a:pPr>
            <a:r>
              <a:rPr lang="en-US" sz="1867" dirty="0"/>
              <a:t>Query matrix (Q)</a:t>
            </a:r>
          </a:p>
          <a:p>
            <a:pPr marL="457178" indent="-457178">
              <a:buAutoNum type="arabicPeriod"/>
            </a:pPr>
            <a:r>
              <a:rPr lang="en-US" sz="1867" dirty="0"/>
              <a:t>The number of o/p dimensions we want (D</a:t>
            </a:r>
            <a:r>
              <a:rPr lang="en-US" sz="1867" baseline="-25000" dirty="0"/>
              <a:t>V</a:t>
            </a:r>
            <a:r>
              <a:rPr lang="en-US" sz="1867" dirty="0"/>
              <a:t>)</a:t>
            </a:r>
          </a:p>
          <a:p>
            <a:pPr marL="457178" indent="-457178">
              <a:buAutoNum type="arabicPeriod"/>
            </a:pPr>
            <a:r>
              <a:rPr lang="en-US" sz="1867" dirty="0"/>
              <a:t>The input features matrix (X)</a:t>
            </a:r>
            <a:endParaRPr lang="en-GB" sz="1867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04A7495-6166-4336-BB0E-7165C6CEBB62}"/>
              </a:ext>
            </a:extLst>
          </p:cNvPr>
          <p:cNvSpPr txBox="1"/>
          <p:nvPr/>
        </p:nvSpPr>
        <p:spPr>
          <a:xfrm>
            <a:off x="7484056" y="1983526"/>
            <a:ext cx="6105236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b="1" dirty="0"/>
              <a:t>Step 2</a:t>
            </a:r>
            <a:r>
              <a:rPr lang="en-US" sz="1867" dirty="0"/>
              <a:t>: Linear transformation from </a:t>
            </a:r>
            <a:r>
              <a:rPr lang="en-US" sz="1867" dirty="0" err="1"/>
              <a:t>i</a:t>
            </a:r>
            <a:r>
              <a:rPr lang="en-US" sz="1867" dirty="0"/>
              <a:t>/p features matrix (X)</a:t>
            </a:r>
          </a:p>
          <a:p>
            <a:r>
              <a:rPr lang="en-US" sz="1867" dirty="0"/>
              <a:t>to Key matrix (K)</a:t>
            </a:r>
            <a:endParaRPr lang="en-GB" sz="1867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286C2B0-3A8A-40BD-96F7-64FD12FEA43B}"/>
              </a:ext>
            </a:extLst>
          </p:cNvPr>
          <p:cNvSpPr txBox="1"/>
          <p:nvPr/>
        </p:nvSpPr>
        <p:spPr>
          <a:xfrm>
            <a:off x="6802755" y="4346335"/>
            <a:ext cx="1526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NN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5C50B9-FB95-494C-AE99-501ED1F0AAD9}"/>
              </a:ext>
            </a:extLst>
          </p:cNvPr>
          <p:cNvSpPr txBox="1"/>
          <p:nvPr/>
        </p:nvSpPr>
        <p:spPr>
          <a:xfrm>
            <a:off x="1765530" y="4604519"/>
            <a:ext cx="656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</a:t>
            </a:r>
            <a:endParaRPr lang="en-GB" sz="2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CF00475-C7A2-4F30-814E-E81061003FC0}"/>
              </a:ext>
            </a:extLst>
          </p:cNvPr>
          <p:cNvSpPr txBox="1"/>
          <p:nvPr/>
        </p:nvSpPr>
        <p:spPr>
          <a:xfrm>
            <a:off x="1765530" y="6237554"/>
            <a:ext cx="656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</a:t>
            </a:r>
            <a:endParaRPr lang="en-GB" sz="24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625278D-51DC-4D94-ACD2-047C98C7892C}"/>
              </a:ext>
            </a:extLst>
          </p:cNvPr>
          <p:cNvSpPr txBox="1"/>
          <p:nvPr/>
        </p:nvSpPr>
        <p:spPr>
          <a:xfrm>
            <a:off x="1761600" y="8030690"/>
            <a:ext cx="656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</a:t>
            </a:r>
            <a:endParaRPr lang="en-GB" sz="2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DE9E396-F98A-4EBB-9074-E06B18D76EA7}"/>
              </a:ext>
            </a:extLst>
          </p:cNvPr>
          <p:cNvCxnSpPr>
            <a:cxnSpLocks/>
          </p:cNvCxnSpPr>
          <p:nvPr/>
        </p:nvCxnSpPr>
        <p:spPr>
          <a:xfrm flipH="1">
            <a:off x="10105113" y="5790465"/>
            <a:ext cx="1372" cy="185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6E7E5B7-0E29-47B5-9387-D978F79E7D0D}"/>
              </a:ext>
            </a:extLst>
          </p:cNvPr>
          <p:cNvCxnSpPr>
            <a:cxnSpLocks/>
          </p:cNvCxnSpPr>
          <p:nvPr/>
        </p:nvCxnSpPr>
        <p:spPr>
          <a:xfrm flipV="1">
            <a:off x="10677705" y="8477261"/>
            <a:ext cx="4358745" cy="1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3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9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4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9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450"/>
                            </p:stCondLst>
                            <p:childTnLst>
                              <p:par>
                                <p:cTn id="49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 tmFilter="0, 0; .2, .5; .8, .5; 1, 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500" autoRev="1" fill="hold"/>
                                        <p:tgtEl>
                                          <p:spTgt spid="1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 tmFilter="0, 0; .2, .5; .8, .5; 1, 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500" autoRev="1" fill="hold"/>
                                        <p:tgtEl>
                                          <p:spTgt spid="1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1450"/>
                            </p:stCondLst>
                            <p:childTnLst>
                              <p:par>
                                <p:cTn id="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195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95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34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4250"/>
                            </p:stCondLst>
                            <p:childTnLst>
                              <p:par>
                                <p:cTn id="7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475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850"/>
                            </p:stCondLst>
                            <p:childTnLst>
                              <p:par>
                                <p:cTn id="8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63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74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79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945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995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111" grpId="0"/>
      <p:bldP spid="112" grpId="0"/>
      <p:bldP spid="159" grpId="0"/>
      <p:bldP spid="160" grpId="0"/>
      <p:bldP spid="166" grpId="0"/>
      <p:bldP spid="175" grpId="0"/>
      <p:bldP spid="176" grpId="0"/>
      <p:bldP spid="177" grpId="0"/>
      <p:bldP spid="179" grpId="0"/>
      <p:bldP spid="179" grpId="1"/>
      <p:bldP spid="179" grpId="2"/>
      <p:bldP spid="3" grpId="0"/>
      <p:bldP spid="114" grpId="0"/>
      <p:bldP spid="11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182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shaunak sen</dc:creator>
  <cp:lastModifiedBy>shaunak sen</cp:lastModifiedBy>
  <cp:revision>51</cp:revision>
  <dcterms:created xsi:type="dcterms:W3CDTF">2021-07-02T21:28:32Z</dcterms:created>
  <dcterms:modified xsi:type="dcterms:W3CDTF">2021-08-23T14:09:05Z</dcterms:modified>
</cp:coreProperties>
</file>