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5" r:id="rId2"/>
  </p:sldIdLst>
  <p:sldSz cx="22639338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7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6" y="84"/>
      </p:cViewPr>
      <p:guideLst>
        <p:guide orient="horz" pos="5689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9917" y="2084166"/>
            <a:ext cx="16979504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917" y="6688784"/>
            <a:ext cx="16979504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01276" y="678017"/>
            <a:ext cx="4881607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6455" y="678017"/>
            <a:ext cx="14361830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1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63" y="3174889"/>
            <a:ext cx="19526429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4663" y="8522379"/>
            <a:ext cx="19526429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9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6454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1165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3" y="678018"/>
            <a:ext cx="19526429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404" y="3121826"/>
            <a:ext cx="9577500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9404" y="4651785"/>
            <a:ext cx="9577500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61165" y="3121826"/>
            <a:ext cx="9624667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61165" y="4651785"/>
            <a:ext cx="9624667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8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848995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4667" y="1833594"/>
            <a:ext cx="11461165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4" y="3820478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7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848995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4667" y="1833594"/>
            <a:ext cx="11461165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4" y="3820478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6455" y="678018"/>
            <a:ext cx="19526429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455" y="3390084"/>
            <a:ext cx="19526429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6455" y="11803390"/>
            <a:ext cx="5093851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9281" y="11803390"/>
            <a:ext cx="7640777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89032" y="11803390"/>
            <a:ext cx="5093851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747153" y="7331759"/>
            <a:ext cx="3324077" cy="3443965"/>
            <a:chOff x="682083" y="2077761"/>
            <a:chExt cx="2493116" cy="2583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2133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8818279" y="10067841"/>
            <a:ext cx="4462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W</a:t>
            </a:r>
            <a:r>
              <a:rPr lang="en-US" sz="1867" baseline="-25000" dirty="0"/>
              <a:t>V</a:t>
            </a:r>
            <a:r>
              <a:rPr lang="en-US" sz="1867" dirty="0"/>
              <a:t>: D</a:t>
            </a:r>
            <a:r>
              <a:rPr lang="en-US" sz="1867" baseline="-25000" dirty="0"/>
              <a:t>X</a:t>
            </a:r>
            <a:r>
              <a:rPr lang="en-US" sz="1867" dirty="0"/>
              <a:t> x D</a:t>
            </a:r>
            <a:r>
              <a:rPr lang="en-US" sz="1867" baseline="-25000" dirty="0"/>
              <a:t>V</a:t>
            </a:r>
            <a:r>
              <a:rPr lang="en-US" sz="1867" dirty="0"/>
              <a:t> </a:t>
            </a:r>
            <a:r>
              <a:rPr lang="en-US" sz="1867" i="1" dirty="0"/>
              <a:t>learned</a:t>
            </a:r>
            <a:r>
              <a:rPr lang="en-US" sz="1867" dirty="0"/>
              <a:t> weights</a:t>
            </a:r>
            <a:endParaRPr lang="en-GB" sz="1867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747163" y="4375998"/>
            <a:ext cx="2310262" cy="1973234"/>
            <a:chOff x="5019330" y="592754"/>
            <a:chExt cx="1732737" cy="14799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2133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>
            <a:cxnSpLocks/>
          </p:cNvCxnSpPr>
          <p:nvPr/>
        </p:nvCxnSpPr>
        <p:spPr>
          <a:xfrm flipV="1">
            <a:off x="6189385" y="8936597"/>
            <a:ext cx="3966497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4955265" y="8539521"/>
            <a:ext cx="610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 = X.W</a:t>
            </a:r>
            <a:r>
              <a:rPr lang="en-US" sz="2000" b="1" baseline="-25000" dirty="0"/>
              <a:t>V</a:t>
            </a:r>
            <a:r>
              <a:rPr lang="en-US" sz="2000" b="1" dirty="0"/>
              <a:t> </a:t>
            </a:r>
            <a:r>
              <a:rPr lang="en-US" sz="2000" dirty="0"/>
              <a:t>| Shape of V: N</a:t>
            </a:r>
            <a:r>
              <a:rPr lang="en-US" sz="2000" baseline="-25000" dirty="0"/>
              <a:t>X</a:t>
            </a:r>
            <a:r>
              <a:rPr lang="en-US" sz="2000" dirty="0"/>
              <a:t> x D</a:t>
            </a:r>
            <a:r>
              <a:rPr lang="en-US" sz="2000" baseline="-25000" dirty="0"/>
              <a:t>V</a:t>
            </a:r>
            <a:endParaRPr lang="en-GB" sz="20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11423765" y="8260862"/>
            <a:ext cx="4067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transformation from </a:t>
            </a:r>
            <a:r>
              <a:rPr lang="en-US" sz="2000" dirty="0" err="1"/>
              <a:t>i</a:t>
            </a:r>
            <a:r>
              <a:rPr lang="en-US" sz="2000" dirty="0"/>
              <a:t>/p features matrix to Value matrix </a:t>
            </a:r>
            <a:endParaRPr lang="en-GB" sz="2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5779438" y="10535391"/>
            <a:ext cx="43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 matrix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as specified by the task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12877985" y="4198637"/>
            <a:ext cx="377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V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12629510" y="5222455"/>
            <a:ext cx="1268060" cy="347843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2673887" y="6736630"/>
            <a:ext cx="748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V </a:t>
            </a:r>
            <a:r>
              <a:rPr lang="en-US" sz="2000" dirty="0"/>
              <a:t>: the number of o/p dimensions we want (here assume 4)</a:t>
            </a:r>
            <a:endParaRPr lang="en-GB" sz="2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2673886" y="2403892"/>
            <a:ext cx="5306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</a:t>
            </a:r>
            <a:r>
              <a:rPr lang="en-US" sz="2000" dirty="0"/>
              <a:t>: Define the inputs:</a:t>
            </a:r>
          </a:p>
          <a:p>
            <a:pPr marL="457178" indent="-457178">
              <a:buAutoNum type="arabicPeriod"/>
            </a:pPr>
            <a:r>
              <a:rPr lang="en-US" sz="2000" dirty="0"/>
              <a:t>Query matrix (Q)</a:t>
            </a:r>
          </a:p>
          <a:p>
            <a:pPr marL="457178" indent="-457178">
              <a:buAutoNum type="arabicPeriod"/>
            </a:pPr>
            <a:r>
              <a:rPr lang="en-US" sz="2000" dirty="0"/>
              <a:t>The number of o/p dimensions we want (D</a:t>
            </a:r>
            <a:r>
              <a:rPr lang="en-US" sz="2000" baseline="-25000" dirty="0"/>
              <a:t>V</a:t>
            </a:r>
            <a:r>
              <a:rPr lang="en-US" sz="2000" dirty="0"/>
              <a:t>)</a:t>
            </a:r>
          </a:p>
          <a:p>
            <a:pPr marL="457178" indent="-457178">
              <a:buAutoNum type="arabicPeriod"/>
            </a:pPr>
            <a:r>
              <a:rPr lang="en-US" sz="2000" dirty="0"/>
              <a:t>The input features matrix (X)</a:t>
            </a:r>
            <a:endParaRPr lang="en-GB" sz="2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8312662" y="2403885"/>
            <a:ext cx="610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</a:t>
            </a:r>
            <a:r>
              <a:rPr lang="en-US" sz="2000" dirty="0"/>
              <a:t>: Linear transformation from </a:t>
            </a:r>
            <a:r>
              <a:rPr lang="en-US" sz="2000" dirty="0" err="1"/>
              <a:t>i</a:t>
            </a:r>
            <a:r>
              <a:rPr lang="en-US" sz="2000" dirty="0"/>
              <a:t>/p features matrix (X)</a:t>
            </a:r>
          </a:p>
          <a:p>
            <a:r>
              <a:rPr lang="en-US" sz="2000" dirty="0"/>
              <a:t>to Value matrix (V)</a:t>
            </a:r>
            <a:endParaRPr lang="en-GB" sz="20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6590596" y="4660302"/>
            <a:ext cx="18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4EFA40B-9DDA-44B1-AFB3-2E0AA355D7B6}"/>
              </a:ext>
            </a:extLst>
          </p:cNvPr>
          <p:cNvGrpSpPr/>
          <p:nvPr/>
        </p:nvGrpSpPr>
        <p:grpSpPr>
          <a:xfrm>
            <a:off x="8826647" y="3663041"/>
            <a:ext cx="3893425" cy="2319535"/>
            <a:chOff x="5030191" y="6464994"/>
            <a:chExt cx="2920137" cy="17396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D0D7E68-FD57-4DB8-A397-7D4FEE8A139B}"/>
                </a:ext>
              </a:extLst>
            </p:cNvPr>
            <p:cNvGrpSpPr/>
            <p:nvPr/>
          </p:nvGrpSpPr>
          <p:grpSpPr>
            <a:xfrm>
              <a:off x="5030191" y="6464994"/>
              <a:ext cx="2920137" cy="1739692"/>
              <a:chOff x="5030191" y="6464994"/>
              <a:chExt cx="2920137" cy="1739692"/>
            </a:xfrm>
          </p:grpSpPr>
          <p:pic>
            <p:nvPicPr>
              <p:cNvPr id="171" name="Graphic 170">
                <a:extLst>
                  <a:ext uri="{FF2B5EF4-FFF2-40B4-BE49-F238E27FC236}">
                    <a16:creationId xmlns:a16="http://schemas.microsoft.com/office/drawing/2014/main" id="{4C124C3A-8A70-44F5-A8AF-45D8D0842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6739" t="23708" r="21085" b="8405"/>
              <a:stretch/>
            </p:blipFill>
            <p:spPr>
              <a:xfrm>
                <a:off x="5425874" y="6464994"/>
                <a:ext cx="2060777" cy="1739692"/>
              </a:xfrm>
              <a:prstGeom prst="rect">
                <a:avLst/>
              </a:prstGeom>
            </p:spPr>
          </p:pic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25364A5-C1D5-42FA-9DF9-B08DD77B87C6}"/>
                  </a:ext>
                </a:extLst>
              </p:cNvPr>
              <p:cNvCxnSpPr/>
              <p:nvPr/>
            </p:nvCxnSpPr>
            <p:spPr>
              <a:xfrm>
                <a:off x="5425873" y="6710598"/>
                <a:ext cx="0" cy="1254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E09C3A-B890-48E8-B327-837807FAEEF3}"/>
                  </a:ext>
                </a:extLst>
              </p:cNvPr>
              <p:cNvSpPr txBox="1"/>
              <p:nvPr/>
            </p:nvSpPr>
            <p:spPr>
              <a:xfrm>
                <a:off x="5030191" y="7162056"/>
                <a:ext cx="479636" cy="3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X</a:t>
                </a:r>
                <a:endParaRPr lang="en-GB" sz="2400" baseline="-2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76DD84B-778C-46C4-9421-96B54EB1344A}"/>
                  </a:ext>
                </a:extLst>
              </p:cNvPr>
              <p:cNvSpPr txBox="1"/>
              <p:nvPr/>
            </p:nvSpPr>
            <p:spPr>
              <a:xfrm>
                <a:off x="7470692" y="7127667"/>
                <a:ext cx="479636" cy="3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V</a:t>
                </a:r>
                <a:endParaRPr lang="en-GB" sz="2400" baseline="-25000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5D020-54A3-420B-A112-9560656B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84" y="6814166"/>
                <a:ext cx="0" cy="996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5C3D92-3812-4FD3-B03F-CF55796CFE15}"/>
                </a:ext>
              </a:extLst>
            </p:cNvPr>
            <p:cNvSpPr/>
            <p:nvPr/>
          </p:nvSpPr>
          <p:spPr>
            <a:xfrm>
              <a:off x="5084251" y="6486005"/>
              <a:ext cx="2796409" cy="1697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D7180-6FBA-4E24-A885-710C4B576A80}"/>
              </a:ext>
            </a:extLst>
          </p:cNvPr>
          <p:cNvGrpSpPr/>
          <p:nvPr/>
        </p:nvGrpSpPr>
        <p:grpSpPr>
          <a:xfrm>
            <a:off x="10184962" y="8181578"/>
            <a:ext cx="1155982" cy="1603945"/>
            <a:chOff x="6013279" y="3254247"/>
            <a:chExt cx="867007" cy="12029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E559C5-0E7A-4751-BE7A-8FA595FB3E46}"/>
                </a:ext>
              </a:extLst>
            </p:cNvPr>
            <p:cNvGrpSpPr/>
            <p:nvPr/>
          </p:nvGrpSpPr>
          <p:grpSpPr>
            <a:xfrm>
              <a:off x="6013279" y="3254247"/>
              <a:ext cx="648723" cy="1202987"/>
              <a:chOff x="5952972" y="4286923"/>
              <a:chExt cx="648723" cy="120298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E5BC537-9ED8-4DAC-8AF1-8AB432C70AC8}"/>
                  </a:ext>
                </a:extLst>
              </p:cNvPr>
              <p:cNvGrpSpPr/>
              <p:nvPr/>
            </p:nvGrpSpPr>
            <p:grpSpPr>
              <a:xfrm>
                <a:off x="5953349" y="4286923"/>
                <a:ext cx="648346" cy="241319"/>
                <a:chOff x="5769308" y="4413175"/>
                <a:chExt cx="648346" cy="24131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77F770-5699-49E9-8D76-5A4B67C617E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DD0DFA-E57A-4EE7-B2A1-BA4554D867E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864B9AE-795C-4F8A-8745-CB379F0B5ED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FB53AB-822C-45A1-92FD-6E4CB996A89E}"/>
                  </a:ext>
                </a:extLst>
              </p:cNvPr>
              <p:cNvGrpSpPr/>
              <p:nvPr/>
            </p:nvGrpSpPr>
            <p:grpSpPr>
              <a:xfrm>
                <a:off x="5953349" y="4515316"/>
                <a:ext cx="648346" cy="241319"/>
                <a:chOff x="5769308" y="4413175"/>
                <a:chExt cx="648346" cy="24131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F940D2-4C05-4400-BA5D-A3CE9A1E1A1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49E922-0535-4EE9-8A34-25A0F55EA78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27D3D39-C7E6-478D-AC95-98CF3C29D9EA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0B9F719-E689-46D0-A7A0-A1915FC97871}"/>
                  </a:ext>
                </a:extLst>
              </p:cNvPr>
              <p:cNvGrpSpPr/>
              <p:nvPr/>
            </p:nvGrpSpPr>
            <p:grpSpPr>
              <a:xfrm>
                <a:off x="5953349" y="4760905"/>
                <a:ext cx="648346" cy="241319"/>
                <a:chOff x="5769308" y="4413175"/>
                <a:chExt cx="648346" cy="24131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6A060B-CFC6-4D58-BAFC-748E6CEEBA4B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C7D7CE-22FA-4F1D-9242-9EA7F57546F6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46B9A5-9808-4462-831C-288912B3A1B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DD5492E-4526-40ED-A087-41C1A28F0B1A}"/>
                  </a:ext>
                </a:extLst>
              </p:cNvPr>
              <p:cNvGrpSpPr/>
              <p:nvPr/>
            </p:nvGrpSpPr>
            <p:grpSpPr>
              <a:xfrm>
                <a:off x="5953349" y="5002224"/>
                <a:ext cx="648346" cy="241319"/>
                <a:chOff x="5769308" y="4413175"/>
                <a:chExt cx="648346" cy="2413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093E235-FFD4-4B54-AEBC-BE0E6C5E0FC5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4ACD4A-07B5-46BC-A75F-92582A158ADA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769C47-E216-420E-BB42-3944CB883065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1E8F3BF-9EA3-4474-95F8-C078A670FA55}"/>
                  </a:ext>
                </a:extLst>
              </p:cNvPr>
              <p:cNvGrpSpPr/>
              <p:nvPr/>
            </p:nvGrpSpPr>
            <p:grpSpPr>
              <a:xfrm>
                <a:off x="5952972" y="5248591"/>
                <a:ext cx="648346" cy="241319"/>
                <a:chOff x="5769308" y="4413175"/>
                <a:chExt cx="648346" cy="24131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735B466-61C8-4710-B8F3-6E6FC07F3190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9C9E39F-40A7-499F-BF53-5917A4F6507B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ED02-6E53-4683-8921-BD33C90842D0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26FED-6B0A-43D3-AF6C-63EF38CBB8F9}"/>
                </a:ext>
              </a:extLst>
            </p:cNvPr>
            <p:cNvGrpSpPr/>
            <p:nvPr/>
          </p:nvGrpSpPr>
          <p:grpSpPr>
            <a:xfrm>
              <a:off x="6663494" y="3254247"/>
              <a:ext cx="216792" cy="1202987"/>
              <a:chOff x="6597610" y="3406647"/>
              <a:chExt cx="216792" cy="120298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95C88-D227-4902-B1DB-E0EB6CC4A64B}"/>
                  </a:ext>
                </a:extLst>
              </p:cNvPr>
              <p:cNvSpPr/>
              <p:nvPr/>
            </p:nvSpPr>
            <p:spPr>
              <a:xfrm>
                <a:off x="6597987" y="3406647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410F591-EA02-47FB-BBDF-E0CF6DF65D75}"/>
                  </a:ext>
                </a:extLst>
              </p:cNvPr>
              <p:cNvSpPr/>
              <p:nvPr/>
            </p:nvSpPr>
            <p:spPr>
              <a:xfrm>
                <a:off x="6597987" y="3635040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BE5218-D1F7-457D-9F79-79D14D277F59}"/>
                  </a:ext>
                </a:extLst>
              </p:cNvPr>
              <p:cNvSpPr/>
              <p:nvPr/>
            </p:nvSpPr>
            <p:spPr>
              <a:xfrm>
                <a:off x="6597987" y="3880629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2AF975-60A5-42FB-B9CB-AF03C03910B2}"/>
                  </a:ext>
                </a:extLst>
              </p:cNvPr>
              <p:cNvSpPr/>
              <p:nvPr/>
            </p:nvSpPr>
            <p:spPr>
              <a:xfrm>
                <a:off x="6597987" y="4121948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9BA7B27-BC95-45F8-914A-C24E48D0AC84}"/>
                  </a:ext>
                </a:extLst>
              </p:cNvPr>
              <p:cNvSpPr/>
              <p:nvPr/>
            </p:nvSpPr>
            <p:spPr>
              <a:xfrm>
                <a:off x="6597610" y="436831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5C2A8-583C-43B8-AF83-CA6CD27D078B}"/>
              </a:ext>
            </a:extLst>
          </p:cNvPr>
          <p:cNvGrpSpPr/>
          <p:nvPr/>
        </p:nvGrpSpPr>
        <p:grpSpPr>
          <a:xfrm>
            <a:off x="15234573" y="7295950"/>
            <a:ext cx="2358729" cy="2987339"/>
            <a:chOff x="10136350" y="3878682"/>
            <a:chExt cx="1769088" cy="2240557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FBFC1FC-9B4E-48D3-954B-D57D30CFE49C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40557"/>
              <a:chOff x="10136350" y="3878682"/>
              <a:chExt cx="1768567" cy="224055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D4D1C2E-24A6-4631-8C98-5935A2E344EA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F77D9D-976B-4C5B-84CD-BB76AE8326D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AB9606C-FC69-431C-BCF6-D9AC6F93035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C1FBC2A-EF00-420E-93E5-133E707AD50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59A3635-4A1B-4D9C-AEC2-5B2AA2B7F007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E2E841-F62D-4A51-9EA4-7FD9F451C899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9BAE3FB-884B-4654-B9BF-7C3F09E0D41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3A02A4E-1575-441E-A3FD-6C33DBD42DC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719133A-ABA6-4074-B433-E8254F3F79AF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5F2AE41-8C16-40D5-BBFF-75A9FDAE7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110D829-3688-4250-9715-6F7275B89276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5E50227-B5AC-433F-91D2-AEC03D5CE7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0E9D89-1686-458F-AB5B-734E7C20C7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ACDD95C-E251-4FEB-A87E-3D290D34500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0DCDC7-C6C6-4FE8-8A92-EA0CAF6EE46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EBDD88E-A23F-45AC-8A65-CBAFB7F1194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3C30D00-80C4-4B24-AFDE-456B1FF2F10E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33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2133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50710C-974E-4071-9BF1-B2486DC9A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955CA1-F129-420E-A4EC-811B4E9E8718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  <a:r>
                  <a:rPr lang="en-US" sz="2400" baseline="-25000" dirty="0"/>
                  <a:t>X</a:t>
                </a:r>
                <a:endParaRPr lang="en-GB" sz="2400" baseline="-250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538BAEF-85C9-42F0-8684-CB8AEB38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5A2335-F7A1-497F-9B4F-3377695BB277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V</a:t>
                </a:r>
                <a:endParaRPr lang="en-GB" sz="2400" baseline="-250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1F0578-2514-4C49-8ECE-08071B7E3A47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C0D424-5FD5-43E8-87A2-983CDFDC3354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0A39BF-7B15-4565-89F7-1F81C75B2FEC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BAF088-FFD9-4E3F-BB85-61E97E870F7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E341458-6EC2-4386-AB62-FDDB2946D64E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E6181C4-AFF1-4327-B915-9BFFD233E181}"/>
              </a:ext>
            </a:extLst>
          </p:cNvPr>
          <p:cNvSpPr txBox="1"/>
          <p:nvPr/>
        </p:nvSpPr>
        <p:spPr>
          <a:xfrm>
            <a:off x="1761600" y="5167089"/>
            <a:ext cx="65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endParaRPr lang="en-GB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93534C-3715-47F0-8FAF-B6CA25678C58}"/>
              </a:ext>
            </a:extLst>
          </p:cNvPr>
          <p:cNvSpPr txBox="1"/>
          <p:nvPr/>
        </p:nvSpPr>
        <p:spPr>
          <a:xfrm>
            <a:off x="1761600" y="6682575"/>
            <a:ext cx="65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</a:t>
            </a:r>
            <a:endParaRPr lang="en-GB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F2488D-0213-4A47-875F-E5BDBC4103C3}"/>
              </a:ext>
            </a:extLst>
          </p:cNvPr>
          <p:cNvSpPr txBox="1"/>
          <p:nvPr/>
        </p:nvSpPr>
        <p:spPr>
          <a:xfrm>
            <a:off x="1761600" y="8570592"/>
            <a:ext cx="65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</a:t>
            </a:r>
            <a:endParaRPr lang="en-GB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B0924-C257-4E10-92E7-24ADBB659F03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0760111" y="5954563"/>
            <a:ext cx="2843" cy="224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696680C-B28C-4086-9D9A-29C206647C47}"/>
              </a:ext>
            </a:extLst>
          </p:cNvPr>
          <p:cNvCxnSpPr>
            <a:cxnSpLocks/>
          </p:cNvCxnSpPr>
          <p:nvPr/>
        </p:nvCxnSpPr>
        <p:spPr>
          <a:xfrm flipV="1">
            <a:off x="11414917" y="8945703"/>
            <a:ext cx="3966497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2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7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10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1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6" grpId="0"/>
      <p:bldP spid="175" grpId="0"/>
      <p:bldP spid="176" grpId="0"/>
      <p:bldP spid="177" grpId="0"/>
      <p:bldP spid="179" grpId="0"/>
      <p:bldP spid="179" grpId="1"/>
      <p:bldP spid="179" grpId="2"/>
      <p:bldP spid="122" grpId="0"/>
      <p:bldP spid="123" grpId="0"/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55</cp:revision>
  <dcterms:created xsi:type="dcterms:W3CDTF">2021-07-02T21:28:32Z</dcterms:created>
  <dcterms:modified xsi:type="dcterms:W3CDTF">2021-08-23T20:14:13Z</dcterms:modified>
</cp:coreProperties>
</file>