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7F5-AD2E-4710-A145-E5E7B91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8092-4BAD-4442-89E9-953954AB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609-546E-4EEE-BC14-04980967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AC0F-A4EF-45B2-B12B-5575717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3F86-1595-4EC0-83B7-988DFE4A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9F17-4C46-475A-87A3-23DB05E1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F116-2832-4BA5-BE01-90108287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015A-D925-41CF-A9DF-54B583C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CB3A-7ED3-4D30-9C1E-9F178591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4E58-E7D9-4595-A605-CF50FAF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BF4C4-7E98-4271-88C5-730705094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ECD7-936B-4AED-BB21-93F9CCD0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A7A6-69F7-4EE0-84B1-7CE6F18D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7852-BB14-4863-9EEF-A534E22C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F014-E9DE-46BD-AD96-90434487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1F7-9B12-4812-83B1-F9F925F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A076-19CE-400E-AB89-2AA9717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3590-C904-42A7-93A0-1D5D84E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55AE-853D-445F-8839-695B851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7DEE-ED9F-48BE-A6C6-A5BC01C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7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4AA4-FEB9-4C71-A9E9-477E51A0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4C5B-0607-4B10-B73B-B435E30D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B0DF-2421-411E-9E29-5DF6FA8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A910-4BE7-47FC-9B4C-1872C083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E49F-D4A0-49FF-B7C7-5DF810F2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3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F193-0F1B-43A3-80A8-2A1C2EF8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201B-D909-45EC-A5FE-5F212DE5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C1F5C-6BF0-419F-A980-F84B12D9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9ED3-A5FA-46CF-A7C1-0776E62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0191-65BD-41B8-9663-2E74ACC5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92E7-D8C0-4351-B4A6-8153A0FA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D991-2D9E-47FB-A5CF-5CA0AAA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1560-EA4F-40AC-9135-3676977F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050B-B555-48D9-B092-4B434527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FAEE-1955-4267-8F6C-0FEF2246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D61E-740E-4F69-AF5A-DBBB21CC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BB85-685C-452C-976D-62922D6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C47E-B605-42B5-90E9-69565C0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94C85-B36B-4E0A-9E3F-F41428C3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1BFA-2D90-4C68-8F10-DD7AE865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F8596-2FE3-4856-8A1B-8FA834AD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42AE4-348E-40E0-A84C-C5130EC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48B8-2C92-4EDB-91E5-8B61DEC1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778F8-310F-4DBA-BA4B-ED8A566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8C923-0845-4CD1-8145-0DF6D4A3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DBF0-556F-473B-A939-E30FBA99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ECAB-2AC4-40F2-89D1-F5BFB25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607D-20E7-4E1F-B272-142AC7A9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1BC6F-7B5C-44EA-8C03-1B4ACB65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8CF5-7A72-467C-855C-33F59487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6B9E-7F25-4AE9-A069-CDF9C4C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9FAC-CB45-4F6F-B2DF-F19AE264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4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D502-0892-4492-9E58-D8AA1DA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F8A-714E-4D7E-BF0A-45E2CEFAC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F505A-3F22-4F74-AB90-F51D5D64A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04FF6-B27D-40FA-BD6C-678F2395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270E-CA09-46B5-B7CB-C275E1A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D052-FD8F-4561-B34E-3C103A0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2A070-635C-4AE1-821B-4F7869A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4556-C919-4BFB-B21C-1A39B25D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89AB-8211-4B10-8171-A4E2E8C77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C347-0EC7-4C3F-9879-3FBC2532D114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8EAB-77E5-4FBD-A00B-D535C6EC4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048B-BACB-4FB3-AA0A-CDF380E6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C4DE-DFE4-4F59-802E-97F4AB17D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imeline, waterfall chart&#10;&#10;Description automatically generated">
            <a:extLst>
              <a:ext uri="{FF2B5EF4-FFF2-40B4-BE49-F238E27FC236}">
                <a16:creationId xmlns:a16="http://schemas.microsoft.com/office/drawing/2014/main" id="{9524AEEC-C52A-4137-95A7-F0C29058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5" t="560" r="4162"/>
          <a:stretch/>
        </p:blipFill>
        <p:spPr>
          <a:xfrm>
            <a:off x="79603" y="139195"/>
            <a:ext cx="7155099" cy="547052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4E7E65E-77C9-46B1-B8D4-7A55B737377E}"/>
              </a:ext>
            </a:extLst>
          </p:cNvPr>
          <p:cNvGrpSpPr/>
          <p:nvPr/>
        </p:nvGrpSpPr>
        <p:grpSpPr>
          <a:xfrm>
            <a:off x="7065606" y="966692"/>
            <a:ext cx="4402476" cy="3055497"/>
            <a:chOff x="7027387" y="319756"/>
            <a:chExt cx="3541553" cy="3055497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39FF4665-7FDC-4310-9143-AD9DF717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5400" y="1807912"/>
              <a:ext cx="300005" cy="352947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182E544-3723-4177-8065-2A51C4CC2BE7}"/>
                </a:ext>
              </a:extLst>
            </p:cNvPr>
            <p:cNvGrpSpPr/>
            <p:nvPr/>
          </p:nvGrpSpPr>
          <p:grpSpPr>
            <a:xfrm>
              <a:off x="7027387" y="319756"/>
              <a:ext cx="3541553" cy="3055497"/>
              <a:chOff x="7027387" y="319756"/>
              <a:chExt cx="3541553" cy="305549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E64EB56-9CF6-41D4-9A23-F4D5337845DB}"/>
                  </a:ext>
                </a:extLst>
              </p:cNvPr>
              <p:cNvGrpSpPr/>
              <p:nvPr/>
            </p:nvGrpSpPr>
            <p:grpSpPr>
              <a:xfrm>
                <a:off x="7027387" y="319756"/>
                <a:ext cx="3541553" cy="3055497"/>
                <a:chOff x="7027387" y="319756"/>
                <a:chExt cx="3541553" cy="305549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E05D918-7771-49E2-A6F7-D3E6E2B2F9C1}"/>
                    </a:ext>
                  </a:extLst>
                </p:cNvPr>
                <p:cNvGrpSpPr/>
                <p:nvPr/>
              </p:nvGrpSpPr>
              <p:grpSpPr>
                <a:xfrm>
                  <a:off x="8429625" y="319756"/>
                  <a:ext cx="1575089" cy="1616075"/>
                  <a:chOff x="7458075" y="257175"/>
                  <a:chExt cx="1575089" cy="1616075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8C8C960A-3F8F-44E6-9EA5-C40FC286B5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96175" y="257175"/>
                    <a:ext cx="447675" cy="1514475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614622A-7B0A-41D7-9B3E-147866686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96175" y="1418703"/>
                    <a:ext cx="1536989" cy="35294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Arc 26">
                    <a:extLst>
                      <a:ext uri="{FF2B5EF4-FFF2-40B4-BE49-F238E27FC236}">
                        <a16:creationId xmlns:a16="http://schemas.microsoft.com/office/drawing/2014/main" id="{A2F5CC57-122C-4F63-8D80-A3D856015EB6}"/>
                      </a:ext>
                    </a:extLst>
                  </p:cNvPr>
                  <p:cNvSpPr/>
                  <p:nvPr/>
                </p:nvSpPr>
                <p:spPr>
                  <a:xfrm>
                    <a:off x="7458075" y="1254125"/>
                    <a:ext cx="447675" cy="619125"/>
                  </a:xfrm>
                  <a:prstGeom prst="arc">
                    <a:avLst>
                      <a:gd name="adj1" fmla="val 15844104"/>
                      <a:gd name="adj2" fmla="val 1784701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030D9CAC-A678-4799-8478-F67C2C8777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7935" y="783583"/>
                  <a:ext cx="243380" cy="286329"/>
                </a:xfrm>
                <a:prstGeom prst="rect">
                  <a:avLst/>
                </a:prstGeom>
              </p:spPr>
            </p:pic>
            <p:pic>
              <p:nvPicPr>
                <p:cNvPr id="43" name="Graphic 42" descr="Line arrow: Counter-clockwise curve outline">
                  <a:extLst>
                    <a:ext uri="{FF2B5EF4-FFF2-40B4-BE49-F238E27FC236}">
                      <a16:creationId xmlns:a16="http://schemas.microsoft.com/office/drawing/2014/main" id="{CD1632F5-4166-472C-9AA9-93CD28F25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296966" y="1572579"/>
                  <a:ext cx="760816" cy="765474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063305-AE6A-48D0-8777-89B198774FA9}"/>
                    </a:ext>
                  </a:extLst>
                </p:cNvPr>
                <p:cNvSpPr txBox="1"/>
                <p:nvPr/>
              </p:nvSpPr>
              <p:spPr>
                <a:xfrm>
                  <a:off x="7027387" y="2451923"/>
                  <a:ext cx="354155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Large angle of separation, cos(0) is less, so dot product value is less</a:t>
                  </a:r>
                  <a:endParaRPr lang="en-GB" dirty="0">
                    <a:solidFill>
                      <a:srgbClr val="0000FF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C875A0-3C70-48FA-8663-E3F4FB3509A1}"/>
                  </a:ext>
                </a:extLst>
              </p:cNvPr>
              <p:cNvSpPr txBox="1"/>
              <p:nvPr/>
            </p:nvSpPr>
            <p:spPr>
              <a:xfrm>
                <a:off x="8598050" y="1383269"/>
                <a:ext cx="335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452283-3B63-4F83-A673-7D0E9B8F209D}"/>
              </a:ext>
            </a:extLst>
          </p:cNvPr>
          <p:cNvGrpSpPr/>
          <p:nvPr/>
        </p:nvGrpSpPr>
        <p:grpSpPr>
          <a:xfrm>
            <a:off x="7110711" y="3981842"/>
            <a:ext cx="4402281" cy="2551353"/>
            <a:chOff x="7516310" y="3429000"/>
            <a:chExt cx="4231530" cy="221994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44D9ADC6-423C-42A8-B798-DBB661D8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2239" y="4170862"/>
              <a:ext cx="300005" cy="352947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327AF3A-A56E-444B-8253-9985AC70FB2D}"/>
                </a:ext>
              </a:extLst>
            </p:cNvPr>
            <p:cNvGrpSpPr/>
            <p:nvPr/>
          </p:nvGrpSpPr>
          <p:grpSpPr>
            <a:xfrm>
              <a:off x="7516310" y="3429000"/>
              <a:ext cx="4231530" cy="2219941"/>
              <a:chOff x="7516310" y="3429000"/>
              <a:chExt cx="4231530" cy="2219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3FC33-5B17-493E-9864-9811A04E835E}"/>
                  </a:ext>
                </a:extLst>
              </p:cNvPr>
              <p:cNvGrpSpPr/>
              <p:nvPr/>
            </p:nvGrpSpPr>
            <p:grpSpPr>
              <a:xfrm>
                <a:off x="8429625" y="3429000"/>
                <a:ext cx="1552922" cy="757239"/>
                <a:chOff x="8148031" y="2933178"/>
                <a:chExt cx="1552922" cy="757239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E44AEF18-CF9D-4E80-AC6B-DC0E0083A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8031" y="2933178"/>
                  <a:ext cx="1428231" cy="757239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61AF6DE-425A-432E-ADD3-78D4A9829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8031" y="3311797"/>
                  <a:ext cx="1552922" cy="3786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70F2311A-93C0-435C-AD54-57170B67AFDA}"/>
                    </a:ext>
                  </a:extLst>
                </p:cNvPr>
                <p:cNvSpPr/>
                <p:nvPr/>
              </p:nvSpPr>
              <p:spPr>
                <a:xfrm>
                  <a:off x="8429625" y="3522687"/>
                  <a:ext cx="95250" cy="15649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AAD8583-CFC0-4C1A-9AB3-72DFA3FEAFBB}"/>
                  </a:ext>
                </a:extLst>
              </p:cNvPr>
              <p:cNvGrpSpPr/>
              <p:nvPr/>
            </p:nvGrpSpPr>
            <p:grpSpPr>
              <a:xfrm>
                <a:off x="7516310" y="3542870"/>
                <a:ext cx="4231530" cy="2106071"/>
                <a:chOff x="7516310" y="3542870"/>
                <a:chExt cx="4231530" cy="2106071"/>
              </a:xfrm>
            </p:grpSpPr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9442226F-E6B1-42B1-BA38-A43B8F9E6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3462" y="3542870"/>
                  <a:ext cx="243380" cy="286329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3481DBA-04D2-4BCC-BC91-BB2CCD36FAD7}"/>
                    </a:ext>
                  </a:extLst>
                </p:cNvPr>
                <p:cNvSpPr txBox="1"/>
                <p:nvPr/>
              </p:nvSpPr>
              <p:spPr>
                <a:xfrm>
                  <a:off x="7516310" y="4725611"/>
                  <a:ext cx="42315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Less angle of separation, cos(0) is high, so dot product value is more</a:t>
                  </a:r>
                  <a:endParaRPr lang="en-GB" dirty="0">
                    <a:solidFill>
                      <a:srgbClr val="0000FF"/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46" name="Graphic 45" descr="Line arrow: Counter-clockwise curve outline">
                  <a:extLst>
                    <a:ext uri="{FF2B5EF4-FFF2-40B4-BE49-F238E27FC236}">
                      <a16:creationId xmlns:a16="http://schemas.microsoft.com/office/drawing/2014/main" id="{6947516A-830D-410E-8018-4B560E06C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8475474" y="4040723"/>
                  <a:ext cx="580433" cy="583987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E9B76C-D8E3-44FD-841E-EAE2AA3EB03D}"/>
                    </a:ext>
                  </a:extLst>
                </p:cNvPr>
                <p:cNvSpPr txBox="1"/>
                <p:nvPr/>
              </p:nvSpPr>
              <p:spPr>
                <a:xfrm>
                  <a:off x="8653462" y="4062303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0</a:t>
                  </a:r>
                  <a:endParaRPr lang="en-GB" dirty="0"/>
                </a:p>
              </p:txBody>
            </p:sp>
          </p:grpSp>
        </p:grp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353-3250-4C33-9C88-278D3B3263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1979" y="461643"/>
            <a:ext cx="5001014" cy="3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</cp:revision>
  <dcterms:created xsi:type="dcterms:W3CDTF">2021-08-18T13:32:57Z</dcterms:created>
  <dcterms:modified xsi:type="dcterms:W3CDTF">2021-08-23T08:28:13Z</dcterms:modified>
</cp:coreProperties>
</file>