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14DB-8D15-4C54-BCEA-FB80F695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A6052-FDA5-4F14-8465-6C5C8BD3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E39A-BFDE-4D57-84BB-DA13BBFE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1114-7783-4331-98A9-9CE1CB8B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A339-E439-413C-A4E4-B23D492B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F0E-F12D-4F8E-AE03-A54D7D33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0619-9F1E-46F0-9735-253017ACF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D156-171B-4F23-823A-4C0D23C7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4AEB-9C4D-4C0A-A683-7E3A1006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26E9-87BD-468E-A5AD-D8CDD3FA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68764-ADD7-48A7-B920-37F3BA163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98B35-2053-4544-8748-DE535828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1F90-E83A-4B19-88C0-DD81A5BD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A14C-795A-44E4-B0A7-360C5985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EBD4-B0AE-4F9E-93F3-ED49B5AB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9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8B0-1AE8-43DC-8636-B2B88B1B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A8E7-707E-4A90-B731-3EF33E6C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219B-BF7C-403D-B1BC-2D8EDDF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3DD-57AC-4CA0-AA22-3DF1F96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A30E-CF0B-442B-97D5-0972C0F5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722-1CF0-4F80-8082-A430E657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B814-944B-4773-B6FD-4770DA96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0D44-5F32-4D31-ABDD-53416F6C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1C7E-ECF7-4D19-A34B-0A379D01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DB40-0722-4EE9-BE4B-487EF075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DCA5-C78A-4E56-9576-7543D726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AADB-B60E-4A58-88A1-6C582D79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0B38E-C254-4F38-B75E-211DA4DB7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D8F8-C0D4-4C84-8E39-AC0D49B9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2FD45-FBE5-4115-9F04-9C5F6E73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ACB5-266F-4B7D-9FC6-8BBC3CBA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5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610D-6491-4FCB-BEB9-CBDF5D3C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CC56-05EF-4379-9F38-48673F7A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1DFC-8A23-46E0-A7BF-B0FC50B2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382EE-81E1-4988-9892-8B753840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DAF08-9782-46E5-862D-6AB10DBF6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A3CDE-82F9-4936-9857-D749FB9D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A899-0A9A-42EE-B0A6-FB96DF5C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3C65A-379A-4F2A-BF7D-29D85FD8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CF27-8198-4F3E-A66C-B18E0BC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55E02-49A6-41B6-B046-549D5E8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C2A5C-DFF3-4615-99BC-7C700DA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659A3-54FB-440D-8173-043413EF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3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761BB-E64A-4BCE-A47A-E441E306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20BCE-5555-4CE1-88C5-F048685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66DF2-F085-4380-84A6-EC92788F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A4DB-B190-4773-9C80-B0608C79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1171-2FED-40DB-8AC2-85F5018F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6D0-1F52-4840-8D1E-B30680CA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83F7-3666-42BB-9F44-C78EBD73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9C07-6B50-44B9-88A3-97974CC3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C7FD-9467-4CB0-B9E1-E7FE2DEB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5A5B-21AD-41D7-B98B-DA0957F8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7054E-56A5-4419-B000-5EBE24429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27534-821D-4732-9B22-21D9659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29B9-91BE-43DD-A82A-A1F1AD8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62FC1-88CA-4236-A116-059A0E8F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17DDA-8FAD-4F04-A26E-C7298DC7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FE1D-55FA-4ABE-B831-6337C84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7F1-BBFE-491A-B054-682D5A6E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2EF5-70EA-4D4A-A2E4-5CC522AB9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DED5-A420-4634-BE6F-B0774C9C707E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0FCB-0D3C-4E87-9062-A9CA7D3F1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C655-9241-4DAE-A586-341D69B5B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C8FF-5166-4DD3-842F-25BE9CAD6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7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3386D4B-4792-4465-893F-DAE32E0E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088" y="1265565"/>
            <a:ext cx="10241324" cy="456795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4DF7206-B6BD-4E9F-B615-3E5F2231D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1701" y="948231"/>
            <a:ext cx="12700" cy="16459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Line arrow: Counter-clockwise curve outline">
            <a:extLst>
              <a:ext uri="{FF2B5EF4-FFF2-40B4-BE49-F238E27FC236}">
                <a16:creationId xmlns:a16="http://schemas.microsoft.com/office/drawing/2014/main" id="{A37F0253-5985-4235-9462-E543D7C1D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3857" flipH="1" flipV="1">
            <a:off x="9652243" y="1710062"/>
            <a:ext cx="639024" cy="639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51C929-56AE-4AD2-B3AE-5AF3838984C3}"/>
              </a:ext>
            </a:extLst>
          </p:cNvPr>
          <p:cNvSpPr txBox="1"/>
          <p:nvPr/>
        </p:nvSpPr>
        <p:spPr>
          <a:xfrm>
            <a:off x="6041576" y="2673033"/>
            <a:ext cx="260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 features : encoder hidden states</a:t>
            </a:r>
          </a:p>
        </p:txBody>
      </p:sp>
      <p:pic>
        <p:nvPicPr>
          <p:cNvPr id="8" name="Graphic 7" descr="Line arrow: Counter-clockwise curve outline">
            <a:extLst>
              <a:ext uri="{FF2B5EF4-FFF2-40B4-BE49-F238E27FC236}">
                <a16:creationId xmlns:a16="http://schemas.microsoft.com/office/drawing/2014/main" id="{FC5CBA72-49FC-40EE-A294-4FCB6859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6143" flipV="1">
            <a:off x="8109216" y="1983053"/>
            <a:ext cx="639024" cy="639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10D25-84B0-4C04-B7BD-C4CC7072534F}"/>
              </a:ext>
            </a:extLst>
          </p:cNvPr>
          <p:cNvSpPr txBox="1"/>
          <p:nvPr/>
        </p:nvSpPr>
        <p:spPr>
          <a:xfrm>
            <a:off x="8963935" y="2386661"/>
            <a:ext cx="299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Previous hidden state of the decoder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3CBE7-7609-4E93-80CF-9B934061BD36}"/>
              </a:ext>
            </a:extLst>
          </p:cNvPr>
          <p:cNvCxnSpPr>
            <a:cxnSpLocks/>
          </p:cNvCxnSpPr>
          <p:nvPr/>
        </p:nvCxnSpPr>
        <p:spPr>
          <a:xfrm>
            <a:off x="10370412" y="1491985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38CE1-38C7-42CA-A737-4FC4E6138510}"/>
              </a:ext>
            </a:extLst>
          </p:cNvPr>
          <p:cNvGrpSpPr/>
          <p:nvPr/>
        </p:nvGrpSpPr>
        <p:grpSpPr>
          <a:xfrm>
            <a:off x="11395514" y="1133801"/>
            <a:ext cx="668314" cy="716368"/>
            <a:chOff x="14705875" y="986978"/>
            <a:chExt cx="668314" cy="7163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1E48D2-0E07-42F3-8143-6A0D9AD66340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379BE9-EA8C-496A-B336-DB5353AE8A5A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48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1</cp:revision>
  <dcterms:created xsi:type="dcterms:W3CDTF">2021-08-25T20:59:11Z</dcterms:created>
  <dcterms:modified xsi:type="dcterms:W3CDTF">2021-08-25T21:12:40Z</dcterms:modified>
</cp:coreProperties>
</file>