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6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7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4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9941-245C-4E1A-B029-28229B9B6D87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2E46-F2CE-4B42-B57A-3C791C8CC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13C91E-FB10-4A12-B910-A44B15A71A97}"/>
              </a:ext>
            </a:extLst>
          </p:cNvPr>
          <p:cNvGrpSpPr/>
          <p:nvPr/>
        </p:nvGrpSpPr>
        <p:grpSpPr>
          <a:xfrm>
            <a:off x="3355277" y="731155"/>
            <a:ext cx="1867068" cy="3113481"/>
            <a:chOff x="10114041" y="3877619"/>
            <a:chExt cx="1574648" cy="22381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10B56F-461A-4D4C-804C-21B4D6E061E6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C75DD1-EA58-4748-9EC3-0008F4C4192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204A51-82D3-4BD1-AE90-7914E1255E2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907DC1-32BD-4945-8A52-7E0F64DB4E13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4268A2-86F6-4B99-A66C-B97ECF2BE5AB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F53EF8-2EF0-4EC4-A195-9141697B9B83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15652C-1A1B-46B6-8246-8BBF37F9101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D9543A-587A-4846-AECF-FB6055B57F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01CEAA-9101-4436-A475-2693F190F300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C30D14-DB15-48F0-AEF0-86396D90FD61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9F614E-BFA2-4FE6-9FF0-313688F64D6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230E6D-A3E3-4931-93DF-D1FAD1AC5749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8628A4-EC3F-4A71-8FFB-781108C3AC8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71D629-57A4-406F-BF28-E4251C3777E5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EA6735-FA3A-4E04-92A0-4C3E9FC437C9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1BDDF3-322C-471B-89D4-E87D636E22C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CCD84F-7A35-439E-A8EA-E1A27997759C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20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4BCE95-CBE0-44C9-857C-F3B79F57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08833-3777-471E-BCD0-038607946752}"/>
                </a:ext>
              </a:extLst>
            </p:cNvPr>
            <p:cNvSpPr txBox="1"/>
            <p:nvPr/>
          </p:nvSpPr>
          <p:spPr>
            <a:xfrm>
              <a:off x="10114041" y="4793989"/>
              <a:ext cx="662101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X</a:t>
              </a:r>
              <a:endParaRPr lang="en-GB" sz="2000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2BD572-5323-47B7-A0A0-6AF597C1DD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2A57B-BFAA-4D6F-B6A4-BF75DF412490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28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2694F3-58E2-4371-AE4D-10CE22416B18}"/>
              </a:ext>
            </a:extLst>
          </p:cNvPr>
          <p:cNvGrpSpPr/>
          <p:nvPr/>
        </p:nvGrpSpPr>
        <p:grpSpPr>
          <a:xfrm>
            <a:off x="6165813" y="730903"/>
            <a:ext cx="1987401" cy="3097983"/>
            <a:chOff x="10136350" y="3884876"/>
            <a:chExt cx="1769088" cy="2168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07EEE31-30B0-4F49-BF23-9337341F3FDE}"/>
                </a:ext>
              </a:extLst>
            </p:cNvPr>
            <p:cNvGrpSpPr/>
            <p:nvPr/>
          </p:nvGrpSpPr>
          <p:grpSpPr>
            <a:xfrm>
              <a:off x="10136350" y="3884876"/>
              <a:ext cx="1768567" cy="2168123"/>
              <a:chOff x="10136350" y="3884876"/>
              <a:chExt cx="1768567" cy="216812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4578FE2-D8D0-4185-8190-CFDEE14D411D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512D87F-8808-45AD-A57F-092B99CB8C9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E130EFB-84C2-4F4C-AE16-F299B8CF382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EBFD33B-3959-4C90-9933-785B59D9AF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032A97F-94AA-4C32-A581-F03F709E05D3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5548F4-E5D4-48A4-9F03-5FE03A345B0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7EEFB3-4076-4117-83B2-E987476C726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2CB8173-4A4A-4CC4-A1D4-ECD189A8526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A021DC-8E6A-4239-95F0-ACE7751409F1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CEC13F6-9C8C-4018-B586-5EFECF432F2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CD10E6F-2FAA-4C9D-A907-595C1CED44E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E25433-EABE-49C7-A93F-C72FF07878E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B01B678-2DC1-4DD4-AA59-66B380AB5D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E9249A-7980-4B53-BA34-7EC50F5F4E08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BEDFE0-5AB7-4CA1-B56B-5B6F977D4B3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600142E-9552-465B-8064-021020046CE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42BBA1-D063-43B5-8EF0-70432A52D30D}"/>
                  </a:ext>
                </a:extLst>
              </p:cNvPr>
              <p:cNvSpPr txBox="1"/>
              <p:nvPr/>
            </p:nvSpPr>
            <p:spPr>
              <a:xfrm>
                <a:off x="10696984" y="3884876"/>
                <a:ext cx="1120140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20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69087D8-97F3-443C-B8B1-D02DA5091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708DDA-CD4B-4631-AE05-0E86F2552747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</a:t>
                </a:r>
                <a:r>
                  <a:rPr lang="en-US" sz="2000" baseline="-25000" dirty="0"/>
                  <a:t>X</a:t>
                </a:r>
                <a:endParaRPr lang="en-GB" sz="2000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D200C1C-BCDB-4C39-A480-46253A021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7D96D-659C-4844-A909-ADF2279526AA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28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V</a:t>
                </a:r>
                <a:endParaRPr lang="en-GB" sz="2000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2BF2F0-A64C-421C-8116-BB1778C357BA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4E4920-412C-4218-9CFF-4EA3FD774697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07757E-160D-4803-A161-CCFABA14C7E3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D100A0-9326-4EF6-9EB7-98E1CF72BA6C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75385F7-AB45-42D3-8B18-BE2546A4CAF2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1BD7065-9AEA-4FDD-BF45-909164FB5A0E}"/>
              </a:ext>
            </a:extLst>
          </p:cNvPr>
          <p:cNvGrpSpPr/>
          <p:nvPr/>
        </p:nvGrpSpPr>
        <p:grpSpPr>
          <a:xfrm>
            <a:off x="82570" y="1009671"/>
            <a:ext cx="2280887" cy="2464088"/>
            <a:chOff x="-643327" y="584839"/>
            <a:chExt cx="2280887" cy="246408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59A052-9D36-45C3-A610-5B05FEACC135}"/>
                </a:ext>
              </a:extLst>
            </p:cNvPr>
            <p:cNvGrpSpPr/>
            <p:nvPr/>
          </p:nvGrpSpPr>
          <p:grpSpPr>
            <a:xfrm>
              <a:off x="264889" y="1178567"/>
              <a:ext cx="1300498" cy="585556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C1F0A1-5590-41B8-B04E-3FB0B1EDB686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92B5AE-38C8-45F0-9CE8-C8933C8E40C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52E65C-551B-4ED3-A8FC-522DF5C82B5E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9ADF0F-9CD5-4F7C-BF75-EC85F3163EB8}"/>
                </a:ext>
              </a:extLst>
            </p:cNvPr>
            <p:cNvGrpSpPr/>
            <p:nvPr/>
          </p:nvGrpSpPr>
          <p:grpSpPr>
            <a:xfrm>
              <a:off x="264889" y="1764123"/>
              <a:ext cx="1300498" cy="585556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3FD549-6C0A-4B03-B934-00A8EB151F5C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F4B2B82-EB85-4C18-8711-4AB21B70283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731EBD7-1F3A-47F0-AB2C-B7C156A8DAF2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78F376-D44B-4B47-A6C7-496CB9BE403C}"/>
                </a:ext>
              </a:extLst>
            </p:cNvPr>
            <p:cNvSpPr txBox="1"/>
            <p:nvPr/>
          </p:nvSpPr>
          <p:spPr>
            <a:xfrm>
              <a:off x="120312" y="584839"/>
              <a:ext cx="1517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0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0B96FB7-B09B-431C-B6F9-4F24ACA42FDA}"/>
                </a:ext>
              </a:extLst>
            </p:cNvPr>
            <p:cNvCxnSpPr>
              <a:cxnSpLocks/>
            </p:cNvCxnSpPr>
            <p:nvPr/>
          </p:nvCxnSpPr>
          <p:spPr>
            <a:xfrm>
              <a:off x="-77526" y="1212559"/>
              <a:ext cx="0" cy="11711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E994A5-D2E2-4E44-B8F1-E2A63E16D3DE}"/>
                </a:ext>
              </a:extLst>
            </p:cNvPr>
            <p:cNvSpPr txBox="1"/>
            <p:nvPr/>
          </p:nvSpPr>
          <p:spPr>
            <a:xfrm>
              <a:off x="-643327" y="1564068"/>
              <a:ext cx="775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9A187C-8DC9-4AB0-9361-EB5E2AD5174A}"/>
                </a:ext>
              </a:extLst>
            </p:cNvPr>
            <p:cNvCxnSpPr>
              <a:cxnSpLocks/>
            </p:cNvCxnSpPr>
            <p:nvPr/>
          </p:nvCxnSpPr>
          <p:spPr>
            <a:xfrm>
              <a:off x="346480" y="2551469"/>
              <a:ext cx="11281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2ABE01-52CC-4A78-A6D3-FAEE6927C26D}"/>
                </a:ext>
              </a:extLst>
            </p:cNvPr>
            <p:cNvSpPr txBox="1"/>
            <p:nvPr/>
          </p:nvSpPr>
          <p:spPr>
            <a:xfrm>
              <a:off x="698963" y="2648817"/>
              <a:ext cx="64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Q</a:t>
              </a:r>
              <a:endParaRPr lang="en-GB" sz="2000" baseline="-25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BDBD7BF-D4F5-4BB8-BF92-3C94A4483743}"/>
              </a:ext>
            </a:extLst>
          </p:cNvPr>
          <p:cNvSpPr txBox="1"/>
          <p:nvPr/>
        </p:nvSpPr>
        <p:spPr>
          <a:xfrm>
            <a:off x="2823687" y="4724862"/>
            <a:ext cx="39856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1: Q, K, V matrices as computed before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0DD4D8-EAD2-4ABB-B206-8CF62FF5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4" y="1342903"/>
            <a:ext cx="4420297" cy="523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6D888-70DA-4B1B-BA98-4F09227E330B}"/>
              </a:ext>
            </a:extLst>
          </p:cNvPr>
          <p:cNvSpPr txBox="1"/>
          <p:nvPr/>
        </p:nvSpPr>
        <p:spPr>
          <a:xfrm>
            <a:off x="3008509" y="180930"/>
            <a:ext cx="320349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Step 2: Computing the raw attention weights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CC396-CDCF-4A86-AD5C-1B79BBF1AA50}"/>
              </a:ext>
            </a:extLst>
          </p:cNvPr>
          <p:cNvGrpSpPr/>
          <p:nvPr/>
        </p:nvGrpSpPr>
        <p:grpSpPr>
          <a:xfrm>
            <a:off x="1153950" y="2746023"/>
            <a:ext cx="1941785" cy="2533414"/>
            <a:chOff x="5019330" y="592754"/>
            <a:chExt cx="1732737" cy="16670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5D57F5-0AAA-41AA-AAC6-4235B59796DE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49903C-DBB0-4938-9C99-6E931CD5EFE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5B9943-8842-496F-88EF-CCC29C29C7E0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A20DC4-81E4-46E2-8141-0323DDFE22D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3A16AB-CFBF-4EE2-B9B0-A33C510C06DE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1A2AFA-AA22-4BF6-B6E4-509DC4CDF477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92893-D698-41A7-AA51-A1188F53F2C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5A584E-1487-45CA-A701-01F325022EF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09A08-1D08-43F4-B34D-9ECA7AE4B925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EA777B-F2CB-4CEF-8C9B-7B5B2B26D107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F46F05-ECEA-4367-A01F-1C29F4070FB8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23AC9D-696D-45F5-8EFE-4379B9BC7EC0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C495D0-C294-4506-AB92-5EDF861B3A54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53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7579D0-D7C6-462A-ABAD-606F34C4A7B6}"/>
              </a:ext>
            </a:extLst>
          </p:cNvPr>
          <p:cNvGrpSpPr/>
          <p:nvPr/>
        </p:nvGrpSpPr>
        <p:grpSpPr>
          <a:xfrm>
            <a:off x="3506001" y="2643534"/>
            <a:ext cx="2111216" cy="2698378"/>
            <a:chOff x="4677945" y="3877432"/>
            <a:chExt cx="1883928" cy="17755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1AA9D0-F661-485B-8494-46BE80A02B4D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3FC58F-C5FD-44F6-A37D-EBBC7A0B3AC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2B0255-EA50-450B-A731-1B4FE9C1850E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A8B9F2-FC98-422A-BC0E-01674994F433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5BE43D-D7A9-4E1C-A106-BBD5BA443F92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6A91B8-2CB6-4DBD-B2FC-6F6CB1516328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5C5033-856E-4C7F-B5D9-BE9BD04D542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BD7D89-3F67-4BF5-8C2A-8E1549029C53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4383CA-3A91-4F42-BFC3-AC0B68DEA610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3ADC238-A303-4ACF-B292-93175347C1A9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CE8286-C4F5-4A18-ABD8-0645739FC1C2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58540-1E79-4331-9D48-3F8C610C71C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E7504F-B08A-4BE2-B2BE-3255A955550A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998B5E-95C3-4DB2-99AC-C21A2BA3A6BF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C1C0A52-E59E-4F73-9917-2C099F1DF50B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8C2DD2-6ECA-47B7-8007-E9414C117DB8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24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24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74C174-CB82-4420-8839-9B2AD82BC35E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C47F13-2B02-426D-9F56-9AB69D34C60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B9720-4EEA-4C0A-929B-DF7D3B378F29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X</a:t>
              </a:r>
              <a:endParaRPr lang="en-GB" sz="28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93B82-EA89-4F0D-847C-E6C0BDF259E8}"/>
                </a:ext>
              </a:extLst>
            </p:cNvPr>
            <p:cNvSpPr txBox="1"/>
            <p:nvPr/>
          </p:nvSpPr>
          <p:spPr>
            <a:xfrm>
              <a:off x="4677945" y="4473399"/>
              <a:ext cx="557711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674774A-8B03-4452-9241-245B7DDD80D4}"/>
              </a:ext>
            </a:extLst>
          </p:cNvPr>
          <p:cNvSpPr txBox="1"/>
          <p:nvPr/>
        </p:nvSpPr>
        <p:spPr>
          <a:xfrm>
            <a:off x="-370323" y="3598821"/>
            <a:ext cx="145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sz="28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C858A0-AC60-4F8C-96BC-6A3A1DA04B43}"/>
              </a:ext>
            </a:extLst>
          </p:cNvPr>
          <p:cNvSpPr txBox="1"/>
          <p:nvPr/>
        </p:nvSpPr>
        <p:spPr>
          <a:xfrm>
            <a:off x="3114489" y="3401475"/>
            <a:ext cx="31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997A8F-DB4B-4016-94E8-0772CAFDFA26}"/>
              </a:ext>
            </a:extLst>
          </p:cNvPr>
          <p:cNvGrpSpPr/>
          <p:nvPr/>
        </p:nvGrpSpPr>
        <p:grpSpPr>
          <a:xfrm>
            <a:off x="6280050" y="2674682"/>
            <a:ext cx="2154108" cy="2458911"/>
            <a:chOff x="7233209" y="4004562"/>
            <a:chExt cx="1922202" cy="16179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52EC801-F4D7-43EB-8A74-8B250788F224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3C5B41-38A0-4490-B1D5-5ED6E206F43A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09C77E0-4833-4C89-9EB9-8FE71CE12F0D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401B150-61CD-426D-9A3E-80F20F7CE702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7AF99D4-00C4-422F-B4DE-81DAAA9C8F7A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2A356F6-516D-461B-A67B-7A229EC8625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9CFA7A3-4BF2-4025-8BB4-3CE98C4C7DC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7559206-C338-4B77-A9EC-CF0A94B004C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6D43758-FB16-4537-89F2-9F8F65BE0D8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3C71DC5-B3A4-40A2-9219-B8EC424277B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1648282-917E-4E9C-AD00-F4BF894AA722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2B1512-A7AA-4733-9C78-7CBE9349DC3D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D78449E-45D9-4BC2-8035-F4E9508326A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C2C08A-01DE-480F-9E2B-4C83601D5937}"/>
                </a:ext>
              </a:extLst>
            </p:cNvPr>
            <p:cNvSpPr txBox="1"/>
            <p:nvPr/>
          </p:nvSpPr>
          <p:spPr>
            <a:xfrm>
              <a:off x="7233209" y="4540724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Q</a:t>
              </a:r>
              <a:endParaRPr lang="en-GB" sz="2800" baseline="-250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94C385-A4E5-4287-ACF4-A9BFE01BD45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98D58C-C1AC-4E84-92D9-B6D715CBD576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B3F6C6-8467-431F-AA23-4C92DC69F071}"/>
                </a:ext>
              </a:extLst>
            </p:cNvPr>
            <p:cNvSpPr txBox="1"/>
            <p:nvPr/>
          </p:nvSpPr>
          <p:spPr>
            <a:xfrm>
              <a:off x="8278353" y="5278260"/>
              <a:ext cx="572876" cy="344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baseline="-25000" dirty="0"/>
                <a:t>X</a:t>
              </a:r>
              <a:endParaRPr lang="en-GB" sz="28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AFB711-9BB3-45C4-8C16-53A9C83DFC1F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0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4FAD75E-4BA4-43CF-88CD-9B45BFF808F2}"/>
              </a:ext>
            </a:extLst>
          </p:cNvPr>
          <p:cNvSpPr txBox="1"/>
          <p:nvPr/>
        </p:nvSpPr>
        <p:spPr>
          <a:xfrm>
            <a:off x="5403423" y="3518019"/>
            <a:ext cx="12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sz="28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27" name="Graphic 126" descr="Line arrow: Counter-clockwise curve outline">
            <a:extLst>
              <a:ext uri="{FF2B5EF4-FFF2-40B4-BE49-F238E27FC236}">
                <a16:creationId xmlns:a16="http://schemas.microsoft.com/office/drawing/2014/main" id="{32E4B86F-3084-4C6F-A517-67703438B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6713311" y="2940410"/>
            <a:ext cx="550989" cy="55436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C27E2B12-E9AD-434A-A3B8-3F5C31F322A2}"/>
              </a:ext>
            </a:extLst>
          </p:cNvPr>
          <p:cNvSpPr txBox="1"/>
          <p:nvPr/>
        </p:nvSpPr>
        <p:spPr>
          <a:xfrm>
            <a:off x="4453468" y="5478599"/>
            <a:ext cx="464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i.e., for each query vector what is the weight assigned to each key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29" name="Graphic 128" descr="Line arrow: Counter-clockwise curve outline">
            <a:extLst>
              <a:ext uri="{FF2B5EF4-FFF2-40B4-BE49-F238E27FC236}">
                <a16:creationId xmlns:a16="http://schemas.microsoft.com/office/drawing/2014/main" id="{4772FABA-F697-47B5-8AE7-C2EC63F83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501899" flipH="1">
            <a:off x="6352137" y="4743495"/>
            <a:ext cx="786853" cy="791671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967FB10-53FA-4037-B7E4-5E08F82D8169}"/>
              </a:ext>
            </a:extLst>
          </p:cNvPr>
          <p:cNvSpPr txBox="1"/>
          <p:nvPr/>
        </p:nvSpPr>
        <p:spPr>
          <a:xfrm>
            <a:off x="5437892" y="2101363"/>
            <a:ext cx="333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DB5312-22F6-437B-994C-8563D2691B61}"/>
              </a:ext>
            </a:extLst>
          </p:cNvPr>
          <p:cNvGrpSpPr/>
          <p:nvPr/>
        </p:nvGrpSpPr>
        <p:grpSpPr>
          <a:xfrm>
            <a:off x="118987" y="1531992"/>
            <a:ext cx="3075450" cy="2499104"/>
            <a:chOff x="7369593" y="4080489"/>
            <a:chExt cx="1785818" cy="1499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52B932-BD69-464D-9091-0AFCAE1A06D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2033999-881D-49A8-BC8D-3C05FEB8CD34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BE62E-5380-4577-A36F-012169202C1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5A52839-F4BD-4550-B213-8597576CC97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4031722-D388-4282-BB1B-7ADE064B3D97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C90A02B-8444-4265-98B7-AA741E1EC3D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26C3561-EDFE-494C-8335-BC56135ABF6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9A101F-9843-4968-A309-0BE60FD5EE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18C8788-32E8-408D-84E3-888F85732A7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34CD0E7-91BA-4601-9502-44404D9693B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4E9B9A-9B40-4E45-904F-6A844292ECC4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144D32-74DC-4367-B7E4-483E7A0B2F16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4D1C6C4-BCFA-4C93-AAA3-5505B1FF2ED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0965CE-8464-4EBD-BEEF-0CC4C59BD2DF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FCC8AE-A7E7-450A-B59A-5FFB3DEDACC0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94F08C-2461-4464-A9B1-F25B9950F52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D17AB0-E4BD-47BC-9725-29DAA848403E}"/>
                </a:ext>
              </a:extLst>
            </p:cNvPr>
            <p:cNvSpPr txBox="1"/>
            <p:nvPr/>
          </p:nvSpPr>
          <p:spPr>
            <a:xfrm>
              <a:off x="8355311" y="5303126"/>
              <a:ext cx="572876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FD34-6EE6-4DBB-BCF7-5E9769A6CDE6}"/>
                </a:ext>
              </a:extLst>
            </p:cNvPr>
            <p:cNvSpPr txBox="1"/>
            <p:nvPr/>
          </p:nvSpPr>
          <p:spPr>
            <a:xfrm>
              <a:off x="7935509" y="4080489"/>
              <a:ext cx="1120140" cy="27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5717D-98DE-43E7-8A49-4ACA89349C6C}"/>
              </a:ext>
            </a:extLst>
          </p:cNvPr>
          <p:cNvCxnSpPr>
            <a:cxnSpLocks/>
          </p:cNvCxnSpPr>
          <p:nvPr/>
        </p:nvCxnSpPr>
        <p:spPr>
          <a:xfrm>
            <a:off x="3445210" y="2632813"/>
            <a:ext cx="2482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FEA2EF-EB5E-4DF2-BE10-E63B503EE9A0}"/>
              </a:ext>
            </a:extLst>
          </p:cNvPr>
          <p:cNvSpPr txBox="1"/>
          <p:nvPr/>
        </p:nvSpPr>
        <p:spPr>
          <a:xfrm>
            <a:off x="3647241" y="1993655"/>
            <a:ext cx="207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9EE15-CC65-4C67-B54D-A06B1C5B604C}"/>
              </a:ext>
            </a:extLst>
          </p:cNvPr>
          <p:cNvSpPr txBox="1"/>
          <p:nvPr/>
        </p:nvSpPr>
        <p:spPr>
          <a:xfrm>
            <a:off x="3417648" y="2742540"/>
            <a:ext cx="252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4A67E7-5778-4CB0-BE22-97025C8BEC39}"/>
              </a:ext>
            </a:extLst>
          </p:cNvPr>
          <p:cNvGrpSpPr/>
          <p:nvPr/>
        </p:nvGrpSpPr>
        <p:grpSpPr>
          <a:xfrm>
            <a:off x="5928024" y="1389289"/>
            <a:ext cx="2882746" cy="2526776"/>
            <a:chOff x="7369593" y="4004562"/>
            <a:chExt cx="1785818" cy="154617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FA2BB8F-7E3A-40F0-B8CB-07C8F4012019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EE534D-5889-4F68-8AFA-3CFECC15F9AC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4A9E0AF-31F4-4CA5-B005-E96019D93736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1995A42-2714-44F8-AAD9-EEF5C82E17FC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2BE3B4A-86E1-4A3F-AADB-7E5402D59067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4894B04-3623-411F-8369-F65215A95DC5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C4CE222-C5D4-4F8B-9159-CCCC81961D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C8AD05-C5C8-422D-AA77-83DD65588808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EDD7516-7291-42E0-A257-2E0221908CAA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EAD7E73-2E43-4FEC-9D60-DBE2E7C82E7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41A672-246F-48C3-98D3-2D06B7F6ED6B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D016195-EE88-4B1B-8835-A4213EE1A81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62B158-7DC9-4590-A437-64F935D30F42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8A5B57-D80B-4978-8A25-DFF80656DE63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CA98A84-BBA7-454C-B69F-A05310B4AFE5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58D115-BBF8-4BA5-AC6E-16FF65025E6C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0A9AA-FB8E-498B-84E3-005BE7FEDBFE}"/>
                </a:ext>
              </a:extLst>
            </p:cNvPr>
            <p:cNvSpPr txBox="1"/>
            <p:nvPr/>
          </p:nvSpPr>
          <p:spPr>
            <a:xfrm>
              <a:off x="8388913" y="5268235"/>
              <a:ext cx="572876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5034A8-A5CA-40B1-9437-79EE8DFD6F03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28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26881E2-BC4B-49C5-9A82-4E4386E69823}"/>
              </a:ext>
            </a:extLst>
          </p:cNvPr>
          <p:cNvSpPr txBox="1"/>
          <p:nvPr/>
        </p:nvSpPr>
        <p:spPr>
          <a:xfrm>
            <a:off x="3081828" y="4637714"/>
            <a:ext cx="38806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Step 3: Normalizing the attention weights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5F264E-F1B7-4A25-8920-C0971BB22625}"/>
              </a:ext>
            </a:extLst>
          </p:cNvPr>
          <p:cNvSpPr txBox="1"/>
          <p:nvPr/>
        </p:nvSpPr>
        <p:spPr>
          <a:xfrm>
            <a:off x="3783330" y="1027551"/>
            <a:ext cx="432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ounter-clockwise curve outline">
            <a:extLst>
              <a:ext uri="{FF2B5EF4-FFF2-40B4-BE49-F238E27FC236}">
                <a16:creationId xmlns:a16="http://schemas.microsoft.com/office/drawing/2014/main" id="{F2966B59-7BDB-43A6-8886-938FD07E2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342599" flipH="1" flipV="1">
            <a:off x="6345275" y="1490983"/>
            <a:ext cx="798007" cy="8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9E751F-9125-40F5-8DC1-C3E705E8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161" y="310984"/>
            <a:ext cx="3912024" cy="3916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A21990-8A2C-4D83-91E6-F7DD1CF5FF0B}"/>
              </a:ext>
            </a:extLst>
          </p:cNvPr>
          <p:cNvGrpSpPr/>
          <p:nvPr/>
        </p:nvGrpSpPr>
        <p:grpSpPr>
          <a:xfrm>
            <a:off x="756422" y="1506813"/>
            <a:ext cx="2153031" cy="2290426"/>
            <a:chOff x="7302374" y="4004562"/>
            <a:chExt cx="1853037" cy="16287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5864B-0568-4FDF-ACD0-DA25538F88BA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2E338FF-907C-4F2E-967A-AD09B6D09D38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7015356-61B4-4C6C-BA16-33BFA32598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160C550-6201-4491-95BD-C097BA72266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137AD54-6860-4980-B017-228E2D951839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50678C-AD07-411C-9475-4544FC1BE5C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2132CF0-B29F-49F9-9ABA-9C1EA9782F4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6BBC0B8-778E-4CF3-9887-FC831F0CFB4D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9586C76-93AC-411A-9B10-548ED5EE2AA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8933B6F-BB60-447F-91D8-06E5F84F86A4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92EC45D-AB76-4457-94AF-1AFDF448477A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08EC4C-D85E-429D-9F1A-F6E41A9EE28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E49C23-6DDC-43AD-9265-C2DC1D96E27B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D84B4-98AC-4DDF-B398-B4A7AF875F47}"/>
                </a:ext>
              </a:extLst>
            </p:cNvPr>
            <p:cNvSpPr txBox="1"/>
            <p:nvPr/>
          </p:nvSpPr>
          <p:spPr>
            <a:xfrm>
              <a:off x="7302374" y="4547081"/>
              <a:ext cx="572876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5F84CE-8BAA-404A-8567-181C1970AA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9F30D6-34E3-44C8-A200-181B2ABBA0A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24A168-78F7-4C34-89AC-3EDE253400E6}"/>
                </a:ext>
              </a:extLst>
            </p:cNvPr>
            <p:cNvSpPr txBox="1"/>
            <p:nvPr/>
          </p:nvSpPr>
          <p:spPr>
            <a:xfrm>
              <a:off x="8266440" y="5305052"/>
              <a:ext cx="572876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90AE24-FDE8-481A-A718-AEC531EAE081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2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9492C9-318A-490C-B7DC-32E10F86A571}"/>
              </a:ext>
            </a:extLst>
          </p:cNvPr>
          <p:cNvSpPr txBox="1"/>
          <p:nvPr/>
        </p:nvSpPr>
        <p:spPr>
          <a:xfrm>
            <a:off x="-229003" y="2278354"/>
            <a:ext cx="12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561008-0657-4B3B-AEAA-39C655B8B345}"/>
              </a:ext>
            </a:extLst>
          </p:cNvPr>
          <p:cNvSpPr txBox="1"/>
          <p:nvPr/>
        </p:nvSpPr>
        <p:spPr>
          <a:xfrm>
            <a:off x="3225624" y="2207962"/>
            <a:ext cx="2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2AD706-5F84-44B3-881F-EB7018761C6B}"/>
              </a:ext>
            </a:extLst>
          </p:cNvPr>
          <p:cNvGrpSpPr/>
          <p:nvPr/>
        </p:nvGrpSpPr>
        <p:grpSpPr>
          <a:xfrm>
            <a:off x="3560585" y="1136698"/>
            <a:ext cx="2201101" cy="2906926"/>
            <a:chOff x="10136350" y="3878682"/>
            <a:chExt cx="1769088" cy="22519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93EDEA-B51A-48D5-BE8E-17B626B16ACF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51943"/>
              <a:chOff x="10136350" y="3878682"/>
              <a:chExt cx="1768567" cy="225194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45DE3E-1E3B-45E3-A286-FA13F153663C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CCA4015-831C-4171-81FC-EC3548E6D224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24430D6-629D-4EAF-AFFB-320AD2ECB935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F9DB0F1-E56D-4B52-BE24-F8EB54F8D99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B5854D-E3D7-4BE7-8CCB-E34A491386EE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F6AD4C4-3004-4C42-AB7B-B056B299EC51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3291206-775F-4B48-8613-A6E64D12326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8DFDB1-E036-4716-B261-F3736E5AD97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E40313C-C8E6-493D-A4F7-1FC85283B1A4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73FF0A5-68DB-4EBD-A825-5E7439A6501B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C866ACC-2747-4B1D-AC9D-127205E5CD62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E64DBF-D98C-4AD0-9202-3CF2F711C6B1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A09879A-58E4-4823-8B05-0919324F87E6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912EDDD-F4A5-45D5-AFF0-25A75C67582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77C261D-A4D6-4323-AB3C-4F13A078A54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2F5175B-4E85-448A-98C1-27A7379D3B3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60F083-5423-48A6-BABB-8599733EBF9D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24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678DC92-9B1C-419D-9FDF-9FAEB97F8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644B71-4C5D-4F7C-92C0-03998CDCBB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5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  <a:r>
                  <a:rPr lang="en-US" sz="2400" baseline="-25000" dirty="0"/>
                  <a:t>X</a:t>
                </a:r>
                <a:endParaRPr lang="en-GB" sz="2400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4DFA52-C3B2-47A5-970D-8EF3A764B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17AD1E-A918-4D89-AE62-DE823F1092FB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57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V</a:t>
                </a:r>
                <a:endParaRPr lang="en-GB" sz="2400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B14DFD-F258-4D42-AB73-A41F938BFB12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CEAB6AA-051E-49CB-9CEE-73D4B1E456F0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4AD02B-E860-4B6A-9A0F-0D76FF42D7F2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50F10C-AC27-42A4-BD05-4390BEA2338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34F15C-53B6-4191-97E4-A68302962BF2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16C719C-D129-4D51-AF53-C469E1427051}"/>
              </a:ext>
            </a:extLst>
          </p:cNvPr>
          <p:cNvSpPr txBox="1"/>
          <p:nvPr/>
        </p:nvSpPr>
        <p:spPr>
          <a:xfrm>
            <a:off x="5626461" y="2352712"/>
            <a:ext cx="112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sz="24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CCEB52-B9BC-4962-85F3-806B7C4603F9}"/>
              </a:ext>
            </a:extLst>
          </p:cNvPr>
          <p:cNvGrpSpPr/>
          <p:nvPr/>
        </p:nvGrpSpPr>
        <p:grpSpPr>
          <a:xfrm>
            <a:off x="6437185" y="1601944"/>
            <a:ext cx="2416575" cy="2013611"/>
            <a:chOff x="8465973" y="8438142"/>
            <a:chExt cx="1833495" cy="164253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8F5A55B-FBC8-42A3-A4F4-A2E89BE40797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7BDC24-9D87-4759-AB44-37EB5E580E27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963E62F-5432-419A-8A96-543F775548B4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3CF2722-C8D5-4134-B031-9980FC0D5648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664EE55-F7EB-48E2-A629-F30708041A60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92D6D5-0506-43E2-AED9-EB5C2CCC2D0B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36D22BB-F62D-470C-8E9C-995030DC7D4B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443795-5D6E-4C09-80D8-6DE7DAD4BA46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ABCF374-EB24-43B1-ABB2-A3878C5D0828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CEAE262-7670-4B4B-802A-A32554B1D7A8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BE5A24F-1DA1-40B1-9320-6BD0898B5894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593C675-616F-4BD0-8CAA-A23BA2707F49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AAF4D4-56F8-4DC7-B4DC-C7C99E72989E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2BFAE4-A425-4EE0-8D94-BD5D16ED5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3AD366E-A084-4A5E-B220-6351DC7B2DB4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V</a:t>
              </a:r>
              <a:endParaRPr lang="en-GB" sz="2400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4F2974-B5F8-4AF4-9501-1F2CD061DD58}"/>
                </a:ext>
              </a:extLst>
            </p:cNvPr>
            <p:cNvSpPr txBox="1"/>
            <p:nvPr/>
          </p:nvSpPr>
          <p:spPr>
            <a:xfrm>
              <a:off x="9084488" y="8438142"/>
              <a:ext cx="1120140" cy="37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24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8A797C1-08E8-4938-B3DB-DB36F25CE320}"/>
              </a:ext>
            </a:extLst>
          </p:cNvPr>
          <p:cNvSpPr txBox="1"/>
          <p:nvPr/>
        </p:nvSpPr>
        <p:spPr>
          <a:xfrm>
            <a:off x="2997615" y="5666029"/>
            <a:ext cx="3914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Step 4: Calculating the output matrix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9AE1F5-5285-4293-A0A3-5A9585990FE5}"/>
              </a:ext>
            </a:extLst>
          </p:cNvPr>
          <p:cNvSpPr txBox="1"/>
          <p:nvPr/>
        </p:nvSpPr>
        <p:spPr>
          <a:xfrm>
            <a:off x="4389124" y="4085388"/>
            <a:ext cx="4550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20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Graphic 73" descr="Line arrow: Counter-clockwise curve outline">
            <a:extLst>
              <a:ext uri="{FF2B5EF4-FFF2-40B4-BE49-F238E27FC236}">
                <a16:creationId xmlns:a16="http://schemas.microsoft.com/office/drawing/2014/main" id="{DA2F0B9D-55C7-4F40-94DF-ACAA71B4C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565904" y="3355718"/>
            <a:ext cx="793372" cy="6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</cp:revision>
  <dcterms:created xsi:type="dcterms:W3CDTF">2021-08-23T20:20:47Z</dcterms:created>
  <dcterms:modified xsi:type="dcterms:W3CDTF">2021-09-07T21:00:09Z</dcterms:modified>
</cp:coreProperties>
</file>