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7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entury Gothic"/>
              </a:rPr>
              <a:t>02/03/16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15101D1-A121-4171-9151-E1C121419151}" type="slidenum">
              <a:rPr lang="en-IN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09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entury Gothic"/>
              </a:rPr>
              <a:t>02/03/16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15101D1-A121-4171-9151-E1C121419151}" type="slidenum">
              <a:rPr lang="en-IN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578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entury Gothic"/>
              </a:rPr>
              <a:t>02/03/16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15101D1-A121-4171-9151-E1C121419151}" type="slidenum">
              <a:rPr lang="en-IN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4438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entury Gothic"/>
              </a:rPr>
              <a:t>02/03/16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15101D1-A121-4171-9151-E1C121419151}" type="slidenum">
              <a:rPr lang="en-IN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922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entury Gothic"/>
              </a:rPr>
              <a:t>02/03/16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15101D1-A121-4171-9151-E1C121419151}" type="slidenum">
              <a:rPr lang="en-IN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687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entury Gothic"/>
              </a:rPr>
              <a:t>02/03/16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15101D1-A121-4171-9151-E1C121419151}" type="slidenum">
              <a:rPr lang="en-IN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019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entury Gothic"/>
              </a:rPr>
              <a:t>02/03/16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15101D1-A121-4171-9151-E1C121419151}" type="slidenum">
              <a:rPr lang="en-IN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894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entury Gothic"/>
              </a:rPr>
              <a:t>02/03/16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15101D1-A121-4171-9151-E1C121419151}" type="slidenum">
              <a:rPr lang="en-IN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58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entury Gothic"/>
              </a:rPr>
              <a:t>02/03/16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15101D1-A121-4171-9151-E1C121419151}" type="slidenum">
              <a:rPr lang="en-IN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60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entury Gothic"/>
              </a:rPr>
              <a:t>02/03/16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15101D1-A121-4171-9151-E1C121419151}" type="slidenum">
              <a:rPr lang="en-IN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9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entury Gothic"/>
              </a:rPr>
              <a:t>02/03/16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15101D1-A121-4171-9151-E1C121419151}" type="slidenum">
              <a:rPr lang="en-IN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00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entury Gothic"/>
              </a:rPr>
              <a:t>02/03/16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15101D1-A121-4171-9151-E1C121419151}" type="slidenum">
              <a:rPr lang="en-IN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2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7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entury Gothic"/>
              </a:rPr>
              <a:t>02/03/16</a:t>
            </a:r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15101D1-A121-4171-9151-E1C121419151}" type="slidenum">
              <a:rPr lang="en-IN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59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entury Gothic"/>
              </a:rPr>
              <a:t>02/03/16</a:t>
            </a:r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15101D1-A121-4171-9151-E1C121419151}" type="slidenum">
              <a:rPr lang="en-IN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15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entury Gothic"/>
              </a:rPr>
              <a:t>02/03/16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15101D1-A121-4171-9151-E1C121419151}" type="slidenum">
              <a:rPr lang="en-IN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31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entury Gothic"/>
              </a:rPr>
              <a:t>02/03/16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713151C1-D131-4111-B191-610101C13121}" type="slidenum">
              <a:rPr lang="en-IN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932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sag24/it-mini-projec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154880" y="489600"/>
            <a:ext cx="8428320" cy="3097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000">
                <a:solidFill>
                  <a:srgbClr val="EBEBEB"/>
                </a:solidFill>
                <a:latin typeface="Century Gothic"/>
              </a:rPr>
              <a:t>INTERNET AND WEB TECHNOLOGY 
LAB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1154880" y="3924360"/>
            <a:ext cx="8825400" cy="861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8AD0D6"/>
                </a:solidFill>
                <a:latin typeface="Century Gothic"/>
              </a:rPr>
              <a:t>ABHAY RAIZADA(13/IT/68)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8AD0D6"/>
                </a:solidFill>
                <a:latin typeface="Century Gothic"/>
              </a:rPr>
              <a:t>SHAUNAK SEN(13/IT/82)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8AD0D6"/>
                </a:solidFill>
                <a:latin typeface="Century Gothic"/>
              </a:rPr>
              <a:t>SURYA PRAKASH(13/IT/74)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WORK DIVISION (03/02/2016)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Abhay : PHP and MySql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Shaunak : Javascript, CSS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Surya : HTML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Third Week’s Work (03/02/2016)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786960" y="2000160"/>
            <a:ext cx="8946360" cy="4195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We’ve added automatic form filling(Roll No. is automatically filled using year and branch )and form validation is done after pressing submit button.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Age is calculated based on date of birth and is displayed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We’ve included the option to upload profile pic(only images are accepted)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We’ve developed  partial backend for our website using PHP and MySql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We’ve used Ajax for webpage response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Plan For Next Week (17/02/2016)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789840" y="1983240"/>
            <a:ext cx="8946360" cy="4195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We’ll add profile pages for student and admin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We’ll add email verification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We’ll add hobbies and profile pic to our database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We’ll create complete backend for our website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WORK DIVISION (13/02/2016)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Abhay : Javascript, CSS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Shaunak :  PHP, Mysql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Surya : HTML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Fourth Week’s Work (14/02/2016)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646200" y="2123280"/>
            <a:ext cx="8946360" cy="4195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Added phone number field and validated 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Added Navigation bar to all pages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Added Hobbies to the database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Send Data to server through AJAX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Plan For Next Week (24/02/2016)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646200" y="2088000"/>
            <a:ext cx="8946360" cy="4195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Add student and admin profile pages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Add option which checks admin login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Show data in the database on a page (maybe profile page)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Add preview for profile pic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103400" y="38232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Work Division (20/02/2016)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rgbClr val="FFFFFF"/>
                </a:solidFill>
                <a:latin typeface="Century Gothic"/>
              </a:rPr>
              <a:t>Abhay</a:t>
            </a:r>
            <a:r>
              <a:rPr lang="en-US" sz="2000" dirty="0">
                <a:solidFill>
                  <a:srgbClr val="FFFFFF"/>
                </a:solidFill>
                <a:latin typeface="Century Gothic"/>
              </a:rPr>
              <a:t> : Added Homepage , Added </a:t>
            </a:r>
            <a:r>
              <a:rPr lang="en-US" sz="2000" dirty="0" err="1">
                <a:solidFill>
                  <a:srgbClr val="FFFFFF"/>
                </a:solidFill>
                <a:latin typeface="Century Gothic"/>
              </a:rPr>
              <a:t>git</a:t>
            </a:r>
            <a:r>
              <a:rPr lang="en-US" sz="2000" dirty="0">
                <a:solidFill>
                  <a:srgbClr val="FFFFFF"/>
                </a:solidFill>
                <a:latin typeface="Century Gothic"/>
              </a:rPr>
              <a:t> integration as well as 					    remote repository.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rgbClr val="FFFFFF"/>
                </a:solidFill>
                <a:latin typeface="Century Gothic"/>
              </a:rPr>
              <a:t>Shaunak</a:t>
            </a:r>
            <a:r>
              <a:rPr lang="en-US" sz="2000" dirty="0">
                <a:solidFill>
                  <a:srgbClr val="FFFFFF"/>
                </a:solidFill>
                <a:latin typeface="Century Gothic"/>
              </a:rPr>
              <a:t> : Improved Age Calculation, Added Password match 					   Preview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Century Gothic"/>
              </a:rPr>
              <a:t>Surya : Added Image Preview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Fifth Week’s Work (21/02/2016)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7956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Added content to the homepage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Added preview for profile pic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Improved age calculation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Added Password match message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Email Verification done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Plan for Next Week (02/03/2016)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786960" y="2044080"/>
            <a:ext cx="8946360" cy="4195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Add image to database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Add Profile Page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Add Admin option for register page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Changes as instructed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103400" y="38232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Work Division (27/02/2016)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936000" y="2140920"/>
            <a:ext cx="8946360" cy="4195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rgbClr val="FFFFFF"/>
                </a:solidFill>
                <a:latin typeface="Century Gothic"/>
              </a:rPr>
              <a:t>Abhay</a:t>
            </a:r>
            <a:r>
              <a:rPr lang="en-US" sz="2000" dirty="0">
                <a:solidFill>
                  <a:srgbClr val="FFFFFF"/>
                </a:solidFill>
                <a:latin typeface="Century Gothic"/>
              </a:rPr>
              <a:t> :  Improvised homepage and page layouts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rgbClr val="FFFFFF"/>
                </a:solidFill>
                <a:latin typeface="Century Gothic"/>
              </a:rPr>
              <a:t>Shaunak</a:t>
            </a:r>
            <a:r>
              <a:rPr lang="en-US" sz="2000" dirty="0">
                <a:solidFill>
                  <a:srgbClr val="FFFFFF"/>
                </a:solidFill>
                <a:latin typeface="Century Gothic"/>
              </a:rPr>
              <a:t> : Improved validation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Century Gothic"/>
              </a:rPr>
              <a:t>Surya : Created </a:t>
            </a:r>
            <a:r>
              <a:rPr lang="en-US" sz="2000" dirty="0" smtClean="0">
                <a:solidFill>
                  <a:srgbClr val="FFFFFF"/>
                </a:solidFill>
                <a:latin typeface="Century Gothic"/>
              </a:rPr>
              <a:t>login page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WORK DIVISION (Date : 17/01/2016)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Shaunak : 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Abhay : CSS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Surya : Presentation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Sixth Week’s Work (28/02/2016)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7956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Century Gothic"/>
              </a:rPr>
              <a:t>Improved validation </a:t>
            </a:r>
            <a:r>
              <a:rPr lang="en-US" sz="2000" dirty="0" err="1">
                <a:solidFill>
                  <a:srgbClr val="FFFFFF"/>
                </a:solidFill>
                <a:latin typeface="Century Gothic"/>
              </a:rPr>
              <a:t>i.e</a:t>
            </a:r>
            <a:r>
              <a:rPr lang="en-US" sz="2000" dirty="0">
                <a:solidFill>
                  <a:srgbClr val="FFFFFF"/>
                </a:solidFill>
                <a:latin typeface="Century Gothic"/>
              </a:rPr>
              <a:t> made it field-wise rather than document -wise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Century Gothic"/>
              </a:rPr>
              <a:t>Added a carousel to the homepage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Century Gothic"/>
              </a:rPr>
              <a:t>Created the login page for students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Century Gothic"/>
              </a:rPr>
              <a:t>Created my details page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Plan for Next Week (09/03/2016)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786960" y="2044080"/>
            <a:ext cx="8946360" cy="4195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Add Profile Page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Add Admin option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Changes as instructed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103400" y="382320"/>
            <a:ext cx="9404280" cy="140004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/>
              </a:rPr>
              <a:t>Work Division </a:t>
            </a: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/>
              </a:rPr>
              <a:t>(</a:t>
            </a:r>
            <a:r>
              <a:rPr lang="en-US" sz="4200" kern="0" dirty="0" smtClean="0">
                <a:solidFill>
                  <a:srgbClr val="EBEBEB"/>
                </a:solidFill>
                <a:latin typeface="Century Gothic"/>
              </a:rPr>
              <a:t>05</a:t>
            </a: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/>
              </a:rPr>
              <a:t>/03/2016</a:t>
            </a:r>
            <a:r>
              <a:rPr kumimoji="0" lang="en-US" sz="4200" b="0" i="0" u="none" strike="noStrike" kern="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/>
              </a:rPr>
              <a:t>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936000" y="2140920"/>
            <a:ext cx="8946360" cy="4195080"/>
          </a:xfrm>
          <a:prstGeom prst="rect">
            <a:avLst/>
          </a:prstGeom>
        </p:spPr>
        <p:txBody>
          <a:bodyPr/>
          <a:lstStyle/>
          <a:p>
            <a:pPr defTabSz="914400">
              <a:buSzPct val="80000"/>
              <a:buFont typeface="Wingdings 3" charset="2"/>
              <a:buChar char=""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Abhay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 :  </a:t>
            </a:r>
            <a:r>
              <a:rPr lang="en-US" kern="0" dirty="0" smtClean="0">
                <a:solidFill>
                  <a:srgbClr val="FFFFFF"/>
                </a:solidFill>
              </a:rPr>
              <a:t>Created </a:t>
            </a:r>
            <a:r>
              <a:rPr lang="en-US" kern="0" dirty="0">
                <a:solidFill>
                  <a:srgbClr val="FFFFFF"/>
                </a:solidFill>
              </a:rPr>
              <a:t>logout page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Shaunak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 : </a:t>
            </a:r>
            <a:r>
              <a:rPr lang="en-US" sz="2000" kern="0" dirty="0" smtClean="0">
                <a:solidFill>
                  <a:srgbClr val="FFFFFF"/>
                </a:solidFill>
                <a:latin typeface="Century Gothic"/>
              </a:rPr>
              <a:t>Created details editing page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lvl="0" defTabSz="914400">
              <a:buSzPct val="80000"/>
              <a:buFont typeface="Wingdings 3" charset="2"/>
              <a:buChar char="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Surya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: </a:t>
            </a:r>
            <a:r>
              <a:rPr lang="en-US" kern="0" dirty="0">
                <a:solidFill>
                  <a:srgbClr val="FFFFFF"/>
                </a:solidFill>
              </a:rPr>
              <a:t>Added reset button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6061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/>
              </a:rPr>
              <a:t>Seventh Week’s </a:t>
            </a:r>
            <a:r>
              <a:rPr kumimoji="0" lang="en-US" sz="4200" b="0" i="0" u="none" strike="noStrike" kern="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/>
              </a:rPr>
              <a:t>Work </a:t>
            </a: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/>
              </a:rPr>
              <a:t>(</a:t>
            </a:r>
            <a:r>
              <a:rPr lang="en-US" sz="4200" kern="0" dirty="0" smtClean="0">
                <a:solidFill>
                  <a:srgbClr val="EBEBEB"/>
                </a:solidFill>
                <a:latin typeface="Century Gothic"/>
              </a:rPr>
              <a:t>07</a:t>
            </a: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/>
              </a:rPr>
              <a:t>/03/2016</a:t>
            </a:r>
            <a:r>
              <a:rPr kumimoji="0" lang="en-US" sz="4200" b="0" i="0" u="none" strike="noStrike" kern="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/>
              </a:rPr>
              <a:t>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46200" y="2035495"/>
            <a:ext cx="8946360" cy="419508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tabLst/>
              <a:defRPr/>
            </a:pPr>
            <a:r>
              <a:rPr lang="en-US" sz="2000" kern="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000" kern="0" dirty="0" smtClean="0">
                <a:solidFill>
                  <a:srgbClr val="FFFFFF"/>
                </a:solidFill>
                <a:latin typeface="Century Gothic"/>
              </a:rPr>
              <a:t>Added a page for editing details and for adding new info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tabLst/>
              <a:defRPr/>
            </a:pPr>
            <a:r>
              <a:rPr lang="en-US" sz="2000" kern="0" noProof="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000" kern="0" noProof="0" dirty="0" smtClean="0">
                <a:solidFill>
                  <a:srgbClr val="FFFFFF"/>
                </a:solidFill>
                <a:latin typeface="Century Gothic"/>
              </a:rPr>
              <a:t>Added a reset button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  <a:p>
            <a:pPr defTabSz="914400"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rgbClr val="FFFFFF"/>
                </a:solidFill>
              </a:rPr>
              <a:t> Added </a:t>
            </a:r>
            <a:r>
              <a:rPr lang="en-US" dirty="0">
                <a:solidFill>
                  <a:srgbClr val="FFFFFF"/>
                </a:solidFill>
              </a:rPr>
              <a:t>logout page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tabLst/>
              <a:defRPr/>
            </a:pPr>
            <a:endParaRPr kumimoji="0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14657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/>
              </a:rPr>
              <a:t>Plan for Next Week </a:t>
            </a: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/>
              </a:rPr>
              <a:t>(</a:t>
            </a:r>
            <a:r>
              <a:rPr lang="en-US" sz="4200" kern="0" dirty="0" smtClean="0">
                <a:solidFill>
                  <a:srgbClr val="EBEBEB"/>
                </a:solidFill>
                <a:latin typeface="Century Gothic"/>
              </a:rPr>
              <a:t>16</a:t>
            </a: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/>
              </a:rPr>
              <a:t>/03/2016</a:t>
            </a:r>
            <a:r>
              <a:rPr kumimoji="0" lang="en-US" sz="4200" b="0" i="0" u="none" strike="noStrike" kern="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/>
              </a:rPr>
              <a:t>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786960" y="2044080"/>
            <a:ext cx="8946360" cy="419508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tabLst/>
              <a:defRPr/>
            </a:pPr>
            <a:r>
              <a:rPr lang="en-US" sz="2000" kern="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000" kern="0" dirty="0" smtClean="0">
                <a:solidFill>
                  <a:srgbClr val="FFFFFF"/>
                </a:solidFill>
                <a:latin typeface="Century Gothic"/>
              </a:rPr>
              <a:t>Wrap up everything </a:t>
            </a:r>
            <a:endParaRPr kumimoji="0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303615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103400" y="382320"/>
            <a:ext cx="9404280" cy="140004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/>
              </a:rPr>
              <a:t>Work Division </a:t>
            </a: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/>
              </a:rPr>
              <a:t>(12/03/2016</a:t>
            </a:r>
            <a:r>
              <a:rPr kumimoji="0" lang="en-US" sz="4200" b="0" i="0" u="none" strike="noStrike" kern="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/>
              </a:rPr>
              <a:t>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936000" y="2140920"/>
            <a:ext cx="8946360" cy="419508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Abhay :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Improvised web page design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Shaunak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:  Added admin function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Surya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: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287364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200" kern="0" dirty="0" smtClean="0">
                <a:solidFill>
                  <a:srgbClr val="EBEBEB"/>
                </a:solidFill>
                <a:latin typeface="Century Gothic"/>
              </a:rPr>
              <a:t>Eighth</a:t>
            </a: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/>
              </a:rPr>
              <a:t> </a:t>
            </a: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/>
              </a:rPr>
              <a:t>Week’s </a:t>
            </a:r>
            <a:r>
              <a:rPr kumimoji="0" lang="en-US" sz="4200" b="0" i="0" u="none" strike="noStrike" kern="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/>
              </a:rPr>
              <a:t>Work </a:t>
            </a: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/>
              </a:rPr>
              <a:t>(13/03/2016</a:t>
            </a:r>
            <a:r>
              <a:rPr kumimoji="0" lang="en-US" sz="4200" b="0" i="0" u="none" strike="noStrike" kern="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/>
              </a:rPr>
              <a:t>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46200" y="2035495"/>
            <a:ext cx="8946360" cy="419508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tabLst/>
              <a:defRPr/>
            </a:pPr>
            <a:endParaRPr kumimoji="0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582" y="2021981"/>
            <a:ext cx="8946541" cy="4195481"/>
          </a:xfrm>
        </p:spPr>
        <p:txBody>
          <a:bodyPr/>
          <a:lstStyle/>
          <a:p>
            <a:r>
              <a:rPr lang="en-IN" dirty="0" smtClean="0"/>
              <a:t>Created similar interface for all web pages.</a:t>
            </a:r>
          </a:p>
          <a:p>
            <a:endParaRPr lang="en-IN" dirty="0"/>
          </a:p>
          <a:p>
            <a:r>
              <a:rPr lang="en-IN" dirty="0" smtClean="0"/>
              <a:t>Made admin panel functional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5493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103400" y="46152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EBEBEB"/>
                </a:solidFill>
                <a:latin typeface="Century Gothic"/>
              </a:rPr>
              <a:t>AIM: To Create Admin and Student 
		 Login Project 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We wish to create an admin-student login for the purpose of grade and attendance upload and view.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Till now we’ve created a Basic Landing Page for the purpose of registration of the student or admin.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Technologies Used: So far we’ve used basic HTML and CSS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324000" y="1499040"/>
            <a:ext cx="3491640" cy="25297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FFFFFF"/>
                </a:solidFill>
                <a:latin typeface="Century Gothic"/>
              </a:rPr>
              <a:t>This is the screenshot of the landing page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In the previous slide we have shown the webpage which has fields that are required for registration.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We wish to create a portal where professors can upload and modify the grades and attendance of students and the latter can just check their details by logging in.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Details of this project can be found at </a:t>
            </a:r>
            <a:r>
              <a:rPr lang="en-US" sz="2000" u="sng">
                <a:solidFill>
                  <a:srgbClr val="58C1BA"/>
                </a:solidFill>
                <a:latin typeface="Century Gothic"/>
                <a:hlinkClick r:id="rId2"/>
              </a:rPr>
              <a:t>https://github.com/abhsag24/it-mini-project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1103400" y="483480"/>
            <a:ext cx="7543440" cy="699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>
                <a:solidFill>
                  <a:srgbClr val="FFFFFF"/>
                </a:solidFill>
                <a:latin typeface="Century Gothic"/>
              </a:rPr>
              <a:t>Description of Landing Page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041840" y="3736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Plan For Next Week(27/01/2016)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We wish to add index page with navigation bar and a link for new user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We also want to add fields for Roll Number, Date Of Birth(calendar), Department(dropdown menu), Year, Profile picture and a reset button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We also want to calculate age , partial roll number and we want to implement form validation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WORK DIVISION (Date : 24/01/2016)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Abhay : HTML additions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Shaunak : Javascript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Surya : CSS modifications and presentation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103400" y="46152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Second Week’s Work(25/01/2016)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We made a landing page with a navigation bar and a link for new user registration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We added fields for Date of Birth(calendar), Roll number, Department(dropdown menu), year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We used javascript for age calculation and form validation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We stylized our navigation bar, background, all input fields and buttons using css.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103400" y="443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Plan For Next Week (03/02/2016)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Add reset button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Add Backend for our webpage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Create different profile pages for students and professors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Add more content to home page and Improve user registration page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771</Words>
  <Application>Microsoft Office PowerPoint</Application>
  <PresentationFormat>Widescreen</PresentationFormat>
  <Paragraphs>174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 gazula</dc:creator>
  <cp:lastModifiedBy>SURYA ANKATA</cp:lastModifiedBy>
  <cp:revision>6</cp:revision>
  <dcterms:modified xsi:type="dcterms:W3CDTF">2016-03-16T04:23:51Z</dcterms:modified>
</cp:coreProperties>
</file>