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63" r:id="rId4"/>
    <p:sldId id="298" r:id="rId5"/>
    <p:sldId id="314" r:id="rId6"/>
    <p:sldId id="312" r:id="rId7"/>
    <p:sldId id="325" r:id="rId8"/>
    <p:sldId id="364" r:id="rId9"/>
    <p:sldId id="328" r:id="rId10"/>
    <p:sldId id="369" r:id="rId11"/>
    <p:sldId id="310" r:id="rId12"/>
    <p:sldId id="366" r:id="rId13"/>
    <p:sldId id="309" r:id="rId14"/>
    <p:sldId id="362" r:id="rId15"/>
    <p:sldId id="368" r:id="rId16"/>
    <p:sldId id="308" r:id="rId17"/>
    <p:sldId id="367" r:id="rId18"/>
    <p:sldId id="259" r:id="rId19"/>
    <p:sldId id="370" r:id="rId20"/>
    <p:sldId id="371" r:id="rId21"/>
    <p:sldId id="335"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4660"/>
  </p:normalViewPr>
  <p:slideViewPr>
    <p:cSldViewPr snapToGrid="0" showGuides="1">
      <p:cViewPr varScale="1">
        <p:scale>
          <a:sx n="83" d="100"/>
          <a:sy n="83" d="100"/>
        </p:scale>
        <p:origin x="576"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5CB9F-9D04-4987-A06C-B207FB488FF0}"/>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844A9CA0-8EF5-4E63-971D-67BD5E666891}"/>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AD96B-0F22-4DC5-A759-3DA84AB77CAE}"/>
              </a:ext>
            </a:extLst>
          </p:cNvPr>
          <p:cNvSpPr/>
          <p:nvPr userDrawn="1"/>
        </p:nvSpPr>
        <p:spPr>
          <a:xfrm>
            <a:off x="6318915" y="593002"/>
            <a:ext cx="5113965" cy="5671996"/>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Picture Placeholder 2">
            <a:extLst>
              <a:ext uri="{FF2B5EF4-FFF2-40B4-BE49-F238E27FC236}">
                <a16:creationId xmlns:a16="http://schemas.microsoft.com/office/drawing/2014/main" id="{8B918ED6-7A7A-4169-B434-B2A23E078107}"/>
              </a:ext>
            </a:extLst>
          </p:cNvPr>
          <p:cNvSpPr>
            <a:spLocks noGrp="1"/>
          </p:cNvSpPr>
          <p:nvPr>
            <p:ph type="pic" idx="1" hasCustomPrompt="1"/>
          </p:nvPr>
        </p:nvSpPr>
        <p:spPr>
          <a:xfrm>
            <a:off x="6800167" y="0"/>
            <a:ext cx="4151461" cy="6858000"/>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85AD898-D163-41FF-84AD-3135F3F50737}"/>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E2213BE3-A42E-4320-977C-64A797499182}"/>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737C3E69-3E65-44AE-9C12-906E62D27C3D}"/>
              </a:ext>
            </a:extLst>
          </p:cNvPr>
          <p:cNvSpPr>
            <a:spLocks noGrp="1"/>
          </p:cNvSpPr>
          <p:nvPr>
            <p:ph type="pic" sz="quarter" idx="41" hasCustomPrompt="1"/>
          </p:nvPr>
        </p:nvSpPr>
        <p:spPr>
          <a:xfrm>
            <a:off x="0" y="0"/>
            <a:ext cx="6951916" cy="6858000"/>
          </a:xfrm>
          <a:custGeom>
            <a:avLst/>
            <a:gdLst>
              <a:gd name="connsiteX0" fmla="*/ 1771848 w 6951916"/>
              <a:gd name="connsiteY0" fmla="*/ 5235683 h 6858000"/>
              <a:gd name="connsiteX1" fmla="*/ 3436690 w 6951916"/>
              <a:gd name="connsiteY1" fmla="*/ 6858000 h 6858000"/>
              <a:gd name="connsiteX2" fmla="*/ 190969 w 6951916"/>
              <a:gd name="connsiteY2" fmla="*/ 6858000 h 6858000"/>
              <a:gd name="connsiteX3" fmla="*/ 3520070 w 6951916"/>
              <a:gd name="connsiteY3" fmla="*/ 3441637 h 6858000"/>
              <a:gd name="connsiteX4" fmla="*/ 5206823 w 6951916"/>
              <a:gd name="connsiteY4" fmla="*/ 5085306 h 6858000"/>
              <a:gd name="connsiteX5" fmla="*/ 3479408 w 6951916"/>
              <a:gd name="connsiteY5" fmla="*/ 6858000 h 6858000"/>
              <a:gd name="connsiteX6" fmla="*/ 3470395 w 6951916"/>
              <a:gd name="connsiteY6" fmla="*/ 6858000 h 6858000"/>
              <a:gd name="connsiteX7" fmla="*/ 3534069 w 6951916"/>
              <a:gd name="connsiteY7" fmla="*/ 6792657 h 6858000"/>
              <a:gd name="connsiteX8" fmla="*/ 1851939 w 6951916"/>
              <a:gd name="connsiteY8" fmla="*/ 5153493 h 6858000"/>
              <a:gd name="connsiteX9" fmla="*/ 5265163 w 6951916"/>
              <a:gd name="connsiteY9" fmla="*/ 1650801 h 6858000"/>
              <a:gd name="connsiteX10" fmla="*/ 6951916 w 6951916"/>
              <a:gd name="connsiteY10" fmla="*/ 3294471 h 6858000"/>
              <a:gd name="connsiteX11" fmla="*/ 5286913 w 6951916"/>
              <a:gd name="connsiteY11" fmla="*/ 5003116 h 6858000"/>
              <a:gd name="connsiteX12" fmla="*/ 3600160 w 6951916"/>
              <a:gd name="connsiteY12" fmla="*/ 3359447 h 6858000"/>
              <a:gd name="connsiteX13" fmla="*/ 0 w 6951916"/>
              <a:gd name="connsiteY13" fmla="*/ 11479 h 6858000"/>
              <a:gd name="connsiteX14" fmla="*/ 3437881 w 6951916"/>
              <a:gd name="connsiteY14" fmla="*/ 3361547 h 6858000"/>
              <a:gd name="connsiteX15" fmla="*/ 30736 w 6951916"/>
              <a:gd name="connsiteY15" fmla="*/ 6858000 h 6858000"/>
              <a:gd name="connsiteX16" fmla="*/ 11830 w 6951916"/>
              <a:gd name="connsiteY16" fmla="*/ 6858000 h 6858000"/>
              <a:gd name="connsiteX17" fmla="*/ 0 w 6951916"/>
              <a:gd name="connsiteY17" fmla="*/ 6846473 h 6858000"/>
              <a:gd name="connsiteX18" fmla="*/ 152655 w 6951916"/>
              <a:gd name="connsiteY18" fmla="*/ 0 h 6858000"/>
              <a:gd name="connsiteX19" fmla="*/ 3571090 w 6951916"/>
              <a:gd name="connsiteY19" fmla="*/ 0 h 6858000"/>
              <a:gd name="connsiteX20" fmla="*/ 5182974 w 6951916"/>
              <a:gd name="connsiteY20" fmla="*/ 1570712 h 6858000"/>
              <a:gd name="connsiteX21" fmla="*/ 3517971 w 6951916"/>
              <a:gd name="connsiteY21" fmla="*/ 32793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51916" h="6858000">
                <a:moveTo>
                  <a:pt x="1771848" y="5235683"/>
                </a:moveTo>
                <a:lnTo>
                  <a:pt x="3436690" y="6858000"/>
                </a:lnTo>
                <a:lnTo>
                  <a:pt x="190969" y="6858000"/>
                </a:lnTo>
                <a:close/>
                <a:moveTo>
                  <a:pt x="3520070" y="3441637"/>
                </a:moveTo>
                <a:lnTo>
                  <a:pt x="5206823" y="5085306"/>
                </a:lnTo>
                <a:lnTo>
                  <a:pt x="3479408" y="6858000"/>
                </a:lnTo>
                <a:lnTo>
                  <a:pt x="3470395" y="6858000"/>
                </a:lnTo>
                <a:lnTo>
                  <a:pt x="3534069" y="6792657"/>
                </a:lnTo>
                <a:lnTo>
                  <a:pt x="1851939" y="5153493"/>
                </a:lnTo>
                <a:close/>
                <a:moveTo>
                  <a:pt x="5265163" y="1650801"/>
                </a:moveTo>
                <a:lnTo>
                  <a:pt x="6951916" y="3294471"/>
                </a:lnTo>
                <a:lnTo>
                  <a:pt x="5286913" y="5003116"/>
                </a:lnTo>
                <a:lnTo>
                  <a:pt x="3600160" y="3359447"/>
                </a:lnTo>
                <a:close/>
                <a:moveTo>
                  <a:pt x="0" y="11479"/>
                </a:moveTo>
                <a:lnTo>
                  <a:pt x="3437881" y="3361547"/>
                </a:lnTo>
                <a:lnTo>
                  <a:pt x="30736" y="6858000"/>
                </a:lnTo>
                <a:lnTo>
                  <a:pt x="11830" y="6858000"/>
                </a:lnTo>
                <a:lnTo>
                  <a:pt x="0" y="6846473"/>
                </a:lnTo>
                <a:close/>
                <a:moveTo>
                  <a:pt x="152655" y="0"/>
                </a:moveTo>
                <a:lnTo>
                  <a:pt x="3571090" y="0"/>
                </a:lnTo>
                <a:lnTo>
                  <a:pt x="5182974" y="1570712"/>
                </a:lnTo>
                <a:lnTo>
                  <a:pt x="3517971" y="3279358"/>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486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Rounded Corners 3">
            <a:extLst>
              <a:ext uri="{FF2B5EF4-FFF2-40B4-BE49-F238E27FC236}">
                <a16:creationId xmlns:a16="http://schemas.microsoft.com/office/drawing/2014/main" id="{7DDEEB86-F665-4A44-88D3-9B820FCBBBFF}"/>
              </a:ext>
            </a:extLst>
          </p:cNvPr>
          <p:cNvSpPr/>
          <p:nvPr userDrawn="1"/>
        </p:nvSpPr>
        <p:spPr>
          <a:xfrm>
            <a:off x="0" y="2048608"/>
            <a:ext cx="12192000" cy="4321362"/>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그림 개체 틀 2">
            <a:extLst>
              <a:ext uri="{FF2B5EF4-FFF2-40B4-BE49-F238E27FC236}">
                <a16:creationId xmlns:a16="http://schemas.microsoft.com/office/drawing/2014/main" id="{97222C76-4AE5-4B27-9ECE-64D6D7736FED}"/>
              </a:ext>
            </a:extLst>
          </p:cNvPr>
          <p:cNvSpPr>
            <a:spLocks noGrp="1"/>
          </p:cNvSpPr>
          <p:nvPr>
            <p:ph type="pic" sz="quarter" idx="14" hasCustomPrompt="1"/>
          </p:nvPr>
        </p:nvSpPr>
        <p:spPr>
          <a:xfrm>
            <a:off x="7677769" y="1424353"/>
            <a:ext cx="3919283" cy="516108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26AD0FE3-F437-4D87-BB05-7970A59D8F2E}"/>
              </a:ext>
            </a:extLst>
          </p:cNvPr>
          <p:cNvSpPr>
            <a:spLocks noGrp="1"/>
          </p:cNvSpPr>
          <p:nvPr>
            <p:ph type="pic" sz="quarter" idx="10" hasCustomPrompt="1"/>
          </p:nvPr>
        </p:nvSpPr>
        <p:spPr>
          <a:xfrm>
            <a:off x="-5738" y="0"/>
            <a:ext cx="3168000" cy="4572000"/>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Picture Placeholder 9">
            <a:extLst>
              <a:ext uri="{FF2B5EF4-FFF2-40B4-BE49-F238E27FC236}">
                <a16:creationId xmlns:a16="http://schemas.microsoft.com/office/drawing/2014/main" id="{F39478B4-F04D-4F70-9184-294912927831}"/>
              </a:ext>
            </a:extLst>
          </p:cNvPr>
          <p:cNvSpPr>
            <a:spLocks noGrp="1"/>
          </p:cNvSpPr>
          <p:nvPr>
            <p:ph type="pic" sz="quarter" idx="11" hasCustomPrompt="1"/>
          </p:nvPr>
        </p:nvSpPr>
        <p:spPr>
          <a:xfrm>
            <a:off x="3290053" y="2286000"/>
            <a:ext cx="3168000" cy="4572000"/>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Rectangle: Rounded Corners 3">
            <a:extLst>
              <a:ext uri="{FF2B5EF4-FFF2-40B4-BE49-F238E27FC236}">
                <a16:creationId xmlns:a16="http://schemas.microsoft.com/office/drawing/2014/main" id="{A0C5EFCB-9B62-4577-9E20-65FD41CDC64D}"/>
              </a:ext>
            </a:extLst>
          </p:cNvPr>
          <p:cNvSpPr/>
          <p:nvPr userDrawn="1"/>
        </p:nvSpPr>
        <p:spPr>
          <a:xfrm>
            <a:off x="0" y="3433316"/>
            <a:ext cx="12192000" cy="2781381"/>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9">
            <a:extLst>
              <a:ext uri="{FF2B5EF4-FFF2-40B4-BE49-F238E27FC236}">
                <a16:creationId xmlns:a16="http://schemas.microsoft.com/office/drawing/2014/main" id="{30075155-57AE-475E-8D51-05273FFDE071}"/>
              </a:ext>
            </a:extLst>
          </p:cNvPr>
          <p:cNvSpPr>
            <a:spLocks noGrp="1"/>
          </p:cNvSpPr>
          <p:nvPr>
            <p:ph type="pic" sz="quarter" idx="11" hasCustomPrompt="1"/>
          </p:nvPr>
        </p:nvSpPr>
        <p:spPr>
          <a:xfrm>
            <a:off x="2967487" y="3433316"/>
            <a:ext cx="4244196" cy="2781381"/>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9" r:id="rId5"/>
    <p:sldLayoutId id="2147483678"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2307/2137349" TargetMode="External"/><Relationship Id="rId2" Type="http://schemas.openxmlformats.org/officeDocument/2006/relationships/hyperlink" Target="https://doi.org/10.1002/psp.1758"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6E4FF14A-1C0A-4B6A-87FA-288CB1F44716}"/>
              </a:ext>
            </a:extLst>
          </p:cNvPr>
          <p:cNvGrpSpPr/>
          <p:nvPr/>
        </p:nvGrpSpPr>
        <p:grpSpPr>
          <a:xfrm>
            <a:off x="5814554" y="1717850"/>
            <a:ext cx="5941884" cy="4203960"/>
            <a:chOff x="6017754" y="2041122"/>
            <a:chExt cx="5941884" cy="4203960"/>
          </a:xfrm>
        </p:grpSpPr>
        <p:sp>
          <p:nvSpPr>
            <p:cNvPr id="12" name="TextBox 11">
              <a:extLst>
                <a:ext uri="{FF2B5EF4-FFF2-40B4-BE49-F238E27FC236}">
                  <a16:creationId xmlns:a16="http://schemas.microsoft.com/office/drawing/2014/main" id="{6CE5A451-C1F9-4746-9BF5-34D38325AABD}"/>
                </a:ext>
              </a:extLst>
            </p:cNvPr>
            <p:cNvSpPr txBox="1"/>
            <p:nvPr/>
          </p:nvSpPr>
          <p:spPr>
            <a:xfrm>
              <a:off x="6017754" y="2041122"/>
              <a:ext cx="5941884" cy="3046988"/>
            </a:xfrm>
            <a:prstGeom prst="rect">
              <a:avLst/>
            </a:prstGeom>
            <a:noFill/>
          </p:spPr>
          <p:txBody>
            <a:bodyPr wrap="square" rtlCol="0" anchor="ctr">
              <a:spAutoFit/>
            </a:bodyPr>
            <a:lstStyle/>
            <a:p>
              <a:pPr algn="ctr"/>
              <a:r>
                <a:rPr lang="en-US" altLang="ko-KR" sz="3200" dirty="0" smtClean="0">
                  <a:solidFill>
                    <a:schemeClr val="tx1">
                      <a:lumMod val="75000"/>
                      <a:lumOff val="25000"/>
                    </a:schemeClr>
                  </a:solidFill>
                  <a:latin typeface="+mj-lt"/>
                </a:rPr>
                <a:t>Associations of </a:t>
              </a:r>
              <a:r>
                <a:rPr lang="en-US" altLang="ko-KR" sz="3200" dirty="0" err="1" smtClean="0">
                  <a:solidFill>
                    <a:schemeClr val="tx1">
                      <a:lumMod val="75000"/>
                      <a:lumOff val="25000"/>
                    </a:schemeClr>
                  </a:solidFill>
                  <a:latin typeface="+mj-lt"/>
                </a:rPr>
                <a:t>Urbanicity</a:t>
              </a:r>
              <a:r>
                <a:rPr lang="en-US" altLang="ko-KR" sz="3200" dirty="0" smtClean="0">
                  <a:solidFill>
                    <a:schemeClr val="tx1">
                      <a:lumMod val="75000"/>
                      <a:lumOff val="25000"/>
                    </a:schemeClr>
                  </a:solidFill>
                  <a:latin typeface="+mj-lt"/>
                </a:rPr>
                <a:t> and Sociodemographic Characteristics with Protective Health Behaviors and Reasons for Leaving the Home During COVID-19</a:t>
              </a:r>
              <a:endParaRPr lang="ko-KR" altLang="en-US" sz="3200" dirty="0">
                <a:solidFill>
                  <a:schemeClr val="tx1">
                    <a:lumMod val="75000"/>
                    <a:lumOff val="25000"/>
                  </a:schemeClr>
                </a:solidFill>
                <a:latin typeface="+mj-lt"/>
                <a:cs typeface="Arial" pitchFamily="34" charset="0"/>
              </a:endParaRPr>
            </a:p>
          </p:txBody>
        </p:sp>
        <p:sp>
          <p:nvSpPr>
            <p:cNvPr id="13" name="TextBox 12">
              <a:extLst>
                <a:ext uri="{FF2B5EF4-FFF2-40B4-BE49-F238E27FC236}">
                  <a16:creationId xmlns:a16="http://schemas.microsoft.com/office/drawing/2014/main" id="{C3516C46-BC62-4424-8EBC-5E997406A924}"/>
                </a:ext>
              </a:extLst>
            </p:cNvPr>
            <p:cNvSpPr txBox="1"/>
            <p:nvPr/>
          </p:nvSpPr>
          <p:spPr>
            <a:xfrm>
              <a:off x="6017754" y="5875750"/>
              <a:ext cx="5941884" cy="369332"/>
            </a:xfrm>
            <a:prstGeom prst="rect">
              <a:avLst/>
            </a:prstGeom>
            <a:noFill/>
          </p:spPr>
          <p:txBody>
            <a:bodyPr wrap="square" rtlCol="0" anchor="ctr">
              <a:spAutoFit/>
            </a:bodyPr>
            <a:lstStyle/>
            <a:p>
              <a:pPr fontAlgn="base"/>
              <a:r>
                <a:rPr lang="en-GB" dirty="0" smtClean="0"/>
                <a:t>Katie </a:t>
              </a:r>
              <a:r>
                <a:rPr lang="en-GB" dirty="0" err="1" smtClean="0"/>
                <a:t>Burford</a:t>
              </a:r>
              <a:r>
                <a:rPr lang="en-GB" dirty="0" smtClean="0"/>
                <a:t>, Erin Dooley, Kevin Lanza &amp; Gregory Knell</a:t>
              </a:r>
              <a:endParaRPr lang="en-GB" dirty="0"/>
            </a:p>
          </p:txBody>
        </p:sp>
      </p:grpSp>
    </p:spTree>
    <p:extLst>
      <p:ext uri="{BB962C8B-B14F-4D97-AF65-F5344CB8AC3E}">
        <p14:creationId xmlns:p14="http://schemas.microsoft.com/office/powerpoint/2010/main" val="3562238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4293" y="528029"/>
            <a:ext cx="11573197" cy="724247"/>
          </a:xfrm>
        </p:spPr>
        <p:txBody>
          <a:bodyPr/>
          <a:lstStyle/>
          <a:p>
            <a:r>
              <a:rPr lang="en-US" dirty="0" smtClean="0"/>
              <a:t>Key Findings for </a:t>
            </a:r>
            <a:r>
              <a:rPr lang="en-US" dirty="0" smtClean="0"/>
              <a:t>Protective Health Behaviors</a:t>
            </a:r>
            <a:endParaRPr lang="en-US" dirty="0"/>
          </a:p>
        </p:txBody>
      </p:sp>
      <p:grpSp>
        <p:nvGrpSpPr>
          <p:cNvPr id="3" name="그룹 2">
            <a:extLst>
              <a:ext uri="{FF2B5EF4-FFF2-40B4-BE49-F238E27FC236}">
                <a16:creationId xmlns:a16="http://schemas.microsoft.com/office/drawing/2014/main" id="{866519B5-95AA-4E31-A6D4-D960504699D1}"/>
              </a:ext>
            </a:extLst>
          </p:cNvPr>
          <p:cNvGrpSpPr/>
          <p:nvPr/>
        </p:nvGrpSpPr>
        <p:grpSpPr>
          <a:xfrm>
            <a:off x="802634" y="1781816"/>
            <a:ext cx="4886035" cy="4450668"/>
            <a:chOff x="802634" y="1738271"/>
            <a:chExt cx="4886035" cy="4450668"/>
          </a:xfrm>
        </p:grpSpPr>
        <p:sp>
          <p:nvSpPr>
            <p:cNvPr id="4" name="Rectangle 1">
              <a:extLst>
                <a:ext uri="{FF2B5EF4-FFF2-40B4-BE49-F238E27FC236}">
                  <a16:creationId xmlns:a16="http://schemas.microsoft.com/office/drawing/2014/main" id="{43FED50F-2379-4E44-B5C4-A154C3AC7D64}"/>
                </a:ext>
              </a:extLst>
            </p:cNvPr>
            <p:cNvSpPr/>
            <p:nvPr/>
          </p:nvSpPr>
          <p:spPr>
            <a:xfrm>
              <a:off x="896289" y="1738271"/>
              <a:ext cx="4698751" cy="823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9C01803-BCD4-4855-AFE5-F53840EDD53B}"/>
                </a:ext>
              </a:extLst>
            </p:cNvPr>
            <p:cNvSpPr/>
            <p:nvPr/>
          </p:nvSpPr>
          <p:spPr>
            <a:xfrm>
              <a:off x="896289" y="2947524"/>
              <a:ext cx="4698751" cy="82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bg1"/>
                  </a:solidFill>
                  <a:cs typeface="Arial" pitchFamily="34" charset="0"/>
                </a:rPr>
                <a:t>Rural residents had significantly lower odds of wearing a mask (.60) and gloves (.60) compared to urban.</a:t>
              </a:r>
              <a:endParaRPr lang="en-US" sz="1600" dirty="0"/>
            </a:p>
          </p:txBody>
        </p:sp>
        <p:sp>
          <p:nvSpPr>
            <p:cNvPr id="6" name="Rectangle 5">
              <a:extLst>
                <a:ext uri="{FF2B5EF4-FFF2-40B4-BE49-F238E27FC236}">
                  <a16:creationId xmlns:a16="http://schemas.microsoft.com/office/drawing/2014/main" id="{EFEE3ABC-21C7-4DB6-97BE-CF1F3DC56B79}"/>
                </a:ext>
              </a:extLst>
            </p:cNvPr>
            <p:cNvSpPr/>
            <p:nvPr/>
          </p:nvSpPr>
          <p:spPr>
            <a:xfrm>
              <a:off x="896289" y="4157047"/>
              <a:ext cx="4698751" cy="823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a:extLst>
                <a:ext uri="{FF2B5EF4-FFF2-40B4-BE49-F238E27FC236}">
                  <a16:creationId xmlns:a16="http://schemas.microsoft.com/office/drawing/2014/main" id="{450349F9-254B-4F43-BFA1-ED56F92A3C72}"/>
                </a:ext>
              </a:extLst>
            </p:cNvPr>
            <p:cNvSpPr/>
            <p:nvPr/>
          </p:nvSpPr>
          <p:spPr>
            <a:xfrm flipH="1">
              <a:off x="896282" y="2562137"/>
              <a:ext cx="4698749" cy="389300"/>
            </a:xfrm>
            <a:prstGeom prst="parallelogram">
              <a:avLst>
                <a:gd name="adj" fmla="val 1185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A35A2C7A-49BD-4584-BB54-597653A682F6}"/>
                </a:ext>
              </a:extLst>
            </p:cNvPr>
            <p:cNvSpPr/>
            <p:nvPr/>
          </p:nvSpPr>
          <p:spPr>
            <a:xfrm flipH="1">
              <a:off x="896281" y="3770775"/>
              <a:ext cx="4698749" cy="389300"/>
            </a:xfrm>
            <a:prstGeom prst="parallelogram">
              <a:avLst>
                <a:gd name="adj" fmla="val 11852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3986F48-ABF4-47C0-B823-49D12AD58B6A}"/>
                </a:ext>
              </a:extLst>
            </p:cNvPr>
            <p:cNvSpPr txBox="1"/>
            <p:nvPr/>
          </p:nvSpPr>
          <p:spPr>
            <a:xfrm>
              <a:off x="1004122" y="1769830"/>
              <a:ext cx="4483058" cy="830997"/>
            </a:xfrm>
            <a:prstGeom prst="rect">
              <a:avLst/>
            </a:prstGeom>
            <a:noFill/>
          </p:spPr>
          <p:txBody>
            <a:bodyPr wrap="square" rtlCol="0">
              <a:spAutoFit/>
            </a:bodyPr>
            <a:lstStyle/>
            <a:p>
              <a:pPr algn="ctr"/>
              <a:r>
                <a:rPr lang="en-US" altLang="ko-KR" sz="1600" dirty="0" smtClean="0">
                  <a:solidFill>
                    <a:schemeClr val="bg1"/>
                  </a:solidFill>
                  <a:cs typeface="Arial" pitchFamily="34" charset="0"/>
                </a:rPr>
                <a:t>Suburban residents had significantly greater odds (OR = 1.45) of spending at least 23 hours in the home compared to urban residents.</a:t>
              </a:r>
              <a:endParaRPr lang="ko-KR" altLang="en-US" sz="1600" dirty="0">
                <a:solidFill>
                  <a:schemeClr val="bg1"/>
                </a:solidFill>
                <a:cs typeface="Arial" pitchFamily="34" charset="0"/>
              </a:endParaRPr>
            </a:p>
          </p:txBody>
        </p:sp>
        <p:sp>
          <p:nvSpPr>
            <p:cNvPr id="21" name="TextBox 20">
              <a:extLst>
                <a:ext uri="{FF2B5EF4-FFF2-40B4-BE49-F238E27FC236}">
                  <a16:creationId xmlns:a16="http://schemas.microsoft.com/office/drawing/2014/main" id="{79069192-FC00-4CB8-9DCB-066C478B71CB}"/>
                </a:ext>
              </a:extLst>
            </p:cNvPr>
            <p:cNvSpPr txBox="1"/>
            <p:nvPr/>
          </p:nvSpPr>
          <p:spPr>
            <a:xfrm>
              <a:off x="1067675" y="4157449"/>
              <a:ext cx="4355955" cy="1077218"/>
            </a:xfrm>
            <a:prstGeom prst="rect">
              <a:avLst/>
            </a:prstGeom>
            <a:noFill/>
          </p:spPr>
          <p:txBody>
            <a:bodyPr wrap="square" rtlCol="0">
              <a:spAutoFit/>
            </a:bodyPr>
            <a:lstStyle/>
            <a:p>
              <a:pPr algn="ctr"/>
              <a:r>
                <a:rPr lang="en-GB" altLang="ko-KR" sz="1600" dirty="0" smtClean="0">
                  <a:solidFill>
                    <a:schemeClr val="bg1"/>
                  </a:solidFill>
                  <a:cs typeface="Arial" pitchFamily="34" charset="0"/>
                </a:rPr>
                <a:t>Women had sig higher odds of social distancing, washing hands frequently, wearing a mask, using sanitizer and using </a:t>
              </a:r>
              <a:r>
                <a:rPr lang="en-GB" altLang="ko-KR" sz="1600" dirty="0" smtClean="0">
                  <a:solidFill>
                    <a:schemeClr val="bg1"/>
                  </a:solidFill>
                  <a:cs typeface="Arial" pitchFamily="34" charset="0"/>
                </a:rPr>
                <a:t>disinfectant. </a:t>
              </a:r>
              <a:r>
                <a:rPr lang="en-GB" altLang="ko-KR" sz="1600" dirty="0" smtClean="0">
                  <a:solidFill>
                    <a:schemeClr val="bg1"/>
                  </a:solidFill>
                  <a:cs typeface="Arial" pitchFamily="34" charset="0"/>
                </a:rPr>
                <a:t>wipes.</a:t>
              </a:r>
              <a:endParaRPr lang="ko-KR" altLang="en-US" sz="1600" dirty="0">
                <a:solidFill>
                  <a:schemeClr val="bg1"/>
                </a:solidFill>
                <a:cs typeface="Arial" pitchFamily="34" charset="0"/>
              </a:endParaRPr>
            </a:p>
          </p:txBody>
        </p:sp>
        <p:sp>
          <p:nvSpPr>
            <p:cNvPr id="14" name="Rectangle 21">
              <a:extLst>
                <a:ext uri="{FF2B5EF4-FFF2-40B4-BE49-F238E27FC236}">
                  <a16:creationId xmlns:a16="http://schemas.microsoft.com/office/drawing/2014/main" id="{D53045E5-F158-43F2-AAA1-8E56A4DE0267}"/>
                </a:ext>
              </a:extLst>
            </p:cNvPr>
            <p:cNvSpPr/>
            <p:nvPr/>
          </p:nvSpPr>
          <p:spPr>
            <a:xfrm>
              <a:off x="896288" y="5365074"/>
              <a:ext cx="4698751" cy="8238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22">
              <a:extLst>
                <a:ext uri="{FF2B5EF4-FFF2-40B4-BE49-F238E27FC236}">
                  <a16:creationId xmlns:a16="http://schemas.microsoft.com/office/drawing/2014/main" id="{1855800A-28E2-4B9A-BA98-AF4F7F513FE0}"/>
                </a:ext>
              </a:extLst>
            </p:cNvPr>
            <p:cNvSpPr/>
            <p:nvPr/>
          </p:nvSpPr>
          <p:spPr>
            <a:xfrm flipH="1">
              <a:off x="896281" y="4979683"/>
              <a:ext cx="4698749" cy="389300"/>
            </a:xfrm>
            <a:prstGeom prst="parallelogram">
              <a:avLst>
                <a:gd name="adj" fmla="val 11852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561DAAA-5AF3-4612-A4B5-60071C5929E1}"/>
                </a:ext>
              </a:extLst>
            </p:cNvPr>
            <p:cNvSpPr txBox="1"/>
            <p:nvPr/>
          </p:nvSpPr>
          <p:spPr>
            <a:xfrm flipH="1">
              <a:off x="802634" y="5407674"/>
              <a:ext cx="4886035" cy="738664"/>
            </a:xfrm>
            <a:prstGeom prst="rect">
              <a:avLst/>
            </a:prstGeom>
            <a:noFill/>
          </p:spPr>
          <p:txBody>
            <a:bodyPr wrap="square" rtlCol="0">
              <a:spAutoFit/>
            </a:bodyPr>
            <a:lstStyle/>
            <a:p>
              <a:pPr algn="ctr"/>
              <a:r>
                <a:rPr lang="en-GB" altLang="ko-KR" sz="1400" dirty="0" smtClean="0">
                  <a:solidFill>
                    <a:schemeClr val="bg1"/>
                  </a:solidFill>
                  <a:cs typeface="Arial" pitchFamily="34" charset="0"/>
                </a:rPr>
                <a:t>Older individuals had higher odds of using protective masks yet significantly lower odds of spending at least 23 hours inside the home compared to the youngest age bracket.</a:t>
              </a:r>
              <a:endParaRPr lang="ko-KR" altLang="en-US" sz="1400" dirty="0">
                <a:solidFill>
                  <a:schemeClr val="bg1"/>
                </a:solidFill>
                <a:cs typeface="Arial" pitchFamily="34" charset="0"/>
              </a:endParaRPr>
            </a:p>
          </p:txBody>
        </p:sp>
      </p:grpSp>
      <p:grpSp>
        <p:nvGrpSpPr>
          <p:cNvPr id="29" name="그룹 28">
            <a:extLst>
              <a:ext uri="{FF2B5EF4-FFF2-40B4-BE49-F238E27FC236}">
                <a16:creationId xmlns:a16="http://schemas.microsoft.com/office/drawing/2014/main" id="{90A3F955-F12D-492F-BBE0-C4946EE62A5A}"/>
              </a:ext>
            </a:extLst>
          </p:cNvPr>
          <p:cNvGrpSpPr/>
          <p:nvPr/>
        </p:nvGrpSpPr>
        <p:grpSpPr>
          <a:xfrm>
            <a:off x="6454200" y="3118304"/>
            <a:ext cx="4747451" cy="2979271"/>
            <a:chOff x="6657400" y="3088645"/>
            <a:chExt cx="4747451" cy="2979271"/>
          </a:xfrm>
        </p:grpSpPr>
        <p:sp>
          <p:nvSpPr>
            <p:cNvPr id="30" name="Rectangle 28">
              <a:extLst>
                <a:ext uri="{FF2B5EF4-FFF2-40B4-BE49-F238E27FC236}">
                  <a16:creationId xmlns:a16="http://schemas.microsoft.com/office/drawing/2014/main" id="{5E1C8AF8-0900-4529-840B-97F3ADDE1A73}"/>
                </a:ext>
              </a:extLst>
            </p:cNvPr>
            <p:cNvSpPr/>
            <p:nvPr/>
          </p:nvSpPr>
          <p:spPr>
            <a:xfrm>
              <a:off x="6657400" y="3088645"/>
              <a:ext cx="4572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1" name="Rectangle 29">
              <a:extLst>
                <a:ext uri="{FF2B5EF4-FFF2-40B4-BE49-F238E27FC236}">
                  <a16:creationId xmlns:a16="http://schemas.microsoft.com/office/drawing/2014/main" id="{75CC3BBA-7D7A-4B7A-89E6-6B3D999531CE}"/>
                </a:ext>
              </a:extLst>
            </p:cNvPr>
            <p:cNvSpPr/>
            <p:nvPr/>
          </p:nvSpPr>
          <p:spPr>
            <a:xfrm>
              <a:off x="6657400" y="5955513"/>
              <a:ext cx="4572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8" name="TextBox 37">
              <a:extLst>
                <a:ext uri="{FF2B5EF4-FFF2-40B4-BE49-F238E27FC236}">
                  <a16:creationId xmlns:a16="http://schemas.microsoft.com/office/drawing/2014/main" id="{CA8582BB-7307-4403-AAF4-90E2C59BAF81}"/>
                </a:ext>
              </a:extLst>
            </p:cNvPr>
            <p:cNvSpPr txBox="1"/>
            <p:nvPr/>
          </p:nvSpPr>
          <p:spPr>
            <a:xfrm>
              <a:off x="6657400" y="3759592"/>
              <a:ext cx="4747451" cy="2308324"/>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Individuals reported engaging in 4.8 +- 1.3 behaviors in total.</a:t>
              </a:r>
            </a:p>
            <a:p>
              <a:endParaRPr lang="en-US" altLang="ko-KR" sz="1600" dirty="0">
                <a:solidFill>
                  <a:schemeClr val="tx1">
                    <a:lumMod val="75000"/>
                    <a:lumOff val="25000"/>
                  </a:schemeClr>
                </a:solidFill>
                <a:cs typeface="Arial" pitchFamily="34" charset="0"/>
              </a:endParaRPr>
            </a:p>
            <a:p>
              <a:r>
                <a:rPr lang="en-US" altLang="ko-KR" sz="1600" dirty="0" smtClean="0">
                  <a:solidFill>
                    <a:schemeClr val="tx1">
                      <a:lumMod val="75000"/>
                      <a:lumOff val="25000"/>
                    </a:schemeClr>
                  </a:solidFill>
                  <a:cs typeface="Arial" pitchFamily="34" charset="0"/>
                </a:rPr>
                <a:t>It was found that individuals suffering from severe depressive symptoms had significantly lower odds of social distancing compared to people that presented with mild to none.</a:t>
              </a:r>
            </a:p>
            <a:p>
              <a:endParaRPr lang="en-US" altLang="ko-KR" sz="1600" dirty="0">
                <a:solidFill>
                  <a:schemeClr val="tx1">
                    <a:lumMod val="75000"/>
                    <a:lumOff val="25000"/>
                  </a:schemeClr>
                </a:solidFill>
                <a:cs typeface="Arial" pitchFamily="34" charset="0"/>
              </a:endParaRPr>
            </a:p>
            <a:p>
              <a:endParaRPr lang="en-US" altLang="ko-KR" sz="16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78968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자유형: 도형 2">
            <a:extLst>
              <a:ext uri="{FF2B5EF4-FFF2-40B4-BE49-F238E27FC236}">
                <a16:creationId xmlns:a16="http://schemas.microsoft.com/office/drawing/2014/main" id="{80FE4174-8C9A-473F-8298-7B17F4FAB8AC}"/>
              </a:ext>
            </a:extLst>
          </p:cNvPr>
          <p:cNvSpPr/>
          <p:nvPr/>
        </p:nvSpPr>
        <p:spPr>
          <a:xfrm>
            <a:off x="6818518" y="2646607"/>
            <a:ext cx="3768188" cy="2314158"/>
          </a:xfrm>
          <a:custGeom>
            <a:avLst/>
            <a:gdLst>
              <a:gd name="connsiteX0" fmla="*/ 3604354 w 3768188"/>
              <a:gd name="connsiteY0" fmla="*/ 2314159 h 2314158"/>
              <a:gd name="connsiteX1" fmla="*/ 163834 w 3768188"/>
              <a:gd name="connsiteY1" fmla="*/ 2314159 h 2314158"/>
              <a:gd name="connsiteX2" fmla="*/ 0 w 3768188"/>
              <a:gd name="connsiteY2" fmla="*/ 2150325 h 2314158"/>
              <a:gd name="connsiteX3" fmla="*/ 0 w 3768188"/>
              <a:gd name="connsiteY3" fmla="*/ 163834 h 2314158"/>
              <a:gd name="connsiteX4" fmla="*/ 163834 w 3768188"/>
              <a:gd name="connsiteY4" fmla="*/ 0 h 2314158"/>
              <a:gd name="connsiteX5" fmla="*/ 3604354 w 3768188"/>
              <a:gd name="connsiteY5" fmla="*/ 0 h 2314158"/>
              <a:gd name="connsiteX6" fmla="*/ 3768188 w 3768188"/>
              <a:gd name="connsiteY6" fmla="*/ 163834 h 2314158"/>
              <a:gd name="connsiteX7" fmla="*/ 3768188 w 3768188"/>
              <a:gd name="connsiteY7" fmla="*/ 2150325 h 2314158"/>
              <a:gd name="connsiteX8" fmla="*/ 3604354 w 3768188"/>
              <a:gd name="connsiteY8" fmla="*/ 2314159 h 231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8188" h="2314158">
                <a:moveTo>
                  <a:pt x="3604354" y="2314159"/>
                </a:moveTo>
                <a:lnTo>
                  <a:pt x="163834" y="2314159"/>
                </a:lnTo>
                <a:cubicBezTo>
                  <a:pt x="73384" y="2314159"/>
                  <a:pt x="0" y="2240775"/>
                  <a:pt x="0" y="2150325"/>
                </a:cubicBezTo>
                <a:lnTo>
                  <a:pt x="0" y="163834"/>
                </a:lnTo>
                <a:cubicBezTo>
                  <a:pt x="0" y="73384"/>
                  <a:pt x="73384" y="0"/>
                  <a:pt x="163834" y="0"/>
                </a:cubicBezTo>
                <a:lnTo>
                  <a:pt x="3604354" y="0"/>
                </a:lnTo>
                <a:cubicBezTo>
                  <a:pt x="3694804" y="0"/>
                  <a:pt x="3768188" y="73384"/>
                  <a:pt x="3768188" y="163834"/>
                </a:cubicBezTo>
                <a:lnTo>
                  <a:pt x="3768188" y="2150325"/>
                </a:lnTo>
                <a:cubicBezTo>
                  <a:pt x="3768188" y="2240843"/>
                  <a:pt x="3694804" y="2314159"/>
                  <a:pt x="3604354" y="2314159"/>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4" name="자유형: 도형 3">
            <a:extLst>
              <a:ext uri="{FF2B5EF4-FFF2-40B4-BE49-F238E27FC236}">
                <a16:creationId xmlns:a16="http://schemas.microsoft.com/office/drawing/2014/main" id="{A2D262F9-07F0-4490-A9FA-54FB8B674756}"/>
              </a:ext>
            </a:extLst>
          </p:cNvPr>
          <p:cNvSpPr/>
          <p:nvPr/>
        </p:nvSpPr>
        <p:spPr>
          <a:xfrm>
            <a:off x="6941394" y="2803615"/>
            <a:ext cx="3522436" cy="1802176"/>
          </a:xfrm>
          <a:custGeom>
            <a:avLst/>
            <a:gdLst>
              <a:gd name="connsiteX0" fmla="*/ 3462706 w 3522436"/>
              <a:gd name="connsiteY0" fmla="*/ 1802177 h 1802176"/>
              <a:gd name="connsiteX1" fmla="*/ 59731 w 3522436"/>
              <a:gd name="connsiteY1" fmla="*/ 1802177 h 1802176"/>
              <a:gd name="connsiteX2" fmla="*/ 0 w 3522436"/>
              <a:gd name="connsiteY2" fmla="*/ 1742446 h 1802176"/>
              <a:gd name="connsiteX3" fmla="*/ 0 w 3522436"/>
              <a:gd name="connsiteY3" fmla="*/ 59731 h 1802176"/>
              <a:gd name="connsiteX4" fmla="*/ 59731 w 3522436"/>
              <a:gd name="connsiteY4" fmla="*/ 0 h 1802176"/>
              <a:gd name="connsiteX5" fmla="*/ 3462706 w 3522436"/>
              <a:gd name="connsiteY5" fmla="*/ 0 h 1802176"/>
              <a:gd name="connsiteX6" fmla="*/ 3522437 w 3522436"/>
              <a:gd name="connsiteY6" fmla="*/ 59731 h 1802176"/>
              <a:gd name="connsiteX7" fmla="*/ 3522437 w 3522436"/>
              <a:gd name="connsiteY7" fmla="*/ 1742446 h 1802176"/>
              <a:gd name="connsiteX8" fmla="*/ 3462706 w 3522436"/>
              <a:gd name="connsiteY8" fmla="*/ 1802177 h 180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2436" h="1802176">
                <a:moveTo>
                  <a:pt x="3462706" y="1802177"/>
                </a:moveTo>
                <a:lnTo>
                  <a:pt x="59731" y="1802177"/>
                </a:lnTo>
                <a:cubicBezTo>
                  <a:pt x="26759" y="1802177"/>
                  <a:pt x="0" y="1775417"/>
                  <a:pt x="0" y="1742446"/>
                </a:cubicBezTo>
                <a:lnTo>
                  <a:pt x="0" y="59731"/>
                </a:lnTo>
                <a:cubicBezTo>
                  <a:pt x="0" y="26759"/>
                  <a:pt x="26759" y="0"/>
                  <a:pt x="59731" y="0"/>
                </a:cubicBezTo>
                <a:lnTo>
                  <a:pt x="3462706" y="0"/>
                </a:lnTo>
                <a:cubicBezTo>
                  <a:pt x="3495677" y="0"/>
                  <a:pt x="3522437" y="26759"/>
                  <a:pt x="3522437" y="59731"/>
                </a:cubicBezTo>
                <a:lnTo>
                  <a:pt x="3522437" y="1742446"/>
                </a:lnTo>
                <a:cubicBezTo>
                  <a:pt x="3522437" y="1775417"/>
                  <a:pt x="3495677" y="1802177"/>
                  <a:pt x="3462706" y="1802177"/>
                </a:cubicBezTo>
                <a:close/>
              </a:path>
            </a:pathLst>
          </a:custGeom>
          <a:solidFill>
            <a:schemeClr val="accent3">
              <a:lumMod val="20000"/>
              <a:lumOff val="80000"/>
            </a:schemeClr>
          </a:solidFill>
          <a:ln w="6826" cap="flat">
            <a:noFill/>
            <a:prstDash val="solid"/>
            <a:miter/>
          </a:ln>
        </p:spPr>
        <p:txBody>
          <a:bodyPr rtlCol="0" anchor="ctr"/>
          <a:lstStyle/>
          <a:p>
            <a:endParaRPr lang="ko-KR" altLang="en-US"/>
          </a:p>
        </p:txBody>
      </p:sp>
      <p:grpSp>
        <p:nvGrpSpPr>
          <p:cNvPr id="5" name="그룹 4">
            <a:extLst>
              <a:ext uri="{FF2B5EF4-FFF2-40B4-BE49-F238E27FC236}">
                <a16:creationId xmlns:a16="http://schemas.microsoft.com/office/drawing/2014/main" id="{3C8AFFDE-55E7-477D-AFE6-23290A1473A5}"/>
              </a:ext>
            </a:extLst>
          </p:cNvPr>
          <p:cNvGrpSpPr/>
          <p:nvPr/>
        </p:nvGrpSpPr>
        <p:grpSpPr>
          <a:xfrm>
            <a:off x="8140592" y="916953"/>
            <a:ext cx="3207943" cy="1736284"/>
            <a:chOff x="4892295" y="619925"/>
            <a:chExt cx="3207943" cy="1736284"/>
          </a:xfrm>
        </p:grpSpPr>
        <p:sp>
          <p:nvSpPr>
            <p:cNvPr id="6" name="자유형: 도형 5">
              <a:extLst>
                <a:ext uri="{FF2B5EF4-FFF2-40B4-BE49-F238E27FC236}">
                  <a16:creationId xmlns:a16="http://schemas.microsoft.com/office/drawing/2014/main" id="{3A218296-6D32-44E7-A89E-046964B1BFAA}"/>
                </a:ext>
              </a:extLst>
            </p:cNvPr>
            <p:cNvSpPr/>
            <p:nvPr/>
          </p:nvSpPr>
          <p:spPr>
            <a:xfrm>
              <a:off x="6446673" y="619925"/>
              <a:ext cx="116527" cy="155164"/>
            </a:xfrm>
            <a:custGeom>
              <a:avLst/>
              <a:gdLst>
                <a:gd name="connsiteX0" fmla="*/ 0 w 116527"/>
                <a:gd name="connsiteY0" fmla="*/ 138167 h 155164"/>
                <a:gd name="connsiteX1" fmla="*/ 31743 w 116527"/>
                <a:gd name="connsiteY1" fmla="*/ 0 h 155164"/>
                <a:gd name="connsiteX2" fmla="*/ 86354 w 116527"/>
                <a:gd name="connsiteY2" fmla="*/ 0 h 155164"/>
                <a:gd name="connsiteX3" fmla="*/ 116527 w 116527"/>
                <a:gd name="connsiteY3" fmla="*/ 138167 h 155164"/>
                <a:gd name="connsiteX4" fmla="*/ 0 w 116527"/>
                <a:gd name="connsiteY4" fmla="*/ 138167 h 155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27" h="155164">
                  <a:moveTo>
                    <a:pt x="0" y="138167"/>
                  </a:moveTo>
                  <a:cubicBezTo>
                    <a:pt x="40549" y="98983"/>
                    <a:pt x="29763" y="47990"/>
                    <a:pt x="31743" y="0"/>
                  </a:cubicBezTo>
                  <a:cubicBezTo>
                    <a:pt x="49970" y="0"/>
                    <a:pt x="68128" y="0"/>
                    <a:pt x="86354" y="0"/>
                  </a:cubicBezTo>
                  <a:cubicBezTo>
                    <a:pt x="84238" y="48741"/>
                    <a:pt x="80211" y="97823"/>
                    <a:pt x="116527" y="138167"/>
                  </a:cubicBezTo>
                  <a:cubicBezTo>
                    <a:pt x="89358" y="160831"/>
                    <a:pt x="27988" y="160831"/>
                    <a:pt x="0" y="138167"/>
                  </a:cubicBezTo>
                  <a:close/>
                </a:path>
              </a:pathLst>
            </a:custGeom>
            <a:solidFill>
              <a:srgbClr val="196868"/>
            </a:solidFill>
            <a:ln w="6826"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53EF2D1E-56F4-46D0-8CD0-7197AE4E7BE7}"/>
                </a:ext>
              </a:extLst>
            </p:cNvPr>
            <p:cNvSpPr/>
            <p:nvPr/>
          </p:nvSpPr>
          <p:spPr>
            <a:xfrm>
              <a:off x="5659381" y="758091"/>
              <a:ext cx="1706744" cy="959932"/>
            </a:xfrm>
            <a:custGeom>
              <a:avLst/>
              <a:gdLst>
                <a:gd name="connsiteX0" fmla="*/ 0 w 1706744"/>
                <a:gd name="connsiteY0" fmla="*/ 959591 h 959932"/>
                <a:gd name="connsiteX1" fmla="*/ 787292 w 1706744"/>
                <a:gd name="connsiteY1" fmla="*/ 0 h 959932"/>
                <a:gd name="connsiteX2" fmla="*/ 903819 w 1706744"/>
                <a:gd name="connsiteY2" fmla="*/ 0 h 959932"/>
                <a:gd name="connsiteX3" fmla="*/ 1706744 w 1706744"/>
                <a:gd name="connsiteY3" fmla="*/ 959932 h 959932"/>
                <a:gd name="connsiteX4" fmla="*/ 0 w 1706744"/>
                <a:gd name="connsiteY4" fmla="*/ 959591 h 95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744" h="959932">
                  <a:moveTo>
                    <a:pt x="0" y="959591"/>
                  </a:moveTo>
                  <a:cubicBezTo>
                    <a:pt x="95297" y="639227"/>
                    <a:pt x="450271" y="99939"/>
                    <a:pt x="787292" y="0"/>
                  </a:cubicBezTo>
                  <a:cubicBezTo>
                    <a:pt x="826134" y="4301"/>
                    <a:pt x="864977" y="4437"/>
                    <a:pt x="903819" y="0"/>
                  </a:cubicBezTo>
                  <a:cubicBezTo>
                    <a:pt x="1269443" y="181856"/>
                    <a:pt x="1692681" y="837193"/>
                    <a:pt x="1706744" y="959932"/>
                  </a:cubicBezTo>
                  <a:cubicBezTo>
                    <a:pt x="1358186" y="850846"/>
                    <a:pt x="525362" y="762102"/>
                    <a:pt x="0" y="959591"/>
                  </a:cubicBezTo>
                  <a:close/>
                </a:path>
              </a:pathLst>
            </a:custGeom>
            <a:solidFill>
              <a:schemeClr val="accent1"/>
            </a:solidFill>
            <a:ln w="6826"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A5C072AB-098C-4F07-9F24-AAF82F9A7BD9}"/>
                </a:ext>
              </a:extLst>
            </p:cNvPr>
            <p:cNvSpPr/>
            <p:nvPr/>
          </p:nvSpPr>
          <p:spPr>
            <a:xfrm>
              <a:off x="6560197" y="754528"/>
              <a:ext cx="1540041" cy="963495"/>
            </a:xfrm>
            <a:custGeom>
              <a:avLst/>
              <a:gdLst>
                <a:gd name="connsiteX0" fmla="*/ 0 w 1540041"/>
                <a:gd name="connsiteY0" fmla="*/ 1106 h 963495"/>
                <a:gd name="connsiteX1" fmla="*/ 308008 w 1540041"/>
                <a:gd name="connsiteY1" fmla="*/ 32849 h 963495"/>
                <a:gd name="connsiteX2" fmla="*/ 1493144 w 1540041"/>
                <a:gd name="connsiteY2" fmla="*/ 802255 h 963495"/>
                <a:gd name="connsiteX3" fmla="*/ 1539291 w 1540041"/>
                <a:gd name="connsiteY3" fmla="*/ 865536 h 963495"/>
                <a:gd name="connsiteX4" fmla="*/ 1540042 w 1540041"/>
                <a:gd name="connsiteY4" fmla="*/ 874206 h 963495"/>
                <a:gd name="connsiteX5" fmla="*/ 805928 w 1540041"/>
                <a:gd name="connsiteY5" fmla="*/ 963496 h 963495"/>
                <a:gd name="connsiteX6" fmla="*/ 0 w 1540041"/>
                <a:gd name="connsiteY6" fmla="*/ 1106 h 96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0041" h="963495">
                  <a:moveTo>
                    <a:pt x="0" y="1106"/>
                  </a:moveTo>
                  <a:cubicBezTo>
                    <a:pt x="85603" y="-5038"/>
                    <a:pt x="224999" y="15646"/>
                    <a:pt x="308008" y="32849"/>
                  </a:cubicBezTo>
                  <a:cubicBezTo>
                    <a:pt x="802924" y="135245"/>
                    <a:pt x="1188344" y="406869"/>
                    <a:pt x="1493144" y="802255"/>
                  </a:cubicBezTo>
                  <a:cubicBezTo>
                    <a:pt x="1509118" y="822940"/>
                    <a:pt x="1524068" y="844374"/>
                    <a:pt x="1539291" y="865536"/>
                  </a:cubicBezTo>
                  <a:cubicBezTo>
                    <a:pt x="1540315" y="866970"/>
                    <a:pt x="1539701" y="869632"/>
                    <a:pt x="1540042" y="874206"/>
                  </a:cubicBezTo>
                  <a:cubicBezTo>
                    <a:pt x="1269647" y="827104"/>
                    <a:pt x="1092160" y="833930"/>
                    <a:pt x="805928" y="963496"/>
                  </a:cubicBezTo>
                  <a:cubicBezTo>
                    <a:pt x="737254" y="827104"/>
                    <a:pt x="464197" y="267337"/>
                    <a:pt x="0" y="1106"/>
                  </a:cubicBezTo>
                  <a:close/>
                </a:path>
              </a:pathLst>
            </a:custGeom>
            <a:solidFill>
              <a:schemeClr val="accent4"/>
            </a:solidFill>
            <a:ln w="6826"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E7E3195C-22BC-4A50-8402-B6FC324AD99D}"/>
                </a:ext>
              </a:extLst>
            </p:cNvPr>
            <p:cNvSpPr/>
            <p:nvPr/>
          </p:nvSpPr>
          <p:spPr>
            <a:xfrm>
              <a:off x="4892295" y="755634"/>
              <a:ext cx="1551851" cy="962048"/>
            </a:xfrm>
            <a:custGeom>
              <a:avLst/>
              <a:gdLst>
                <a:gd name="connsiteX0" fmla="*/ 767086 w 1551851"/>
                <a:gd name="connsiteY0" fmla="*/ 962048 h 962048"/>
                <a:gd name="connsiteX1" fmla="*/ 432318 w 1551851"/>
                <a:gd name="connsiteY1" fmla="*/ 866956 h 962048"/>
                <a:gd name="connsiteX2" fmla="*/ 0 w 1551851"/>
                <a:gd name="connsiteY2" fmla="*/ 889347 h 962048"/>
                <a:gd name="connsiteX3" fmla="*/ 149977 w 1551851"/>
                <a:gd name="connsiteY3" fmla="*/ 698821 h 962048"/>
                <a:gd name="connsiteX4" fmla="*/ 1288557 w 1551851"/>
                <a:gd name="connsiteY4" fmla="*/ 38706 h 962048"/>
                <a:gd name="connsiteX5" fmla="*/ 1551852 w 1551851"/>
                <a:gd name="connsiteY5" fmla="*/ 0 h 962048"/>
                <a:gd name="connsiteX6" fmla="*/ 767086 w 1551851"/>
                <a:gd name="connsiteY6" fmla="*/ 962048 h 96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1851" h="962048">
                  <a:moveTo>
                    <a:pt x="767086" y="962048"/>
                  </a:moveTo>
                  <a:cubicBezTo>
                    <a:pt x="676704" y="932080"/>
                    <a:pt x="527137" y="879995"/>
                    <a:pt x="432318" y="866956"/>
                  </a:cubicBezTo>
                  <a:cubicBezTo>
                    <a:pt x="284048" y="846545"/>
                    <a:pt x="18978" y="888118"/>
                    <a:pt x="0" y="889347"/>
                  </a:cubicBezTo>
                  <a:cubicBezTo>
                    <a:pt x="46420" y="818284"/>
                    <a:pt x="96526" y="757187"/>
                    <a:pt x="149977" y="698821"/>
                  </a:cubicBezTo>
                  <a:cubicBezTo>
                    <a:pt x="460511" y="360026"/>
                    <a:pt x="836033" y="132638"/>
                    <a:pt x="1288557" y="38706"/>
                  </a:cubicBezTo>
                  <a:cubicBezTo>
                    <a:pt x="1365149" y="22800"/>
                    <a:pt x="1473075" y="273"/>
                    <a:pt x="1551852" y="0"/>
                  </a:cubicBezTo>
                  <a:cubicBezTo>
                    <a:pt x="1114961" y="184314"/>
                    <a:pt x="876036" y="709948"/>
                    <a:pt x="767086" y="962048"/>
                  </a:cubicBezTo>
                  <a:close/>
                </a:path>
              </a:pathLst>
            </a:custGeom>
            <a:solidFill>
              <a:schemeClr val="accent4"/>
            </a:solidFill>
            <a:ln w="6826"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7B83A6FA-DE7F-40C3-BCB5-BC58F1F11501}"/>
                </a:ext>
              </a:extLst>
            </p:cNvPr>
            <p:cNvSpPr/>
            <p:nvPr/>
          </p:nvSpPr>
          <p:spPr>
            <a:xfrm>
              <a:off x="6484559" y="1593206"/>
              <a:ext cx="83488" cy="763003"/>
            </a:xfrm>
            <a:custGeom>
              <a:avLst/>
              <a:gdLst>
                <a:gd name="connsiteX0" fmla="*/ 1366 w 83488"/>
                <a:gd name="connsiteY0" fmla="*/ 3444 h 763003"/>
                <a:gd name="connsiteX1" fmla="*/ 82396 w 83488"/>
                <a:gd name="connsiteY1" fmla="*/ 4058 h 763003"/>
                <a:gd name="connsiteX2" fmla="*/ 83488 w 83488"/>
                <a:gd name="connsiteY2" fmla="*/ 737012 h 763003"/>
                <a:gd name="connsiteX3" fmla="*/ 1 w 83488"/>
                <a:gd name="connsiteY3" fmla="*/ 736398 h 763003"/>
                <a:gd name="connsiteX4" fmla="*/ 1366 w 83488"/>
                <a:gd name="connsiteY4" fmla="*/ 3444 h 763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 h="763003">
                  <a:moveTo>
                    <a:pt x="1366" y="3444"/>
                  </a:moveTo>
                  <a:cubicBezTo>
                    <a:pt x="28399" y="-2563"/>
                    <a:pt x="55431" y="372"/>
                    <a:pt x="82396" y="4058"/>
                  </a:cubicBezTo>
                  <a:cubicBezTo>
                    <a:pt x="82464" y="248376"/>
                    <a:pt x="81577" y="492694"/>
                    <a:pt x="83488" y="737012"/>
                  </a:cubicBezTo>
                  <a:cubicBezTo>
                    <a:pt x="83761" y="772714"/>
                    <a:pt x="-272" y="770803"/>
                    <a:pt x="1" y="736398"/>
                  </a:cubicBezTo>
                  <a:cubicBezTo>
                    <a:pt x="1844" y="492080"/>
                    <a:pt x="1229" y="247762"/>
                    <a:pt x="1366" y="3444"/>
                  </a:cubicBezTo>
                  <a:close/>
                </a:path>
              </a:pathLst>
            </a:custGeom>
            <a:solidFill>
              <a:srgbClr val="156767"/>
            </a:solidFill>
            <a:ln w="6826" cap="flat">
              <a:noFill/>
              <a:prstDash val="solid"/>
              <a:miter/>
            </a:ln>
          </p:spPr>
          <p:txBody>
            <a:bodyPr rtlCol="0" anchor="ctr"/>
            <a:lstStyle/>
            <a:p>
              <a:endParaRPr lang="ko-KR" altLang="en-US"/>
            </a:p>
          </p:txBody>
        </p:sp>
      </p:grpSp>
      <p:grpSp>
        <p:nvGrpSpPr>
          <p:cNvPr id="11" name="그룹 10">
            <a:extLst>
              <a:ext uri="{FF2B5EF4-FFF2-40B4-BE49-F238E27FC236}">
                <a16:creationId xmlns:a16="http://schemas.microsoft.com/office/drawing/2014/main" id="{4322D391-A8E5-4DFB-9B97-C60C7E2F0188}"/>
              </a:ext>
            </a:extLst>
          </p:cNvPr>
          <p:cNvGrpSpPr/>
          <p:nvPr/>
        </p:nvGrpSpPr>
        <p:grpSpPr>
          <a:xfrm>
            <a:off x="9761050" y="4258277"/>
            <a:ext cx="1871675" cy="2202325"/>
            <a:chOff x="6132386" y="4749194"/>
            <a:chExt cx="1265753" cy="1489361"/>
          </a:xfrm>
        </p:grpSpPr>
        <p:sp>
          <p:nvSpPr>
            <p:cNvPr id="20" name="자유형: 도형 19">
              <a:extLst>
                <a:ext uri="{FF2B5EF4-FFF2-40B4-BE49-F238E27FC236}">
                  <a16:creationId xmlns:a16="http://schemas.microsoft.com/office/drawing/2014/main" id="{E72D30E9-BBE0-452A-AF8B-812E754B115A}"/>
                </a:ext>
              </a:extLst>
            </p:cNvPr>
            <p:cNvSpPr/>
            <p:nvPr/>
          </p:nvSpPr>
          <p:spPr>
            <a:xfrm>
              <a:off x="6246181" y="5438563"/>
              <a:ext cx="1119534" cy="40958"/>
            </a:xfrm>
            <a:custGeom>
              <a:avLst/>
              <a:gdLst>
                <a:gd name="connsiteX0" fmla="*/ 1099055 w 1119534"/>
                <a:gd name="connsiteY0" fmla="*/ 40959 h 40958"/>
                <a:gd name="connsiteX1" fmla="*/ 20479 w 1119534"/>
                <a:gd name="connsiteY1" fmla="*/ 40959 h 40958"/>
                <a:gd name="connsiteX2" fmla="*/ 0 w 1119534"/>
                <a:gd name="connsiteY2" fmla="*/ 20479 h 40958"/>
                <a:gd name="connsiteX3" fmla="*/ 0 w 1119534"/>
                <a:gd name="connsiteY3" fmla="*/ 20479 h 40958"/>
                <a:gd name="connsiteX4" fmla="*/ 20479 w 1119534"/>
                <a:gd name="connsiteY4" fmla="*/ 0 h 40958"/>
                <a:gd name="connsiteX5" fmla="*/ 1099055 w 1119534"/>
                <a:gd name="connsiteY5" fmla="*/ 0 h 40958"/>
                <a:gd name="connsiteX6" fmla="*/ 1119534 w 1119534"/>
                <a:gd name="connsiteY6" fmla="*/ 20479 h 40958"/>
                <a:gd name="connsiteX7" fmla="*/ 1119534 w 1119534"/>
                <a:gd name="connsiteY7" fmla="*/ 20479 h 40958"/>
                <a:gd name="connsiteX8" fmla="*/ 1099055 w 1119534"/>
                <a:gd name="connsiteY8" fmla="*/ 40959 h 4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9534" h="40958">
                  <a:moveTo>
                    <a:pt x="1099055" y="40959"/>
                  </a:moveTo>
                  <a:lnTo>
                    <a:pt x="20479" y="40959"/>
                  </a:lnTo>
                  <a:cubicBezTo>
                    <a:pt x="9216" y="40959"/>
                    <a:pt x="0" y="31743"/>
                    <a:pt x="0" y="20479"/>
                  </a:cubicBezTo>
                  <a:lnTo>
                    <a:pt x="0" y="20479"/>
                  </a:lnTo>
                  <a:cubicBezTo>
                    <a:pt x="0" y="9216"/>
                    <a:pt x="9216" y="0"/>
                    <a:pt x="20479" y="0"/>
                  </a:cubicBezTo>
                  <a:lnTo>
                    <a:pt x="1099055" y="0"/>
                  </a:lnTo>
                  <a:cubicBezTo>
                    <a:pt x="1110319" y="0"/>
                    <a:pt x="1119534" y="9216"/>
                    <a:pt x="1119534" y="20479"/>
                  </a:cubicBezTo>
                  <a:lnTo>
                    <a:pt x="1119534" y="20479"/>
                  </a:lnTo>
                  <a:cubicBezTo>
                    <a:pt x="1119534" y="31743"/>
                    <a:pt x="1110319" y="40959"/>
                    <a:pt x="1099055" y="40959"/>
                  </a:cubicBezTo>
                  <a:close/>
                </a:path>
              </a:pathLst>
            </a:custGeom>
            <a:solidFill>
              <a:schemeClr val="accent5">
                <a:lumMod val="60000"/>
                <a:lumOff val="40000"/>
              </a:schemeClr>
            </a:solidFill>
            <a:ln w="6826"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4180D2E7-8EE4-4D1A-9800-ED21C5C4316B}"/>
                </a:ext>
              </a:extLst>
            </p:cNvPr>
            <p:cNvSpPr/>
            <p:nvPr/>
          </p:nvSpPr>
          <p:spPr>
            <a:xfrm>
              <a:off x="6638774" y="5043958"/>
              <a:ext cx="496927" cy="582510"/>
            </a:xfrm>
            <a:custGeom>
              <a:avLst/>
              <a:gdLst>
                <a:gd name="connsiteX0" fmla="*/ 496754 w 496927"/>
                <a:gd name="connsiteY0" fmla="*/ 163189 h 582510"/>
                <a:gd name="connsiteX1" fmla="*/ 460642 w 496927"/>
                <a:gd name="connsiteY1" fmla="*/ 196366 h 582510"/>
                <a:gd name="connsiteX2" fmla="*/ 295443 w 496927"/>
                <a:gd name="connsiteY2" fmla="*/ 325863 h 582510"/>
                <a:gd name="connsiteX3" fmla="*/ 233869 w 496927"/>
                <a:gd name="connsiteY3" fmla="*/ 572297 h 582510"/>
                <a:gd name="connsiteX4" fmla="*/ 148470 w 496927"/>
                <a:gd name="connsiteY4" fmla="*/ 579533 h 582510"/>
                <a:gd name="connsiteX5" fmla="*/ 129697 w 496927"/>
                <a:gd name="connsiteY5" fmla="*/ 556596 h 582510"/>
                <a:gd name="connsiteX6" fmla="*/ 112631 w 496927"/>
                <a:gd name="connsiteY6" fmla="*/ 292277 h 582510"/>
                <a:gd name="connsiteX7" fmla="*/ 92152 w 496927"/>
                <a:gd name="connsiteY7" fmla="*/ 312757 h 582510"/>
                <a:gd name="connsiteX8" fmla="*/ 11327 w 496927"/>
                <a:gd name="connsiteY8" fmla="*/ 278351 h 582510"/>
                <a:gd name="connsiteX9" fmla="*/ 8528 w 496927"/>
                <a:gd name="connsiteY9" fmla="*/ 251660 h 582510"/>
                <a:gd name="connsiteX10" fmla="*/ 82595 w 496927"/>
                <a:gd name="connsiteY10" fmla="*/ 48233 h 582510"/>
                <a:gd name="connsiteX11" fmla="*/ 130926 w 496927"/>
                <a:gd name="connsiteY11" fmla="*/ 11028 h 582510"/>
                <a:gd name="connsiteX12" fmla="*/ 222195 w 496927"/>
                <a:gd name="connsiteY12" fmla="*/ 6523 h 582510"/>
                <a:gd name="connsiteX13" fmla="*/ 337903 w 496927"/>
                <a:gd name="connsiteY13" fmla="*/ 516 h 582510"/>
                <a:gd name="connsiteX14" fmla="*/ 362752 w 496927"/>
                <a:gd name="connsiteY14" fmla="*/ 5431 h 582510"/>
                <a:gd name="connsiteX15" fmla="*/ 496754 w 496927"/>
                <a:gd name="connsiteY15" fmla="*/ 163189 h 58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6927" h="582510">
                  <a:moveTo>
                    <a:pt x="496754" y="163189"/>
                  </a:moveTo>
                  <a:cubicBezTo>
                    <a:pt x="498529" y="189335"/>
                    <a:pt x="486651" y="196571"/>
                    <a:pt x="460642" y="196366"/>
                  </a:cubicBezTo>
                  <a:cubicBezTo>
                    <a:pt x="370124" y="195615"/>
                    <a:pt x="317697" y="237802"/>
                    <a:pt x="295443" y="325863"/>
                  </a:cubicBezTo>
                  <a:cubicBezTo>
                    <a:pt x="274691" y="407985"/>
                    <a:pt x="254348" y="490175"/>
                    <a:pt x="233869" y="572297"/>
                  </a:cubicBezTo>
                  <a:cubicBezTo>
                    <a:pt x="206495" y="587452"/>
                    <a:pt x="177209" y="581923"/>
                    <a:pt x="148470" y="579533"/>
                  </a:cubicBezTo>
                  <a:cubicBezTo>
                    <a:pt x="135431" y="578441"/>
                    <a:pt x="129151" y="570249"/>
                    <a:pt x="129697" y="556596"/>
                  </a:cubicBezTo>
                  <a:cubicBezTo>
                    <a:pt x="130038" y="547790"/>
                    <a:pt x="119458" y="326409"/>
                    <a:pt x="112631" y="292277"/>
                  </a:cubicBezTo>
                  <a:cubicBezTo>
                    <a:pt x="102801" y="299855"/>
                    <a:pt x="102187" y="313849"/>
                    <a:pt x="92152" y="312757"/>
                  </a:cubicBezTo>
                  <a:cubicBezTo>
                    <a:pt x="64846" y="299104"/>
                    <a:pt x="44367" y="292277"/>
                    <a:pt x="11327" y="278351"/>
                  </a:cubicBezTo>
                  <a:cubicBezTo>
                    <a:pt x="-10245" y="271798"/>
                    <a:pt x="4978" y="261422"/>
                    <a:pt x="8528" y="251660"/>
                  </a:cubicBezTo>
                  <a:cubicBezTo>
                    <a:pt x="33444" y="183942"/>
                    <a:pt x="58156" y="116156"/>
                    <a:pt x="82595" y="48233"/>
                  </a:cubicBezTo>
                  <a:cubicBezTo>
                    <a:pt x="90855" y="25159"/>
                    <a:pt x="108603" y="15397"/>
                    <a:pt x="130926" y="11028"/>
                  </a:cubicBezTo>
                  <a:cubicBezTo>
                    <a:pt x="161099" y="5158"/>
                    <a:pt x="191681" y="6318"/>
                    <a:pt x="222195" y="6523"/>
                  </a:cubicBezTo>
                  <a:cubicBezTo>
                    <a:pt x="276465" y="32873"/>
                    <a:pt x="317424" y="26047"/>
                    <a:pt x="337903" y="516"/>
                  </a:cubicBezTo>
                  <a:cubicBezTo>
                    <a:pt x="346983" y="-2010"/>
                    <a:pt x="351556" y="5567"/>
                    <a:pt x="362752" y="5431"/>
                  </a:cubicBezTo>
                  <a:cubicBezTo>
                    <a:pt x="445897" y="11233"/>
                    <a:pt x="491703" y="65230"/>
                    <a:pt x="496754" y="163189"/>
                  </a:cubicBezTo>
                  <a:close/>
                </a:path>
              </a:pathLst>
            </a:custGeom>
            <a:solidFill>
              <a:schemeClr val="accent2"/>
            </a:solidFill>
            <a:ln w="6826"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5896DE13-FE11-494F-B4D3-0CEC69A208FB}"/>
                </a:ext>
              </a:extLst>
            </p:cNvPr>
            <p:cNvSpPr/>
            <p:nvPr/>
          </p:nvSpPr>
          <p:spPr>
            <a:xfrm>
              <a:off x="6772199" y="4749194"/>
              <a:ext cx="246878" cy="320531"/>
            </a:xfrm>
            <a:custGeom>
              <a:avLst/>
              <a:gdLst>
                <a:gd name="connsiteX0" fmla="*/ 244139 w 246878"/>
                <a:gd name="connsiteY0" fmla="*/ 135951 h 320531"/>
                <a:gd name="connsiteX1" fmla="*/ 64468 w 246878"/>
                <a:gd name="connsiteY1" fmla="*/ 7614 h 320531"/>
                <a:gd name="connsiteX2" fmla="*/ 7603 w 246878"/>
                <a:gd name="connsiteY2" fmla="*/ 86869 h 320531"/>
                <a:gd name="connsiteX3" fmla="*/ 6306 w 246878"/>
                <a:gd name="connsiteY3" fmla="*/ 166465 h 320531"/>
                <a:gd name="connsiteX4" fmla="*/ 73137 w 246878"/>
                <a:gd name="connsiteY4" fmla="*/ 244764 h 320531"/>
                <a:gd name="connsiteX5" fmla="*/ 103310 w 246878"/>
                <a:gd name="connsiteY5" fmla="*/ 280944 h 320531"/>
                <a:gd name="connsiteX6" fmla="*/ 88770 w 246878"/>
                <a:gd name="connsiteY6" fmla="*/ 301082 h 320531"/>
                <a:gd name="connsiteX7" fmla="*/ 204273 w 246878"/>
                <a:gd name="connsiteY7" fmla="*/ 298625 h 320531"/>
                <a:gd name="connsiteX8" fmla="*/ 204273 w 246878"/>
                <a:gd name="connsiteY8" fmla="*/ 298625 h 320531"/>
                <a:gd name="connsiteX9" fmla="*/ 204273 w 246878"/>
                <a:gd name="connsiteY9" fmla="*/ 298625 h 320531"/>
                <a:gd name="connsiteX10" fmla="*/ 229326 w 246878"/>
                <a:gd name="connsiteY10" fmla="*/ 299990 h 320531"/>
                <a:gd name="connsiteX11" fmla="*/ 244139 w 246878"/>
                <a:gd name="connsiteY11" fmla="*/ 135951 h 320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878" h="320531">
                  <a:moveTo>
                    <a:pt x="244139" y="135951"/>
                  </a:moveTo>
                  <a:cubicBezTo>
                    <a:pt x="241750" y="35193"/>
                    <a:pt x="161471" y="-21466"/>
                    <a:pt x="64468" y="7614"/>
                  </a:cubicBezTo>
                  <a:cubicBezTo>
                    <a:pt x="21734" y="20448"/>
                    <a:pt x="4463" y="44477"/>
                    <a:pt x="7603" y="86869"/>
                  </a:cubicBezTo>
                  <a:cubicBezTo>
                    <a:pt x="-8712" y="113083"/>
                    <a:pt x="6306" y="139979"/>
                    <a:pt x="6306" y="166465"/>
                  </a:cubicBezTo>
                  <a:cubicBezTo>
                    <a:pt x="6238" y="220735"/>
                    <a:pt x="18662" y="234934"/>
                    <a:pt x="73137" y="244764"/>
                  </a:cubicBezTo>
                  <a:cubicBezTo>
                    <a:pt x="94777" y="248724"/>
                    <a:pt x="97508" y="265244"/>
                    <a:pt x="103310" y="280944"/>
                  </a:cubicBezTo>
                  <a:cubicBezTo>
                    <a:pt x="108566" y="295280"/>
                    <a:pt x="99897" y="298898"/>
                    <a:pt x="88770" y="301082"/>
                  </a:cubicBezTo>
                  <a:cubicBezTo>
                    <a:pt x="135599" y="327842"/>
                    <a:pt x="176353" y="326954"/>
                    <a:pt x="204273" y="298625"/>
                  </a:cubicBezTo>
                  <a:cubicBezTo>
                    <a:pt x="204273" y="298625"/>
                    <a:pt x="204273" y="298625"/>
                    <a:pt x="204273" y="298625"/>
                  </a:cubicBezTo>
                  <a:cubicBezTo>
                    <a:pt x="204273" y="298625"/>
                    <a:pt x="204273" y="298625"/>
                    <a:pt x="204273" y="298625"/>
                  </a:cubicBezTo>
                  <a:cubicBezTo>
                    <a:pt x="212601" y="299103"/>
                    <a:pt x="220930" y="299512"/>
                    <a:pt x="229326" y="299990"/>
                  </a:cubicBezTo>
                  <a:cubicBezTo>
                    <a:pt x="254788" y="247290"/>
                    <a:pt x="245436" y="191040"/>
                    <a:pt x="244139" y="135951"/>
                  </a:cubicBezTo>
                  <a:close/>
                </a:path>
              </a:pathLst>
            </a:custGeom>
            <a:solidFill>
              <a:srgbClr val="1B000C"/>
            </a:solidFill>
            <a:ln w="6826"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CEABC9F2-8CEA-4B44-9284-DA4CF8A1CDA7}"/>
                </a:ext>
              </a:extLst>
            </p:cNvPr>
            <p:cNvSpPr/>
            <p:nvPr/>
          </p:nvSpPr>
          <p:spPr>
            <a:xfrm>
              <a:off x="6188223" y="5158142"/>
              <a:ext cx="563113" cy="279875"/>
            </a:xfrm>
            <a:custGeom>
              <a:avLst/>
              <a:gdLst>
                <a:gd name="connsiteX0" fmla="*/ 562226 w 563113"/>
                <a:gd name="connsiteY0" fmla="*/ 279875 h 279875"/>
                <a:gd name="connsiteX1" fmla="*/ 122262 w 563113"/>
                <a:gd name="connsiteY1" fmla="*/ 279739 h 279875"/>
                <a:gd name="connsiteX2" fmla="*/ 54613 w 563113"/>
                <a:gd name="connsiteY2" fmla="*/ 230384 h 279875"/>
                <a:gd name="connsiteX3" fmla="*/ 2459 w 563113"/>
                <a:gd name="connsiteY3" fmla="*/ 37128 h 279875"/>
                <a:gd name="connsiteX4" fmla="*/ 29696 w 563113"/>
                <a:gd name="connsiteY4" fmla="*/ 333 h 279875"/>
                <a:gd name="connsiteX5" fmla="*/ 333267 w 563113"/>
                <a:gd name="connsiteY5" fmla="*/ 333 h 279875"/>
                <a:gd name="connsiteX6" fmla="*/ 378322 w 563113"/>
                <a:gd name="connsiteY6" fmla="*/ 29823 h 279875"/>
                <a:gd name="connsiteX7" fmla="*/ 433411 w 563113"/>
                <a:gd name="connsiteY7" fmla="*/ 239463 h 279875"/>
                <a:gd name="connsiteX8" fmla="*/ 535807 w 563113"/>
                <a:gd name="connsiteY8" fmla="*/ 239463 h 279875"/>
                <a:gd name="connsiteX9" fmla="*/ 563113 w 563113"/>
                <a:gd name="connsiteY9" fmla="*/ 246290 h 279875"/>
                <a:gd name="connsiteX10" fmla="*/ 562226 w 563113"/>
                <a:gd name="connsiteY10" fmla="*/ 279875 h 2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3113" h="279875">
                  <a:moveTo>
                    <a:pt x="562226" y="279875"/>
                  </a:moveTo>
                  <a:cubicBezTo>
                    <a:pt x="413273" y="279807"/>
                    <a:pt x="271215" y="279807"/>
                    <a:pt x="122262" y="279739"/>
                  </a:cubicBezTo>
                  <a:cubicBezTo>
                    <a:pt x="74682" y="279739"/>
                    <a:pt x="66763" y="274414"/>
                    <a:pt x="54613" y="230384"/>
                  </a:cubicBezTo>
                  <a:cubicBezTo>
                    <a:pt x="36864" y="166079"/>
                    <a:pt x="20958" y="101228"/>
                    <a:pt x="2459" y="37128"/>
                  </a:cubicBezTo>
                  <a:cubicBezTo>
                    <a:pt x="-5324" y="10232"/>
                    <a:pt x="5803" y="401"/>
                    <a:pt x="29696" y="333"/>
                  </a:cubicBezTo>
                  <a:cubicBezTo>
                    <a:pt x="130864" y="-144"/>
                    <a:pt x="232031" y="-76"/>
                    <a:pt x="333267" y="333"/>
                  </a:cubicBezTo>
                  <a:cubicBezTo>
                    <a:pt x="354088" y="401"/>
                    <a:pt x="372314" y="8593"/>
                    <a:pt x="378322" y="29823"/>
                  </a:cubicBezTo>
                  <a:cubicBezTo>
                    <a:pt x="393340" y="83069"/>
                    <a:pt x="419417" y="185944"/>
                    <a:pt x="433411" y="239463"/>
                  </a:cubicBezTo>
                  <a:cubicBezTo>
                    <a:pt x="466656" y="240760"/>
                    <a:pt x="508024" y="238507"/>
                    <a:pt x="535807" y="239463"/>
                  </a:cubicBezTo>
                  <a:cubicBezTo>
                    <a:pt x="556287" y="239463"/>
                    <a:pt x="563113" y="239463"/>
                    <a:pt x="563113" y="246290"/>
                  </a:cubicBezTo>
                  <a:cubicBezTo>
                    <a:pt x="563113" y="259942"/>
                    <a:pt x="562294" y="254550"/>
                    <a:pt x="562226" y="279875"/>
                  </a:cubicBezTo>
                  <a:close/>
                </a:path>
              </a:pathLst>
            </a:custGeom>
            <a:solidFill>
              <a:schemeClr val="accent3">
                <a:lumMod val="40000"/>
                <a:lumOff val="60000"/>
              </a:schemeClr>
            </a:solidFill>
            <a:ln w="6826"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A98D8B39-C50F-48D6-9697-44A64B5BA40E}"/>
                </a:ext>
              </a:extLst>
            </p:cNvPr>
            <p:cNvSpPr/>
            <p:nvPr/>
          </p:nvSpPr>
          <p:spPr>
            <a:xfrm>
              <a:off x="6215873" y="5179159"/>
              <a:ext cx="387199" cy="211619"/>
            </a:xfrm>
            <a:custGeom>
              <a:avLst/>
              <a:gdLst>
                <a:gd name="connsiteX0" fmla="*/ 372585 w 387199"/>
                <a:gd name="connsiteY0" fmla="*/ 211619 h 211619"/>
                <a:gd name="connsiteX1" fmla="*/ 65669 w 387199"/>
                <a:gd name="connsiteY1" fmla="*/ 211619 h 211619"/>
                <a:gd name="connsiteX2" fmla="*/ 55293 w 387199"/>
                <a:gd name="connsiteY2" fmla="*/ 203837 h 211619"/>
                <a:gd name="connsiteX3" fmla="*/ 477 w 387199"/>
                <a:gd name="connsiteY3" fmla="*/ 14950 h 211619"/>
                <a:gd name="connsiteX4" fmla="*/ 11672 w 387199"/>
                <a:gd name="connsiteY4" fmla="*/ 0 h 211619"/>
                <a:gd name="connsiteX5" fmla="*/ 324459 w 387199"/>
                <a:gd name="connsiteY5" fmla="*/ 0 h 211619"/>
                <a:gd name="connsiteX6" fmla="*/ 332309 w 387199"/>
                <a:gd name="connsiteY6" fmla="*/ 5939 h 211619"/>
                <a:gd name="connsiteX7" fmla="*/ 386579 w 387199"/>
                <a:gd name="connsiteY7" fmla="*/ 192915 h 211619"/>
                <a:gd name="connsiteX8" fmla="*/ 372585 w 387199"/>
                <a:gd name="connsiteY8" fmla="*/ 211619 h 21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199" h="211619">
                  <a:moveTo>
                    <a:pt x="372585" y="211619"/>
                  </a:moveTo>
                  <a:lnTo>
                    <a:pt x="65669" y="211619"/>
                  </a:lnTo>
                  <a:cubicBezTo>
                    <a:pt x="60890" y="211619"/>
                    <a:pt x="56658" y="208479"/>
                    <a:pt x="55293" y="203837"/>
                  </a:cubicBezTo>
                  <a:lnTo>
                    <a:pt x="477" y="14950"/>
                  </a:lnTo>
                  <a:cubicBezTo>
                    <a:pt x="-1708" y="7509"/>
                    <a:pt x="3890" y="0"/>
                    <a:pt x="11672" y="0"/>
                  </a:cubicBezTo>
                  <a:lnTo>
                    <a:pt x="324459" y="0"/>
                  </a:lnTo>
                  <a:cubicBezTo>
                    <a:pt x="328077" y="0"/>
                    <a:pt x="331286" y="2389"/>
                    <a:pt x="332309" y="5939"/>
                  </a:cubicBezTo>
                  <a:lnTo>
                    <a:pt x="386579" y="192915"/>
                  </a:lnTo>
                  <a:cubicBezTo>
                    <a:pt x="389378" y="202267"/>
                    <a:pt x="382347" y="211619"/>
                    <a:pt x="372585" y="211619"/>
                  </a:cubicBezTo>
                  <a:close/>
                </a:path>
              </a:pathLst>
            </a:custGeom>
            <a:solidFill>
              <a:schemeClr val="bg1"/>
            </a:solidFill>
            <a:ln w="6826"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1ACF1A90-8590-457A-8B48-9A53F0B357E1}"/>
                </a:ext>
              </a:extLst>
            </p:cNvPr>
            <p:cNvSpPr/>
            <p:nvPr/>
          </p:nvSpPr>
          <p:spPr>
            <a:xfrm>
              <a:off x="6440551" y="6154178"/>
              <a:ext cx="163456" cy="63527"/>
            </a:xfrm>
            <a:custGeom>
              <a:avLst/>
              <a:gdLst>
                <a:gd name="connsiteX0" fmla="*/ 45237 w 163456"/>
                <a:gd name="connsiteY0" fmla="*/ 0 h 63527"/>
                <a:gd name="connsiteX1" fmla="*/ 151525 w 163456"/>
                <a:gd name="connsiteY1" fmla="*/ 546 h 63527"/>
                <a:gd name="connsiteX2" fmla="*/ 160604 w 163456"/>
                <a:gd name="connsiteY2" fmla="*/ 14813 h 63527"/>
                <a:gd name="connsiteX3" fmla="*/ 145108 w 163456"/>
                <a:gd name="connsiteY3" fmla="*/ 62939 h 63527"/>
                <a:gd name="connsiteX4" fmla="*/ 56910 w 163456"/>
                <a:gd name="connsiteY4" fmla="*/ 63349 h 63527"/>
                <a:gd name="connsiteX5" fmla="*/ 320 w 163456"/>
                <a:gd name="connsiteY5" fmla="*/ 34883 h 63527"/>
                <a:gd name="connsiteX6" fmla="*/ 45237 w 163456"/>
                <a:gd name="connsiteY6" fmla="*/ 0 h 6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456" h="63527">
                  <a:moveTo>
                    <a:pt x="45237" y="0"/>
                  </a:moveTo>
                  <a:cubicBezTo>
                    <a:pt x="80666" y="205"/>
                    <a:pt x="116095" y="341"/>
                    <a:pt x="151525" y="546"/>
                  </a:cubicBezTo>
                  <a:cubicBezTo>
                    <a:pt x="164768" y="5393"/>
                    <a:pt x="153777" y="1160"/>
                    <a:pt x="160604" y="14813"/>
                  </a:cubicBezTo>
                  <a:cubicBezTo>
                    <a:pt x="159716" y="28807"/>
                    <a:pt x="174257" y="62598"/>
                    <a:pt x="145108" y="62939"/>
                  </a:cubicBezTo>
                  <a:cubicBezTo>
                    <a:pt x="115686" y="62939"/>
                    <a:pt x="86264" y="61984"/>
                    <a:pt x="56910" y="63349"/>
                  </a:cubicBezTo>
                  <a:cubicBezTo>
                    <a:pt x="33359" y="64441"/>
                    <a:pt x="4347" y="61165"/>
                    <a:pt x="320" y="34883"/>
                  </a:cubicBezTo>
                  <a:cubicBezTo>
                    <a:pt x="-3503" y="9352"/>
                    <a:pt x="27898" y="6758"/>
                    <a:pt x="45237" y="0"/>
                  </a:cubicBezTo>
                  <a:close/>
                </a:path>
              </a:pathLst>
            </a:custGeom>
            <a:solidFill>
              <a:schemeClr val="accent5">
                <a:lumMod val="75000"/>
              </a:schemeClr>
            </a:solidFill>
            <a:ln w="6826"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59F3FD54-E0E2-4A65-88DC-54EE178DDAE6}"/>
                </a:ext>
              </a:extLst>
            </p:cNvPr>
            <p:cNvSpPr/>
            <p:nvPr/>
          </p:nvSpPr>
          <p:spPr>
            <a:xfrm>
              <a:off x="6644593" y="6147897"/>
              <a:ext cx="163457" cy="63527"/>
            </a:xfrm>
            <a:custGeom>
              <a:avLst/>
              <a:gdLst>
                <a:gd name="connsiteX0" fmla="*/ 45238 w 163457"/>
                <a:gd name="connsiteY0" fmla="*/ 0 h 63527"/>
                <a:gd name="connsiteX1" fmla="*/ 151525 w 163457"/>
                <a:gd name="connsiteY1" fmla="*/ 546 h 63527"/>
                <a:gd name="connsiteX2" fmla="*/ 160604 w 163457"/>
                <a:gd name="connsiteY2" fmla="*/ 14814 h 63527"/>
                <a:gd name="connsiteX3" fmla="*/ 145108 w 163457"/>
                <a:gd name="connsiteY3" fmla="*/ 62940 h 63527"/>
                <a:gd name="connsiteX4" fmla="*/ 56911 w 163457"/>
                <a:gd name="connsiteY4" fmla="*/ 63349 h 63527"/>
                <a:gd name="connsiteX5" fmla="*/ 320 w 163457"/>
                <a:gd name="connsiteY5" fmla="*/ 34883 h 63527"/>
                <a:gd name="connsiteX6" fmla="*/ 45238 w 163457"/>
                <a:gd name="connsiteY6" fmla="*/ 0 h 6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457" h="63527">
                  <a:moveTo>
                    <a:pt x="45238" y="0"/>
                  </a:moveTo>
                  <a:cubicBezTo>
                    <a:pt x="80667" y="205"/>
                    <a:pt x="116096" y="342"/>
                    <a:pt x="151525" y="546"/>
                  </a:cubicBezTo>
                  <a:cubicBezTo>
                    <a:pt x="164768" y="5393"/>
                    <a:pt x="153778" y="1161"/>
                    <a:pt x="160604" y="14814"/>
                  </a:cubicBezTo>
                  <a:cubicBezTo>
                    <a:pt x="159717" y="28808"/>
                    <a:pt x="174257" y="62599"/>
                    <a:pt x="145108" y="62940"/>
                  </a:cubicBezTo>
                  <a:cubicBezTo>
                    <a:pt x="115686" y="62940"/>
                    <a:pt x="86264" y="61984"/>
                    <a:pt x="56911" y="63349"/>
                  </a:cubicBezTo>
                  <a:cubicBezTo>
                    <a:pt x="33360" y="64441"/>
                    <a:pt x="4347" y="61165"/>
                    <a:pt x="320" y="34883"/>
                  </a:cubicBezTo>
                  <a:cubicBezTo>
                    <a:pt x="-3503" y="9352"/>
                    <a:pt x="27899" y="6759"/>
                    <a:pt x="45238" y="0"/>
                  </a:cubicBezTo>
                  <a:close/>
                </a:path>
              </a:pathLst>
            </a:custGeom>
            <a:solidFill>
              <a:schemeClr val="accent5">
                <a:lumMod val="75000"/>
              </a:schemeClr>
            </a:solidFill>
            <a:ln w="6826"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B0A2E497-41CF-4F49-A738-5055BC1B4E01}"/>
                </a:ext>
              </a:extLst>
            </p:cNvPr>
            <p:cNvSpPr/>
            <p:nvPr/>
          </p:nvSpPr>
          <p:spPr>
            <a:xfrm>
              <a:off x="6947052" y="5474057"/>
              <a:ext cx="250258" cy="764498"/>
            </a:xfrm>
            <a:custGeom>
              <a:avLst/>
              <a:gdLst>
                <a:gd name="connsiteX0" fmla="*/ 17406 w 250258"/>
                <a:gd name="connsiteY0" fmla="*/ 763608 h 764498"/>
                <a:gd name="connsiteX1" fmla="*/ 17406 w 250258"/>
                <a:gd name="connsiteY1" fmla="*/ 763608 h 764498"/>
                <a:gd name="connsiteX2" fmla="*/ 46896 w 250258"/>
                <a:gd name="connsiteY2" fmla="*/ 747088 h 764498"/>
                <a:gd name="connsiteX3" fmla="*/ 249368 w 250258"/>
                <a:gd name="connsiteY3" fmla="*/ 30381 h 764498"/>
                <a:gd name="connsiteX4" fmla="*/ 232848 w 250258"/>
                <a:gd name="connsiteY4" fmla="*/ 891 h 764498"/>
                <a:gd name="connsiteX5" fmla="*/ 232848 w 250258"/>
                <a:gd name="connsiteY5" fmla="*/ 891 h 764498"/>
                <a:gd name="connsiteX6" fmla="*/ 203358 w 250258"/>
                <a:gd name="connsiteY6" fmla="*/ 17411 h 764498"/>
                <a:gd name="connsiteX7" fmla="*/ 886 w 250258"/>
                <a:gd name="connsiteY7" fmla="*/ 734117 h 764498"/>
                <a:gd name="connsiteX8" fmla="*/ 17406 w 250258"/>
                <a:gd name="connsiteY8" fmla="*/ 763608 h 764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258" h="764498">
                  <a:moveTo>
                    <a:pt x="17406" y="763608"/>
                  </a:moveTo>
                  <a:lnTo>
                    <a:pt x="17406" y="763608"/>
                  </a:lnTo>
                  <a:cubicBezTo>
                    <a:pt x="30035" y="767157"/>
                    <a:pt x="43347" y="759785"/>
                    <a:pt x="46896" y="747088"/>
                  </a:cubicBezTo>
                  <a:lnTo>
                    <a:pt x="249368" y="30381"/>
                  </a:lnTo>
                  <a:cubicBezTo>
                    <a:pt x="252918" y="17752"/>
                    <a:pt x="245545" y="4440"/>
                    <a:pt x="232848" y="891"/>
                  </a:cubicBezTo>
                  <a:lnTo>
                    <a:pt x="232848" y="891"/>
                  </a:lnTo>
                  <a:cubicBezTo>
                    <a:pt x="220220" y="-2659"/>
                    <a:pt x="206907" y="4714"/>
                    <a:pt x="203358" y="17411"/>
                  </a:cubicBezTo>
                  <a:lnTo>
                    <a:pt x="886" y="734117"/>
                  </a:lnTo>
                  <a:cubicBezTo>
                    <a:pt x="-2664" y="746814"/>
                    <a:pt x="4777" y="760058"/>
                    <a:pt x="17406" y="763608"/>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FFEC8FB9-4BFB-46A0-8758-9F3006F3162C}"/>
                </a:ext>
              </a:extLst>
            </p:cNvPr>
            <p:cNvSpPr/>
            <p:nvPr/>
          </p:nvSpPr>
          <p:spPr>
            <a:xfrm>
              <a:off x="7148427" y="5475218"/>
              <a:ext cx="249712" cy="762587"/>
            </a:xfrm>
            <a:custGeom>
              <a:avLst/>
              <a:gdLst>
                <a:gd name="connsiteX0" fmla="*/ 232306 w 249712"/>
                <a:gd name="connsiteY0" fmla="*/ 761696 h 762587"/>
                <a:gd name="connsiteX1" fmla="*/ 232306 w 249712"/>
                <a:gd name="connsiteY1" fmla="*/ 761696 h 762587"/>
                <a:gd name="connsiteX2" fmla="*/ 202816 w 249712"/>
                <a:gd name="connsiteY2" fmla="*/ 745176 h 762587"/>
                <a:gd name="connsiteX3" fmla="*/ 891 w 249712"/>
                <a:gd name="connsiteY3" fmla="*/ 30381 h 762587"/>
                <a:gd name="connsiteX4" fmla="*/ 17410 w 249712"/>
                <a:gd name="connsiteY4" fmla="*/ 891 h 762587"/>
                <a:gd name="connsiteX5" fmla="*/ 17410 w 249712"/>
                <a:gd name="connsiteY5" fmla="*/ 891 h 762587"/>
                <a:gd name="connsiteX6" fmla="*/ 46901 w 249712"/>
                <a:gd name="connsiteY6" fmla="*/ 17411 h 762587"/>
                <a:gd name="connsiteX7" fmla="*/ 248826 w 249712"/>
                <a:gd name="connsiteY7" fmla="*/ 732206 h 762587"/>
                <a:gd name="connsiteX8" fmla="*/ 232306 w 249712"/>
                <a:gd name="connsiteY8" fmla="*/ 761696 h 76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712" h="762587">
                  <a:moveTo>
                    <a:pt x="232306" y="761696"/>
                  </a:moveTo>
                  <a:lnTo>
                    <a:pt x="232306" y="761696"/>
                  </a:lnTo>
                  <a:cubicBezTo>
                    <a:pt x="219678" y="765246"/>
                    <a:pt x="206366" y="757874"/>
                    <a:pt x="202816" y="745176"/>
                  </a:cubicBezTo>
                  <a:lnTo>
                    <a:pt x="891" y="30381"/>
                  </a:lnTo>
                  <a:cubicBezTo>
                    <a:pt x="-2659" y="17752"/>
                    <a:pt x="4713" y="4441"/>
                    <a:pt x="17410" y="891"/>
                  </a:cubicBezTo>
                  <a:lnTo>
                    <a:pt x="17410" y="891"/>
                  </a:lnTo>
                  <a:cubicBezTo>
                    <a:pt x="30039" y="-2659"/>
                    <a:pt x="43351" y="4714"/>
                    <a:pt x="46901" y="17411"/>
                  </a:cubicBezTo>
                  <a:lnTo>
                    <a:pt x="248826" y="732206"/>
                  </a:lnTo>
                  <a:cubicBezTo>
                    <a:pt x="252376" y="744835"/>
                    <a:pt x="244936" y="758078"/>
                    <a:pt x="232306" y="761696"/>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B2D85496-6D0C-43AF-A9C9-C08C3BC02AF3}"/>
                </a:ext>
              </a:extLst>
            </p:cNvPr>
            <p:cNvSpPr/>
            <p:nvPr/>
          </p:nvSpPr>
          <p:spPr>
            <a:xfrm>
              <a:off x="6867386" y="5800364"/>
              <a:ext cx="47784" cy="416412"/>
            </a:xfrm>
            <a:custGeom>
              <a:avLst/>
              <a:gdLst>
                <a:gd name="connsiteX0" fmla="*/ 23892 w 47784"/>
                <a:gd name="connsiteY0" fmla="*/ 416412 h 416412"/>
                <a:gd name="connsiteX1" fmla="*/ 23892 w 47784"/>
                <a:gd name="connsiteY1" fmla="*/ 416412 h 416412"/>
                <a:gd name="connsiteX2" fmla="*/ 0 w 47784"/>
                <a:gd name="connsiteY2" fmla="*/ 392520 h 416412"/>
                <a:gd name="connsiteX3" fmla="*/ 0 w 47784"/>
                <a:gd name="connsiteY3" fmla="*/ 23892 h 416412"/>
                <a:gd name="connsiteX4" fmla="*/ 23892 w 47784"/>
                <a:gd name="connsiteY4" fmla="*/ 0 h 416412"/>
                <a:gd name="connsiteX5" fmla="*/ 23892 w 47784"/>
                <a:gd name="connsiteY5" fmla="*/ 0 h 416412"/>
                <a:gd name="connsiteX6" fmla="*/ 47785 w 47784"/>
                <a:gd name="connsiteY6" fmla="*/ 23892 h 416412"/>
                <a:gd name="connsiteX7" fmla="*/ 47785 w 47784"/>
                <a:gd name="connsiteY7" fmla="*/ 392520 h 416412"/>
                <a:gd name="connsiteX8" fmla="*/ 23892 w 47784"/>
                <a:gd name="connsiteY8" fmla="*/ 416412 h 41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 h="416412">
                  <a:moveTo>
                    <a:pt x="23892" y="416412"/>
                  </a:moveTo>
                  <a:lnTo>
                    <a:pt x="23892" y="416412"/>
                  </a:lnTo>
                  <a:cubicBezTo>
                    <a:pt x="10786" y="416412"/>
                    <a:pt x="0" y="405626"/>
                    <a:pt x="0" y="392520"/>
                  </a:cubicBezTo>
                  <a:lnTo>
                    <a:pt x="0" y="23892"/>
                  </a:lnTo>
                  <a:cubicBezTo>
                    <a:pt x="0" y="10786"/>
                    <a:pt x="10786" y="0"/>
                    <a:pt x="23892" y="0"/>
                  </a:cubicBezTo>
                  <a:lnTo>
                    <a:pt x="23892" y="0"/>
                  </a:lnTo>
                  <a:cubicBezTo>
                    <a:pt x="37067" y="0"/>
                    <a:pt x="47785" y="10786"/>
                    <a:pt x="47785" y="23892"/>
                  </a:cubicBezTo>
                  <a:lnTo>
                    <a:pt x="47785" y="392520"/>
                  </a:lnTo>
                  <a:cubicBezTo>
                    <a:pt x="47785" y="405695"/>
                    <a:pt x="36999" y="416412"/>
                    <a:pt x="23892" y="416412"/>
                  </a:cubicBezTo>
                  <a:close/>
                </a:path>
              </a:pathLst>
            </a:custGeom>
            <a:solidFill>
              <a:srgbClr val="054C6F"/>
            </a:solidFill>
            <a:ln w="6826"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45312825-CA2F-44E4-A9D2-D8D012815468}"/>
                </a:ext>
              </a:extLst>
            </p:cNvPr>
            <p:cNvSpPr/>
            <p:nvPr/>
          </p:nvSpPr>
          <p:spPr>
            <a:xfrm>
              <a:off x="6484489" y="5615178"/>
              <a:ext cx="388153" cy="551766"/>
            </a:xfrm>
            <a:custGeom>
              <a:avLst/>
              <a:gdLst>
                <a:gd name="connsiteX0" fmla="*/ 286371 w 388153"/>
                <a:gd name="connsiteY0" fmla="*/ 872 h 551766"/>
                <a:gd name="connsiteX1" fmla="*/ 388153 w 388153"/>
                <a:gd name="connsiteY1" fmla="*/ 1077 h 551766"/>
                <a:gd name="connsiteX2" fmla="*/ 356820 w 388153"/>
                <a:gd name="connsiteY2" fmla="*/ 125933 h 551766"/>
                <a:gd name="connsiteX3" fmla="*/ 324599 w 388153"/>
                <a:gd name="connsiteY3" fmla="*/ 151463 h 551766"/>
                <a:gd name="connsiteX4" fmla="*/ 123765 w 388153"/>
                <a:gd name="connsiteY4" fmla="*/ 151054 h 551766"/>
                <a:gd name="connsiteX5" fmla="*/ 111956 w 388153"/>
                <a:gd name="connsiteY5" fmla="*/ 540433 h 551766"/>
                <a:gd name="connsiteX6" fmla="*/ 1299 w 388153"/>
                <a:gd name="connsiteY6" fmla="*/ 539068 h 551766"/>
                <a:gd name="connsiteX7" fmla="*/ 2 w 388153"/>
                <a:gd name="connsiteY7" fmla="*/ 178496 h 551766"/>
                <a:gd name="connsiteX8" fmla="*/ 89906 w 388153"/>
                <a:gd name="connsiteY8" fmla="*/ 49272 h 551766"/>
                <a:gd name="connsiteX9" fmla="*/ 286371 w 388153"/>
                <a:gd name="connsiteY9" fmla="*/ 872 h 55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153" h="551766">
                  <a:moveTo>
                    <a:pt x="286371" y="872"/>
                  </a:moveTo>
                  <a:cubicBezTo>
                    <a:pt x="301799" y="-1107"/>
                    <a:pt x="372384" y="872"/>
                    <a:pt x="388153" y="1077"/>
                  </a:cubicBezTo>
                  <a:cubicBezTo>
                    <a:pt x="377504" y="42650"/>
                    <a:pt x="365421" y="83950"/>
                    <a:pt x="356820" y="125933"/>
                  </a:cubicBezTo>
                  <a:cubicBezTo>
                    <a:pt x="352656" y="146002"/>
                    <a:pt x="343645" y="151668"/>
                    <a:pt x="324599" y="151463"/>
                  </a:cubicBezTo>
                  <a:cubicBezTo>
                    <a:pt x="257632" y="150713"/>
                    <a:pt x="190732" y="151258"/>
                    <a:pt x="123765" y="151054"/>
                  </a:cubicBezTo>
                  <a:cubicBezTo>
                    <a:pt x="107587" y="150985"/>
                    <a:pt x="122810" y="524186"/>
                    <a:pt x="111956" y="540433"/>
                  </a:cubicBezTo>
                  <a:cubicBezTo>
                    <a:pt x="74888" y="554154"/>
                    <a:pt x="37957" y="557363"/>
                    <a:pt x="1299" y="539068"/>
                  </a:cubicBezTo>
                  <a:cubicBezTo>
                    <a:pt x="12222" y="508827"/>
                    <a:pt x="412" y="268332"/>
                    <a:pt x="2" y="178496"/>
                  </a:cubicBezTo>
                  <a:cubicBezTo>
                    <a:pt x="-271" y="111939"/>
                    <a:pt x="26830" y="73028"/>
                    <a:pt x="89906" y="49272"/>
                  </a:cubicBezTo>
                  <a:cubicBezTo>
                    <a:pt x="133800" y="32752"/>
                    <a:pt x="252785" y="5241"/>
                    <a:pt x="286371" y="872"/>
                  </a:cubicBezTo>
                  <a:close/>
                </a:path>
              </a:pathLst>
            </a:custGeom>
            <a:solidFill>
              <a:schemeClr val="accent6">
                <a:lumMod val="75000"/>
              </a:schemeClr>
            </a:solidFill>
            <a:ln w="6826"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0E400F35-3382-488A-88D9-62EC2FE49437}"/>
                </a:ext>
              </a:extLst>
            </p:cNvPr>
            <p:cNvSpPr/>
            <p:nvPr/>
          </p:nvSpPr>
          <p:spPr>
            <a:xfrm>
              <a:off x="6772213" y="4836131"/>
              <a:ext cx="204190" cy="233730"/>
            </a:xfrm>
            <a:custGeom>
              <a:avLst/>
              <a:gdLst>
                <a:gd name="connsiteX0" fmla="*/ 7590 w 204190"/>
                <a:gd name="connsiteY0" fmla="*/ 0 h 233730"/>
                <a:gd name="connsiteX1" fmla="*/ 62747 w 204190"/>
                <a:gd name="connsiteY1" fmla="*/ 35224 h 233730"/>
                <a:gd name="connsiteX2" fmla="*/ 81315 w 204190"/>
                <a:gd name="connsiteY2" fmla="*/ 91338 h 233730"/>
                <a:gd name="connsiteX3" fmla="*/ 96060 w 204190"/>
                <a:gd name="connsiteY3" fmla="*/ 149567 h 233730"/>
                <a:gd name="connsiteX4" fmla="*/ 204191 w 204190"/>
                <a:gd name="connsiteY4" fmla="*/ 211824 h 233730"/>
                <a:gd name="connsiteX5" fmla="*/ 88688 w 204190"/>
                <a:gd name="connsiteY5" fmla="*/ 214282 h 233730"/>
                <a:gd name="connsiteX6" fmla="*/ 103228 w 204190"/>
                <a:gd name="connsiteY6" fmla="*/ 194144 h 233730"/>
                <a:gd name="connsiteX7" fmla="*/ 73055 w 204190"/>
                <a:gd name="connsiteY7" fmla="*/ 157964 h 233730"/>
                <a:gd name="connsiteX8" fmla="*/ 6224 w 204190"/>
                <a:gd name="connsiteY8" fmla="*/ 79664 h 233730"/>
                <a:gd name="connsiteX9" fmla="*/ 7590 w 204190"/>
                <a:gd name="connsiteY9" fmla="*/ 0 h 23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190" h="233730">
                  <a:moveTo>
                    <a:pt x="7590" y="0"/>
                  </a:moveTo>
                  <a:cubicBezTo>
                    <a:pt x="23291" y="15564"/>
                    <a:pt x="31619" y="38501"/>
                    <a:pt x="62747" y="35224"/>
                  </a:cubicBezTo>
                  <a:cubicBezTo>
                    <a:pt x="84319" y="32972"/>
                    <a:pt x="98245" y="71541"/>
                    <a:pt x="81315" y="91338"/>
                  </a:cubicBezTo>
                  <a:cubicBezTo>
                    <a:pt x="56126" y="120896"/>
                    <a:pt x="74079" y="135914"/>
                    <a:pt x="96060" y="149567"/>
                  </a:cubicBezTo>
                  <a:cubicBezTo>
                    <a:pt x="131421" y="171412"/>
                    <a:pt x="168079" y="191140"/>
                    <a:pt x="204191" y="211824"/>
                  </a:cubicBezTo>
                  <a:cubicBezTo>
                    <a:pt x="176271" y="240154"/>
                    <a:pt x="135449" y="241041"/>
                    <a:pt x="88688" y="214282"/>
                  </a:cubicBezTo>
                  <a:cubicBezTo>
                    <a:pt x="99815" y="212097"/>
                    <a:pt x="108553" y="208479"/>
                    <a:pt x="103228" y="194144"/>
                  </a:cubicBezTo>
                  <a:cubicBezTo>
                    <a:pt x="97426" y="178443"/>
                    <a:pt x="94695" y="161855"/>
                    <a:pt x="73055" y="157964"/>
                  </a:cubicBezTo>
                  <a:cubicBezTo>
                    <a:pt x="18649" y="148065"/>
                    <a:pt x="6224" y="133866"/>
                    <a:pt x="6224" y="79664"/>
                  </a:cubicBezTo>
                  <a:cubicBezTo>
                    <a:pt x="6361" y="53109"/>
                    <a:pt x="-8725" y="26145"/>
                    <a:pt x="7590" y="0"/>
                  </a:cubicBezTo>
                  <a:close/>
                </a:path>
              </a:pathLst>
            </a:custGeom>
            <a:solidFill>
              <a:srgbClr val="FDAC90"/>
            </a:solidFill>
            <a:ln w="6826"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FD3DC73F-F4FD-47E6-8C19-34D0FF65BC99}"/>
                </a:ext>
              </a:extLst>
            </p:cNvPr>
            <p:cNvSpPr/>
            <p:nvPr/>
          </p:nvSpPr>
          <p:spPr>
            <a:xfrm>
              <a:off x="6266742" y="5204993"/>
              <a:ext cx="162506" cy="157196"/>
            </a:xfrm>
            <a:custGeom>
              <a:avLst/>
              <a:gdLst>
                <a:gd name="connsiteX0" fmla="*/ 123135 w 162506"/>
                <a:gd name="connsiteY0" fmla="*/ 156500 h 157196"/>
                <a:gd name="connsiteX1" fmla="*/ 14049 w 162506"/>
                <a:gd name="connsiteY1" fmla="*/ 102640 h 157196"/>
                <a:gd name="connsiteX2" fmla="*/ 14936 w 162506"/>
                <a:gd name="connsiteY2" fmla="*/ 17651 h 157196"/>
                <a:gd name="connsiteX3" fmla="*/ 96990 w 162506"/>
                <a:gd name="connsiteY3" fmla="*/ 8571 h 157196"/>
                <a:gd name="connsiteX4" fmla="*/ 123135 w 162506"/>
                <a:gd name="connsiteY4" fmla="*/ 156500 h 15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6" h="157196">
                  <a:moveTo>
                    <a:pt x="123135" y="156500"/>
                  </a:moveTo>
                  <a:cubicBezTo>
                    <a:pt x="75623" y="161142"/>
                    <a:pt x="39238" y="142506"/>
                    <a:pt x="14049" y="102640"/>
                  </a:cubicBezTo>
                  <a:cubicBezTo>
                    <a:pt x="-4997" y="72467"/>
                    <a:pt x="-4655" y="37038"/>
                    <a:pt x="14936" y="17651"/>
                  </a:cubicBezTo>
                  <a:cubicBezTo>
                    <a:pt x="39443" y="-6583"/>
                    <a:pt x="67977" y="-2010"/>
                    <a:pt x="96990" y="8571"/>
                  </a:cubicBezTo>
                  <a:cubicBezTo>
                    <a:pt x="163752" y="35604"/>
                    <a:pt x="191058" y="144827"/>
                    <a:pt x="123135" y="156500"/>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2FFABD87-8F81-4E66-BB1D-E4F94AB52B64}"/>
                </a:ext>
              </a:extLst>
            </p:cNvPr>
            <p:cNvSpPr/>
            <p:nvPr/>
          </p:nvSpPr>
          <p:spPr>
            <a:xfrm>
              <a:off x="6448380" y="5313366"/>
              <a:ext cx="108540" cy="5461"/>
            </a:xfrm>
            <a:custGeom>
              <a:avLst/>
              <a:gdLst>
                <a:gd name="connsiteX0" fmla="*/ 108267 w 108540"/>
                <a:gd name="connsiteY0" fmla="*/ 5461 h 5461"/>
                <a:gd name="connsiteX1" fmla="*/ 0 w 108540"/>
                <a:gd name="connsiteY1" fmla="*/ 5461 h 5461"/>
                <a:gd name="connsiteX2" fmla="*/ 341 w 108540"/>
                <a:gd name="connsiteY2" fmla="*/ 0 h 5461"/>
                <a:gd name="connsiteX3" fmla="*/ 108540 w 108540"/>
                <a:gd name="connsiteY3" fmla="*/ 0 h 5461"/>
                <a:gd name="connsiteX4" fmla="*/ 108267 w 108540"/>
                <a:gd name="connsiteY4" fmla="*/ 5461 h 5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5461">
                  <a:moveTo>
                    <a:pt x="108267" y="5461"/>
                  </a:moveTo>
                  <a:cubicBezTo>
                    <a:pt x="72155" y="5461"/>
                    <a:pt x="36112" y="5461"/>
                    <a:pt x="0" y="5461"/>
                  </a:cubicBezTo>
                  <a:cubicBezTo>
                    <a:pt x="137" y="3618"/>
                    <a:pt x="205" y="1843"/>
                    <a:pt x="341" y="0"/>
                  </a:cubicBezTo>
                  <a:cubicBezTo>
                    <a:pt x="36385" y="0"/>
                    <a:pt x="72497" y="0"/>
                    <a:pt x="108540" y="0"/>
                  </a:cubicBezTo>
                  <a:cubicBezTo>
                    <a:pt x="108472" y="1843"/>
                    <a:pt x="108404" y="3618"/>
                    <a:pt x="108267" y="5461"/>
                  </a:cubicBezTo>
                  <a:close/>
                </a:path>
              </a:pathLst>
            </a:custGeom>
            <a:solidFill>
              <a:srgbClr val="C0C6C7"/>
            </a:solidFill>
            <a:ln w="6826"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A39F31C2-4868-4213-B917-2F504CB725D8}"/>
                </a:ext>
              </a:extLst>
            </p:cNvPr>
            <p:cNvSpPr/>
            <p:nvPr/>
          </p:nvSpPr>
          <p:spPr>
            <a:xfrm>
              <a:off x="6416550" y="5240512"/>
              <a:ext cx="112791" cy="13806"/>
            </a:xfrm>
            <a:custGeom>
              <a:avLst/>
              <a:gdLst>
                <a:gd name="connsiteX0" fmla="*/ 87 w 112791"/>
                <a:gd name="connsiteY0" fmla="*/ 13807 h 13806"/>
                <a:gd name="connsiteX1" fmla="*/ 11965 w 112791"/>
                <a:gd name="connsiteY1" fmla="*/ 85 h 13806"/>
                <a:gd name="connsiteX2" fmla="*/ 112314 w 112791"/>
                <a:gd name="connsiteY2" fmla="*/ 17 h 13806"/>
                <a:gd name="connsiteX3" fmla="*/ 112791 w 112791"/>
                <a:gd name="connsiteY3" fmla="*/ 13533 h 13806"/>
                <a:gd name="connsiteX4" fmla="*/ 19 w 112791"/>
                <a:gd name="connsiteY4" fmla="*/ 13533 h 13806"/>
                <a:gd name="connsiteX5" fmla="*/ 87 w 112791"/>
                <a:gd name="connsiteY5" fmla="*/ 13807 h 1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791" h="13806">
                  <a:moveTo>
                    <a:pt x="87" y="13807"/>
                  </a:moveTo>
                  <a:cubicBezTo>
                    <a:pt x="1316" y="6844"/>
                    <a:pt x="3227" y="154"/>
                    <a:pt x="11965" y="85"/>
                  </a:cubicBezTo>
                  <a:cubicBezTo>
                    <a:pt x="45415" y="-51"/>
                    <a:pt x="78864" y="17"/>
                    <a:pt x="112314" y="17"/>
                  </a:cubicBezTo>
                  <a:cubicBezTo>
                    <a:pt x="112450" y="4523"/>
                    <a:pt x="112587" y="9028"/>
                    <a:pt x="112791" y="13533"/>
                  </a:cubicBezTo>
                  <a:cubicBezTo>
                    <a:pt x="75178" y="13533"/>
                    <a:pt x="37565" y="13533"/>
                    <a:pt x="19" y="13533"/>
                  </a:cubicBezTo>
                  <a:cubicBezTo>
                    <a:pt x="-49" y="13602"/>
                    <a:pt x="87" y="13807"/>
                    <a:pt x="87" y="13807"/>
                  </a:cubicBezTo>
                  <a:close/>
                </a:path>
              </a:pathLst>
            </a:custGeom>
            <a:solidFill>
              <a:srgbClr val="C1C6C7"/>
            </a:solidFill>
            <a:ln w="6826"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BA15BDFE-434F-4E75-8B4E-134F3EFB9128}"/>
                </a:ext>
              </a:extLst>
            </p:cNvPr>
            <p:cNvSpPr/>
            <p:nvPr/>
          </p:nvSpPr>
          <p:spPr>
            <a:xfrm>
              <a:off x="6132386" y="5466685"/>
              <a:ext cx="250804" cy="766341"/>
            </a:xfrm>
            <a:custGeom>
              <a:avLst/>
              <a:gdLst>
                <a:gd name="connsiteX0" fmla="*/ 17406 w 250804"/>
                <a:gd name="connsiteY0" fmla="*/ 765451 h 766341"/>
                <a:gd name="connsiteX1" fmla="*/ 17406 w 250804"/>
                <a:gd name="connsiteY1" fmla="*/ 765451 h 766341"/>
                <a:gd name="connsiteX2" fmla="*/ 46896 w 250804"/>
                <a:gd name="connsiteY2" fmla="*/ 748931 h 766341"/>
                <a:gd name="connsiteX3" fmla="*/ 249914 w 250804"/>
                <a:gd name="connsiteY3" fmla="*/ 30381 h 766341"/>
                <a:gd name="connsiteX4" fmla="*/ 233394 w 250804"/>
                <a:gd name="connsiteY4" fmla="*/ 891 h 766341"/>
                <a:gd name="connsiteX5" fmla="*/ 233394 w 250804"/>
                <a:gd name="connsiteY5" fmla="*/ 891 h 766341"/>
                <a:gd name="connsiteX6" fmla="*/ 203904 w 250804"/>
                <a:gd name="connsiteY6" fmla="*/ 17411 h 766341"/>
                <a:gd name="connsiteX7" fmla="*/ 886 w 250804"/>
                <a:gd name="connsiteY7" fmla="*/ 735961 h 766341"/>
                <a:gd name="connsiteX8" fmla="*/ 17406 w 250804"/>
                <a:gd name="connsiteY8" fmla="*/ 765451 h 76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04" h="766341">
                  <a:moveTo>
                    <a:pt x="17406" y="765451"/>
                  </a:moveTo>
                  <a:lnTo>
                    <a:pt x="17406" y="765451"/>
                  </a:lnTo>
                  <a:cubicBezTo>
                    <a:pt x="30035" y="769001"/>
                    <a:pt x="43346" y="761628"/>
                    <a:pt x="46896" y="748931"/>
                  </a:cubicBezTo>
                  <a:lnTo>
                    <a:pt x="249914" y="30381"/>
                  </a:lnTo>
                  <a:cubicBezTo>
                    <a:pt x="253464" y="17752"/>
                    <a:pt x="246091" y="4441"/>
                    <a:pt x="233394" y="891"/>
                  </a:cubicBezTo>
                  <a:lnTo>
                    <a:pt x="233394" y="891"/>
                  </a:lnTo>
                  <a:cubicBezTo>
                    <a:pt x="220765" y="-2659"/>
                    <a:pt x="207453" y="4714"/>
                    <a:pt x="203904" y="17411"/>
                  </a:cubicBezTo>
                  <a:lnTo>
                    <a:pt x="886" y="735961"/>
                  </a:lnTo>
                  <a:cubicBezTo>
                    <a:pt x="-2664" y="748589"/>
                    <a:pt x="4777" y="761901"/>
                    <a:pt x="17406" y="765451"/>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82C71DBC-EF5C-4E7D-9B94-5A1A047BB4CB}"/>
                </a:ext>
              </a:extLst>
            </p:cNvPr>
            <p:cNvSpPr/>
            <p:nvPr/>
          </p:nvSpPr>
          <p:spPr>
            <a:xfrm>
              <a:off x="6334239" y="5467777"/>
              <a:ext cx="250531" cy="765386"/>
            </a:xfrm>
            <a:custGeom>
              <a:avLst/>
              <a:gdLst>
                <a:gd name="connsiteX0" fmla="*/ 233126 w 250531"/>
                <a:gd name="connsiteY0" fmla="*/ 764495 h 765386"/>
                <a:gd name="connsiteX1" fmla="*/ 233126 w 250531"/>
                <a:gd name="connsiteY1" fmla="*/ 764495 h 765386"/>
                <a:gd name="connsiteX2" fmla="*/ 203636 w 250531"/>
                <a:gd name="connsiteY2" fmla="*/ 747975 h 765386"/>
                <a:gd name="connsiteX3" fmla="*/ 891 w 250531"/>
                <a:gd name="connsiteY3" fmla="*/ 30381 h 765386"/>
                <a:gd name="connsiteX4" fmla="*/ 17411 w 250531"/>
                <a:gd name="connsiteY4" fmla="*/ 891 h 765386"/>
                <a:gd name="connsiteX5" fmla="*/ 17411 w 250531"/>
                <a:gd name="connsiteY5" fmla="*/ 891 h 765386"/>
                <a:gd name="connsiteX6" fmla="*/ 46901 w 250531"/>
                <a:gd name="connsiteY6" fmla="*/ 17411 h 765386"/>
                <a:gd name="connsiteX7" fmla="*/ 249646 w 250531"/>
                <a:gd name="connsiteY7" fmla="*/ 735005 h 765386"/>
                <a:gd name="connsiteX8" fmla="*/ 233126 w 250531"/>
                <a:gd name="connsiteY8" fmla="*/ 764495 h 76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31" h="765386">
                  <a:moveTo>
                    <a:pt x="233126" y="764495"/>
                  </a:moveTo>
                  <a:lnTo>
                    <a:pt x="233126" y="764495"/>
                  </a:lnTo>
                  <a:cubicBezTo>
                    <a:pt x="220497" y="768045"/>
                    <a:pt x="207185" y="760673"/>
                    <a:pt x="203636" y="747975"/>
                  </a:cubicBezTo>
                  <a:lnTo>
                    <a:pt x="891" y="30381"/>
                  </a:lnTo>
                  <a:cubicBezTo>
                    <a:pt x="-2659" y="17752"/>
                    <a:pt x="4714" y="4441"/>
                    <a:pt x="17411" y="891"/>
                  </a:cubicBezTo>
                  <a:lnTo>
                    <a:pt x="17411" y="891"/>
                  </a:lnTo>
                  <a:cubicBezTo>
                    <a:pt x="30040" y="-2659"/>
                    <a:pt x="43351" y="4714"/>
                    <a:pt x="46901" y="17411"/>
                  </a:cubicBezTo>
                  <a:lnTo>
                    <a:pt x="249646" y="735005"/>
                  </a:lnTo>
                  <a:cubicBezTo>
                    <a:pt x="253195" y="747634"/>
                    <a:pt x="245755" y="760945"/>
                    <a:pt x="233126" y="764495"/>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A9A61EB3-43EC-4F90-851D-35E308EDA8AE}"/>
                </a:ext>
              </a:extLst>
            </p:cNvPr>
            <p:cNvSpPr/>
            <p:nvPr/>
          </p:nvSpPr>
          <p:spPr>
            <a:xfrm>
              <a:off x="6710378" y="6189470"/>
              <a:ext cx="354974" cy="47784"/>
            </a:xfrm>
            <a:custGeom>
              <a:avLst/>
              <a:gdLst>
                <a:gd name="connsiteX0" fmla="*/ 331082 w 354974"/>
                <a:gd name="connsiteY0" fmla="*/ 47785 h 47784"/>
                <a:gd name="connsiteX1" fmla="*/ 23892 w 354974"/>
                <a:gd name="connsiteY1" fmla="*/ 47785 h 47784"/>
                <a:gd name="connsiteX2" fmla="*/ 0 w 354974"/>
                <a:gd name="connsiteY2" fmla="*/ 23892 h 47784"/>
                <a:gd name="connsiteX3" fmla="*/ 0 w 354974"/>
                <a:gd name="connsiteY3" fmla="*/ 23892 h 47784"/>
                <a:gd name="connsiteX4" fmla="*/ 23892 w 354974"/>
                <a:gd name="connsiteY4" fmla="*/ 0 h 47784"/>
                <a:gd name="connsiteX5" fmla="*/ 331082 w 354974"/>
                <a:gd name="connsiteY5" fmla="*/ 0 h 47784"/>
                <a:gd name="connsiteX6" fmla="*/ 354974 w 354974"/>
                <a:gd name="connsiteY6" fmla="*/ 23892 h 47784"/>
                <a:gd name="connsiteX7" fmla="*/ 354974 w 354974"/>
                <a:gd name="connsiteY7" fmla="*/ 23892 h 47784"/>
                <a:gd name="connsiteX8" fmla="*/ 331082 w 354974"/>
                <a:gd name="connsiteY8" fmla="*/ 47785 h 4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974" h="47784">
                  <a:moveTo>
                    <a:pt x="331082" y="47785"/>
                  </a:moveTo>
                  <a:lnTo>
                    <a:pt x="23892" y="47785"/>
                  </a:lnTo>
                  <a:cubicBezTo>
                    <a:pt x="10786" y="47785"/>
                    <a:pt x="0" y="36999"/>
                    <a:pt x="0" y="23892"/>
                  </a:cubicBezTo>
                  <a:lnTo>
                    <a:pt x="0" y="23892"/>
                  </a:lnTo>
                  <a:cubicBezTo>
                    <a:pt x="0" y="10786"/>
                    <a:pt x="10786" y="0"/>
                    <a:pt x="23892" y="0"/>
                  </a:cubicBezTo>
                  <a:lnTo>
                    <a:pt x="331082" y="0"/>
                  </a:lnTo>
                  <a:cubicBezTo>
                    <a:pt x="344257" y="0"/>
                    <a:pt x="354974" y="10786"/>
                    <a:pt x="354974" y="23892"/>
                  </a:cubicBezTo>
                  <a:lnTo>
                    <a:pt x="354974" y="23892"/>
                  </a:lnTo>
                  <a:cubicBezTo>
                    <a:pt x="354974" y="37067"/>
                    <a:pt x="344257" y="47785"/>
                    <a:pt x="331082" y="47785"/>
                  </a:cubicBezTo>
                  <a:close/>
                </a:path>
              </a:pathLst>
            </a:custGeom>
            <a:solidFill>
              <a:srgbClr val="054C6F"/>
            </a:solidFill>
            <a:ln w="6826"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71E26C2E-3E36-431A-8A5B-F3A59CAD272C}"/>
                </a:ext>
              </a:extLst>
            </p:cNvPr>
            <p:cNvSpPr/>
            <p:nvPr/>
          </p:nvSpPr>
          <p:spPr>
            <a:xfrm>
              <a:off x="6689489" y="5841323"/>
              <a:ext cx="115271" cy="319273"/>
            </a:xfrm>
            <a:custGeom>
              <a:avLst/>
              <a:gdLst>
                <a:gd name="connsiteX0" fmla="*/ 115162 w 115271"/>
                <a:gd name="connsiteY0" fmla="*/ 0 h 319273"/>
                <a:gd name="connsiteX1" fmla="*/ 0 w 115271"/>
                <a:gd name="connsiteY1" fmla="*/ 0 h 319273"/>
                <a:gd name="connsiteX2" fmla="*/ 341 w 115271"/>
                <a:gd name="connsiteY2" fmla="*/ 306575 h 319273"/>
                <a:gd name="connsiteX3" fmla="*/ 110998 w 115271"/>
                <a:gd name="connsiteY3" fmla="*/ 307940 h 319273"/>
                <a:gd name="connsiteX4" fmla="*/ 115162 w 115271"/>
                <a:gd name="connsiteY4" fmla="*/ 0 h 319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71" h="319273">
                  <a:moveTo>
                    <a:pt x="115162" y="0"/>
                  </a:moveTo>
                  <a:lnTo>
                    <a:pt x="0" y="0"/>
                  </a:lnTo>
                  <a:cubicBezTo>
                    <a:pt x="2662" y="108267"/>
                    <a:pt x="9489" y="281249"/>
                    <a:pt x="341" y="306575"/>
                  </a:cubicBezTo>
                  <a:cubicBezTo>
                    <a:pt x="36999" y="324869"/>
                    <a:pt x="73930" y="321661"/>
                    <a:pt x="110998" y="307940"/>
                  </a:cubicBezTo>
                  <a:cubicBezTo>
                    <a:pt x="118575" y="296608"/>
                    <a:pt x="113387" y="110793"/>
                    <a:pt x="115162" y="0"/>
                  </a:cubicBezTo>
                  <a:close/>
                </a:path>
              </a:pathLst>
            </a:custGeom>
            <a:solidFill>
              <a:schemeClr val="accent6">
                <a:lumMod val="75000"/>
              </a:schemeClr>
            </a:solidFill>
            <a:ln w="6826"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EE2541F1-47BF-4395-8285-7679FF4FEF8E}"/>
                </a:ext>
              </a:extLst>
            </p:cNvPr>
            <p:cNvSpPr/>
            <p:nvPr/>
          </p:nvSpPr>
          <p:spPr>
            <a:xfrm>
              <a:off x="6548738" y="5231416"/>
              <a:ext cx="847071" cy="613314"/>
            </a:xfrm>
            <a:custGeom>
              <a:avLst/>
              <a:gdLst>
                <a:gd name="connsiteX0" fmla="*/ 722841 w 847071"/>
                <a:gd name="connsiteY0" fmla="*/ 492423 h 613314"/>
                <a:gd name="connsiteX1" fmla="*/ 625906 w 847071"/>
                <a:gd name="connsiteY1" fmla="*/ 602397 h 613314"/>
                <a:gd name="connsiteX2" fmla="*/ 40266 w 847071"/>
                <a:gd name="connsiteY2" fmla="*/ 611203 h 613314"/>
                <a:gd name="connsiteX3" fmla="*/ 468 w 847071"/>
                <a:gd name="connsiteY3" fmla="*/ 565261 h 613314"/>
                <a:gd name="connsiteX4" fmla="*/ 52281 w 847071"/>
                <a:gd name="connsiteY4" fmla="*/ 525395 h 613314"/>
                <a:gd name="connsiteX5" fmla="*/ 228744 w 847071"/>
                <a:gd name="connsiteY5" fmla="*/ 524235 h 613314"/>
                <a:gd name="connsiteX6" fmla="*/ 290455 w 847071"/>
                <a:gd name="connsiteY6" fmla="*/ 475767 h 613314"/>
                <a:gd name="connsiteX7" fmla="*/ 377765 w 847071"/>
                <a:gd name="connsiteY7" fmla="*/ 130281 h 613314"/>
                <a:gd name="connsiteX8" fmla="*/ 541668 w 847071"/>
                <a:gd name="connsiteY8" fmla="*/ 33 h 613314"/>
                <a:gd name="connsiteX9" fmla="*/ 807148 w 847071"/>
                <a:gd name="connsiteY9" fmla="*/ 7747 h 613314"/>
                <a:gd name="connsiteX10" fmla="*/ 842918 w 847071"/>
                <a:gd name="connsiteY10" fmla="*/ 55737 h 613314"/>
                <a:gd name="connsiteX11" fmla="*/ 722841 w 847071"/>
                <a:gd name="connsiteY11" fmla="*/ 492423 h 61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071" h="613314">
                  <a:moveTo>
                    <a:pt x="722841" y="492423"/>
                  </a:moveTo>
                  <a:cubicBezTo>
                    <a:pt x="711031" y="548741"/>
                    <a:pt x="683316" y="587789"/>
                    <a:pt x="625906" y="602397"/>
                  </a:cubicBezTo>
                  <a:cubicBezTo>
                    <a:pt x="600784" y="616801"/>
                    <a:pt x="65046" y="613661"/>
                    <a:pt x="40266" y="611203"/>
                  </a:cubicBezTo>
                  <a:cubicBezTo>
                    <a:pt x="16033" y="605400"/>
                    <a:pt x="-3286" y="592908"/>
                    <a:pt x="468" y="565261"/>
                  </a:cubicBezTo>
                  <a:cubicBezTo>
                    <a:pt x="4291" y="537273"/>
                    <a:pt x="26682" y="526624"/>
                    <a:pt x="52281" y="525395"/>
                  </a:cubicBezTo>
                  <a:cubicBezTo>
                    <a:pt x="111057" y="522596"/>
                    <a:pt x="169900" y="524712"/>
                    <a:pt x="228744" y="524235"/>
                  </a:cubicBezTo>
                  <a:cubicBezTo>
                    <a:pt x="277280" y="523825"/>
                    <a:pt x="278304" y="522938"/>
                    <a:pt x="290455" y="475767"/>
                  </a:cubicBezTo>
                  <a:cubicBezTo>
                    <a:pt x="298374" y="445116"/>
                    <a:pt x="355647" y="214587"/>
                    <a:pt x="377765" y="130281"/>
                  </a:cubicBezTo>
                  <a:cubicBezTo>
                    <a:pt x="399541" y="46930"/>
                    <a:pt x="454494" y="2627"/>
                    <a:pt x="541668" y="33"/>
                  </a:cubicBezTo>
                  <a:cubicBezTo>
                    <a:pt x="562761" y="-581"/>
                    <a:pt x="746938" y="7611"/>
                    <a:pt x="807148" y="7747"/>
                  </a:cubicBezTo>
                  <a:cubicBezTo>
                    <a:pt x="845444" y="7815"/>
                    <a:pt x="853226" y="17918"/>
                    <a:pt x="842918" y="55737"/>
                  </a:cubicBezTo>
                  <a:cubicBezTo>
                    <a:pt x="821483" y="134445"/>
                    <a:pt x="729940" y="458359"/>
                    <a:pt x="722841" y="492423"/>
                  </a:cubicBezTo>
                  <a:close/>
                </a:path>
              </a:pathLst>
            </a:custGeom>
            <a:solidFill>
              <a:schemeClr val="accent2">
                <a:lumMod val="50000"/>
              </a:schemeClr>
            </a:solidFill>
            <a:ln w="6826"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B700900F-D9A9-4E4D-9371-B4740839A062}"/>
                </a:ext>
              </a:extLst>
            </p:cNvPr>
            <p:cNvSpPr/>
            <p:nvPr/>
          </p:nvSpPr>
          <p:spPr>
            <a:xfrm>
              <a:off x="6380514" y="5322309"/>
              <a:ext cx="350275" cy="109354"/>
            </a:xfrm>
            <a:custGeom>
              <a:avLst/>
              <a:gdLst>
                <a:gd name="connsiteX0" fmla="*/ 350275 w 350275"/>
                <a:gd name="connsiteY0" fmla="*/ 33791 h 109354"/>
                <a:gd name="connsiteX1" fmla="*/ 269518 w 350275"/>
                <a:gd name="connsiteY1" fmla="*/ 0 h 109354"/>
                <a:gd name="connsiteX2" fmla="*/ 220641 w 350275"/>
                <a:gd name="connsiteY2" fmla="*/ 27579 h 109354"/>
                <a:gd name="connsiteX3" fmla="*/ 33939 w 350275"/>
                <a:gd name="connsiteY3" fmla="*/ 25599 h 109354"/>
                <a:gd name="connsiteX4" fmla="*/ 9363 w 350275"/>
                <a:gd name="connsiteY4" fmla="*/ 39184 h 109354"/>
                <a:gd name="connsiteX5" fmla="*/ 1649 w 350275"/>
                <a:gd name="connsiteY5" fmla="*/ 67036 h 109354"/>
                <a:gd name="connsiteX6" fmla="*/ 109371 w 350275"/>
                <a:gd name="connsiteY6" fmla="*/ 88471 h 109354"/>
                <a:gd name="connsiteX7" fmla="*/ 158453 w 350275"/>
                <a:gd name="connsiteY7" fmla="*/ 84853 h 109354"/>
                <a:gd name="connsiteX8" fmla="*/ 244397 w 350275"/>
                <a:gd name="connsiteY8" fmla="*/ 104376 h 109354"/>
                <a:gd name="connsiteX9" fmla="*/ 330752 w 350275"/>
                <a:gd name="connsiteY9" fmla="*/ 81508 h 109354"/>
                <a:gd name="connsiteX10" fmla="*/ 350275 w 350275"/>
                <a:gd name="connsiteY10" fmla="*/ 33791 h 109354"/>
                <a:gd name="connsiteX11" fmla="*/ 350275 w 350275"/>
                <a:gd name="connsiteY11" fmla="*/ 33791 h 10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5" h="109354">
                  <a:moveTo>
                    <a:pt x="350275" y="33791"/>
                  </a:moveTo>
                  <a:cubicBezTo>
                    <a:pt x="324267" y="20275"/>
                    <a:pt x="297712" y="8260"/>
                    <a:pt x="269518" y="0"/>
                  </a:cubicBezTo>
                  <a:cubicBezTo>
                    <a:pt x="261600" y="27579"/>
                    <a:pt x="254774" y="27579"/>
                    <a:pt x="220641" y="27579"/>
                  </a:cubicBezTo>
                  <a:cubicBezTo>
                    <a:pt x="160842" y="34883"/>
                    <a:pt x="93670" y="13107"/>
                    <a:pt x="33939" y="25599"/>
                  </a:cubicBezTo>
                  <a:cubicBezTo>
                    <a:pt x="29501" y="27579"/>
                    <a:pt x="9022" y="34405"/>
                    <a:pt x="9363" y="39184"/>
                  </a:cubicBezTo>
                  <a:cubicBezTo>
                    <a:pt x="9022" y="47990"/>
                    <a:pt x="-4631" y="54816"/>
                    <a:pt x="1649" y="67036"/>
                  </a:cubicBezTo>
                  <a:cubicBezTo>
                    <a:pt x="19944" y="97072"/>
                    <a:pt x="64521" y="107107"/>
                    <a:pt x="109371" y="88471"/>
                  </a:cubicBezTo>
                  <a:cubicBezTo>
                    <a:pt x="126368" y="81371"/>
                    <a:pt x="141318" y="80620"/>
                    <a:pt x="158453" y="84853"/>
                  </a:cubicBezTo>
                  <a:cubicBezTo>
                    <a:pt x="186987" y="91952"/>
                    <a:pt x="216341" y="95843"/>
                    <a:pt x="244397" y="104376"/>
                  </a:cubicBezTo>
                  <a:cubicBezTo>
                    <a:pt x="278871" y="114889"/>
                    <a:pt x="316211" y="109428"/>
                    <a:pt x="330752" y="81508"/>
                  </a:cubicBezTo>
                  <a:cubicBezTo>
                    <a:pt x="337237" y="65602"/>
                    <a:pt x="343722" y="49697"/>
                    <a:pt x="350275" y="33791"/>
                  </a:cubicBezTo>
                  <a:cubicBezTo>
                    <a:pt x="350275" y="33791"/>
                    <a:pt x="350275" y="33791"/>
                    <a:pt x="350275" y="33791"/>
                  </a:cubicBezTo>
                  <a:close/>
                </a:path>
              </a:pathLst>
            </a:custGeom>
            <a:solidFill>
              <a:srgbClr val="FEAA8E"/>
            </a:solidFill>
            <a:ln w="6826" cap="flat">
              <a:noFill/>
              <a:prstDash val="solid"/>
              <a:miter/>
            </a:ln>
          </p:spPr>
          <p:txBody>
            <a:bodyPr rtlCol="0" anchor="ctr"/>
            <a:lstStyle/>
            <a:p>
              <a:endParaRPr lang="ko-KR" altLang="en-US"/>
            </a:p>
          </p:txBody>
        </p:sp>
      </p:grpSp>
      <p:grpSp>
        <p:nvGrpSpPr>
          <p:cNvPr id="34" name="그룹 33">
            <a:extLst>
              <a:ext uri="{FF2B5EF4-FFF2-40B4-BE49-F238E27FC236}">
                <a16:creationId xmlns:a16="http://schemas.microsoft.com/office/drawing/2014/main" id="{E9E8B6DC-874D-4999-B444-555FB2B06C1B}"/>
              </a:ext>
            </a:extLst>
          </p:cNvPr>
          <p:cNvGrpSpPr/>
          <p:nvPr/>
        </p:nvGrpSpPr>
        <p:grpSpPr>
          <a:xfrm>
            <a:off x="6210731" y="3538282"/>
            <a:ext cx="1608423" cy="2922320"/>
            <a:chOff x="4870244" y="4166738"/>
            <a:chExt cx="1087724" cy="1976270"/>
          </a:xfrm>
        </p:grpSpPr>
        <p:sp>
          <p:nvSpPr>
            <p:cNvPr id="35" name="자유형: 도형 34">
              <a:extLst>
                <a:ext uri="{FF2B5EF4-FFF2-40B4-BE49-F238E27FC236}">
                  <a16:creationId xmlns:a16="http://schemas.microsoft.com/office/drawing/2014/main" id="{EDD9E39E-3FBA-4788-98CC-CE046903FAA0}"/>
                </a:ext>
              </a:extLst>
            </p:cNvPr>
            <p:cNvSpPr/>
            <p:nvPr/>
          </p:nvSpPr>
          <p:spPr>
            <a:xfrm>
              <a:off x="5017292" y="5066818"/>
              <a:ext cx="395655" cy="1007722"/>
            </a:xfrm>
            <a:custGeom>
              <a:avLst/>
              <a:gdLst>
                <a:gd name="connsiteX0" fmla="*/ 4910 w 395655"/>
                <a:gd name="connsiteY0" fmla="*/ 1000049 h 1007722"/>
                <a:gd name="connsiteX1" fmla="*/ 2521 w 395655"/>
                <a:gd name="connsiteY1" fmla="*/ 923320 h 1007722"/>
                <a:gd name="connsiteX2" fmla="*/ 29417 w 395655"/>
                <a:gd name="connsiteY2" fmla="*/ 1684 h 1007722"/>
                <a:gd name="connsiteX3" fmla="*/ 394768 w 395655"/>
                <a:gd name="connsiteY3" fmla="*/ 8784 h 1007722"/>
                <a:gd name="connsiteX4" fmla="*/ 395655 w 395655"/>
                <a:gd name="connsiteY4" fmla="*/ 965508 h 1007722"/>
                <a:gd name="connsiteX5" fmla="*/ 394221 w 395655"/>
                <a:gd name="connsiteY5" fmla="*/ 992609 h 1007722"/>
                <a:gd name="connsiteX6" fmla="*/ 293941 w 395655"/>
                <a:gd name="connsiteY6" fmla="*/ 999162 h 1007722"/>
                <a:gd name="connsiteX7" fmla="*/ 274349 w 395655"/>
                <a:gd name="connsiteY7" fmla="*/ 877310 h 1007722"/>
                <a:gd name="connsiteX8" fmla="*/ 201443 w 395655"/>
                <a:gd name="connsiteY8" fmla="*/ 197330 h 1007722"/>
                <a:gd name="connsiteX9" fmla="*/ 116454 w 395655"/>
                <a:gd name="connsiteY9" fmla="*/ 935676 h 1007722"/>
                <a:gd name="connsiteX10" fmla="*/ 109218 w 395655"/>
                <a:gd name="connsiteY10" fmla="*/ 999913 h 1007722"/>
                <a:gd name="connsiteX11" fmla="*/ 4910 w 395655"/>
                <a:gd name="connsiteY11" fmla="*/ 1000049 h 100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655" h="1007722">
                  <a:moveTo>
                    <a:pt x="4910" y="1000049"/>
                  </a:moveTo>
                  <a:cubicBezTo>
                    <a:pt x="-4032" y="974724"/>
                    <a:pt x="1838" y="948783"/>
                    <a:pt x="2521" y="923320"/>
                  </a:cubicBezTo>
                  <a:cubicBezTo>
                    <a:pt x="10644" y="620569"/>
                    <a:pt x="28939" y="6190"/>
                    <a:pt x="29417" y="1684"/>
                  </a:cubicBezTo>
                  <a:cubicBezTo>
                    <a:pt x="36585" y="-3094"/>
                    <a:pt x="388078" y="3255"/>
                    <a:pt x="394768" y="8784"/>
                  </a:cubicBezTo>
                  <a:cubicBezTo>
                    <a:pt x="395109" y="327715"/>
                    <a:pt x="395450" y="646646"/>
                    <a:pt x="395655" y="965508"/>
                  </a:cubicBezTo>
                  <a:cubicBezTo>
                    <a:pt x="395655" y="974519"/>
                    <a:pt x="394699" y="983598"/>
                    <a:pt x="394221" y="992609"/>
                  </a:cubicBezTo>
                  <a:cubicBezTo>
                    <a:pt x="360977" y="1011791"/>
                    <a:pt x="292098" y="998821"/>
                    <a:pt x="293941" y="999162"/>
                  </a:cubicBezTo>
                  <a:cubicBezTo>
                    <a:pt x="272711" y="960934"/>
                    <a:pt x="278787" y="917996"/>
                    <a:pt x="274349" y="877310"/>
                  </a:cubicBezTo>
                  <a:cubicBezTo>
                    <a:pt x="251481" y="666101"/>
                    <a:pt x="205266" y="219243"/>
                    <a:pt x="201443" y="197330"/>
                  </a:cubicBezTo>
                  <a:cubicBezTo>
                    <a:pt x="172363" y="450386"/>
                    <a:pt x="144511" y="693065"/>
                    <a:pt x="116454" y="935676"/>
                  </a:cubicBezTo>
                  <a:cubicBezTo>
                    <a:pt x="114270" y="954790"/>
                    <a:pt x="111949" y="980799"/>
                    <a:pt x="109218" y="999913"/>
                  </a:cubicBezTo>
                  <a:cubicBezTo>
                    <a:pt x="75223" y="1006603"/>
                    <a:pt x="47917" y="1013429"/>
                    <a:pt x="4910" y="1000049"/>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52CA92C9-9FD6-452E-A776-2CC15D16C6F1}"/>
                </a:ext>
              </a:extLst>
            </p:cNvPr>
            <p:cNvSpPr/>
            <p:nvPr/>
          </p:nvSpPr>
          <p:spPr>
            <a:xfrm>
              <a:off x="5011393" y="6066153"/>
              <a:ext cx="181643" cy="76579"/>
            </a:xfrm>
            <a:custGeom>
              <a:avLst/>
              <a:gdLst>
                <a:gd name="connsiteX0" fmla="*/ 10809 w 181643"/>
                <a:gd name="connsiteY0" fmla="*/ 714 h 76579"/>
                <a:gd name="connsiteX1" fmla="*/ 108427 w 181643"/>
                <a:gd name="connsiteY1" fmla="*/ 510 h 76579"/>
                <a:gd name="connsiteX2" fmla="*/ 116619 w 181643"/>
                <a:gd name="connsiteY2" fmla="*/ 7882 h 76579"/>
                <a:gd name="connsiteX3" fmla="*/ 166110 w 181643"/>
                <a:gd name="connsiteY3" fmla="*/ 29044 h 76579"/>
                <a:gd name="connsiteX4" fmla="*/ 180241 w 181643"/>
                <a:gd name="connsiteY4" fmla="*/ 63927 h 76579"/>
                <a:gd name="connsiteX5" fmla="*/ 152457 w 181643"/>
                <a:gd name="connsiteY5" fmla="*/ 76419 h 76579"/>
                <a:gd name="connsiteX6" fmla="*/ 37432 w 181643"/>
                <a:gd name="connsiteY6" fmla="*/ 75395 h 76579"/>
                <a:gd name="connsiteX7" fmla="*/ 3846 w 181643"/>
                <a:gd name="connsiteY7" fmla="*/ 30273 h 76579"/>
                <a:gd name="connsiteX8" fmla="*/ 10809 w 181643"/>
                <a:gd name="connsiteY8" fmla="*/ 714 h 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43" h="76579">
                  <a:moveTo>
                    <a:pt x="10809" y="714"/>
                  </a:moveTo>
                  <a:cubicBezTo>
                    <a:pt x="45282" y="-1675"/>
                    <a:pt x="73885" y="2899"/>
                    <a:pt x="108427" y="510"/>
                  </a:cubicBezTo>
                  <a:cubicBezTo>
                    <a:pt x="110748" y="4810"/>
                    <a:pt x="99075" y="3581"/>
                    <a:pt x="116619" y="7882"/>
                  </a:cubicBezTo>
                  <a:cubicBezTo>
                    <a:pt x="133821" y="12115"/>
                    <a:pt x="150614" y="20101"/>
                    <a:pt x="166110" y="29044"/>
                  </a:cubicBezTo>
                  <a:cubicBezTo>
                    <a:pt x="178466" y="36143"/>
                    <a:pt x="184610" y="48772"/>
                    <a:pt x="180241" y="63927"/>
                  </a:cubicBezTo>
                  <a:cubicBezTo>
                    <a:pt x="175940" y="78740"/>
                    <a:pt x="163448" y="76488"/>
                    <a:pt x="152457" y="76419"/>
                  </a:cubicBezTo>
                  <a:cubicBezTo>
                    <a:pt x="114093" y="76214"/>
                    <a:pt x="75728" y="75873"/>
                    <a:pt x="37432" y="75395"/>
                  </a:cubicBezTo>
                  <a:cubicBezTo>
                    <a:pt x="-386" y="74917"/>
                    <a:pt x="-5028" y="68637"/>
                    <a:pt x="3846" y="30273"/>
                  </a:cubicBezTo>
                  <a:cubicBezTo>
                    <a:pt x="6099" y="20374"/>
                    <a:pt x="8488" y="10544"/>
                    <a:pt x="10809" y="714"/>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032AFA15-504B-4630-B7CE-573FFA99711B}"/>
                </a:ext>
              </a:extLst>
            </p:cNvPr>
            <p:cNvSpPr/>
            <p:nvPr/>
          </p:nvSpPr>
          <p:spPr>
            <a:xfrm>
              <a:off x="5302333" y="6059768"/>
              <a:ext cx="180518" cy="83240"/>
            </a:xfrm>
            <a:custGeom>
              <a:avLst/>
              <a:gdLst>
                <a:gd name="connsiteX0" fmla="*/ 8969 w 180518"/>
                <a:gd name="connsiteY0" fmla="*/ 6144 h 83240"/>
                <a:gd name="connsiteX1" fmla="*/ 104198 w 180518"/>
                <a:gd name="connsiteY1" fmla="*/ 0 h 83240"/>
                <a:gd name="connsiteX2" fmla="*/ 119898 w 180518"/>
                <a:gd name="connsiteY2" fmla="*/ 14882 h 83240"/>
                <a:gd name="connsiteX3" fmla="*/ 160584 w 180518"/>
                <a:gd name="connsiteY3" fmla="*/ 32016 h 83240"/>
                <a:gd name="connsiteX4" fmla="*/ 179766 w 180518"/>
                <a:gd name="connsiteY4" fmla="*/ 68128 h 83240"/>
                <a:gd name="connsiteX5" fmla="*/ 146726 w 180518"/>
                <a:gd name="connsiteY5" fmla="*/ 82600 h 83240"/>
                <a:gd name="connsiteX6" fmla="*/ 37640 w 180518"/>
                <a:gd name="connsiteY6" fmla="*/ 81780 h 83240"/>
                <a:gd name="connsiteX7" fmla="*/ 2279 w 180518"/>
                <a:gd name="connsiteY7" fmla="*/ 39389 h 83240"/>
                <a:gd name="connsiteX8" fmla="*/ 8969 w 180518"/>
                <a:gd name="connsiteY8" fmla="*/ 6144 h 8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18" h="83240">
                  <a:moveTo>
                    <a:pt x="8969" y="6144"/>
                  </a:moveTo>
                  <a:cubicBezTo>
                    <a:pt x="42623" y="7168"/>
                    <a:pt x="70953" y="5120"/>
                    <a:pt x="104198" y="0"/>
                  </a:cubicBezTo>
                  <a:cubicBezTo>
                    <a:pt x="100989" y="9898"/>
                    <a:pt x="111024" y="12151"/>
                    <a:pt x="119898" y="14882"/>
                  </a:cubicBezTo>
                  <a:cubicBezTo>
                    <a:pt x="133892" y="19251"/>
                    <a:pt x="147409" y="25394"/>
                    <a:pt x="160584" y="32016"/>
                  </a:cubicBezTo>
                  <a:cubicBezTo>
                    <a:pt x="175056" y="39320"/>
                    <a:pt x="183111" y="51198"/>
                    <a:pt x="179766" y="68128"/>
                  </a:cubicBezTo>
                  <a:cubicBezTo>
                    <a:pt x="175807" y="88129"/>
                    <a:pt x="159287" y="82463"/>
                    <a:pt x="146726" y="82600"/>
                  </a:cubicBezTo>
                  <a:cubicBezTo>
                    <a:pt x="110342" y="82873"/>
                    <a:pt x="73957" y="82258"/>
                    <a:pt x="37640" y="81780"/>
                  </a:cubicBezTo>
                  <a:cubicBezTo>
                    <a:pt x="1596" y="81303"/>
                    <a:pt x="-4138" y="74476"/>
                    <a:pt x="2279" y="39389"/>
                  </a:cubicBezTo>
                  <a:cubicBezTo>
                    <a:pt x="4327" y="28262"/>
                    <a:pt x="6716" y="17203"/>
                    <a:pt x="8969" y="6144"/>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551408DB-7CA4-4631-9AF9-18C0FF91F9AA}"/>
                </a:ext>
              </a:extLst>
            </p:cNvPr>
            <p:cNvSpPr/>
            <p:nvPr/>
          </p:nvSpPr>
          <p:spPr>
            <a:xfrm>
              <a:off x="4873092" y="4782680"/>
              <a:ext cx="132462" cy="68811"/>
            </a:xfrm>
            <a:custGeom>
              <a:avLst/>
              <a:gdLst>
                <a:gd name="connsiteX0" fmla="*/ 127880 w 132462"/>
                <a:gd name="connsiteY0" fmla="*/ 40822 h 68811"/>
                <a:gd name="connsiteX1" fmla="*/ 127880 w 132462"/>
                <a:gd name="connsiteY1" fmla="*/ 40822 h 68811"/>
                <a:gd name="connsiteX2" fmla="*/ 127880 w 132462"/>
                <a:gd name="connsiteY2" fmla="*/ 40822 h 68811"/>
                <a:gd name="connsiteX3" fmla="*/ 14425 w 132462"/>
                <a:gd name="connsiteY3" fmla="*/ 0 h 68811"/>
                <a:gd name="connsiteX4" fmla="*/ 9237 w 132462"/>
                <a:gd name="connsiteY4" fmla="*/ 34542 h 68811"/>
                <a:gd name="connsiteX5" fmla="*/ 103100 w 132462"/>
                <a:gd name="connsiteY5" fmla="*/ 68264 h 68811"/>
                <a:gd name="connsiteX6" fmla="*/ 127880 w 132462"/>
                <a:gd name="connsiteY6" fmla="*/ 40822 h 6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62" h="68811">
                  <a:moveTo>
                    <a:pt x="127880" y="40822"/>
                  </a:moveTo>
                  <a:cubicBezTo>
                    <a:pt x="127880" y="40822"/>
                    <a:pt x="127880" y="40822"/>
                    <a:pt x="127880" y="40822"/>
                  </a:cubicBezTo>
                  <a:cubicBezTo>
                    <a:pt x="127880" y="40822"/>
                    <a:pt x="127880" y="40822"/>
                    <a:pt x="127880" y="40822"/>
                  </a:cubicBezTo>
                  <a:cubicBezTo>
                    <a:pt x="89720" y="34678"/>
                    <a:pt x="62415" y="34678"/>
                    <a:pt x="14425" y="0"/>
                  </a:cubicBezTo>
                  <a:cubicBezTo>
                    <a:pt x="-3051" y="9148"/>
                    <a:pt x="-4484" y="20684"/>
                    <a:pt x="9237" y="34542"/>
                  </a:cubicBezTo>
                  <a:cubicBezTo>
                    <a:pt x="41935" y="55158"/>
                    <a:pt x="69241" y="61984"/>
                    <a:pt x="103100" y="68264"/>
                  </a:cubicBezTo>
                  <a:cubicBezTo>
                    <a:pt x="123443" y="69971"/>
                    <a:pt x="141123" y="69357"/>
                    <a:pt x="127880" y="40822"/>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1CE9E777-94E1-442A-89C6-B23A158C8749}"/>
                </a:ext>
              </a:extLst>
            </p:cNvPr>
            <p:cNvSpPr/>
            <p:nvPr/>
          </p:nvSpPr>
          <p:spPr>
            <a:xfrm>
              <a:off x="4887653" y="4490509"/>
              <a:ext cx="737459" cy="589658"/>
            </a:xfrm>
            <a:custGeom>
              <a:avLst/>
              <a:gdLst>
                <a:gd name="connsiteX0" fmla="*/ 652265 w 737459"/>
                <a:gd name="connsiteY0" fmla="*/ 79118 h 589658"/>
                <a:gd name="connsiteX1" fmla="*/ 535328 w 737459"/>
                <a:gd name="connsiteY1" fmla="*/ 5802 h 589658"/>
                <a:gd name="connsiteX2" fmla="*/ 457917 w 737459"/>
                <a:gd name="connsiteY2" fmla="*/ 478 h 589658"/>
                <a:gd name="connsiteX3" fmla="*/ 409108 w 737459"/>
                <a:gd name="connsiteY3" fmla="*/ 55158 h 589658"/>
                <a:gd name="connsiteX4" fmla="*/ 379754 w 737459"/>
                <a:gd name="connsiteY4" fmla="*/ 57752 h 589658"/>
                <a:gd name="connsiteX5" fmla="*/ 322002 w 737459"/>
                <a:gd name="connsiteY5" fmla="*/ 58775 h 589658"/>
                <a:gd name="connsiteX6" fmla="*/ 291079 w 737459"/>
                <a:gd name="connsiteY6" fmla="*/ 55294 h 589658"/>
                <a:gd name="connsiteX7" fmla="*/ 243294 w 737459"/>
                <a:gd name="connsiteY7" fmla="*/ 0 h 589658"/>
                <a:gd name="connsiteX8" fmla="*/ 169295 w 737459"/>
                <a:gd name="connsiteY8" fmla="*/ 5598 h 589658"/>
                <a:gd name="connsiteX9" fmla="*/ 56796 w 737459"/>
                <a:gd name="connsiteY9" fmla="*/ 74340 h 589658"/>
                <a:gd name="connsiteX10" fmla="*/ 19523 w 737459"/>
                <a:gd name="connsiteY10" fmla="*/ 203769 h 589658"/>
                <a:gd name="connsiteX11" fmla="*/ 0 w 737459"/>
                <a:gd name="connsiteY11" fmla="*/ 292171 h 589658"/>
                <a:gd name="connsiteX12" fmla="*/ 113865 w 737459"/>
                <a:gd name="connsiteY12" fmla="*/ 333949 h 589658"/>
                <a:gd name="connsiteX13" fmla="*/ 113455 w 737459"/>
                <a:gd name="connsiteY13" fmla="*/ 332993 h 589658"/>
                <a:gd name="connsiteX14" fmla="*/ 144993 w 737459"/>
                <a:gd name="connsiteY14" fmla="*/ 260019 h 589658"/>
                <a:gd name="connsiteX15" fmla="*/ 149635 w 737459"/>
                <a:gd name="connsiteY15" fmla="*/ 261589 h 589658"/>
                <a:gd name="connsiteX16" fmla="*/ 159192 w 737459"/>
                <a:gd name="connsiteY16" fmla="*/ 577925 h 589658"/>
                <a:gd name="connsiteX17" fmla="*/ 524543 w 737459"/>
                <a:gd name="connsiteY17" fmla="*/ 584957 h 589658"/>
                <a:gd name="connsiteX18" fmla="*/ 540994 w 737459"/>
                <a:gd name="connsiteY18" fmla="*/ 531164 h 589658"/>
                <a:gd name="connsiteX19" fmla="*/ 539902 w 737459"/>
                <a:gd name="connsiteY19" fmla="*/ 241178 h 589658"/>
                <a:gd name="connsiteX20" fmla="*/ 689128 w 737459"/>
                <a:gd name="connsiteY20" fmla="*/ 376751 h 589658"/>
                <a:gd name="connsiteX21" fmla="*/ 712543 w 737459"/>
                <a:gd name="connsiteY21" fmla="*/ 310671 h 589658"/>
                <a:gd name="connsiteX22" fmla="*/ 737459 w 737459"/>
                <a:gd name="connsiteY22" fmla="*/ 231279 h 589658"/>
                <a:gd name="connsiteX23" fmla="*/ 652265 w 737459"/>
                <a:gd name="connsiteY23" fmla="*/ 79118 h 5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7459" h="589658">
                  <a:moveTo>
                    <a:pt x="652265" y="79118"/>
                  </a:moveTo>
                  <a:cubicBezTo>
                    <a:pt x="627963" y="29490"/>
                    <a:pt x="586185" y="10854"/>
                    <a:pt x="535328" y="5802"/>
                  </a:cubicBezTo>
                  <a:cubicBezTo>
                    <a:pt x="509593" y="3277"/>
                    <a:pt x="483311" y="8260"/>
                    <a:pt x="457917" y="478"/>
                  </a:cubicBezTo>
                  <a:cubicBezTo>
                    <a:pt x="433819" y="11673"/>
                    <a:pt x="424808" y="36521"/>
                    <a:pt x="409108" y="55158"/>
                  </a:cubicBezTo>
                  <a:cubicBezTo>
                    <a:pt x="399073" y="67036"/>
                    <a:pt x="392725" y="70108"/>
                    <a:pt x="379754" y="57752"/>
                  </a:cubicBezTo>
                  <a:cubicBezTo>
                    <a:pt x="351220" y="30582"/>
                    <a:pt x="349513" y="30582"/>
                    <a:pt x="322002" y="58775"/>
                  </a:cubicBezTo>
                  <a:cubicBezTo>
                    <a:pt x="307872" y="73316"/>
                    <a:pt x="301523" y="68333"/>
                    <a:pt x="291079" y="55294"/>
                  </a:cubicBezTo>
                  <a:cubicBezTo>
                    <a:pt x="275856" y="36385"/>
                    <a:pt x="267050" y="11605"/>
                    <a:pt x="243294" y="0"/>
                  </a:cubicBezTo>
                  <a:cubicBezTo>
                    <a:pt x="219197" y="9762"/>
                    <a:pt x="193871" y="2799"/>
                    <a:pt x="169295" y="5598"/>
                  </a:cubicBezTo>
                  <a:cubicBezTo>
                    <a:pt x="121169" y="11059"/>
                    <a:pt x="80484" y="26009"/>
                    <a:pt x="56796" y="74340"/>
                  </a:cubicBezTo>
                  <a:cubicBezTo>
                    <a:pt x="36453" y="115776"/>
                    <a:pt x="32972" y="160967"/>
                    <a:pt x="19523" y="203769"/>
                  </a:cubicBezTo>
                  <a:cubicBezTo>
                    <a:pt x="13039" y="233259"/>
                    <a:pt x="6554" y="262681"/>
                    <a:pt x="0" y="292171"/>
                  </a:cubicBezTo>
                  <a:cubicBezTo>
                    <a:pt x="33040" y="319886"/>
                    <a:pt x="71814" y="331491"/>
                    <a:pt x="113865" y="333949"/>
                  </a:cubicBezTo>
                  <a:cubicBezTo>
                    <a:pt x="113729" y="333608"/>
                    <a:pt x="113592" y="333335"/>
                    <a:pt x="113455" y="332993"/>
                  </a:cubicBezTo>
                  <a:cubicBezTo>
                    <a:pt x="123968" y="308691"/>
                    <a:pt x="134481" y="284321"/>
                    <a:pt x="144993" y="260019"/>
                  </a:cubicBezTo>
                  <a:cubicBezTo>
                    <a:pt x="146564" y="260565"/>
                    <a:pt x="148065" y="261043"/>
                    <a:pt x="149635" y="261589"/>
                  </a:cubicBezTo>
                  <a:cubicBezTo>
                    <a:pt x="149635" y="310397"/>
                    <a:pt x="149840" y="560586"/>
                    <a:pt x="159192" y="577925"/>
                  </a:cubicBezTo>
                  <a:cubicBezTo>
                    <a:pt x="165541" y="580383"/>
                    <a:pt x="409108" y="597859"/>
                    <a:pt x="524543" y="584957"/>
                  </a:cubicBezTo>
                  <a:cubicBezTo>
                    <a:pt x="536899" y="569119"/>
                    <a:pt x="541472" y="551439"/>
                    <a:pt x="540994" y="531164"/>
                  </a:cubicBezTo>
                  <a:cubicBezTo>
                    <a:pt x="539766" y="478942"/>
                    <a:pt x="539902" y="289645"/>
                    <a:pt x="539902" y="241178"/>
                  </a:cubicBezTo>
                  <a:cubicBezTo>
                    <a:pt x="563044" y="269576"/>
                    <a:pt x="650217" y="370607"/>
                    <a:pt x="689128" y="376751"/>
                  </a:cubicBezTo>
                  <a:cubicBezTo>
                    <a:pt x="707354" y="358456"/>
                    <a:pt x="706672" y="333335"/>
                    <a:pt x="712543" y="310671"/>
                  </a:cubicBezTo>
                  <a:cubicBezTo>
                    <a:pt x="719847" y="282273"/>
                    <a:pt x="719779" y="256469"/>
                    <a:pt x="737459" y="231279"/>
                  </a:cubicBezTo>
                  <a:cubicBezTo>
                    <a:pt x="715956" y="201721"/>
                    <a:pt x="673086" y="121647"/>
                    <a:pt x="652265" y="79118"/>
                  </a:cubicBezTo>
                  <a:close/>
                </a:path>
              </a:pathLst>
            </a:custGeom>
            <a:solidFill>
              <a:schemeClr val="accent5"/>
            </a:solidFill>
            <a:ln w="6826"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19480467-1CAE-4820-9773-EB3D86DC406E}"/>
                </a:ext>
              </a:extLst>
            </p:cNvPr>
            <p:cNvSpPr/>
            <p:nvPr/>
          </p:nvSpPr>
          <p:spPr>
            <a:xfrm>
              <a:off x="5612346" y="4478814"/>
              <a:ext cx="345622" cy="385578"/>
            </a:xfrm>
            <a:custGeom>
              <a:avLst/>
              <a:gdLst>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86783 w 345622"/>
                <a:gd name="connsiteY21" fmla="*/ 105759 h 385578"/>
                <a:gd name="connsiteX22" fmla="*/ 186486 w 345622"/>
                <a:gd name="connsiteY22" fmla="*/ 105328 h 385578"/>
                <a:gd name="connsiteX23" fmla="*/ 198259 w 345622"/>
                <a:gd name="connsiteY23" fmla="*/ 89079 h 385578"/>
                <a:gd name="connsiteX24" fmla="*/ 212238 w 345622"/>
                <a:gd name="connsiteY24" fmla="*/ 74154 h 385578"/>
                <a:gd name="connsiteX25" fmla="*/ 217613 w 345622"/>
                <a:gd name="connsiteY25" fmla="*/ 56927 h 385578"/>
                <a:gd name="connsiteX26" fmla="*/ 220686 w 345622"/>
                <a:gd name="connsiteY26" fmla="*/ 14831 h 385578"/>
                <a:gd name="connsiteX27" fmla="*/ 227506 w 345622"/>
                <a:gd name="connsiteY27"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86783 w 345622"/>
                <a:gd name="connsiteY21" fmla="*/ 105759 h 385578"/>
                <a:gd name="connsiteX22" fmla="*/ 198259 w 345622"/>
                <a:gd name="connsiteY22" fmla="*/ 89079 h 385578"/>
                <a:gd name="connsiteX23" fmla="*/ 212238 w 345622"/>
                <a:gd name="connsiteY23" fmla="*/ 74154 h 385578"/>
                <a:gd name="connsiteX24" fmla="*/ 217613 w 345622"/>
                <a:gd name="connsiteY24" fmla="*/ 56927 h 385578"/>
                <a:gd name="connsiteX25" fmla="*/ 220686 w 345622"/>
                <a:gd name="connsiteY25" fmla="*/ 14831 h 385578"/>
                <a:gd name="connsiteX26" fmla="*/ 227506 w 345622"/>
                <a:gd name="connsiteY26"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79922 w 345622"/>
                <a:gd name="connsiteY20" fmla="*/ 109033 h 385578"/>
                <a:gd name="connsiteX21" fmla="*/ 198259 w 345622"/>
                <a:gd name="connsiteY21" fmla="*/ 89079 h 385578"/>
                <a:gd name="connsiteX22" fmla="*/ 212238 w 345622"/>
                <a:gd name="connsiteY22" fmla="*/ 74154 h 385578"/>
                <a:gd name="connsiteX23" fmla="*/ 217613 w 345622"/>
                <a:gd name="connsiteY23" fmla="*/ 56927 h 385578"/>
                <a:gd name="connsiteX24" fmla="*/ 220686 w 345622"/>
                <a:gd name="connsiteY24" fmla="*/ 14831 h 385578"/>
                <a:gd name="connsiteX25" fmla="*/ 227506 w 345622"/>
                <a:gd name="connsiteY25" fmla="*/ 1165 h 385578"/>
                <a:gd name="connsiteX0" fmla="*/ 227506 w 345622"/>
                <a:gd name="connsiteY0" fmla="*/ 1165 h 385578"/>
                <a:gd name="connsiteX1" fmla="*/ 243192 w 345622"/>
                <a:gd name="connsiteY1" fmla="*/ 3090 h 385578"/>
                <a:gd name="connsiteX2" fmla="*/ 248944 w 345622"/>
                <a:gd name="connsiteY2" fmla="*/ 7818 h 385578"/>
                <a:gd name="connsiteX3" fmla="*/ 254665 w 345622"/>
                <a:gd name="connsiteY3" fmla="*/ 19796 h 385578"/>
                <a:gd name="connsiteX4" fmla="*/ 262215 w 345622"/>
                <a:gd name="connsiteY4" fmla="*/ 34122 h 385578"/>
                <a:gd name="connsiteX5" fmla="*/ 308566 w 345622"/>
                <a:gd name="connsiteY5" fmla="*/ 22916 h 385578"/>
                <a:gd name="connsiteX6" fmla="*/ 329118 w 345622"/>
                <a:gd name="connsiteY6" fmla="*/ 35020 h 385578"/>
                <a:gd name="connsiteX7" fmla="*/ 336179 w 345622"/>
                <a:gd name="connsiteY7" fmla="*/ 48165 h 385578"/>
                <a:gd name="connsiteX8" fmla="*/ 336352 w 345622"/>
                <a:gd name="connsiteY8" fmla="*/ 53586 h 385578"/>
                <a:gd name="connsiteX9" fmla="*/ 340843 w 345622"/>
                <a:gd name="connsiteY9" fmla="*/ 70481 h 385578"/>
                <a:gd name="connsiteX10" fmla="*/ 341143 w 345622"/>
                <a:gd name="connsiteY10" fmla="*/ 72767 h 385578"/>
                <a:gd name="connsiteX11" fmla="*/ 336289 w 345622"/>
                <a:gd name="connsiteY11" fmla="*/ 91286 h 385578"/>
                <a:gd name="connsiteX12" fmla="*/ 283288 w 345622"/>
                <a:gd name="connsiteY12" fmla="*/ 109380 h 385578"/>
                <a:gd name="connsiteX13" fmla="*/ 271295 w 345622"/>
                <a:gd name="connsiteY13" fmla="*/ 112526 h 385578"/>
                <a:gd name="connsiteX14" fmla="*/ 242645 w 345622"/>
                <a:gd name="connsiteY14" fmla="*/ 139912 h 385578"/>
                <a:gd name="connsiteX15" fmla="*/ 169978 w 345622"/>
                <a:gd name="connsiteY15" fmla="*/ 213893 h 385578"/>
                <a:gd name="connsiteX16" fmla="*/ 73862 w 345622"/>
                <a:gd name="connsiteY16" fmla="*/ 338749 h 385578"/>
                <a:gd name="connsiteX17" fmla="*/ 0 w 345622"/>
                <a:gd name="connsiteY17" fmla="*/ 385578 h 385578"/>
                <a:gd name="connsiteX18" fmla="*/ 26282 w 345622"/>
                <a:gd name="connsiteY18" fmla="*/ 249732 h 385578"/>
                <a:gd name="connsiteX19" fmla="*/ 142126 w 345622"/>
                <a:gd name="connsiteY19" fmla="*/ 135594 h 385578"/>
                <a:gd name="connsiteX20" fmla="*/ 198259 w 345622"/>
                <a:gd name="connsiteY20" fmla="*/ 89079 h 385578"/>
                <a:gd name="connsiteX21" fmla="*/ 212238 w 345622"/>
                <a:gd name="connsiteY21" fmla="*/ 74154 h 385578"/>
                <a:gd name="connsiteX22" fmla="*/ 217613 w 345622"/>
                <a:gd name="connsiteY22" fmla="*/ 56927 h 385578"/>
                <a:gd name="connsiteX23" fmla="*/ 220686 w 345622"/>
                <a:gd name="connsiteY23" fmla="*/ 14831 h 385578"/>
                <a:gd name="connsiteX24" fmla="*/ 227506 w 345622"/>
                <a:gd name="connsiteY24" fmla="*/ 1165 h 38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5622" h="385578">
                  <a:moveTo>
                    <a:pt x="227506" y="1165"/>
                  </a:moveTo>
                  <a:cubicBezTo>
                    <a:pt x="231498" y="-854"/>
                    <a:pt x="236967" y="-275"/>
                    <a:pt x="243192" y="3090"/>
                  </a:cubicBezTo>
                  <a:cubicBezTo>
                    <a:pt x="245398" y="4303"/>
                    <a:pt x="247305" y="5926"/>
                    <a:pt x="248944" y="7818"/>
                  </a:cubicBezTo>
                  <a:cubicBezTo>
                    <a:pt x="251797" y="11364"/>
                    <a:pt x="252932" y="15729"/>
                    <a:pt x="254665" y="19796"/>
                  </a:cubicBezTo>
                  <a:cubicBezTo>
                    <a:pt x="256778" y="24776"/>
                    <a:pt x="255737" y="31443"/>
                    <a:pt x="262215" y="34122"/>
                  </a:cubicBezTo>
                  <a:cubicBezTo>
                    <a:pt x="273783" y="34548"/>
                    <a:pt x="301442" y="25138"/>
                    <a:pt x="308566" y="22916"/>
                  </a:cubicBezTo>
                  <a:cubicBezTo>
                    <a:pt x="330631" y="16612"/>
                    <a:pt x="330631" y="29221"/>
                    <a:pt x="329118" y="35020"/>
                  </a:cubicBezTo>
                  <a:cubicBezTo>
                    <a:pt x="338479" y="35619"/>
                    <a:pt x="340308" y="40143"/>
                    <a:pt x="336179" y="48165"/>
                  </a:cubicBezTo>
                  <a:cubicBezTo>
                    <a:pt x="335406" y="49662"/>
                    <a:pt x="331608" y="52514"/>
                    <a:pt x="336352" y="53586"/>
                  </a:cubicBezTo>
                  <a:cubicBezTo>
                    <a:pt x="348897" y="56455"/>
                    <a:pt x="346943" y="67062"/>
                    <a:pt x="340843" y="70481"/>
                  </a:cubicBezTo>
                  <a:cubicBezTo>
                    <a:pt x="338527" y="71790"/>
                    <a:pt x="340103" y="71790"/>
                    <a:pt x="341143" y="72767"/>
                  </a:cubicBezTo>
                  <a:cubicBezTo>
                    <a:pt x="349654" y="80663"/>
                    <a:pt x="342309" y="86290"/>
                    <a:pt x="336289" y="91286"/>
                  </a:cubicBezTo>
                  <a:cubicBezTo>
                    <a:pt x="329681" y="96759"/>
                    <a:pt x="301824" y="104492"/>
                    <a:pt x="283288" y="109380"/>
                  </a:cubicBezTo>
                  <a:lnTo>
                    <a:pt x="271295" y="112526"/>
                  </a:lnTo>
                  <a:lnTo>
                    <a:pt x="242645" y="139912"/>
                  </a:lnTo>
                  <a:cubicBezTo>
                    <a:pt x="216091" y="167713"/>
                    <a:pt x="190287" y="197715"/>
                    <a:pt x="169978" y="213893"/>
                  </a:cubicBezTo>
                  <a:cubicBezTo>
                    <a:pt x="137894" y="255466"/>
                    <a:pt x="105468" y="296835"/>
                    <a:pt x="73862" y="338749"/>
                  </a:cubicBezTo>
                  <a:cubicBezTo>
                    <a:pt x="54953" y="363802"/>
                    <a:pt x="33381" y="383667"/>
                    <a:pt x="0" y="385578"/>
                  </a:cubicBezTo>
                  <a:cubicBezTo>
                    <a:pt x="5802" y="352128"/>
                    <a:pt x="16452" y="284001"/>
                    <a:pt x="26282" y="249732"/>
                  </a:cubicBezTo>
                  <a:cubicBezTo>
                    <a:pt x="32835" y="233348"/>
                    <a:pt x="113463" y="162369"/>
                    <a:pt x="142126" y="135594"/>
                  </a:cubicBezTo>
                  <a:cubicBezTo>
                    <a:pt x="170789" y="108819"/>
                    <a:pt x="186574" y="99319"/>
                    <a:pt x="198259" y="89079"/>
                  </a:cubicBezTo>
                  <a:cubicBezTo>
                    <a:pt x="203365" y="84745"/>
                    <a:pt x="207211" y="78567"/>
                    <a:pt x="212238" y="74154"/>
                  </a:cubicBezTo>
                  <a:cubicBezTo>
                    <a:pt x="217219" y="69441"/>
                    <a:pt x="217597" y="63263"/>
                    <a:pt x="217613" y="56927"/>
                  </a:cubicBezTo>
                  <a:cubicBezTo>
                    <a:pt x="217676" y="42822"/>
                    <a:pt x="220056" y="28905"/>
                    <a:pt x="220686" y="14831"/>
                  </a:cubicBezTo>
                  <a:cubicBezTo>
                    <a:pt x="221001" y="7802"/>
                    <a:pt x="223515" y="3184"/>
                    <a:pt x="227506" y="1165"/>
                  </a:cubicBezTo>
                  <a:close/>
                </a:path>
              </a:pathLst>
            </a:custGeom>
            <a:solidFill>
              <a:srgbClr val="FDAB8F"/>
            </a:solidFill>
            <a:ln w="6826"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3BAA5ECA-142C-4DBB-996B-24F9B1BE0F80}"/>
                </a:ext>
              </a:extLst>
            </p:cNvPr>
            <p:cNvSpPr/>
            <p:nvPr/>
          </p:nvSpPr>
          <p:spPr>
            <a:xfrm>
              <a:off x="4870244" y="4817222"/>
              <a:ext cx="340379" cy="177111"/>
            </a:xfrm>
            <a:custGeom>
              <a:avLst/>
              <a:gdLst>
                <a:gd name="connsiteX0" fmla="*/ 256402 w 324669"/>
                <a:gd name="connsiteY0" fmla="*/ 95707 h 174311"/>
                <a:gd name="connsiteX1" fmla="*/ 122400 w 324669"/>
                <a:gd name="connsiteY1" fmla="*/ 69357 h 174311"/>
                <a:gd name="connsiteX2" fmla="*/ 105948 w 324669"/>
                <a:gd name="connsiteY2" fmla="*/ 33723 h 174311"/>
                <a:gd name="connsiteX3" fmla="*/ 12085 w 324669"/>
                <a:gd name="connsiteY3" fmla="*/ 0 h 174311"/>
                <a:gd name="connsiteX4" fmla="*/ 3756 w 324669"/>
                <a:gd name="connsiteY4" fmla="*/ 43006 h 174311"/>
                <a:gd name="connsiteX5" fmla="*/ 68471 w 324669"/>
                <a:gd name="connsiteY5" fmla="*/ 136665 h 174311"/>
                <a:gd name="connsiteX6" fmla="*/ 249576 w 324669"/>
                <a:gd name="connsiteY6" fmla="*/ 163903 h 174311"/>
                <a:gd name="connsiteX7" fmla="*/ 324667 w 324669"/>
                <a:gd name="connsiteY7" fmla="*/ 143423 h 174311"/>
                <a:gd name="connsiteX8" fmla="*/ 256402 w 324669"/>
                <a:gd name="connsiteY8" fmla="*/ 95707 h 174311"/>
                <a:gd name="connsiteX0" fmla="*/ 256402 w 343523"/>
                <a:gd name="connsiteY0" fmla="*/ 95707 h 174311"/>
                <a:gd name="connsiteX1" fmla="*/ 122400 w 343523"/>
                <a:gd name="connsiteY1" fmla="*/ 69357 h 174311"/>
                <a:gd name="connsiteX2" fmla="*/ 105948 w 343523"/>
                <a:gd name="connsiteY2" fmla="*/ 33723 h 174311"/>
                <a:gd name="connsiteX3" fmla="*/ 12085 w 343523"/>
                <a:gd name="connsiteY3" fmla="*/ 0 h 174311"/>
                <a:gd name="connsiteX4" fmla="*/ 3756 w 343523"/>
                <a:gd name="connsiteY4" fmla="*/ 43006 h 174311"/>
                <a:gd name="connsiteX5" fmla="*/ 68471 w 343523"/>
                <a:gd name="connsiteY5" fmla="*/ 136665 h 174311"/>
                <a:gd name="connsiteX6" fmla="*/ 249576 w 343523"/>
                <a:gd name="connsiteY6" fmla="*/ 163903 h 174311"/>
                <a:gd name="connsiteX7" fmla="*/ 343521 w 343523"/>
                <a:gd name="connsiteY7" fmla="*/ 143423 h 174311"/>
                <a:gd name="connsiteX8" fmla="*/ 256402 w 343523"/>
                <a:gd name="connsiteY8" fmla="*/ 95707 h 174311"/>
                <a:gd name="connsiteX0" fmla="*/ 256402 w 343523"/>
                <a:gd name="connsiteY0" fmla="*/ 95707 h 174311"/>
                <a:gd name="connsiteX1" fmla="*/ 122400 w 343523"/>
                <a:gd name="connsiteY1" fmla="*/ 69357 h 174311"/>
                <a:gd name="connsiteX2" fmla="*/ 105948 w 343523"/>
                <a:gd name="connsiteY2" fmla="*/ 33723 h 174311"/>
                <a:gd name="connsiteX3" fmla="*/ 12085 w 343523"/>
                <a:gd name="connsiteY3" fmla="*/ 0 h 174311"/>
                <a:gd name="connsiteX4" fmla="*/ 3756 w 343523"/>
                <a:gd name="connsiteY4" fmla="*/ 43006 h 174311"/>
                <a:gd name="connsiteX5" fmla="*/ 68471 w 343523"/>
                <a:gd name="connsiteY5" fmla="*/ 136665 h 174311"/>
                <a:gd name="connsiteX6" fmla="*/ 249576 w 343523"/>
                <a:gd name="connsiteY6" fmla="*/ 163903 h 174311"/>
                <a:gd name="connsiteX7" fmla="*/ 343521 w 343523"/>
                <a:gd name="connsiteY7" fmla="*/ 143423 h 174311"/>
                <a:gd name="connsiteX8" fmla="*/ 256402 w 343523"/>
                <a:gd name="connsiteY8" fmla="*/ 95707 h 174311"/>
                <a:gd name="connsiteX0" fmla="*/ 256402 w 343521"/>
                <a:gd name="connsiteY0" fmla="*/ 95707 h 180852"/>
                <a:gd name="connsiteX1" fmla="*/ 122400 w 343521"/>
                <a:gd name="connsiteY1" fmla="*/ 69357 h 180852"/>
                <a:gd name="connsiteX2" fmla="*/ 105948 w 343521"/>
                <a:gd name="connsiteY2" fmla="*/ 33723 h 180852"/>
                <a:gd name="connsiteX3" fmla="*/ 12085 w 343521"/>
                <a:gd name="connsiteY3" fmla="*/ 0 h 180852"/>
                <a:gd name="connsiteX4" fmla="*/ 3756 w 343521"/>
                <a:gd name="connsiteY4" fmla="*/ 43006 h 180852"/>
                <a:gd name="connsiteX5" fmla="*/ 68471 w 343521"/>
                <a:gd name="connsiteY5" fmla="*/ 136665 h 180852"/>
                <a:gd name="connsiteX6" fmla="*/ 249576 w 343521"/>
                <a:gd name="connsiteY6" fmla="*/ 163903 h 180852"/>
                <a:gd name="connsiteX7" fmla="*/ 343521 w 343521"/>
                <a:gd name="connsiteY7" fmla="*/ 143423 h 180852"/>
                <a:gd name="connsiteX8" fmla="*/ 256402 w 343521"/>
                <a:gd name="connsiteY8" fmla="*/ 95707 h 180852"/>
                <a:gd name="connsiteX0" fmla="*/ 256402 w 340379"/>
                <a:gd name="connsiteY0" fmla="*/ 95707 h 177111"/>
                <a:gd name="connsiteX1" fmla="*/ 122400 w 340379"/>
                <a:gd name="connsiteY1" fmla="*/ 69357 h 177111"/>
                <a:gd name="connsiteX2" fmla="*/ 105948 w 340379"/>
                <a:gd name="connsiteY2" fmla="*/ 33723 h 177111"/>
                <a:gd name="connsiteX3" fmla="*/ 12085 w 340379"/>
                <a:gd name="connsiteY3" fmla="*/ 0 h 177111"/>
                <a:gd name="connsiteX4" fmla="*/ 3756 w 340379"/>
                <a:gd name="connsiteY4" fmla="*/ 43006 h 177111"/>
                <a:gd name="connsiteX5" fmla="*/ 68471 w 340379"/>
                <a:gd name="connsiteY5" fmla="*/ 136665 h 177111"/>
                <a:gd name="connsiteX6" fmla="*/ 249576 w 340379"/>
                <a:gd name="connsiteY6" fmla="*/ 163903 h 177111"/>
                <a:gd name="connsiteX7" fmla="*/ 340379 w 340379"/>
                <a:gd name="connsiteY7" fmla="*/ 133996 h 177111"/>
                <a:gd name="connsiteX8" fmla="*/ 256402 w 340379"/>
                <a:gd name="connsiteY8" fmla="*/ 95707 h 17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79" h="177111">
                  <a:moveTo>
                    <a:pt x="256402" y="95707"/>
                  </a:moveTo>
                  <a:cubicBezTo>
                    <a:pt x="228550" y="108062"/>
                    <a:pt x="137486" y="72292"/>
                    <a:pt x="122400" y="69357"/>
                  </a:cubicBezTo>
                  <a:cubicBezTo>
                    <a:pt x="99395" y="64919"/>
                    <a:pt x="95981" y="52700"/>
                    <a:pt x="105948" y="33723"/>
                  </a:cubicBezTo>
                  <a:cubicBezTo>
                    <a:pt x="106562" y="33791"/>
                    <a:pt x="51610" y="20616"/>
                    <a:pt x="12085" y="0"/>
                  </a:cubicBezTo>
                  <a:cubicBezTo>
                    <a:pt x="9354" y="14336"/>
                    <a:pt x="6828" y="28739"/>
                    <a:pt x="3756" y="43006"/>
                  </a:cubicBezTo>
                  <a:cubicBezTo>
                    <a:pt x="-8873" y="100690"/>
                    <a:pt x="9764" y="126903"/>
                    <a:pt x="68471" y="136665"/>
                  </a:cubicBezTo>
                  <a:cubicBezTo>
                    <a:pt x="101716" y="142195"/>
                    <a:pt x="229643" y="144038"/>
                    <a:pt x="249576" y="163903"/>
                  </a:cubicBezTo>
                  <a:cubicBezTo>
                    <a:pt x="270055" y="184382"/>
                    <a:pt x="328288" y="185687"/>
                    <a:pt x="340379" y="133996"/>
                  </a:cubicBezTo>
                  <a:cubicBezTo>
                    <a:pt x="336689" y="77457"/>
                    <a:pt x="317840" y="68401"/>
                    <a:pt x="256402" y="95707"/>
                  </a:cubicBezTo>
                  <a:close/>
                </a:path>
              </a:pathLst>
            </a:custGeom>
            <a:solidFill>
              <a:srgbClr val="FEAB8F"/>
            </a:solidFill>
            <a:ln w="6826"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AD08C3F3-677F-4319-8424-968EB0FA2931}"/>
                </a:ext>
              </a:extLst>
            </p:cNvPr>
            <p:cNvSpPr/>
            <p:nvPr/>
          </p:nvSpPr>
          <p:spPr>
            <a:xfrm>
              <a:off x="5576645" y="4712432"/>
              <a:ext cx="62666" cy="166399"/>
            </a:xfrm>
            <a:custGeom>
              <a:avLst/>
              <a:gdLst>
                <a:gd name="connsiteX0" fmla="*/ 62667 w 62666"/>
                <a:gd name="connsiteY0" fmla="*/ 9425 h 166399"/>
                <a:gd name="connsiteX1" fmla="*/ 35703 w 62666"/>
                <a:gd name="connsiteY1" fmla="*/ 152029 h 166399"/>
                <a:gd name="connsiteX2" fmla="*/ 0 w 62666"/>
                <a:gd name="connsiteY2" fmla="*/ 154828 h 166399"/>
                <a:gd name="connsiteX3" fmla="*/ 41505 w 62666"/>
                <a:gd name="connsiteY3" fmla="*/ 2530 h 166399"/>
                <a:gd name="connsiteX4" fmla="*/ 62667 w 62666"/>
                <a:gd name="connsiteY4" fmla="*/ 9425 h 16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66" h="166399">
                  <a:moveTo>
                    <a:pt x="62667" y="9425"/>
                  </a:moveTo>
                  <a:cubicBezTo>
                    <a:pt x="53656" y="56936"/>
                    <a:pt x="44713" y="104448"/>
                    <a:pt x="35703" y="152029"/>
                  </a:cubicBezTo>
                  <a:cubicBezTo>
                    <a:pt x="25121" y="169504"/>
                    <a:pt x="13312" y="171757"/>
                    <a:pt x="0" y="154828"/>
                  </a:cubicBezTo>
                  <a:cubicBezTo>
                    <a:pt x="27852" y="125406"/>
                    <a:pt x="16179" y="45536"/>
                    <a:pt x="41505" y="2530"/>
                  </a:cubicBezTo>
                  <a:cubicBezTo>
                    <a:pt x="50447" y="-883"/>
                    <a:pt x="62189" y="-2658"/>
                    <a:pt x="62667" y="9425"/>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2C782D27-02B4-406A-8433-22A394EF666E}"/>
                </a:ext>
              </a:extLst>
            </p:cNvPr>
            <p:cNvSpPr/>
            <p:nvPr/>
          </p:nvSpPr>
          <p:spPr>
            <a:xfrm>
              <a:off x="5131016" y="4454261"/>
              <a:ext cx="214554" cy="119818"/>
            </a:xfrm>
            <a:custGeom>
              <a:avLst/>
              <a:gdLst>
                <a:gd name="connsiteX0" fmla="*/ 50515 w 214554"/>
                <a:gd name="connsiteY0" fmla="*/ 0 h 119818"/>
                <a:gd name="connsiteX1" fmla="*/ 90996 w 214554"/>
                <a:gd name="connsiteY1" fmla="*/ 48877 h 119818"/>
                <a:gd name="connsiteX2" fmla="*/ 120828 w 214554"/>
                <a:gd name="connsiteY2" fmla="*/ 49082 h 119818"/>
                <a:gd name="connsiteX3" fmla="*/ 148134 w 214554"/>
                <a:gd name="connsiteY3" fmla="*/ 6690 h 119818"/>
                <a:gd name="connsiteX4" fmla="*/ 214555 w 214554"/>
                <a:gd name="connsiteY4" fmla="*/ 36658 h 119818"/>
                <a:gd name="connsiteX5" fmla="*/ 159534 w 214554"/>
                <a:gd name="connsiteY5" fmla="*/ 117278 h 119818"/>
                <a:gd name="connsiteX6" fmla="*/ 140965 w 214554"/>
                <a:gd name="connsiteY6" fmla="*/ 112158 h 119818"/>
                <a:gd name="connsiteX7" fmla="*/ 75978 w 214554"/>
                <a:gd name="connsiteY7" fmla="*/ 109564 h 119818"/>
                <a:gd name="connsiteX8" fmla="*/ 51062 w 214554"/>
                <a:gd name="connsiteY8" fmla="*/ 107789 h 119818"/>
                <a:gd name="connsiteX9" fmla="*/ 0 w 214554"/>
                <a:gd name="connsiteY9" fmla="*/ 36180 h 119818"/>
                <a:gd name="connsiteX10" fmla="*/ 50515 w 214554"/>
                <a:gd name="connsiteY10" fmla="*/ 0 h 11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554" h="119818">
                  <a:moveTo>
                    <a:pt x="50515" y="0"/>
                  </a:moveTo>
                  <a:cubicBezTo>
                    <a:pt x="68128" y="12834"/>
                    <a:pt x="78708" y="31743"/>
                    <a:pt x="90996" y="48877"/>
                  </a:cubicBezTo>
                  <a:cubicBezTo>
                    <a:pt x="102260" y="64646"/>
                    <a:pt x="110724" y="64851"/>
                    <a:pt x="120828" y="49082"/>
                  </a:cubicBezTo>
                  <a:cubicBezTo>
                    <a:pt x="129907" y="34951"/>
                    <a:pt x="139054" y="20821"/>
                    <a:pt x="148134" y="6690"/>
                  </a:cubicBezTo>
                  <a:cubicBezTo>
                    <a:pt x="170251" y="16657"/>
                    <a:pt x="192369" y="26691"/>
                    <a:pt x="214555" y="36658"/>
                  </a:cubicBezTo>
                  <a:cubicBezTo>
                    <a:pt x="194144" y="64919"/>
                    <a:pt x="184859" y="82327"/>
                    <a:pt x="159534" y="117278"/>
                  </a:cubicBezTo>
                  <a:cubicBezTo>
                    <a:pt x="152707" y="124104"/>
                    <a:pt x="143765" y="115367"/>
                    <a:pt x="140965" y="112158"/>
                  </a:cubicBezTo>
                  <a:cubicBezTo>
                    <a:pt x="109837" y="75978"/>
                    <a:pt x="109155" y="75500"/>
                    <a:pt x="75978" y="109564"/>
                  </a:cubicBezTo>
                  <a:cubicBezTo>
                    <a:pt x="64919" y="120896"/>
                    <a:pt x="59390" y="120077"/>
                    <a:pt x="51062" y="107789"/>
                  </a:cubicBezTo>
                  <a:cubicBezTo>
                    <a:pt x="34542" y="83555"/>
                    <a:pt x="17066" y="60004"/>
                    <a:pt x="0" y="36180"/>
                  </a:cubicBezTo>
                  <a:cubicBezTo>
                    <a:pt x="16725" y="24165"/>
                    <a:pt x="33654" y="12083"/>
                    <a:pt x="50515" y="0"/>
                  </a:cubicBezTo>
                  <a:close/>
                </a:path>
              </a:pathLst>
            </a:custGeom>
            <a:solidFill>
              <a:srgbClr val="FDFDFD"/>
            </a:solidFill>
            <a:ln w="6826"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A61DF7C5-823D-48DF-B6EC-91F6665C1969}"/>
                </a:ext>
              </a:extLst>
            </p:cNvPr>
            <p:cNvSpPr/>
            <p:nvPr/>
          </p:nvSpPr>
          <p:spPr>
            <a:xfrm>
              <a:off x="5154021" y="4240826"/>
              <a:ext cx="211550" cy="277061"/>
            </a:xfrm>
            <a:custGeom>
              <a:avLst/>
              <a:gdLst>
                <a:gd name="connsiteX0" fmla="*/ 198581 w 211550"/>
                <a:gd name="connsiteY0" fmla="*/ 16834 h 277061"/>
                <a:gd name="connsiteX1" fmla="*/ 211551 w 211550"/>
                <a:gd name="connsiteY1" fmla="*/ 105509 h 277061"/>
                <a:gd name="connsiteX2" fmla="*/ 149021 w 211550"/>
                <a:gd name="connsiteY2" fmla="*/ 183740 h 277061"/>
                <a:gd name="connsiteX3" fmla="*/ 125129 w 211550"/>
                <a:gd name="connsiteY3" fmla="*/ 220193 h 277061"/>
                <a:gd name="connsiteX4" fmla="*/ 95502 w 211550"/>
                <a:gd name="connsiteY4" fmla="*/ 269344 h 277061"/>
                <a:gd name="connsiteX5" fmla="*/ 68196 w 211550"/>
                <a:gd name="connsiteY5" fmla="*/ 262517 h 277061"/>
                <a:gd name="connsiteX6" fmla="*/ 27510 w 211550"/>
                <a:gd name="connsiteY6" fmla="*/ 213435 h 277061"/>
                <a:gd name="connsiteX7" fmla="*/ 0 w 211550"/>
                <a:gd name="connsiteY7" fmla="*/ 86054 h 277061"/>
                <a:gd name="connsiteX8" fmla="*/ 74272 w 211550"/>
                <a:gd name="connsiteY8" fmla="*/ 25299 h 277061"/>
                <a:gd name="connsiteX9" fmla="*/ 198581 w 211550"/>
                <a:gd name="connsiteY9" fmla="*/ 16834 h 27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550" h="277061">
                  <a:moveTo>
                    <a:pt x="198581" y="16834"/>
                  </a:moveTo>
                  <a:cubicBezTo>
                    <a:pt x="210868" y="40590"/>
                    <a:pt x="204588" y="77794"/>
                    <a:pt x="211551" y="105509"/>
                  </a:cubicBezTo>
                  <a:cubicBezTo>
                    <a:pt x="211414" y="167971"/>
                    <a:pt x="197898" y="194253"/>
                    <a:pt x="149021" y="183740"/>
                  </a:cubicBezTo>
                  <a:cubicBezTo>
                    <a:pt x="122807" y="180600"/>
                    <a:pt x="123968" y="202103"/>
                    <a:pt x="125129" y="220193"/>
                  </a:cubicBezTo>
                  <a:cubicBezTo>
                    <a:pt x="115981" y="242038"/>
                    <a:pt x="107380" y="255076"/>
                    <a:pt x="95502" y="269344"/>
                  </a:cubicBezTo>
                  <a:cubicBezTo>
                    <a:pt x="83965" y="283201"/>
                    <a:pt x="79460" y="276852"/>
                    <a:pt x="68196" y="262517"/>
                  </a:cubicBezTo>
                  <a:cubicBezTo>
                    <a:pt x="54543" y="245110"/>
                    <a:pt x="45123" y="230979"/>
                    <a:pt x="27510" y="213435"/>
                  </a:cubicBezTo>
                  <a:cubicBezTo>
                    <a:pt x="28398" y="168790"/>
                    <a:pt x="21708" y="125784"/>
                    <a:pt x="0" y="86054"/>
                  </a:cubicBezTo>
                  <a:cubicBezTo>
                    <a:pt x="27169" y="30419"/>
                    <a:pt x="51539" y="48850"/>
                    <a:pt x="74272" y="25299"/>
                  </a:cubicBezTo>
                  <a:cubicBezTo>
                    <a:pt x="104786" y="-6308"/>
                    <a:pt x="166087" y="-7332"/>
                    <a:pt x="198581" y="16834"/>
                  </a:cubicBezTo>
                  <a:close/>
                </a:path>
              </a:pathLst>
            </a:custGeom>
            <a:solidFill>
              <a:srgbClr val="FEAA8E"/>
            </a:solidFill>
            <a:ln w="6826"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E4D8186A-735C-4887-A6A4-C1791F4DA696}"/>
                </a:ext>
              </a:extLst>
            </p:cNvPr>
            <p:cNvSpPr/>
            <p:nvPr/>
          </p:nvSpPr>
          <p:spPr>
            <a:xfrm>
              <a:off x="5140950" y="4166738"/>
              <a:ext cx="211651" cy="213728"/>
            </a:xfrm>
            <a:custGeom>
              <a:avLst/>
              <a:gdLst>
                <a:gd name="connsiteX0" fmla="*/ 211652 w 211651"/>
                <a:gd name="connsiteY0" fmla="*/ 90921 h 213728"/>
                <a:gd name="connsiteX1" fmla="*/ 74441 w 211651"/>
                <a:gd name="connsiteY1" fmla="*/ 138638 h 213728"/>
                <a:gd name="connsiteX2" fmla="*/ 40308 w 211651"/>
                <a:gd name="connsiteY2" fmla="*/ 138638 h 213728"/>
                <a:gd name="connsiteX3" fmla="*/ 33482 w 211651"/>
                <a:gd name="connsiteY3" fmla="*/ 172770 h 213728"/>
                <a:gd name="connsiteX4" fmla="*/ 33482 w 211651"/>
                <a:gd name="connsiteY4" fmla="*/ 213729 h 213728"/>
                <a:gd name="connsiteX5" fmla="*/ 7132 w 211651"/>
                <a:gd name="connsiteY5" fmla="*/ 159936 h 213728"/>
                <a:gd name="connsiteX6" fmla="*/ 6176 w 211651"/>
                <a:gd name="connsiteY6" fmla="*/ 77200 h 213728"/>
                <a:gd name="connsiteX7" fmla="*/ 47135 w 211651"/>
                <a:gd name="connsiteY7" fmla="*/ 29415 h 213728"/>
                <a:gd name="connsiteX8" fmla="*/ 150623 w 211651"/>
                <a:gd name="connsiteY8" fmla="*/ 4772 h 213728"/>
                <a:gd name="connsiteX9" fmla="*/ 209058 w 211651"/>
                <a:gd name="connsiteY9" fmla="*/ 75971 h 213728"/>
                <a:gd name="connsiteX10" fmla="*/ 211652 w 211651"/>
                <a:gd name="connsiteY10" fmla="*/ 90921 h 2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651" h="213728">
                  <a:moveTo>
                    <a:pt x="211652" y="90921"/>
                  </a:moveTo>
                  <a:cubicBezTo>
                    <a:pt x="149531" y="84026"/>
                    <a:pt x="129052" y="64161"/>
                    <a:pt x="74441" y="138638"/>
                  </a:cubicBezTo>
                  <a:cubicBezTo>
                    <a:pt x="60788" y="159117"/>
                    <a:pt x="53961" y="138638"/>
                    <a:pt x="40308" y="138638"/>
                  </a:cubicBezTo>
                  <a:cubicBezTo>
                    <a:pt x="25017" y="138638"/>
                    <a:pt x="28635" y="169561"/>
                    <a:pt x="33482" y="172770"/>
                  </a:cubicBezTo>
                  <a:cubicBezTo>
                    <a:pt x="53961" y="186423"/>
                    <a:pt x="33482" y="213729"/>
                    <a:pt x="33482" y="213729"/>
                  </a:cubicBezTo>
                  <a:cubicBezTo>
                    <a:pt x="33482" y="213729"/>
                    <a:pt x="7132" y="159868"/>
                    <a:pt x="7132" y="159936"/>
                  </a:cubicBezTo>
                  <a:cubicBezTo>
                    <a:pt x="2149" y="131334"/>
                    <a:pt x="-5565" y="104437"/>
                    <a:pt x="6176" y="77200"/>
                  </a:cubicBezTo>
                  <a:cubicBezTo>
                    <a:pt x="19829" y="56721"/>
                    <a:pt x="26656" y="43068"/>
                    <a:pt x="47135" y="29415"/>
                  </a:cubicBezTo>
                  <a:cubicBezTo>
                    <a:pt x="77103" y="13578"/>
                    <a:pt x="113078" y="-10246"/>
                    <a:pt x="150623" y="4772"/>
                  </a:cubicBezTo>
                  <a:cubicBezTo>
                    <a:pt x="176837" y="22589"/>
                    <a:pt x="202504" y="33374"/>
                    <a:pt x="209058" y="75971"/>
                  </a:cubicBezTo>
                  <a:cubicBezTo>
                    <a:pt x="209945" y="81023"/>
                    <a:pt x="210764" y="86006"/>
                    <a:pt x="211652" y="90921"/>
                  </a:cubicBezTo>
                  <a:close/>
                </a:path>
              </a:pathLst>
            </a:custGeom>
            <a:solidFill>
              <a:srgbClr val="02345D"/>
            </a:solidFill>
            <a:ln w="6826" cap="flat">
              <a:noFill/>
              <a:prstDash val="solid"/>
              <a:miter/>
            </a:ln>
          </p:spPr>
          <p:txBody>
            <a:bodyPr rtlCol="0" anchor="ctr"/>
            <a:lstStyle/>
            <a:p>
              <a:endParaRPr lang="ko-KR" altLang="en-US"/>
            </a:p>
          </p:txBody>
        </p:sp>
      </p:grpSp>
      <p:grpSp>
        <p:nvGrpSpPr>
          <p:cNvPr id="46" name="그룹 45">
            <a:extLst>
              <a:ext uri="{FF2B5EF4-FFF2-40B4-BE49-F238E27FC236}">
                <a16:creationId xmlns:a16="http://schemas.microsoft.com/office/drawing/2014/main" id="{1951D34B-E796-499F-9E46-9B4C6513BDA9}"/>
              </a:ext>
            </a:extLst>
          </p:cNvPr>
          <p:cNvGrpSpPr/>
          <p:nvPr/>
        </p:nvGrpSpPr>
        <p:grpSpPr>
          <a:xfrm>
            <a:off x="7774396" y="2046732"/>
            <a:ext cx="1856433" cy="2118730"/>
            <a:chOff x="4526099" y="1766796"/>
            <a:chExt cx="1856433" cy="2118730"/>
          </a:xfrm>
        </p:grpSpPr>
        <p:grpSp>
          <p:nvGrpSpPr>
            <p:cNvPr id="47" name="그룹 46">
              <a:extLst>
                <a:ext uri="{FF2B5EF4-FFF2-40B4-BE49-F238E27FC236}">
                  <a16:creationId xmlns:a16="http://schemas.microsoft.com/office/drawing/2014/main" id="{4B589B69-F76A-466F-AABC-B2D197E07398}"/>
                </a:ext>
              </a:extLst>
            </p:cNvPr>
            <p:cNvGrpSpPr/>
            <p:nvPr/>
          </p:nvGrpSpPr>
          <p:grpSpPr>
            <a:xfrm>
              <a:off x="4526099" y="1766796"/>
              <a:ext cx="1856433" cy="2118730"/>
              <a:chOff x="5986953" y="1865283"/>
              <a:chExt cx="1856433" cy="2118730"/>
            </a:xfrm>
          </p:grpSpPr>
          <p:sp>
            <p:nvSpPr>
              <p:cNvPr id="50" name="Freeform: Shape 327">
                <a:extLst>
                  <a:ext uri="{FF2B5EF4-FFF2-40B4-BE49-F238E27FC236}">
                    <a16:creationId xmlns:a16="http://schemas.microsoft.com/office/drawing/2014/main" id="{D8121345-A856-4AE8-86E7-145BCFC77038}"/>
                  </a:ext>
                </a:extLst>
              </p:cNvPr>
              <p:cNvSpPr/>
              <p:nvPr/>
            </p:nvSpPr>
            <p:spPr>
              <a:xfrm>
                <a:off x="5986953" y="1865283"/>
                <a:ext cx="1856433" cy="2118730"/>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 name="connsiteX0" fmla="*/ 3124253 w 3161070"/>
                  <a:gd name="connsiteY0" fmla="*/ 564888 h 3735911"/>
                  <a:gd name="connsiteX1" fmla="*/ 1605390 w 3161070"/>
                  <a:gd name="connsiteY1" fmla="*/ 4946 h 3735911"/>
                  <a:gd name="connsiteX2" fmla="*/ 1560869 w 3161070"/>
                  <a:gd name="connsiteY2" fmla="*/ 4090 h 3735911"/>
                  <a:gd name="connsiteX3" fmla="*/ 36013 w 3161070"/>
                  <a:gd name="connsiteY3" fmla="*/ 565744 h 3735911"/>
                  <a:gd name="connsiteX4" fmla="*/ 53 w 3161070"/>
                  <a:gd name="connsiteY4" fmla="*/ 618827 h 3735911"/>
                  <a:gd name="connsiteX5" fmla="*/ 48855 w 3161070"/>
                  <a:gd name="connsiteY5" fmla="*/ 1732717 h 3735911"/>
                  <a:gd name="connsiteX6" fmla="*/ 310846 w 3161070"/>
                  <a:gd name="connsiteY6" fmla="*/ 2644548 h 3735911"/>
                  <a:gd name="connsiteX7" fmla="*/ 847671 w 3161070"/>
                  <a:gd name="connsiteY7" fmla="*/ 3333773 h 3735911"/>
                  <a:gd name="connsiteX8" fmla="*/ 1365660 w 3161070"/>
                  <a:gd name="connsiteY8" fmla="*/ 3654840 h 3735911"/>
                  <a:gd name="connsiteX9" fmla="*/ 1632788 w 3161070"/>
                  <a:gd name="connsiteY9" fmla="*/ 3725047 h 3735911"/>
                  <a:gd name="connsiteX10" fmla="*/ 1845977 w 3161070"/>
                  <a:gd name="connsiteY10" fmla="*/ 3627443 h 3735911"/>
                  <a:gd name="connsiteX11" fmla="*/ 2660204 w 3161070"/>
                  <a:gd name="connsiteY11" fmla="*/ 2950205 h 3735911"/>
                  <a:gd name="connsiteX12" fmla="*/ 2893084 w 3161070"/>
                  <a:gd name="connsiteY12" fmla="*/ 2535813 h 3735911"/>
                  <a:gd name="connsiteX13" fmla="*/ 3161069 w 3161070"/>
                  <a:gd name="connsiteY13" fmla="*/ 616258 h 3735911"/>
                  <a:gd name="connsiteX14" fmla="*/ 3124253 w 3161070"/>
                  <a:gd name="connsiteY14" fmla="*/ 564888 h 3735911"/>
                  <a:gd name="connsiteX15" fmla="*/ 772327 w 3161070"/>
                  <a:gd name="connsiteY15" fmla="*/ 1315757 h 3735911"/>
                  <a:gd name="connsiteX16" fmla="*/ 772327 w 3161070"/>
                  <a:gd name="connsiteY16" fmla="*/ 1316614 h 3735911"/>
                  <a:gd name="connsiteX17" fmla="*/ 771471 w 3161070"/>
                  <a:gd name="connsiteY17" fmla="*/ 1316614 h 3735911"/>
                  <a:gd name="connsiteX18" fmla="*/ 772327 w 3161070"/>
                  <a:gd name="connsiteY18" fmla="*/ 1315757 h 3735911"/>
                  <a:gd name="connsiteX19" fmla="*/ 772327 w 3161070"/>
                  <a:gd name="connsiteY19" fmla="*/ 1315757 h 3735911"/>
                  <a:gd name="connsiteX20" fmla="*/ 772327 w 3161070"/>
                  <a:gd name="connsiteY20" fmla="*/ 1315757 h 3735911"/>
                  <a:gd name="connsiteX21" fmla="*/ 1304015 w 3161070"/>
                  <a:gd name="connsiteY21" fmla="*/ 1392813 h 3735911"/>
                  <a:gd name="connsiteX22" fmla="*/ 1307440 w 3161070"/>
                  <a:gd name="connsiteY22" fmla="*/ 1398807 h 3735911"/>
                  <a:gd name="connsiteX23" fmla="*/ 1300590 w 3161070"/>
                  <a:gd name="connsiteY23" fmla="*/ 1398807 h 3735911"/>
                  <a:gd name="connsiteX24" fmla="*/ 1304015 w 3161070"/>
                  <a:gd name="connsiteY24" fmla="*/ 1392813 h 3735911"/>
                  <a:gd name="connsiteX25" fmla="*/ 2088275 w 3161070"/>
                  <a:gd name="connsiteY25" fmla="*/ 2686501 h 3735911"/>
                  <a:gd name="connsiteX26" fmla="*/ 2088275 w 3161070"/>
                  <a:gd name="connsiteY26" fmla="*/ 2686501 h 3735911"/>
                  <a:gd name="connsiteX27" fmla="*/ 2088275 w 3161070"/>
                  <a:gd name="connsiteY27" fmla="*/ 2686501 h 3735911"/>
                  <a:gd name="connsiteX28" fmla="*/ 2088275 w 3161070"/>
                  <a:gd name="connsiteY28" fmla="*/ 2686501 h 3735911"/>
                  <a:gd name="connsiteX29" fmla="*/ 2088275 w 3161070"/>
                  <a:gd name="connsiteY29" fmla="*/ 2687357 h 3735911"/>
                  <a:gd name="connsiteX30" fmla="*/ 2088275 w 3161070"/>
                  <a:gd name="connsiteY30" fmla="*/ 2687357 h 3735911"/>
                  <a:gd name="connsiteX31" fmla="*/ 2088275 w 3161070"/>
                  <a:gd name="connsiteY31" fmla="*/ 2687357 h 3735911"/>
                  <a:gd name="connsiteX32" fmla="*/ 2088275 w 3161070"/>
                  <a:gd name="connsiteY32" fmla="*/ 2687357 h 3735911"/>
                  <a:gd name="connsiteX33" fmla="*/ 1401619 w 3161070"/>
                  <a:gd name="connsiteY33" fmla="*/ 2387694 h 3735911"/>
                  <a:gd name="connsiteX34" fmla="*/ 1401619 w 3161070"/>
                  <a:gd name="connsiteY34" fmla="*/ 2387694 h 3735911"/>
                  <a:gd name="connsiteX35" fmla="*/ 1401619 w 3161070"/>
                  <a:gd name="connsiteY35" fmla="*/ 2387694 h 3735911"/>
                  <a:gd name="connsiteX36" fmla="*/ 1401619 w 3161070"/>
                  <a:gd name="connsiteY36" fmla="*/ 2387694 h 3735911"/>
                  <a:gd name="connsiteX37" fmla="*/ 955550 w 3161070"/>
                  <a:gd name="connsiteY37" fmla="*/ 2665953 h 3735911"/>
                  <a:gd name="connsiteX38" fmla="*/ 955550 w 3161070"/>
                  <a:gd name="connsiteY38" fmla="*/ 2666809 h 3735911"/>
                  <a:gd name="connsiteX39" fmla="*/ 955550 w 3161070"/>
                  <a:gd name="connsiteY39" fmla="*/ 2666809 h 3735911"/>
                  <a:gd name="connsiteX40" fmla="*/ 955550 w 3161070"/>
                  <a:gd name="connsiteY40" fmla="*/ 2665953 h 3735911"/>
                  <a:gd name="connsiteX41" fmla="*/ 1074559 w 3161070"/>
                  <a:gd name="connsiteY41" fmla="*/ 2736160 h 3735911"/>
                  <a:gd name="connsiteX42" fmla="*/ 1074559 w 3161070"/>
                  <a:gd name="connsiteY42" fmla="*/ 2736160 h 3735911"/>
                  <a:gd name="connsiteX43" fmla="*/ 1074559 w 3161070"/>
                  <a:gd name="connsiteY43" fmla="*/ 2736160 h 3735911"/>
                  <a:gd name="connsiteX44" fmla="*/ 1074559 w 3161070"/>
                  <a:gd name="connsiteY44" fmla="*/ 2737016 h 3735911"/>
                  <a:gd name="connsiteX45" fmla="*/ 1072846 w 3161070"/>
                  <a:gd name="connsiteY45" fmla="*/ 2737016 h 3735911"/>
                  <a:gd name="connsiteX46" fmla="*/ 1074559 w 3161070"/>
                  <a:gd name="connsiteY46" fmla="*/ 2736160 h 3735911"/>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7468 w 3254285"/>
                  <a:gd name="connsiteY0" fmla="*/ 559942 h 3730965"/>
                  <a:gd name="connsiteX1" fmla="*/ 1698605 w 3254285"/>
                  <a:gd name="connsiteY1" fmla="*/ 0 h 3730965"/>
                  <a:gd name="connsiteX2" fmla="*/ 129228 w 3254285"/>
                  <a:gd name="connsiteY2" fmla="*/ 560798 h 3730965"/>
                  <a:gd name="connsiteX3" fmla="*/ 93268 w 3254285"/>
                  <a:gd name="connsiteY3" fmla="*/ 613881 h 3730965"/>
                  <a:gd name="connsiteX4" fmla="*/ 142070 w 3254285"/>
                  <a:gd name="connsiteY4" fmla="*/ 1727771 h 3730965"/>
                  <a:gd name="connsiteX5" fmla="*/ 404061 w 3254285"/>
                  <a:gd name="connsiteY5" fmla="*/ 2639602 h 3730965"/>
                  <a:gd name="connsiteX6" fmla="*/ 940886 w 3254285"/>
                  <a:gd name="connsiteY6" fmla="*/ 3328827 h 3730965"/>
                  <a:gd name="connsiteX7" fmla="*/ 1458875 w 3254285"/>
                  <a:gd name="connsiteY7" fmla="*/ 3649894 h 3730965"/>
                  <a:gd name="connsiteX8" fmla="*/ 1726003 w 3254285"/>
                  <a:gd name="connsiteY8" fmla="*/ 3720101 h 3730965"/>
                  <a:gd name="connsiteX9" fmla="*/ 1939192 w 3254285"/>
                  <a:gd name="connsiteY9" fmla="*/ 3622497 h 3730965"/>
                  <a:gd name="connsiteX10" fmla="*/ 2753419 w 3254285"/>
                  <a:gd name="connsiteY10" fmla="*/ 2945259 h 3730965"/>
                  <a:gd name="connsiteX11" fmla="*/ 2986299 w 3254285"/>
                  <a:gd name="connsiteY11" fmla="*/ 2530867 h 3730965"/>
                  <a:gd name="connsiteX12" fmla="*/ 3254284 w 3254285"/>
                  <a:gd name="connsiteY12" fmla="*/ 611312 h 3730965"/>
                  <a:gd name="connsiteX13" fmla="*/ 3217468 w 3254285"/>
                  <a:gd name="connsiteY13" fmla="*/ 559942 h 3730965"/>
                  <a:gd name="connsiteX14" fmla="*/ 865542 w 3254285"/>
                  <a:gd name="connsiteY14" fmla="*/ 1310811 h 3730965"/>
                  <a:gd name="connsiteX15" fmla="*/ 865542 w 3254285"/>
                  <a:gd name="connsiteY15" fmla="*/ 1311668 h 3730965"/>
                  <a:gd name="connsiteX16" fmla="*/ 864686 w 3254285"/>
                  <a:gd name="connsiteY16" fmla="*/ 1311668 h 3730965"/>
                  <a:gd name="connsiteX17" fmla="*/ 865542 w 3254285"/>
                  <a:gd name="connsiteY17" fmla="*/ 1310811 h 3730965"/>
                  <a:gd name="connsiteX18" fmla="*/ 865542 w 3254285"/>
                  <a:gd name="connsiteY18" fmla="*/ 1310811 h 3730965"/>
                  <a:gd name="connsiteX19" fmla="*/ 865542 w 3254285"/>
                  <a:gd name="connsiteY19" fmla="*/ 1310811 h 3730965"/>
                  <a:gd name="connsiteX20" fmla="*/ 1397230 w 3254285"/>
                  <a:gd name="connsiteY20" fmla="*/ 1387867 h 3730965"/>
                  <a:gd name="connsiteX21" fmla="*/ 1400655 w 3254285"/>
                  <a:gd name="connsiteY21" fmla="*/ 1393861 h 3730965"/>
                  <a:gd name="connsiteX22" fmla="*/ 1393805 w 3254285"/>
                  <a:gd name="connsiteY22" fmla="*/ 1393861 h 3730965"/>
                  <a:gd name="connsiteX23" fmla="*/ 1397230 w 3254285"/>
                  <a:gd name="connsiteY23" fmla="*/ 1387867 h 3730965"/>
                  <a:gd name="connsiteX24" fmla="*/ 2181490 w 3254285"/>
                  <a:gd name="connsiteY24" fmla="*/ 2681555 h 3730965"/>
                  <a:gd name="connsiteX25" fmla="*/ 2181490 w 3254285"/>
                  <a:gd name="connsiteY25" fmla="*/ 2681555 h 3730965"/>
                  <a:gd name="connsiteX26" fmla="*/ 2181490 w 3254285"/>
                  <a:gd name="connsiteY26" fmla="*/ 2681555 h 3730965"/>
                  <a:gd name="connsiteX27" fmla="*/ 2181490 w 3254285"/>
                  <a:gd name="connsiteY27" fmla="*/ 2681555 h 3730965"/>
                  <a:gd name="connsiteX28" fmla="*/ 2181490 w 3254285"/>
                  <a:gd name="connsiteY28" fmla="*/ 2682411 h 3730965"/>
                  <a:gd name="connsiteX29" fmla="*/ 2181490 w 3254285"/>
                  <a:gd name="connsiteY29" fmla="*/ 2682411 h 3730965"/>
                  <a:gd name="connsiteX30" fmla="*/ 2181490 w 3254285"/>
                  <a:gd name="connsiteY30" fmla="*/ 2682411 h 3730965"/>
                  <a:gd name="connsiteX31" fmla="*/ 2181490 w 3254285"/>
                  <a:gd name="connsiteY31" fmla="*/ 2682411 h 3730965"/>
                  <a:gd name="connsiteX32" fmla="*/ 1494834 w 3254285"/>
                  <a:gd name="connsiteY32" fmla="*/ 2382748 h 3730965"/>
                  <a:gd name="connsiteX33" fmla="*/ 1494834 w 3254285"/>
                  <a:gd name="connsiteY33" fmla="*/ 2382748 h 3730965"/>
                  <a:gd name="connsiteX34" fmla="*/ 1494834 w 3254285"/>
                  <a:gd name="connsiteY34" fmla="*/ 2382748 h 3730965"/>
                  <a:gd name="connsiteX35" fmla="*/ 1494834 w 3254285"/>
                  <a:gd name="connsiteY35" fmla="*/ 2382748 h 3730965"/>
                  <a:gd name="connsiteX36" fmla="*/ 1048765 w 3254285"/>
                  <a:gd name="connsiteY36" fmla="*/ 2661007 h 3730965"/>
                  <a:gd name="connsiteX37" fmla="*/ 1048765 w 3254285"/>
                  <a:gd name="connsiteY37" fmla="*/ 2661863 h 3730965"/>
                  <a:gd name="connsiteX38" fmla="*/ 1048765 w 3254285"/>
                  <a:gd name="connsiteY38" fmla="*/ 2661863 h 3730965"/>
                  <a:gd name="connsiteX39" fmla="*/ 1048765 w 3254285"/>
                  <a:gd name="connsiteY39" fmla="*/ 2661007 h 3730965"/>
                  <a:gd name="connsiteX40" fmla="*/ 1167774 w 3254285"/>
                  <a:gd name="connsiteY40" fmla="*/ 2731214 h 3730965"/>
                  <a:gd name="connsiteX41" fmla="*/ 1167774 w 3254285"/>
                  <a:gd name="connsiteY41" fmla="*/ 2731214 h 3730965"/>
                  <a:gd name="connsiteX42" fmla="*/ 1167774 w 3254285"/>
                  <a:gd name="connsiteY42" fmla="*/ 2731214 h 3730965"/>
                  <a:gd name="connsiteX43" fmla="*/ 1167774 w 3254285"/>
                  <a:gd name="connsiteY43" fmla="*/ 2732070 h 3730965"/>
                  <a:gd name="connsiteX44" fmla="*/ 1166061 w 3254285"/>
                  <a:gd name="connsiteY44" fmla="*/ 2732070 h 3730965"/>
                  <a:gd name="connsiteX45" fmla="*/ 1167774 w 3254285"/>
                  <a:gd name="connsiteY45" fmla="*/ 2731214 h 3730965"/>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5203 w 3252020"/>
                  <a:gd name="connsiteY0" fmla="*/ 559942 h 3730965"/>
                  <a:gd name="connsiteX1" fmla="*/ 1665509 w 3252020"/>
                  <a:gd name="connsiteY1" fmla="*/ 0 h 3730965"/>
                  <a:gd name="connsiteX2" fmla="*/ 126963 w 3252020"/>
                  <a:gd name="connsiteY2" fmla="*/ 560798 h 3730965"/>
                  <a:gd name="connsiteX3" fmla="*/ 91003 w 3252020"/>
                  <a:gd name="connsiteY3" fmla="*/ 613881 h 3730965"/>
                  <a:gd name="connsiteX4" fmla="*/ 139805 w 3252020"/>
                  <a:gd name="connsiteY4" fmla="*/ 1727771 h 3730965"/>
                  <a:gd name="connsiteX5" fmla="*/ 401796 w 3252020"/>
                  <a:gd name="connsiteY5" fmla="*/ 2639602 h 3730965"/>
                  <a:gd name="connsiteX6" fmla="*/ 938621 w 3252020"/>
                  <a:gd name="connsiteY6" fmla="*/ 3328827 h 3730965"/>
                  <a:gd name="connsiteX7" fmla="*/ 1456610 w 3252020"/>
                  <a:gd name="connsiteY7" fmla="*/ 3649894 h 3730965"/>
                  <a:gd name="connsiteX8" fmla="*/ 1723738 w 3252020"/>
                  <a:gd name="connsiteY8" fmla="*/ 3720101 h 3730965"/>
                  <a:gd name="connsiteX9" fmla="*/ 1936927 w 3252020"/>
                  <a:gd name="connsiteY9" fmla="*/ 3622497 h 3730965"/>
                  <a:gd name="connsiteX10" fmla="*/ 2751154 w 3252020"/>
                  <a:gd name="connsiteY10" fmla="*/ 2945259 h 3730965"/>
                  <a:gd name="connsiteX11" fmla="*/ 2984034 w 3252020"/>
                  <a:gd name="connsiteY11" fmla="*/ 2530867 h 3730965"/>
                  <a:gd name="connsiteX12" fmla="*/ 3252019 w 3252020"/>
                  <a:gd name="connsiteY12" fmla="*/ 611312 h 3730965"/>
                  <a:gd name="connsiteX13" fmla="*/ 3215203 w 3252020"/>
                  <a:gd name="connsiteY13" fmla="*/ 559942 h 3730965"/>
                  <a:gd name="connsiteX14" fmla="*/ 863277 w 3252020"/>
                  <a:gd name="connsiteY14" fmla="*/ 1310811 h 3730965"/>
                  <a:gd name="connsiteX15" fmla="*/ 863277 w 3252020"/>
                  <a:gd name="connsiteY15" fmla="*/ 1311668 h 3730965"/>
                  <a:gd name="connsiteX16" fmla="*/ 862421 w 3252020"/>
                  <a:gd name="connsiteY16" fmla="*/ 1311668 h 3730965"/>
                  <a:gd name="connsiteX17" fmla="*/ 863277 w 3252020"/>
                  <a:gd name="connsiteY17" fmla="*/ 1310811 h 3730965"/>
                  <a:gd name="connsiteX18" fmla="*/ 863277 w 3252020"/>
                  <a:gd name="connsiteY18" fmla="*/ 1310811 h 3730965"/>
                  <a:gd name="connsiteX19" fmla="*/ 863277 w 3252020"/>
                  <a:gd name="connsiteY19" fmla="*/ 1310811 h 3730965"/>
                  <a:gd name="connsiteX20" fmla="*/ 1394965 w 3252020"/>
                  <a:gd name="connsiteY20" fmla="*/ 1387867 h 3730965"/>
                  <a:gd name="connsiteX21" fmla="*/ 1398390 w 3252020"/>
                  <a:gd name="connsiteY21" fmla="*/ 1393861 h 3730965"/>
                  <a:gd name="connsiteX22" fmla="*/ 1391540 w 3252020"/>
                  <a:gd name="connsiteY22" fmla="*/ 1393861 h 3730965"/>
                  <a:gd name="connsiteX23" fmla="*/ 1394965 w 3252020"/>
                  <a:gd name="connsiteY23" fmla="*/ 1387867 h 3730965"/>
                  <a:gd name="connsiteX24" fmla="*/ 2179225 w 3252020"/>
                  <a:gd name="connsiteY24" fmla="*/ 2681555 h 3730965"/>
                  <a:gd name="connsiteX25" fmla="*/ 2179225 w 3252020"/>
                  <a:gd name="connsiteY25" fmla="*/ 2681555 h 3730965"/>
                  <a:gd name="connsiteX26" fmla="*/ 2179225 w 3252020"/>
                  <a:gd name="connsiteY26" fmla="*/ 2681555 h 3730965"/>
                  <a:gd name="connsiteX27" fmla="*/ 2179225 w 3252020"/>
                  <a:gd name="connsiteY27" fmla="*/ 2681555 h 3730965"/>
                  <a:gd name="connsiteX28" fmla="*/ 2179225 w 3252020"/>
                  <a:gd name="connsiteY28" fmla="*/ 2682411 h 3730965"/>
                  <a:gd name="connsiteX29" fmla="*/ 2179225 w 3252020"/>
                  <a:gd name="connsiteY29" fmla="*/ 2682411 h 3730965"/>
                  <a:gd name="connsiteX30" fmla="*/ 2179225 w 3252020"/>
                  <a:gd name="connsiteY30" fmla="*/ 2682411 h 3730965"/>
                  <a:gd name="connsiteX31" fmla="*/ 2179225 w 3252020"/>
                  <a:gd name="connsiteY31" fmla="*/ 2682411 h 3730965"/>
                  <a:gd name="connsiteX32" fmla="*/ 1492569 w 3252020"/>
                  <a:gd name="connsiteY32" fmla="*/ 2382748 h 3730965"/>
                  <a:gd name="connsiteX33" fmla="*/ 1492569 w 3252020"/>
                  <a:gd name="connsiteY33" fmla="*/ 2382748 h 3730965"/>
                  <a:gd name="connsiteX34" fmla="*/ 1492569 w 3252020"/>
                  <a:gd name="connsiteY34" fmla="*/ 2382748 h 3730965"/>
                  <a:gd name="connsiteX35" fmla="*/ 1492569 w 3252020"/>
                  <a:gd name="connsiteY35" fmla="*/ 2382748 h 3730965"/>
                  <a:gd name="connsiteX36" fmla="*/ 1046500 w 3252020"/>
                  <a:gd name="connsiteY36" fmla="*/ 2661007 h 3730965"/>
                  <a:gd name="connsiteX37" fmla="*/ 1046500 w 3252020"/>
                  <a:gd name="connsiteY37" fmla="*/ 2661863 h 3730965"/>
                  <a:gd name="connsiteX38" fmla="*/ 1046500 w 3252020"/>
                  <a:gd name="connsiteY38" fmla="*/ 2661863 h 3730965"/>
                  <a:gd name="connsiteX39" fmla="*/ 1046500 w 3252020"/>
                  <a:gd name="connsiteY39" fmla="*/ 2661007 h 3730965"/>
                  <a:gd name="connsiteX40" fmla="*/ 1165509 w 3252020"/>
                  <a:gd name="connsiteY40" fmla="*/ 2731214 h 3730965"/>
                  <a:gd name="connsiteX41" fmla="*/ 1165509 w 3252020"/>
                  <a:gd name="connsiteY41" fmla="*/ 2731214 h 3730965"/>
                  <a:gd name="connsiteX42" fmla="*/ 1165509 w 3252020"/>
                  <a:gd name="connsiteY42" fmla="*/ 2731214 h 3730965"/>
                  <a:gd name="connsiteX43" fmla="*/ 1165509 w 3252020"/>
                  <a:gd name="connsiteY43" fmla="*/ 2732070 h 3730965"/>
                  <a:gd name="connsiteX44" fmla="*/ 1163796 w 3252020"/>
                  <a:gd name="connsiteY44" fmla="*/ 2732070 h 3730965"/>
                  <a:gd name="connsiteX45" fmla="*/ 1165509 w 3252020"/>
                  <a:gd name="connsiteY45" fmla="*/ 2731214 h 3730965"/>
                  <a:gd name="connsiteX0" fmla="*/ 3215203 w 3252018"/>
                  <a:gd name="connsiteY0" fmla="*/ 559942 h 3730965"/>
                  <a:gd name="connsiteX1" fmla="*/ 1665509 w 3252018"/>
                  <a:gd name="connsiteY1" fmla="*/ 0 h 3730965"/>
                  <a:gd name="connsiteX2" fmla="*/ 126963 w 3252018"/>
                  <a:gd name="connsiteY2" fmla="*/ 560798 h 3730965"/>
                  <a:gd name="connsiteX3" fmla="*/ 91003 w 3252018"/>
                  <a:gd name="connsiteY3" fmla="*/ 613881 h 3730965"/>
                  <a:gd name="connsiteX4" fmla="*/ 139805 w 3252018"/>
                  <a:gd name="connsiteY4" fmla="*/ 1727771 h 3730965"/>
                  <a:gd name="connsiteX5" fmla="*/ 401796 w 3252018"/>
                  <a:gd name="connsiteY5" fmla="*/ 2639602 h 3730965"/>
                  <a:gd name="connsiteX6" fmla="*/ 938621 w 3252018"/>
                  <a:gd name="connsiteY6" fmla="*/ 3328827 h 3730965"/>
                  <a:gd name="connsiteX7" fmla="*/ 1456610 w 3252018"/>
                  <a:gd name="connsiteY7" fmla="*/ 3649894 h 3730965"/>
                  <a:gd name="connsiteX8" fmla="*/ 1723738 w 3252018"/>
                  <a:gd name="connsiteY8" fmla="*/ 3720101 h 3730965"/>
                  <a:gd name="connsiteX9" fmla="*/ 1936927 w 3252018"/>
                  <a:gd name="connsiteY9" fmla="*/ 3622497 h 3730965"/>
                  <a:gd name="connsiteX10" fmla="*/ 2751154 w 3252018"/>
                  <a:gd name="connsiteY10" fmla="*/ 2945259 h 3730965"/>
                  <a:gd name="connsiteX11" fmla="*/ 2984034 w 3252018"/>
                  <a:gd name="connsiteY11" fmla="*/ 2530867 h 3730965"/>
                  <a:gd name="connsiteX12" fmla="*/ 3252019 w 3252018"/>
                  <a:gd name="connsiteY12" fmla="*/ 611312 h 3730965"/>
                  <a:gd name="connsiteX13" fmla="*/ 3215203 w 3252018"/>
                  <a:gd name="connsiteY13" fmla="*/ 559942 h 3730965"/>
                  <a:gd name="connsiteX14" fmla="*/ 863277 w 3252018"/>
                  <a:gd name="connsiteY14" fmla="*/ 1310811 h 3730965"/>
                  <a:gd name="connsiteX15" fmla="*/ 863277 w 3252018"/>
                  <a:gd name="connsiteY15" fmla="*/ 1311668 h 3730965"/>
                  <a:gd name="connsiteX16" fmla="*/ 862421 w 3252018"/>
                  <a:gd name="connsiteY16" fmla="*/ 1311668 h 3730965"/>
                  <a:gd name="connsiteX17" fmla="*/ 863277 w 3252018"/>
                  <a:gd name="connsiteY17" fmla="*/ 1310811 h 3730965"/>
                  <a:gd name="connsiteX18" fmla="*/ 863277 w 3252018"/>
                  <a:gd name="connsiteY18" fmla="*/ 1310811 h 3730965"/>
                  <a:gd name="connsiteX19" fmla="*/ 863277 w 3252018"/>
                  <a:gd name="connsiteY19" fmla="*/ 1310811 h 3730965"/>
                  <a:gd name="connsiteX20" fmla="*/ 1394965 w 3252018"/>
                  <a:gd name="connsiteY20" fmla="*/ 1387867 h 3730965"/>
                  <a:gd name="connsiteX21" fmla="*/ 1398390 w 3252018"/>
                  <a:gd name="connsiteY21" fmla="*/ 1393861 h 3730965"/>
                  <a:gd name="connsiteX22" fmla="*/ 1391540 w 3252018"/>
                  <a:gd name="connsiteY22" fmla="*/ 1393861 h 3730965"/>
                  <a:gd name="connsiteX23" fmla="*/ 1394965 w 3252018"/>
                  <a:gd name="connsiteY23" fmla="*/ 1387867 h 3730965"/>
                  <a:gd name="connsiteX24" fmla="*/ 2179225 w 3252018"/>
                  <a:gd name="connsiteY24" fmla="*/ 2681555 h 3730965"/>
                  <a:gd name="connsiteX25" fmla="*/ 2179225 w 3252018"/>
                  <a:gd name="connsiteY25" fmla="*/ 2681555 h 3730965"/>
                  <a:gd name="connsiteX26" fmla="*/ 2179225 w 3252018"/>
                  <a:gd name="connsiteY26" fmla="*/ 2681555 h 3730965"/>
                  <a:gd name="connsiteX27" fmla="*/ 2179225 w 3252018"/>
                  <a:gd name="connsiteY27" fmla="*/ 2681555 h 3730965"/>
                  <a:gd name="connsiteX28" fmla="*/ 2179225 w 3252018"/>
                  <a:gd name="connsiteY28" fmla="*/ 2682411 h 3730965"/>
                  <a:gd name="connsiteX29" fmla="*/ 2179225 w 3252018"/>
                  <a:gd name="connsiteY29" fmla="*/ 2682411 h 3730965"/>
                  <a:gd name="connsiteX30" fmla="*/ 2179225 w 3252018"/>
                  <a:gd name="connsiteY30" fmla="*/ 2682411 h 3730965"/>
                  <a:gd name="connsiteX31" fmla="*/ 2179225 w 3252018"/>
                  <a:gd name="connsiteY31" fmla="*/ 2682411 h 3730965"/>
                  <a:gd name="connsiteX32" fmla="*/ 1492569 w 3252018"/>
                  <a:gd name="connsiteY32" fmla="*/ 2382748 h 3730965"/>
                  <a:gd name="connsiteX33" fmla="*/ 1492569 w 3252018"/>
                  <a:gd name="connsiteY33" fmla="*/ 2382748 h 3730965"/>
                  <a:gd name="connsiteX34" fmla="*/ 1492569 w 3252018"/>
                  <a:gd name="connsiteY34" fmla="*/ 2382748 h 3730965"/>
                  <a:gd name="connsiteX35" fmla="*/ 1492569 w 3252018"/>
                  <a:gd name="connsiteY35" fmla="*/ 2382748 h 3730965"/>
                  <a:gd name="connsiteX36" fmla="*/ 1046500 w 3252018"/>
                  <a:gd name="connsiteY36" fmla="*/ 2661007 h 3730965"/>
                  <a:gd name="connsiteX37" fmla="*/ 1046500 w 3252018"/>
                  <a:gd name="connsiteY37" fmla="*/ 2661863 h 3730965"/>
                  <a:gd name="connsiteX38" fmla="*/ 1046500 w 3252018"/>
                  <a:gd name="connsiteY38" fmla="*/ 2661863 h 3730965"/>
                  <a:gd name="connsiteX39" fmla="*/ 1046500 w 3252018"/>
                  <a:gd name="connsiteY39" fmla="*/ 2661007 h 3730965"/>
                  <a:gd name="connsiteX40" fmla="*/ 1165509 w 3252018"/>
                  <a:gd name="connsiteY40" fmla="*/ 2731214 h 3730965"/>
                  <a:gd name="connsiteX41" fmla="*/ 1165509 w 3252018"/>
                  <a:gd name="connsiteY41" fmla="*/ 2731214 h 3730965"/>
                  <a:gd name="connsiteX42" fmla="*/ 1165509 w 3252018"/>
                  <a:gd name="connsiteY42" fmla="*/ 2731214 h 3730965"/>
                  <a:gd name="connsiteX43" fmla="*/ 1165509 w 3252018"/>
                  <a:gd name="connsiteY43" fmla="*/ 2732070 h 3730965"/>
                  <a:gd name="connsiteX44" fmla="*/ 1163796 w 3252018"/>
                  <a:gd name="connsiteY44" fmla="*/ 2732070 h 3730965"/>
                  <a:gd name="connsiteX45" fmla="*/ 1165509 w 3252018"/>
                  <a:gd name="connsiteY45" fmla="*/ 2731214 h 3730965"/>
                  <a:gd name="connsiteX0" fmla="*/ 3215203 w 3252020"/>
                  <a:gd name="connsiteY0" fmla="*/ 390370 h 3561393"/>
                  <a:gd name="connsiteX1" fmla="*/ 1665509 w 3252020"/>
                  <a:gd name="connsiteY1" fmla="*/ 0 h 3561393"/>
                  <a:gd name="connsiteX2" fmla="*/ 126963 w 3252020"/>
                  <a:gd name="connsiteY2" fmla="*/ 391226 h 3561393"/>
                  <a:gd name="connsiteX3" fmla="*/ 91003 w 3252020"/>
                  <a:gd name="connsiteY3" fmla="*/ 444309 h 3561393"/>
                  <a:gd name="connsiteX4" fmla="*/ 139805 w 3252020"/>
                  <a:gd name="connsiteY4" fmla="*/ 1558199 h 3561393"/>
                  <a:gd name="connsiteX5" fmla="*/ 401796 w 3252020"/>
                  <a:gd name="connsiteY5" fmla="*/ 2470030 h 3561393"/>
                  <a:gd name="connsiteX6" fmla="*/ 938621 w 3252020"/>
                  <a:gd name="connsiteY6" fmla="*/ 3159255 h 3561393"/>
                  <a:gd name="connsiteX7" fmla="*/ 1456610 w 3252020"/>
                  <a:gd name="connsiteY7" fmla="*/ 3480322 h 3561393"/>
                  <a:gd name="connsiteX8" fmla="*/ 1723738 w 3252020"/>
                  <a:gd name="connsiteY8" fmla="*/ 3550529 h 3561393"/>
                  <a:gd name="connsiteX9" fmla="*/ 1936927 w 3252020"/>
                  <a:gd name="connsiteY9" fmla="*/ 3452925 h 3561393"/>
                  <a:gd name="connsiteX10" fmla="*/ 2751154 w 3252020"/>
                  <a:gd name="connsiteY10" fmla="*/ 2775687 h 3561393"/>
                  <a:gd name="connsiteX11" fmla="*/ 2984034 w 3252020"/>
                  <a:gd name="connsiteY11" fmla="*/ 2361295 h 3561393"/>
                  <a:gd name="connsiteX12" fmla="*/ 3252019 w 3252020"/>
                  <a:gd name="connsiteY12" fmla="*/ 441740 h 3561393"/>
                  <a:gd name="connsiteX13" fmla="*/ 3215203 w 3252020"/>
                  <a:gd name="connsiteY13" fmla="*/ 390370 h 3561393"/>
                  <a:gd name="connsiteX14" fmla="*/ 863277 w 3252020"/>
                  <a:gd name="connsiteY14" fmla="*/ 1141239 h 3561393"/>
                  <a:gd name="connsiteX15" fmla="*/ 863277 w 3252020"/>
                  <a:gd name="connsiteY15" fmla="*/ 1142096 h 3561393"/>
                  <a:gd name="connsiteX16" fmla="*/ 862421 w 3252020"/>
                  <a:gd name="connsiteY16" fmla="*/ 1142096 h 3561393"/>
                  <a:gd name="connsiteX17" fmla="*/ 863277 w 3252020"/>
                  <a:gd name="connsiteY17" fmla="*/ 1141239 h 3561393"/>
                  <a:gd name="connsiteX18" fmla="*/ 863277 w 3252020"/>
                  <a:gd name="connsiteY18" fmla="*/ 1141239 h 3561393"/>
                  <a:gd name="connsiteX19" fmla="*/ 863277 w 3252020"/>
                  <a:gd name="connsiteY19" fmla="*/ 1141239 h 3561393"/>
                  <a:gd name="connsiteX20" fmla="*/ 1394965 w 3252020"/>
                  <a:gd name="connsiteY20" fmla="*/ 1218295 h 3561393"/>
                  <a:gd name="connsiteX21" fmla="*/ 1398390 w 3252020"/>
                  <a:gd name="connsiteY21" fmla="*/ 1224289 h 3561393"/>
                  <a:gd name="connsiteX22" fmla="*/ 1391540 w 3252020"/>
                  <a:gd name="connsiteY22" fmla="*/ 1224289 h 3561393"/>
                  <a:gd name="connsiteX23" fmla="*/ 1394965 w 3252020"/>
                  <a:gd name="connsiteY23" fmla="*/ 1218295 h 3561393"/>
                  <a:gd name="connsiteX24" fmla="*/ 2179225 w 3252020"/>
                  <a:gd name="connsiteY24" fmla="*/ 2511983 h 3561393"/>
                  <a:gd name="connsiteX25" fmla="*/ 2179225 w 3252020"/>
                  <a:gd name="connsiteY25" fmla="*/ 2511983 h 3561393"/>
                  <a:gd name="connsiteX26" fmla="*/ 2179225 w 3252020"/>
                  <a:gd name="connsiteY26" fmla="*/ 2511983 h 3561393"/>
                  <a:gd name="connsiteX27" fmla="*/ 2179225 w 3252020"/>
                  <a:gd name="connsiteY27" fmla="*/ 2511983 h 3561393"/>
                  <a:gd name="connsiteX28" fmla="*/ 2179225 w 3252020"/>
                  <a:gd name="connsiteY28" fmla="*/ 2512839 h 3561393"/>
                  <a:gd name="connsiteX29" fmla="*/ 2179225 w 3252020"/>
                  <a:gd name="connsiteY29" fmla="*/ 2512839 h 3561393"/>
                  <a:gd name="connsiteX30" fmla="*/ 2179225 w 3252020"/>
                  <a:gd name="connsiteY30" fmla="*/ 2512839 h 3561393"/>
                  <a:gd name="connsiteX31" fmla="*/ 2179225 w 3252020"/>
                  <a:gd name="connsiteY31" fmla="*/ 2512839 h 3561393"/>
                  <a:gd name="connsiteX32" fmla="*/ 1492569 w 3252020"/>
                  <a:gd name="connsiteY32" fmla="*/ 2213176 h 3561393"/>
                  <a:gd name="connsiteX33" fmla="*/ 1492569 w 3252020"/>
                  <a:gd name="connsiteY33" fmla="*/ 2213176 h 3561393"/>
                  <a:gd name="connsiteX34" fmla="*/ 1492569 w 3252020"/>
                  <a:gd name="connsiteY34" fmla="*/ 2213176 h 3561393"/>
                  <a:gd name="connsiteX35" fmla="*/ 1492569 w 3252020"/>
                  <a:gd name="connsiteY35" fmla="*/ 2213176 h 3561393"/>
                  <a:gd name="connsiteX36" fmla="*/ 1046500 w 3252020"/>
                  <a:gd name="connsiteY36" fmla="*/ 2491435 h 3561393"/>
                  <a:gd name="connsiteX37" fmla="*/ 1046500 w 3252020"/>
                  <a:gd name="connsiteY37" fmla="*/ 2492291 h 3561393"/>
                  <a:gd name="connsiteX38" fmla="*/ 1046500 w 3252020"/>
                  <a:gd name="connsiteY38" fmla="*/ 2492291 h 3561393"/>
                  <a:gd name="connsiteX39" fmla="*/ 1046500 w 3252020"/>
                  <a:gd name="connsiteY39" fmla="*/ 2491435 h 3561393"/>
                  <a:gd name="connsiteX40" fmla="*/ 1165509 w 3252020"/>
                  <a:gd name="connsiteY40" fmla="*/ 2561642 h 3561393"/>
                  <a:gd name="connsiteX41" fmla="*/ 1165509 w 3252020"/>
                  <a:gd name="connsiteY41" fmla="*/ 2561642 h 3561393"/>
                  <a:gd name="connsiteX42" fmla="*/ 1165509 w 3252020"/>
                  <a:gd name="connsiteY42" fmla="*/ 2561642 h 3561393"/>
                  <a:gd name="connsiteX43" fmla="*/ 1165509 w 3252020"/>
                  <a:gd name="connsiteY43" fmla="*/ 2562498 h 3561393"/>
                  <a:gd name="connsiteX44" fmla="*/ 1163796 w 3252020"/>
                  <a:gd name="connsiteY44" fmla="*/ 2562498 h 3561393"/>
                  <a:gd name="connsiteX45" fmla="*/ 1165509 w 3252020"/>
                  <a:gd name="connsiteY45" fmla="*/ 2561642 h 3561393"/>
                  <a:gd name="connsiteX0" fmla="*/ 3216335 w 3253151"/>
                  <a:gd name="connsiteY0" fmla="*/ 282461 h 3453484"/>
                  <a:gd name="connsiteX1" fmla="*/ 1682058 w 3253151"/>
                  <a:gd name="connsiteY1" fmla="*/ 0 h 3453484"/>
                  <a:gd name="connsiteX2" fmla="*/ 128095 w 3253151"/>
                  <a:gd name="connsiteY2" fmla="*/ 283317 h 3453484"/>
                  <a:gd name="connsiteX3" fmla="*/ 92135 w 3253151"/>
                  <a:gd name="connsiteY3" fmla="*/ 336400 h 3453484"/>
                  <a:gd name="connsiteX4" fmla="*/ 140937 w 3253151"/>
                  <a:gd name="connsiteY4" fmla="*/ 1450290 h 3453484"/>
                  <a:gd name="connsiteX5" fmla="*/ 402928 w 3253151"/>
                  <a:gd name="connsiteY5" fmla="*/ 2362121 h 3453484"/>
                  <a:gd name="connsiteX6" fmla="*/ 939753 w 3253151"/>
                  <a:gd name="connsiteY6" fmla="*/ 3051346 h 3453484"/>
                  <a:gd name="connsiteX7" fmla="*/ 1457742 w 3253151"/>
                  <a:gd name="connsiteY7" fmla="*/ 3372413 h 3453484"/>
                  <a:gd name="connsiteX8" fmla="*/ 1724870 w 3253151"/>
                  <a:gd name="connsiteY8" fmla="*/ 3442620 h 3453484"/>
                  <a:gd name="connsiteX9" fmla="*/ 1938059 w 3253151"/>
                  <a:gd name="connsiteY9" fmla="*/ 3345016 h 3453484"/>
                  <a:gd name="connsiteX10" fmla="*/ 2752286 w 3253151"/>
                  <a:gd name="connsiteY10" fmla="*/ 2667778 h 3453484"/>
                  <a:gd name="connsiteX11" fmla="*/ 2985166 w 3253151"/>
                  <a:gd name="connsiteY11" fmla="*/ 2253386 h 3453484"/>
                  <a:gd name="connsiteX12" fmla="*/ 3253151 w 3253151"/>
                  <a:gd name="connsiteY12" fmla="*/ 333831 h 3453484"/>
                  <a:gd name="connsiteX13" fmla="*/ 3216335 w 3253151"/>
                  <a:gd name="connsiteY13" fmla="*/ 282461 h 3453484"/>
                  <a:gd name="connsiteX14" fmla="*/ 864409 w 3253151"/>
                  <a:gd name="connsiteY14" fmla="*/ 1033330 h 3453484"/>
                  <a:gd name="connsiteX15" fmla="*/ 864409 w 3253151"/>
                  <a:gd name="connsiteY15" fmla="*/ 1034187 h 3453484"/>
                  <a:gd name="connsiteX16" fmla="*/ 863553 w 3253151"/>
                  <a:gd name="connsiteY16" fmla="*/ 1034187 h 3453484"/>
                  <a:gd name="connsiteX17" fmla="*/ 864409 w 3253151"/>
                  <a:gd name="connsiteY17" fmla="*/ 1033330 h 3453484"/>
                  <a:gd name="connsiteX18" fmla="*/ 864409 w 3253151"/>
                  <a:gd name="connsiteY18" fmla="*/ 1033330 h 3453484"/>
                  <a:gd name="connsiteX19" fmla="*/ 864409 w 3253151"/>
                  <a:gd name="connsiteY19" fmla="*/ 1033330 h 3453484"/>
                  <a:gd name="connsiteX20" fmla="*/ 1396097 w 3253151"/>
                  <a:gd name="connsiteY20" fmla="*/ 1110386 h 3453484"/>
                  <a:gd name="connsiteX21" fmla="*/ 1399522 w 3253151"/>
                  <a:gd name="connsiteY21" fmla="*/ 1116380 h 3453484"/>
                  <a:gd name="connsiteX22" fmla="*/ 1392672 w 3253151"/>
                  <a:gd name="connsiteY22" fmla="*/ 1116380 h 3453484"/>
                  <a:gd name="connsiteX23" fmla="*/ 1396097 w 3253151"/>
                  <a:gd name="connsiteY23" fmla="*/ 1110386 h 3453484"/>
                  <a:gd name="connsiteX24" fmla="*/ 2180357 w 3253151"/>
                  <a:gd name="connsiteY24" fmla="*/ 2404074 h 3453484"/>
                  <a:gd name="connsiteX25" fmla="*/ 2180357 w 3253151"/>
                  <a:gd name="connsiteY25" fmla="*/ 2404074 h 3453484"/>
                  <a:gd name="connsiteX26" fmla="*/ 2180357 w 3253151"/>
                  <a:gd name="connsiteY26" fmla="*/ 2404074 h 3453484"/>
                  <a:gd name="connsiteX27" fmla="*/ 2180357 w 3253151"/>
                  <a:gd name="connsiteY27" fmla="*/ 2404074 h 3453484"/>
                  <a:gd name="connsiteX28" fmla="*/ 2180357 w 3253151"/>
                  <a:gd name="connsiteY28" fmla="*/ 2404930 h 3453484"/>
                  <a:gd name="connsiteX29" fmla="*/ 2180357 w 3253151"/>
                  <a:gd name="connsiteY29" fmla="*/ 2404930 h 3453484"/>
                  <a:gd name="connsiteX30" fmla="*/ 2180357 w 3253151"/>
                  <a:gd name="connsiteY30" fmla="*/ 2404930 h 3453484"/>
                  <a:gd name="connsiteX31" fmla="*/ 2180357 w 3253151"/>
                  <a:gd name="connsiteY31" fmla="*/ 2404930 h 3453484"/>
                  <a:gd name="connsiteX32" fmla="*/ 1493701 w 3253151"/>
                  <a:gd name="connsiteY32" fmla="*/ 2105267 h 3453484"/>
                  <a:gd name="connsiteX33" fmla="*/ 1493701 w 3253151"/>
                  <a:gd name="connsiteY33" fmla="*/ 2105267 h 3453484"/>
                  <a:gd name="connsiteX34" fmla="*/ 1493701 w 3253151"/>
                  <a:gd name="connsiteY34" fmla="*/ 2105267 h 3453484"/>
                  <a:gd name="connsiteX35" fmla="*/ 1493701 w 3253151"/>
                  <a:gd name="connsiteY35" fmla="*/ 2105267 h 3453484"/>
                  <a:gd name="connsiteX36" fmla="*/ 1047632 w 3253151"/>
                  <a:gd name="connsiteY36" fmla="*/ 2383526 h 3453484"/>
                  <a:gd name="connsiteX37" fmla="*/ 1047632 w 3253151"/>
                  <a:gd name="connsiteY37" fmla="*/ 2384382 h 3453484"/>
                  <a:gd name="connsiteX38" fmla="*/ 1047632 w 3253151"/>
                  <a:gd name="connsiteY38" fmla="*/ 2384382 h 3453484"/>
                  <a:gd name="connsiteX39" fmla="*/ 1047632 w 3253151"/>
                  <a:gd name="connsiteY39" fmla="*/ 2383526 h 3453484"/>
                  <a:gd name="connsiteX40" fmla="*/ 1166641 w 3253151"/>
                  <a:gd name="connsiteY40" fmla="*/ 2453733 h 3453484"/>
                  <a:gd name="connsiteX41" fmla="*/ 1166641 w 3253151"/>
                  <a:gd name="connsiteY41" fmla="*/ 2453733 h 3453484"/>
                  <a:gd name="connsiteX42" fmla="*/ 1166641 w 3253151"/>
                  <a:gd name="connsiteY42" fmla="*/ 2453733 h 3453484"/>
                  <a:gd name="connsiteX43" fmla="*/ 1166641 w 3253151"/>
                  <a:gd name="connsiteY43" fmla="*/ 2454589 h 3453484"/>
                  <a:gd name="connsiteX44" fmla="*/ 1164928 w 3253151"/>
                  <a:gd name="connsiteY44" fmla="*/ 2454589 h 3453484"/>
                  <a:gd name="connsiteX45" fmla="*/ 1166641 w 3253151"/>
                  <a:gd name="connsiteY45" fmla="*/ 2453733 h 3453484"/>
                  <a:gd name="connsiteX0" fmla="*/ 3212936 w 3249752"/>
                  <a:gd name="connsiteY0" fmla="*/ 344124 h 3515147"/>
                  <a:gd name="connsiteX1" fmla="*/ 1632411 w 3249752"/>
                  <a:gd name="connsiteY1" fmla="*/ 0 h 3515147"/>
                  <a:gd name="connsiteX2" fmla="*/ 124696 w 3249752"/>
                  <a:gd name="connsiteY2" fmla="*/ 344980 h 3515147"/>
                  <a:gd name="connsiteX3" fmla="*/ 88736 w 3249752"/>
                  <a:gd name="connsiteY3" fmla="*/ 398063 h 3515147"/>
                  <a:gd name="connsiteX4" fmla="*/ 137538 w 3249752"/>
                  <a:gd name="connsiteY4" fmla="*/ 1511953 h 3515147"/>
                  <a:gd name="connsiteX5" fmla="*/ 399529 w 3249752"/>
                  <a:gd name="connsiteY5" fmla="*/ 2423784 h 3515147"/>
                  <a:gd name="connsiteX6" fmla="*/ 936354 w 3249752"/>
                  <a:gd name="connsiteY6" fmla="*/ 3113009 h 3515147"/>
                  <a:gd name="connsiteX7" fmla="*/ 1454343 w 3249752"/>
                  <a:gd name="connsiteY7" fmla="*/ 3434076 h 3515147"/>
                  <a:gd name="connsiteX8" fmla="*/ 1721471 w 3249752"/>
                  <a:gd name="connsiteY8" fmla="*/ 3504283 h 3515147"/>
                  <a:gd name="connsiteX9" fmla="*/ 1934660 w 3249752"/>
                  <a:gd name="connsiteY9" fmla="*/ 3406679 h 3515147"/>
                  <a:gd name="connsiteX10" fmla="*/ 2748887 w 3249752"/>
                  <a:gd name="connsiteY10" fmla="*/ 2729441 h 3515147"/>
                  <a:gd name="connsiteX11" fmla="*/ 2981767 w 3249752"/>
                  <a:gd name="connsiteY11" fmla="*/ 2315049 h 3515147"/>
                  <a:gd name="connsiteX12" fmla="*/ 3249752 w 3249752"/>
                  <a:gd name="connsiteY12" fmla="*/ 395494 h 3515147"/>
                  <a:gd name="connsiteX13" fmla="*/ 3212936 w 3249752"/>
                  <a:gd name="connsiteY13" fmla="*/ 344124 h 3515147"/>
                  <a:gd name="connsiteX14" fmla="*/ 861010 w 3249752"/>
                  <a:gd name="connsiteY14" fmla="*/ 1094993 h 3515147"/>
                  <a:gd name="connsiteX15" fmla="*/ 861010 w 3249752"/>
                  <a:gd name="connsiteY15" fmla="*/ 1095850 h 3515147"/>
                  <a:gd name="connsiteX16" fmla="*/ 860154 w 3249752"/>
                  <a:gd name="connsiteY16" fmla="*/ 1095850 h 3515147"/>
                  <a:gd name="connsiteX17" fmla="*/ 861010 w 3249752"/>
                  <a:gd name="connsiteY17" fmla="*/ 1094993 h 3515147"/>
                  <a:gd name="connsiteX18" fmla="*/ 861010 w 3249752"/>
                  <a:gd name="connsiteY18" fmla="*/ 1094993 h 3515147"/>
                  <a:gd name="connsiteX19" fmla="*/ 861010 w 3249752"/>
                  <a:gd name="connsiteY19" fmla="*/ 1094993 h 3515147"/>
                  <a:gd name="connsiteX20" fmla="*/ 1392698 w 3249752"/>
                  <a:gd name="connsiteY20" fmla="*/ 1172049 h 3515147"/>
                  <a:gd name="connsiteX21" fmla="*/ 1396123 w 3249752"/>
                  <a:gd name="connsiteY21" fmla="*/ 1178043 h 3515147"/>
                  <a:gd name="connsiteX22" fmla="*/ 1389273 w 3249752"/>
                  <a:gd name="connsiteY22" fmla="*/ 1178043 h 3515147"/>
                  <a:gd name="connsiteX23" fmla="*/ 1392698 w 3249752"/>
                  <a:gd name="connsiteY23" fmla="*/ 1172049 h 3515147"/>
                  <a:gd name="connsiteX24" fmla="*/ 2176958 w 3249752"/>
                  <a:gd name="connsiteY24" fmla="*/ 2465737 h 3515147"/>
                  <a:gd name="connsiteX25" fmla="*/ 2176958 w 3249752"/>
                  <a:gd name="connsiteY25" fmla="*/ 2465737 h 3515147"/>
                  <a:gd name="connsiteX26" fmla="*/ 2176958 w 3249752"/>
                  <a:gd name="connsiteY26" fmla="*/ 2465737 h 3515147"/>
                  <a:gd name="connsiteX27" fmla="*/ 2176958 w 3249752"/>
                  <a:gd name="connsiteY27" fmla="*/ 2465737 h 3515147"/>
                  <a:gd name="connsiteX28" fmla="*/ 2176958 w 3249752"/>
                  <a:gd name="connsiteY28" fmla="*/ 2466593 h 3515147"/>
                  <a:gd name="connsiteX29" fmla="*/ 2176958 w 3249752"/>
                  <a:gd name="connsiteY29" fmla="*/ 2466593 h 3515147"/>
                  <a:gd name="connsiteX30" fmla="*/ 2176958 w 3249752"/>
                  <a:gd name="connsiteY30" fmla="*/ 2466593 h 3515147"/>
                  <a:gd name="connsiteX31" fmla="*/ 2176958 w 3249752"/>
                  <a:gd name="connsiteY31" fmla="*/ 2466593 h 3515147"/>
                  <a:gd name="connsiteX32" fmla="*/ 1490302 w 3249752"/>
                  <a:gd name="connsiteY32" fmla="*/ 2166930 h 3515147"/>
                  <a:gd name="connsiteX33" fmla="*/ 1490302 w 3249752"/>
                  <a:gd name="connsiteY33" fmla="*/ 2166930 h 3515147"/>
                  <a:gd name="connsiteX34" fmla="*/ 1490302 w 3249752"/>
                  <a:gd name="connsiteY34" fmla="*/ 2166930 h 3515147"/>
                  <a:gd name="connsiteX35" fmla="*/ 1490302 w 3249752"/>
                  <a:gd name="connsiteY35" fmla="*/ 2166930 h 3515147"/>
                  <a:gd name="connsiteX36" fmla="*/ 1044233 w 3249752"/>
                  <a:gd name="connsiteY36" fmla="*/ 2445189 h 3515147"/>
                  <a:gd name="connsiteX37" fmla="*/ 1044233 w 3249752"/>
                  <a:gd name="connsiteY37" fmla="*/ 2446045 h 3515147"/>
                  <a:gd name="connsiteX38" fmla="*/ 1044233 w 3249752"/>
                  <a:gd name="connsiteY38" fmla="*/ 2446045 h 3515147"/>
                  <a:gd name="connsiteX39" fmla="*/ 1044233 w 3249752"/>
                  <a:gd name="connsiteY39" fmla="*/ 2445189 h 3515147"/>
                  <a:gd name="connsiteX40" fmla="*/ 1163242 w 3249752"/>
                  <a:gd name="connsiteY40" fmla="*/ 2515396 h 3515147"/>
                  <a:gd name="connsiteX41" fmla="*/ 1163242 w 3249752"/>
                  <a:gd name="connsiteY41" fmla="*/ 2515396 h 3515147"/>
                  <a:gd name="connsiteX42" fmla="*/ 1163242 w 3249752"/>
                  <a:gd name="connsiteY42" fmla="*/ 2515396 h 3515147"/>
                  <a:gd name="connsiteX43" fmla="*/ 1163242 w 3249752"/>
                  <a:gd name="connsiteY43" fmla="*/ 2516252 h 3515147"/>
                  <a:gd name="connsiteX44" fmla="*/ 1161529 w 3249752"/>
                  <a:gd name="connsiteY44" fmla="*/ 2516252 h 3515147"/>
                  <a:gd name="connsiteX45" fmla="*/ 1163242 w 3249752"/>
                  <a:gd name="connsiteY45" fmla="*/ 2515396 h 3515147"/>
                  <a:gd name="connsiteX0" fmla="*/ 3124200 w 3161016"/>
                  <a:gd name="connsiteY0" fmla="*/ 344124 h 3515147"/>
                  <a:gd name="connsiteX1" fmla="*/ 1543675 w 3161016"/>
                  <a:gd name="connsiteY1" fmla="*/ 0 h 3515147"/>
                  <a:gd name="connsiteX2" fmla="*/ 0 w 3161016"/>
                  <a:gd name="connsiteY2" fmla="*/ 398063 h 3515147"/>
                  <a:gd name="connsiteX3" fmla="*/ 48802 w 3161016"/>
                  <a:gd name="connsiteY3" fmla="*/ 1511953 h 3515147"/>
                  <a:gd name="connsiteX4" fmla="*/ 310793 w 3161016"/>
                  <a:gd name="connsiteY4" fmla="*/ 2423784 h 3515147"/>
                  <a:gd name="connsiteX5" fmla="*/ 847618 w 3161016"/>
                  <a:gd name="connsiteY5" fmla="*/ 3113009 h 3515147"/>
                  <a:gd name="connsiteX6" fmla="*/ 1365607 w 3161016"/>
                  <a:gd name="connsiteY6" fmla="*/ 3434076 h 3515147"/>
                  <a:gd name="connsiteX7" fmla="*/ 1632735 w 3161016"/>
                  <a:gd name="connsiteY7" fmla="*/ 3504283 h 3515147"/>
                  <a:gd name="connsiteX8" fmla="*/ 1845924 w 3161016"/>
                  <a:gd name="connsiteY8" fmla="*/ 3406679 h 3515147"/>
                  <a:gd name="connsiteX9" fmla="*/ 2660151 w 3161016"/>
                  <a:gd name="connsiteY9" fmla="*/ 2729441 h 3515147"/>
                  <a:gd name="connsiteX10" fmla="*/ 2893031 w 3161016"/>
                  <a:gd name="connsiteY10" fmla="*/ 2315049 h 3515147"/>
                  <a:gd name="connsiteX11" fmla="*/ 3161016 w 3161016"/>
                  <a:gd name="connsiteY11" fmla="*/ 395494 h 3515147"/>
                  <a:gd name="connsiteX12" fmla="*/ 3124200 w 3161016"/>
                  <a:gd name="connsiteY12" fmla="*/ 344124 h 3515147"/>
                  <a:gd name="connsiteX13" fmla="*/ 772274 w 3161016"/>
                  <a:gd name="connsiteY13" fmla="*/ 1094993 h 3515147"/>
                  <a:gd name="connsiteX14" fmla="*/ 772274 w 3161016"/>
                  <a:gd name="connsiteY14" fmla="*/ 1095850 h 3515147"/>
                  <a:gd name="connsiteX15" fmla="*/ 771418 w 3161016"/>
                  <a:gd name="connsiteY15" fmla="*/ 1095850 h 3515147"/>
                  <a:gd name="connsiteX16" fmla="*/ 772274 w 3161016"/>
                  <a:gd name="connsiteY16" fmla="*/ 1094993 h 3515147"/>
                  <a:gd name="connsiteX17" fmla="*/ 772274 w 3161016"/>
                  <a:gd name="connsiteY17" fmla="*/ 1094993 h 3515147"/>
                  <a:gd name="connsiteX18" fmla="*/ 772274 w 3161016"/>
                  <a:gd name="connsiteY18" fmla="*/ 1094993 h 3515147"/>
                  <a:gd name="connsiteX19" fmla="*/ 1303962 w 3161016"/>
                  <a:gd name="connsiteY19" fmla="*/ 1172049 h 3515147"/>
                  <a:gd name="connsiteX20" fmla="*/ 1307387 w 3161016"/>
                  <a:gd name="connsiteY20" fmla="*/ 1178043 h 3515147"/>
                  <a:gd name="connsiteX21" fmla="*/ 1300537 w 3161016"/>
                  <a:gd name="connsiteY21" fmla="*/ 1178043 h 3515147"/>
                  <a:gd name="connsiteX22" fmla="*/ 1303962 w 3161016"/>
                  <a:gd name="connsiteY22" fmla="*/ 1172049 h 3515147"/>
                  <a:gd name="connsiteX23" fmla="*/ 2088222 w 3161016"/>
                  <a:gd name="connsiteY23" fmla="*/ 2465737 h 3515147"/>
                  <a:gd name="connsiteX24" fmla="*/ 2088222 w 3161016"/>
                  <a:gd name="connsiteY24" fmla="*/ 2465737 h 3515147"/>
                  <a:gd name="connsiteX25" fmla="*/ 2088222 w 3161016"/>
                  <a:gd name="connsiteY25" fmla="*/ 2465737 h 3515147"/>
                  <a:gd name="connsiteX26" fmla="*/ 2088222 w 3161016"/>
                  <a:gd name="connsiteY26" fmla="*/ 2465737 h 3515147"/>
                  <a:gd name="connsiteX27" fmla="*/ 2088222 w 3161016"/>
                  <a:gd name="connsiteY27" fmla="*/ 2466593 h 3515147"/>
                  <a:gd name="connsiteX28" fmla="*/ 2088222 w 3161016"/>
                  <a:gd name="connsiteY28" fmla="*/ 2466593 h 3515147"/>
                  <a:gd name="connsiteX29" fmla="*/ 2088222 w 3161016"/>
                  <a:gd name="connsiteY29" fmla="*/ 2466593 h 3515147"/>
                  <a:gd name="connsiteX30" fmla="*/ 2088222 w 3161016"/>
                  <a:gd name="connsiteY30" fmla="*/ 2466593 h 3515147"/>
                  <a:gd name="connsiteX31" fmla="*/ 1401566 w 3161016"/>
                  <a:gd name="connsiteY31" fmla="*/ 2166930 h 3515147"/>
                  <a:gd name="connsiteX32" fmla="*/ 1401566 w 3161016"/>
                  <a:gd name="connsiteY32" fmla="*/ 2166930 h 3515147"/>
                  <a:gd name="connsiteX33" fmla="*/ 1401566 w 3161016"/>
                  <a:gd name="connsiteY33" fmla="*/ 2166930 h 3515147"/>
                  <a:gd name="connsiteX34" fmla="*/ 1401566 w 3161016"/>
                  <a:gd name="connsiteY34" fmla="*/ 2166930 h 3515147"/>
                  <a:gd name="connsiteX35" fmla="*/ 955497 w 3161016"/>
                  <a:gd name="connsiteY35" fmla="*/ 2445189 h 3515147"/>
                  <a:gd name="connsiteX36" fmla="*/ 955497 w 3161016"/>
                  <a:gd name="connsiteY36" fmla="*/ 2446045 h 3515147"/>
                  <a:gd name="connsiteX37" fmla="*/ 955497 w 3161016"/>
                  <a:gd name="connsiteY37" fmla="*/ 2446045 h 3515147"/>
                  <a:gd name="connsiteX38" fmla="*/ 955497 w 3161016"/>
                  <a:gd name="connsiteY38" fmla="*/ 2445189 h 3515147"/>
                  <a:gd name="connsiteX39" fmla="*/ 1074506 w 3161016"/>
                  <a:gd name="connsiteY39" fmla="*/ 2515396 h 3515147"/>
                  <a:gd name="connsiteX40" fmla="*/ 1074506 w 3161016"/>
                  <a:gd name="connsiteY40" fmla="*/ 2515396 h 3515147"/>
                  <a:gd name="connsiteX41" fmla="*/ 1074506 w 3161016"/>
                  <a:gd name="connsiteY41" fmla="*/ 2515396 h 3515147"/>
                  <a:gd name="connsiteX42" fmla="*/ 1074506 w 3161016"/>
                  <a:gd name="connsiteY42" fmla="*/ 2516252 h 3515147"/>
                  <a:gd name="connsiteX43" fmla="*/ 1072793 w 3161016"/>
                  <a:gd name="connsiteY43" fmla="*/ 2516252 h 3515147"/>
                  <a:gd name="connsiteX44" fmla="*/ 1074506 w 3161016"/>
                  <a:gd name="connsiteY44" fmla="*/ 2515396 h 3515147"/>
                  <a:gd name="connsiteX0" fmla="*/ 3124200 w 3161016"/>
                  <a:gd name="connsiteY0" fmla="*/ 436617 h 3607640"/>
                  <a:gd name="connsiteX1" fmla="*/ 1559092 w 3161016"/>
                  <a:gd name="connsiteY1" fmla="*/ 0 h 3607640"/>
                  <a:gd name="connsiteX2" fmla="*/ 0 w 3161016"/>
                  <a:gd name="connsiteY2" fmla="*/ 490556 h 3607640"/>
                  <a:gd name="connsiteX3" fmla="*/ 48802 w 3161016"/>
                  <a:gd name="connsiteY3" fmla="*/ 1604446 h 3607640"/>
                  <a:gd name="connsiteX4" fmla="*/ 310793 w 3161016"/>
                  <a:gd name="connsiteY4" fmla="*/ 2516277 h 3607640"/>
                  <a:gd name="connsiteX5" fmla="*/ 847618 w 3161016"/>
                  <a:gd name="connsiteY5" fmla="*/ 3205502 h 3607640"/>
                  <a:gd name="connsiteX6" fmla="*/ 1365607 w 3161016"/>
                  <a:gd name="connsiteY6" fmla="*/ 3526569 h 3607640"/>
                  <a:gd name="connsiteX7" fmla="*/ 1632735 w 3161016"/>
                  <a:gd name="connsiteY7" fmla="*/ 3596776 h 3607640"/>
                  <a:gd name="connsiteX8" fmla="*/ 1845924 w 3161016"/>
                  <a:gd name="connsiteY8" fmla="*/ 3499172 h 3607640"/>
                  <a:gd name="connsiteX9" fmla="*/ 2660151 w 3161016"/>
                  <a:gd name="connsiteY9" fmla="*/ 2821934 h 3607640"/>
                  <a:gd name="connsiteX10" fmla="*/ 2893031 w 3161016"/>
                  <a:gd name="connsiteY10" fmla="*/ 2407542 h 3607640"/>
                  <a:gd name="connsiteX11" fmla="*/ 3161016 w 3161016"/>
                  <a:gd name="connsiteY11" fmla="*/ 487987 h 3607640"/>
                  <a:gd name="connsiteX12" fmla="*/ 3124200 w 3161016"/>
                  <a:gd name="connsiteY12" fmla="*/ 436617 h 3607640"/>
                  <a:gd name="connsiteX13" fmla="*/ 772274 w 3161016"/>
                  <a:gd name="connsiteY13" fmla="*/ 1187486 h 3607640"/>
                  <a:gd name="connsiteX14" fmla="*/ 772274 w 3161016"/>
                  <a:gd name="connsiteY14" fmla="*/ 1188343 h 3607640"/>
                  <a:gd name="connsiteX15" fmla="*/ 771418 w 3161016"/>
                  <a:gd name="connsiteY15" fmla="*/ 1188343 h 3607640"/>
                  <a:gd name="connsiteX16" fmla="*/ 772274 w 3161016"/>
                  <a:gd name="connsiteY16" fmla="*/ 1187486 h 3607640"/>
                  <a:gd name="connsiteX17" fmla="*/ 772274 w 3161016"/>
                  <a:gd name="connsiteY17" fmla="*/ 1187486 h 3607640"/>
                  <a:gd name="connsiteX18" fmla="*/ 772274 w 3161016"/>
                  <a:gd name="connsiteY18" fmla="*/ 1187486 h 3607640"/>
                  <a:gd name="connsiteX19" fmla="*/ 1303962 w 3161016"/>
                  <a:gd name="connsiteY19" fmla="*/ 1264542 h 3607640"/>
                  <a:gd name="connsiteX20" fmla="*/ 1307387 w 3161016"/>
                  <a:gd name="connsiteY20" fmla="*/ 1270536 h 3607640"/>
                  <a:gd name="connsiteX21" fmla="*/ 1300537 w 3161016"/>
                  <a:gd name="connsiteY21" fmla="*/ 1270536 h 3607640"/>
                  <a:gd name="connsiteX22" fmla="*/ 1303962 w 3161016"/>
                  <a:gd name="connsiteY22" fmla="*/ 1264542 h 3607640"/>
                  <a:gd name="connsiteX23" fmla="*/ 2088222 w 3161016"/>
                  <a:gd name="connsiteY23" fmla="*/ 2558230 h 3607640"/>
                  <a:gd name="connsiteX24" fmla="*/ 2088222 w 3161016"/>
                  <a:gd name="connsiteY24" fmla="*/ 2558230 h 3607640"/>
                  <a:gd name="connsiteX25" fmla="*/ 2088222 w 3161016"/>
                  <a:gd name="connsiteY25" fmla="*/ 2558230 h 3607640"/>
                  <a:gd name="connsiteX26" fmla="*/ 2088222 w 3161016"/>
                  <a:gd name="connsiteY26" fmla="*/ 2558230 h 3607640"/>
                  <a:gd name="connsiteX27" fmla="*/ 2088222 w 3161016"/>
                  <a:gd name="connsiteY27" fmla="*/ 2559086 h 3607640"/>
                  <a:gd name="connsiteX28" fmla="*/ 2088222 w 3161016"/>
                  <a:gd name="connsiteY28" fmla="*/ 2559086 h 3607640"/>
                  <a:gd name="connsiteX29" fmla="*/ 2088222 w 3161016"/>
                  <a:gd name="connsiteY29" fmla="*/ 2559086 h 3607640"/>
                  <a:gd name="connsiteX30" fmla="*/ 2088222 w 3161016"/>
                  <a:gd name="connsiteY30" fmla="*/ 2559086 h 3607640"/>
                  <a:gd name="connsiteX31" fmla="*/ 1401566 w 3161016"/>
                  <a:gd name="connsiteY31" fmla="*/ 2259423 h 3607640"/>
                  <a:gd name="connsiteX32" fmla="*/ 1401566 w 3161016"/>
                  <a:gd name="connsiteY32" fmla="*/ 2259423 h 3607640"/>
                  <a:gd name="connsiteX33" fmla="*/ 1401566 w 3161016"/>
                  <a:gd name="connsiteY33" fmla="*/ 2259423 h 3607640"/>
                  <a:gd name="connsiteX34" fmla="*/ 1401566 w 3161016"/>
                  <a:gd name="connsiteY34" fmla="*/ 2259423 h 3607640"/>
                  <a:gd name="connsiteX35" fmla="*/ 955497 w 3161016"/>
                  <a:gd name="connsiteY35" fmla="*/ 2537682 h 3607640"/>
                  <a:gd name="connsiteX36" fmla="*/ 955497 w 3161016"/>
                  <a:gd name="connsiteY36" fmla="*/ 2538538 h 3607640"/>
                  <a:gd name="connsiteX37" fmla="*/ 955497 w 3161016"/>
                  <a:gd name="connsiteY37" fmla="*/ 2538538 h 3607640"/>
                  <a:gd name="connsiteX38" fmla="*/ 955497 w 3161016"/>
                  <a:gd name="connsiteY38" fmla="*/ 2537682 h 3607640"/>
                  <a:gd name="connsiteX39" fmla="*/ 1074506 w 3161016"/>
                  <a:gd name="connsiteY39" fmla="*/ 2607889 h 3607640"/>
                  <a:gd name="connsiteX40" fmla="*/ 1074506 w 3161016"/>
                  <a:gd name="connsiteY40" fmla="*/ 2607889 h 3607640"/>
                  <a:gd name="connsiteX41" fmla="*/ 1074506 w 3161016"/>
                  <a:gd name="connsiteY41" fmla="*/ 2607889 h 3607640"/>
                  <a:gd name="connsiteX42" fmla="*/ 1074506 w 3161016"/>
                  <a:gd name="connsiteY42" fmla="*/ 2608745 h 3607640"/>
                  <a:gd name="connsiteX43" fmla="*/ 1072793 w 3161016"/>
                  <a:gd name="connsiteY43" fmla="*/ 2608745 h 3607640"/>
                  <a:gd name="connsiteX44" fmla="*/ 1074506 w 3161016"/>
                  <a:gd name="connsiteY44" fmla="*/ 2607889 h 360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61016" h="3607640">
                    <a:moveTo>
                      <a:pt x="3124200" y="436617"/>
                    </a:moveTo>
                    <a:cubicBezTo>
                      <a:pt x="2864920" y="334732"/>
                      <a:pt x="2590438" y="31804"/>
                      <a:pt x="1559092" y="0"/>
                    </a:cubicBezTo>
                    <a:cubicBezTo>
                      <a:pt x="1038392" y="8990"/>
                      <a:pt x="249145" y="238564"/>
                      <a:pt x="0" y="490556"/>
                    </a:cubicBezTo>
                    <a:cubicBezTo>
                      <a:pt x="8562" y="862994"/>
                      <a:pt x="-10274" y="1233720"/>
                      <a:pt x="48802" y="1604446"/>
                    </a:cubicBezTo>
                    <a:cubicBezTo>
                      <a:pt x="98461" y="1917807"/>
                      <a:pt x="186647" y="2224320"/>
                      <a:pt x="310793" y="2516277"/>
                    </a:cubicBezTo>
                    <a:cubicBezTo>
                      <a:pt x="424665" y="2783405"/>
                      <a:pt x="620730" y="3023136"/>
                      <a:pt x="847618" y="3205502"/>
                    </a:cubicBezTo>
                    <a:cubicBezTo>
                      <a:pt x="1007724" y="3333929"/>
                      <a:pt x="1178960" y="3440951"/>
                      <a:pt x="1365607" y="3526569"/>
                    </a:cubicBezTo>
                    <a:cubicBezTo>
                      <a:pt x="1440951" y="3561673"/>
                      <a:pt x="1551398" y="3635304"/>
                      <a:pt x="1632735" y="3596776"/>
                    </a:cubicBezTo>
                    <a:cubicBezTo>
                      <a:pt x="1702942" y="3564242"/>
                      <a:pt x="1772292" y="3529994"/>
                      <a:pt x="1845924" y="3499172"/>
                    </a:cubicBezTo>
                    <a:cubicBezTo>
                      <a:pt x="2177265" y="3360470"/>
                      <a:pt x="2454668" y="3113035"/>
                      <a:pt x="2660151" y="2821934"/>
                    </a:cubicBezTo>
                    <a:cubicBezTo>
                      <a:pt x="2751762" y="2692650"/>
                      <a:pt x="2829674" y="2553093"/>
                      <a:pt x="2893031" y="2407542"/>
                    </a:cubicBezTo>
                    <a:cubicBezTo>
                      <a:pt x="3157591" y="1798799"/>
                      <a:pt x="3157591" y="1137828"/>
                      <a:pt x="3161016" y="487987"/>
                    </a:cubicBezTo>
                    <a:cubicBezTo>
                      <a:pt x="3161016" y="458877"/>
                      <a:pt x="3151598" y="446035"/>
                      <a:pt x="3124200" y="436617"/>
                    </a:cubicBezTo>
                    <a:close/>
                    <a:moveTo>
                      <a:pt x="772274" y="1187486"/>
                    </a:moveTo>
                    <a:lnTo>
                      <a:pt x="772274" y="1188343"/>
                    </a:lnTo>
                    <a:lnTo>
                      <a:pt x="771418" y="1188343"/>
                    </a:lnTo>
                    <a:lnTo>
                      <a:pt x="772274" y="1187486"/>
                    </a:lnTo>
                    <a:lnTo>
                      <a:pt x="772274" y="1187486"/>
                    </a:lnTo>
                    <a:lnTo>
                      <a:pt x="772274" y="1187486"/>
                    </a:lnTo>
                    <a:close/>
                    <a:moveTo>
                      <a:pt x="1303962" y="1264542"/>
                    </a:moveTo>
                    <a:cubicBezTo>
                      <a:pt x="1304818" y="1266255"/>
                      <a:pt x="1306530" y="1268823"/>
                      <a:pt x="1307387" y="1270536"/>
                    </a:cubicBezTo>
                    <a:cubicBezTo>
                      <a:pt x="1304818" y="1269680"/>
                      <a:pt x="1303106" y="1269680"/>
                      <a:pt x="1300537" y="1270536"/>
                    </a:cubicBezTo>
                    <a:cubicBezTo>
                      <a:pt x="1302250" y="1268823"/>
                      <a:pt x="1303106" y="1267111"/>
                      <a:pt x="1303962" y="1264542"/>
                    </a:cubicBezTo>
                    <a:close/>
                    <a:moveTo>
                      <a:pt x="2088222" y="2558230"/>
                    </a:moveTo>
                    <a:lnTo>
                      <a:pt x="2088222" y="2558230"/>
                    </a:lnTo>
                    <a:lnTo>
                      <a:pt x="2088222" y="2558230"/>
                    </a:lnTo>
                    <a:lnTo>
                      <a:pt x="2088222" y="2558230"/>
                    </a:lnTo>
                    <a:close/>
                    <a:moveTo>
                      <a:pt x="2088222" y="2559086"/>
                    </a:moveTo>
                    <a:lnTo>
                      <a:pt x="2088222" y="2559086"/>
                    </a:lnTo>
                    <a:lnTo>
                      <a:pt x="2088222" y="2559086"/>
                    </a:lnTo>
                    <a:lnTo>
                      <a:pt x="2088222" y="2559086"/>
                    </a:lnTo>
                    <a:close/>
                    <a:moveTo>
                      <a:pt x="1401566" y="2259423"/>
                    </a:moveTo>
                    <a:lnTo>
                      <a:pt x="1401566" y="2259423"/>
                    </a:lnTo>
                    <a:lnTo>
                      <a:pt x="1401566" y="2259423"/>
                    </a:lnTo>
                    <a:lnTo>
                      <a:pt x="1401566" y="2259423"/>
                    </a:lnTo>
                    <a:close/>
                    <a:moveTo>
                      <a:pt x="955497" y="2537682"/>
                    </a:moveTo>
                    <a:lnTo>
                      <a:pt x="955497" y="2538538"/>
                    </a:lnTo>
                    <a:lnTo>
                      <a:pt x="955497" y="2538538"/>
                    </a:lnTo>
                    <a:lnTo>
                      <a:pt x="955497" y="2537682"/>
                    </a:lnTo>
                    <a:close/>
                    <a:moveTo>
                      <a:pt x="1074506" y="2607889"/>
                    </a:moveTo>
                    <a:lnTo>
                      <a:pt x="1074506" y="2607889"/>
                    </a:lnTo>
                    <a:lnTo>
                      <a:pt x="1074506" y="2607889"/>
                    </a:lnTo>
                    <a:lnTo>
                      <a:pt x="1074506" y="2608745"/>
                    </a:lnTo>
                    <a:lnTo>
                      <a:pt x="1072793" y="2608745"/>
                    </a:lnTo>
                    <a:cubicBezTo>
                      <a:pt x="1073649" y="2608745"/>
                      <a:pt x="1073649" y="2608745"/>
                      <a:pt x="1074506" y="2607889"/>
                    </a:cubicBezTo>
                    <a:close/>
                  </a:path>
                </a:pathLst>
              </a:custGeom>
              <a:solidFill>
                <a:schemeClr val="accent3">
                  <a:lumMod val="75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reeform: Shape 328">
                <a:extLst>
                  <a:ext uri="{FF2B5EF4-FFF2-40B4-BE49-F238E27FC236}">
                    <a16:creationId xmlns:a16="http://schemas.microsoft.com/office/drawing/2014/main" id="{D5B1082A-AE1C-4E1B-BCD0-1859117DEE93}"/>
                  </a:ext>
                </a:extLst>
              </p:cNvPr>
              <p:cNvSpPr/>
              <p:nvPr/>
            </p:nvSpPr>
            <p:spPr>
              <a:xfrm>
                <a:off x="6084503" y="1988368"/>
                <a:ext cx="1660834" cy="1880023"/>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 name="connsiteX0" fmla="*/ 2877753 w 2911144"/>
                  <a:gd name="connsiteY0" fmla="*/ 502529 h 3338835"/>
                  <a:gd name="connsiteX1" fmla="*/ 2472780 w 2911144"/>
                  <a:gd name="connsiteY1" fmla="*/ 353553 h 3338835"/>
                  <a:gd name="connsiteX2" fmla="*/ 1518996 w 2911144"/>
                  <a:gd name="connsiteY2" fmla="*/ 1664 h 3338835"/>
                  <a:gd name="connsiteX3" fmla="*/ 115717 w 2911144"/>
                  <a:gd name="connsiteY3" fmla="*/ 502529 h 3338835"/>
                  <a:gd name="connsiteX4" fmla="*/ 83182 w 2911144"/>
                  <a:gd name="connsiteY4" fmla="*/ 549619 h 3338835"/>
                  <a:gd name="connsiteX5" fmla="*/ 126847 w 2911144"/>
                  <a:gd name="connsiteY5" fmla="*/ 1545356 h 3338835"/>
                  <a:gd name="connsiteX6" fmla="*/ 361441 w 2911144"/>
                  <a:gd name="connsiteY6" fmla="*/ 2361295 h 3338835"/>
                  <a:gd name="connsiteX7" fmla="*/ 841758 w 2911144"/>
                  <a:gd name="connsiteY7" fmla="*/ 2978601 h 3338835"/>
                  <a:gd name="connsiteX8" fmla="*/ 1304951 w 2911144"/>
                  <a:gd name="connsiteY8" fmla="*/ 3266277 h 3338835"/>
                  <a:gd name="connsiteX9" fmla="*/ 1543825 w 2911144"/>
                  <a:gd name="connsiteY9" fmla="*/ 3329635 h 3338835"/>
                  <a:gd name="connsiteX10" fmla="*/ 1734753 w 2911144"/>
                  <a:gd name="connsiteY10" fmla="*/ 3242304 h 3338835"/>
                  <a:gd name="connsiteX11" fmla="*/ 2463362 w 2911144"/>
                  <a:gd name="connsiteY11" fmla="*/ 2636129 h 3338835"/>
                  <a:gd name="connsiteX12" fmla="*/ 2671414 w 2911144"/>
                  <a:gd name="connsiteY12" fmla="*/ 2265403 h 3338835"/>
                  <a:gd name="connsiteX13" fmla="*/ 2911144 w 2911144"/>
                  <a:gd name="connsiteY13" fmla="*/ 548762 h 3338835"/>
                  <a:gd name="connsiteX14" fmla="*/ 2877753 w 2911144"/>
                  <a:gd name="connsiteY14" fmla="*/ 502529 h 3338835"/>
                  <a:gd name="connsiteX15" fmla="*/ 774119 w 2911144"/>
                  <a:gd name="connsiteY15" fmla="*/ 1173773 h 3338835"/>
                  <a:gd name="connsiteX16" fmla="*/ 774119 w 2911144"/>
                  <a:gd name="connsiteY16" fmla="*/ 1174630 h 3338835"/>
                  <a:gd name="connsiteX17" fmla="*/ 773263 w 2911144"/>
                  <a:gd name="connsiteY17" fmla="*/ 1174630 h 3338835"/>
                  <a:gd name="connsiteX18" fmla="*/ 774119 w 2911144"/>
                  <a:gd name="connsiteY18" fmla="*/ 1173773 h 3338835"/>
                  <a:gd name="connsiteX19" fmla="*/ 774119 w 2911144"/>
                  <a:gd name="connsiteY19" fmla="*/ 1173773 h 3338835"/>
                  <a:gd name="connsiteX20" fmla="*/ 774119 w 2911144"/>
                  <a:gd name="connsiteY20" fmla="*/ 1173773 h 3338835"/>
                  <a:gd name="connsiteX21" fmla="*/ 1250155 w 2911144"/>
                  <a:gd name="connsiteY21" fmla="*/ 1243124 h 3338835"/>
                  <a:gd name="connsiteX22" fmla="*/ 1252724 w 2911144"/>
                  <a:gd name="connsiteY22" fmla="*/ 1248261 h 3338835"/>
                  <a:gd name="connsiteX23" fmla="*/ 1246731 w 2911144"/>
                  <a:gd name="connsiteY23" fmla="*/ 1248261 h 3338835"/>
                  <a:gd name="connsiteX24" fmla="*/ 1250155 w 2911144"/>
                  <a:gd name="connsiteY24" fmla="*/ 1243124 h 3338835"/>
                  <a:gd name="connsiteX25" fmla="*/ 1952223 w 2911144"/>
                  <a:gd name="connsiteY25" fmla="*/ 2399823 h 3338835"/>
                  <a:gd name="connsiteX26" fmla="*/ 1952223 w 2911144"/>
                  <a:gd name="connsiteY26" fmla="*/ 2399823 h 3338835"/>
                  <a:gd name="connsiteX27" fmla="*/ 1952223 w 2911144"/>
                  <a:gd name="connsiteY27" fmla="*/ 2399823 h 3338835"/>
                  <a:gd name="connsiteX28" fmla="*/ 1952223 w 2911144"/>
                  <a:gd name="connsiteY28" fmla="*/ 2399823 h 3338835"/>
                  <a:gd name="connsiteX29" fmla="*/ 1952223 w 2911144"/>
                  <a:gd name="connsiteY29" fmla="*/ 2400680 h 3338835"/>
                  <a:gd name="connsiteX30" fmla="*/ 1952223 w 2911144"/>
                  <a:gd name="connsiteY30" fmla="*/ 2400680 h 3338835"/>
                  <a:gd name="connsiteX31" fmla="*/ 1952223 w 2911144"/>
                  <a:gd name="connsiteY31" fmla="*/ 2400680 h 3338835"/>
                  <a:gd name="connsiteX32" fmla="*/ 1952223 w 2911144"/>
                  <a:gd name="connsiteY32" fmla="*/ 2400680 h 3338835"/>
                  <a:gd name="connsiteX33" fmla="*/ 1337486 w 2911144"/>
                  <a:gd name="connsiteY33" fmla="*/ 2132695 h 3338835"/>
                  <a:gd name="connsiteX34" fmla="*/ 1337486 w 2911144"/>
                  <a:gd name="connsiteY34" fmla="*/ 2132695 h 3338835"/>
                  <a:gd name="connsiteX35" fmla="*/ 1337486 w 2911144"/>
                  <a:gd name="connsiteY35" fmla="*/ 2132695 h 3338835"/>
                  <a:gd name="connsiteX36" fmla="*/ 1337486 w 2911144"/>
                  <a:gd name="connsiteY36" fmla="*/ 2132695 h 3338835"/>
                  <a:gd name="connsiteX37" fmla="*/ 938506 w 2911144"/>
                  <a:gd name="connsiteY37" fmla="*/ 2381844 h 3338835"/>
                  <a:gd name="connsiteX38" fmla="*/ 938506 w 2911144"/>
                  <a:gd name="connsiteY38" fmla="*/ 2382699 h 3338835"/>
                  <a:gd name="connsiteX39" fmla="*/ 938506 w 2911144"/>
                  <a:gd name="connsiteY39" fmla="*/ 2382699 h 3338835"/>
                  <a:gd name="connsiteX40" fmla="*/ 938506 w 2911144"/>
                  <a:gd name="connsiteY40" fmla="*/ 2381844 h 3338835"/>
                  <a:gd name="connsiteX41" fmla="*/ 1044672 w 2911144"/>
                  <a:gd name="connsiteY41" fmla="*/ 2444345 h 3338835"/>
                  <a:gd name="connsiteX42" fmla="*/ 1044672 w 2911144"/>
                  <a:gd name="connsiteY42" fmla="*/ 2444345 h 3338835"/>
                  <a:gd name="connsiteX43" fmla="*/ 1044672 w 2911144"/>
                  <a:gd name="connsiteY43" fmla="*/ 2444345 h 3338835"/>
                  <a:gd name="connsiteX44" fmla="*/ 1044672 w 2911144"/>
                  <a:gd name="connsiteY44" fmla="*/ 2445200 h 3338835"/>
                  <a:gd name="connsiteX45" fmla="*/ 1043816 w 2911144"/>
                  <a:gd name="connsiteY45" fmla="*/ 2445200 h 3338835"/>
                  <a:gd name="connsiteX46" fmla="*/ 1044672 w 2911144"/>
                  <a:gd name="connsiteY46" fmla="*/ 2444345 h 3338835"/>
                  <a:gd name="connsiteX0" fmla="*/ 2948096 w 2981487"/>
                  <a:gd name="connsiteY0" fmla="*/ 148976 h 2985282"/>
                  <a:gd name="connsiteX1" fmla="*/ 2543123 w 2981487"/>
                  <a:gd name="connsiteY1" fmla="*/ 0 h 2985282"/>
                  <a:gd name="connsiteX2" fmla="*/ 186060 w 2981487"/>
                  <a:gd name="connsiteY2" fmla="*/ 148976 h 2985282"/>
                  <a:gd name="connsiteX3" fmla="*/ 153525 w 2981487"/>
                  <a:gd name="connsiteY3" fmla="*/ 196066 h 2985282"/>
                  <a:gd name="connsiteX4" fmla="*/ 197190 w 2981487"/>
                  <a:gd name="connsiteY4" fmla="*/ 1191803 h 2985282"/>
                  <a:gd name="connsiteX5" fmla="*/ 431784 w 2981487"/>
                  <a:gd name="connsiteY5" fmla="*/ 2007742 h 2985282"/>
                  <a:gd name="connsiteX6" fmla="*/ 912101 w 2981487"/>
                  <a:gd name="connsiteY6" fmla="*/ 2625048 h 2985282"/>
                  <a:gd name="connsiteX7" fmla="*/ 1375294 w 2981487"/>
                  <a:gd name="connsiteY7" fmla="*/ 2912724 h 2985282"/>
                  <a:gd name="connsiteX8" fmla="*/ 1614168 w 2981487"/>
                  <a:gd name="connsiteY8" fmla="*/ 2976082 h 2985282"/>
                  <a:gd name="connsiteX9" fmla="*/ 1805096 w 2981487"/>
                  <a:gd name="connsiteY9" fmla="*/ 2888751 h 2985282"/>
                  <a:gd name="connsiteX10" fmla="*/ 2533705 w 2981487"/>
                  <a:gd name="connsiteY10" fmla="*/ 2282576 h 2985282"/>
                  <a:gd name="connsiteX11" fmla="*/ 2741757 w 2981487"/>
                  <a:gd name="connsiteY11" fmla="*/ 1911850 h 2985282"/>
                  <a:gd name="connsiteX12" fmla="*/ 2981487 w 2981487"/>
                  <a:gd name="connsiteY12" fmla="*/ 195209 h 2985282"/>
                  <a:gd name="connsiteX13" fmla="*/ 2948096 w 2981487"/>
                  <a:gd name="connsiteY13" fmla="*/ 148976 h 2985282"/>
                  <a:gd name="connsiteX14" fmla="*/ 844462 w 2981487"/>
                  <a:gd name="connsiteY14" fmla="*/ 820220 h 2985282"/>
                  <a:gd name="connsiteX15" fmla="*/ 844462 w 2981487"/>
                  <a:gd name="connsiteY15" fmla="*/ 821077 h 2985282"/>
                  <a:gd name="connsiteX16" fmla="*/ 843606 w 2981487"/>
                  <a:gd name="connsiteY16" fmla="*/ 821077 h 2985282"/>
                  <a:gd name="connsiteX17" fmla="*/ 844462 w 2981487"/>
                  <a:gd name="connsiteY17" fmla="*/ 820220 h 2985282"/>
                  <a:gd name="connsiteX18" fmla="*/ 844462 w 2981487"/>
                  <a:gd name="connsiteY18" fmla="*/ 820220 h 2985282"/>
                  <a:gd name="connsiteX19" fmla="*/ 844462 w 2981487"/>
                  <a:gd name="connsiteY19" fmla="*/ 820220 h 2985282"/>
                  <a:gd name="connsiteX20" fmla="*/ 1320498 w 2981487"/>
                  <a:gd name="connsiteY20" fmla="*/ 889571 h 2985282"/>
                  <a:gd name="connsiteX21" fmla="*/ 1323067 w 2981487"/>
                  <a:gd name="connsiteY21" fmla="*/ 894708 h 2985282"/>
                  <a:gd name="connsiteX22" fmla="*/ 1317074 w 2981487"/>
                  <a:gd name="connsiteY22" fmla="*/ 894708 h 2985282"/>
                  <a:gd name="connsiteX23" fmla="*/ 1320498 w 2981487"/>
                  <a:gd name="connsiteY23" fmla="*/ 889571 h 2985282"/>
                  <a:gd name="connsiteX24" fmla="*/ 2022566 w 2981487"/>
                  <a:gd name="connsiteY24" fmla="*/ 2046270 h 2985282"/>
                  <a:gd name="connsiteX25" fmla="*/ 2022566 w 2981487"/>
                  <a:gd name="connsiteY25" fmla="*/ 2046270 h 2985282"/>
                  <a:gd name="connsiteX26" fmla="*/ 2022566 w 2981487"/>
                  <a:gd name="connsiteY26" fmla="*/ 2046270 h 2985282"/>
                  <a:gd name="connsiteX27" fmla="*/ 2022566 w 2981487"/>
                  <a:gd name="connsiteY27" fmla="*/ 2046270 h 2985282"/>
                  <a:gd name="connsiteX28" fmla="*/ 2022566 w 2981487"/>
                  <a:gd name="connsiteY28" fmla="*/ 2047127 h 2985282"/>
                  <a:gd name="connsiteX29" fmla="*/ 2022566 w 2981487"/>
                  <a:gd name="connsiteY29" fmla="*/ 2047127 h 2985282"/>
                  <a:gd name="connsiteX30" fmla="*/ 2022566 w 2981487"/>
                  <a:gd name="connsiteY30" fmla="*/ 2047127 h 2985282"/>
                  <a:gd name="connsiteX31" fmla="*/ 2022566 w 2981487"/>
                  <a:gd name="connsiteY31" fmla="*/ 2047127 h 2985282"/>
                  <a:gd name="connsiteX32" fmla="*/ 1407829 w 2981487"/>
                  <a:gd name="connsiteY32" fmla="*/ 1779142 h 2985282"/>
                  <a:gd name="connsiteX33" fmla="*/ 1407829 w 2981487"/>
                  <a:gd name="connsiteY33" fmla="*/ 1779142 h 2985282"/>
                  <a:gd name="connsiteX34" fmla="*/ 1407829 w 2981487"/>
                  <a:gd name="connsiteY34" fmla="*/ 1779142 h 2985282"/>
                  <a:gd name="connsiteX35" fmla="*/ 1407829 w 2981487"/>
                  <a:gd name="connsiteY35" fmla="*/ 1779142 h 2985282"/>
                  <a:gd name="connsiteX36" fmla="*/ 1008849 w 2981487"/>
                  <a:gd name="connsiteY36" fmla="*/ 2028291 h 2985282"/>
                  <a:gd name="connsiteX37" fmla="*/ 1008849 w 2981487"/>
                  <a:gd name="connsiteY37" fmla="*/ 2029146 h 2985282"/>
                  <a:gd name="connsiteX38" fmla="*/ 1008849 w 2981487"/>
                  <a:gd name="connsiteY38" fmla="*/ 2029146 h 2985282"/>
                  <a:gd name="connsiteX39" fmla="*/ 1008849 w 2981487"/>
                  <a:gd name="connsiteY39" fmla="*/ 2028291 h 2985282"/>
                  <a:gd name="connsiteX40" fmla="*/ 1115015 w 2981487"/>
                  <a:gd name="connsiteY40" fmla="*/ 2090792 h 2985282"/>
                  <a:gd name="connsiteX41" fmla="*/ 1115015 w 2981487"/>
                  <a:gd name="connsiteY41" fmla="*/ 2090792 h 2985282"/>
                  <a:gd name="connsiteX42" fmla="*/ 1115015 w 2981487"/>
                  <a:gd name="connsiteY42" fmla="*/ 2090792 h 2985282"/>
                  <a:gd name="connsiteX43" fmla="*/ 1115015 w 2981487"/>
                  <a:gd name="connsiteY43" fmla="*/ 2091647 h 2985282"/>
                  <a:gd name="connsiteX44" fmla="*/ 1114159 w 2981487"/>
                  <a:gd name="connsiteY44" fmla="*/ 2091647 h 2985282"/>
                  <a:gd name="connsiteX45" fmla="*/ 1115015 w 2981487"/>
                  <a:gd name="connsiteY45" fmla="*/ 2090792 h 2985282"/>
                  <a:gd name="connsiteX0" fmla="*/ 2945847 w 2979238"/>
                  <a:gd name="connsiteY0" fmla="*/ 164915 h 3001221"/>
                  <a:gd name="connsiteX1" fmla="*/ 2540874 w 2979238"/>
                  <a:gd name="connsiteY1" fmla="*/ 15939 h 3001221"/>
                  <a:gd name="connsiteX2" fmla="*/ 2510391 w 2979238"/>
                  <a:gd name="connsiteY2" fmla="*/ 20998 h 3001221"/>
                  <a:gd name="connsiteX3" fmla="*/ 183811 w 2979238"/>
                  <a:gd name="connsiteY3" fmla="*/ 164915 h 3001221"/>
                  <a:gd name="connsiteX4" fmla="*/ 151276 w 2979238"/>
                  <a:gd name="connsiteY4" fmla="*/ 212005 h 3001221"/>
                  <a:gd name="connsiteX5" fmla="*/ 194941 w 2979238"/>
                  <a:gd name="connsiteY5" fmla="*/ 1207742 h 3001221"/>
                  <a:gd name="connsiteX6" fmla="*/ 429535 w 2979238"/>
                  <a:gd name="connsiteY6" fmla="*/ 2023681 h 3001221"/>
                  <a:gd name="connsiteX7" fmla="*/ 909852 w 2979238"/>
                  <a:gd name="connsiteY7" fmla="*/ 2640987 h 3001221"/>
                  <a:gd name="connsiteX8" fmla="*/ 1373045 w 2979238"/>
                  <a:gd name="connsiteY8" fmla="*/ 2928663 h 3001221"/>
                  <a:gd name="connsiteX9" fmla="*/ 1611919 w 2979238"/>
                  <a:gd name="connsiteY9" fmla="*/ 2992021 h 3001221"/>
                  <a:gd name="connsiteX10" fmla="*/ 1802847 w 2979238"/>
                  <a:gd name="connsiteY10" fmla="*/ 2904690 h 3001221"/>
                  <a:gd name="connsiteX11" fmla="*/ 2531456 w 2979238"/>
                  <a:gd name="connsiteY11" fmla="*/ 2298515 h 3001221"/>
                  <a:gd name="connsiteX12" fmla="*/ 2739508 w 2979238"/>
                  <a:gd name="connsiteY12" fmla="*/ 1927789 h 3001221"/>
                  <a:gd name="connsiteX13" fmla="*/ 2979238 w 2979238"/>
                  <a:gd name="connsiteY13" fmla="*/ 211148 h 3001221"/>
                  <a:gd name="connsiteX14" fmla="*/ 2945847 w 2979238"/>
                  <a:gd name="connsiteY14" fmla="*/ 164915 h 3001221"/>
                  <a:gd name="connsiteX15" fmla="*/ 842213 w 2979238"/>
                  <a:gd name="connsiteY15" fmla="*/ 836159 h 3001221"/>
                  <a:gd name="connsiteX16" fmla="*/ 842213 w 2979238"/>
                  <a:gd name="connsiteY16" fmla="*/ 837016 h 3001221"/>
                  <a:gd name="connsiteX17" fmla="*/ 841357 w 2979238"/>
                  <a:gd name="connsiteY17" fmla="*/ 837016 h 3001221"/>
                  <a:gd name="connsiteX18" fmla="*/ 842213 w 2979238"/>
                  <a:gd name="connsiteY18" fmla="*/ 836159 h 3001221"/>
                  <a:gd name="connsiteX19" fmla="*/ 842213 w 2979238"/>
                  <a:gd name="connsiteY19" fmla="*/ 836159 h 3001221"/>
                  <a:gd name="connsiteX20" fmla="*/ 842213 w 2979238"/>
                  <a:gd name="connsiteY20" fmla="*/ 836159 h 3001221"/>
                  <a:gd name="connsiteX21" fmla="*/ 1318249 w 2979238"/>
                  <a:gd name="connsiteY21" fmla="*/ 905510 h 3001221"/>
                  <a:gd name="connsiteX22" fmla="*/ 1320818 w 2979238"/>
                  <a:gd name="connsiteY22" fmla="*/ 910647 h 3001221"/>
                  <a:gd name="connsiteX23" fmla="*/ 1314825 w 2979238"/>
                  <a:gd name="connsiteY23" fmla="*/ 910647 h 3001221"/>
                  <a:gd name="connsiteX24" fmla="*/ 1318249 w 2979238"/>
                  <a:gd name="connsiteY24" fmla="*/ 905510 h 3001221"/>
                  <a:gd name="connsiteX25" fmla="*/ 2020317 w 2979238"/>
                  <a:gd name="connsiteY25" fmla="*/ 2062209 h 3001221"/>
                  <a:gd name="connsiteX26" fmla="*/ 2020317 w 2979238"/>
                  <a:gd name="connsiteY26" fmla="*/ 2062209 h 3001221"/>
                  <a:gd name="connsiteX27" fmla="*/ 2020317 w 2979238"/>
                  <a:gd name="connsiteY27" fmla="*/ 2062209 h 3001221"/>
                  <a:gd name="connsiteX28" fmla="*/ 2020317 w 2979238"/>
                  <a:gd name="connsiteY28" fmla="*/ 2062209 h 3001221"/>
                  <a:gd name="connsiteX29" fmla="*/ 2020317 w 2979238"/>
                  <a:gd name="connsiteY29" fmla="*/ 2063066 h 3001221"/>
                  <a:gd name="connsiteX30" fmla="*/ 2020317 w 2979238"/>
                  <a:gd name="connsiteY30" fmla="*/ 2063066 h 3001221"/>
                  <a:gd name="connsiteX31" fmla="*/ 2020317 w 2979238"/>
                  <a:gd name="connsiteY31" fmla="*/ 2063066 h 3001221"/>
                  <a:gd name="connsiteX32" fmla="*/ 2020317 w 2979238"/>
                  <a:gd name="connsiteY32" fmla="*/ 2063066 h 3001221"/>
                  <a:gd name="connsiteX33" fmla="*/ 1405580 w 2979238"/>
                  <a:gd name="connsiteY33" fmla="*/ 1795081 h 3001221"/>
                  <a:gd name="connsiteX34" fmla="*/ 1405580 w 2979238"/>
                  <a:gd name="connsiteY34" fmla="*/ 1795081 h 3001221"/>
                  <a:gd name="connsiteX35" fmla="*/ 1405580 w 2979238"/>
                  <a:gd name="connsiteY35" fmla="*/ 1795081 h 3001221"/>
                  <a:gd name="connsiteX36" fmla="*/ 1405580 w 2979238"/>
                  <a:gd name="connsiteY36" fmla="*/ 1795081 h 3001221"/>
                  <a:gd name="connsiteX37" fmla="*/ 1006600 w 2979238"/>
                  <a:gd name="connsiteY37" fmla="*/ 2044230 h 3001221"/>
                  <a:gd name="connsiteX38" fmla="*/ 1006600 w 2979238"/>
                  <a:gd name="connsiteY38" fmla="*/ 2045085 h 3001221"/>
                  <a:gd name="connsiteX39" fmla="*/ 1006600 w 2979238"/>
                  <a:gd name="connsiteY39" fmla="*/ 2045085 h 3001221"/>
                  <a:gd name="connsiteX40" fmla="*/ 1006600 w 2979238"/>
                  <a:gd name="connsiteY40" fmla="*/ 2044230 h 3001221"/>
                  <a:gd name="connsiteX41" fmla="*/ 1112766 w 2979238"/>
                  <a:gd name="connsiteY41" fmla="*/ 2106731 h 3001221"/>
                  <a:gd name="connsiteX42" fmla="*/ 1112766 w 2979238"/>
                  <a:gd name="connsiteY42" fmla="*/ 2106731 h 3001221"/>
                  <a:gd name="connsiteX43" fmla="*/ 1112766 w 2979238"/>
                  <a:gd name="connsiteY43" fmla="*/ 2106731 h 3001221"/>
                  <a:gd name="connsiteX44" fmla="*/ 1112766 w 2979238"/>
                  <a:gd name="connsiteY44" fmla="*/ 2107586 h 3001221"/>
                  <a:gd name="connsiteX45" fmla="*/ 1111910 w 2979238"/>
                  <a:gd name="connsiteY45" fmla="*/ 2107586 h 3001221"/>
                  <a:gd name="connsiteX46" fmla="*/ 1112766 w 2979238"/>
                  <a:gd name="connsiteY46" fmla="*/ 2106731 h 3001221"/>
                  <a:gd name="connsiteX0" fmla="*/ 2794571 w 2827962"/>
                  <a:gd name="connsiteY0" fmla="*/ 164917 h 3001223"/>
                  <a:gd name="connsiteX1" fmla="*/ 2389598 w 2827962"/>
                  <a:gd name="connsiteY1" fmla="*/ 15941 h 3001223"/>
                  <a:gd name="connsiteX2" fmla="*/ 2359115 w 2827962"/>
                  <a:gd name="connsiteY2" fmla="*/ 21000 h 3001223"/>
                  <a:gd name="connsiteX3" fmla="*/ 0 w 2827962"/>
                  <a:gd name="connsiteY3" fmla="*/ 212007 h 3001223"/>
                  <a:gd name="connsiteX4" fmla="*/ 43665 w 2827962"/>
                  <a:gd name="connsiteY4" fmla="*/ 1207744 h 3001223"/>
                  <a:gd name="connsiteX5" fmla="*/ 278259 w 2827962"/>
                  <a:gd name="connsiteY5" fmla="*/ 2023683 h 3001223"/>
                  <a:gd name="connsiteX6" fmla="*/ 758576 w 2827962"/>
                  <a:gd name="connsiteY6" fmla="*/ 2640989 h 3001223"/>
                  <a:gd name="connsiteX7" fmla="*/ 1221769 w 2827962"/>
                  <a:gd name="connsiteY7" fmla="*/ 2928665 h 3001223"/>
                  <a:gd name="connsiteX8" fmla="*/ 1460643 w 2827962"/>
                  <a:gd name="connsiteY8" fmla="*/ 2992023 h 3001223"/>
                  <a:gd name="connsiteX9" fmla="*/ 1651571 w 2827962"/>
                  <a:gd name="connsiteY9" fmla="*/ 2904692 h 3001223"/>
                  <a:gd name="connsiteX10" fmla="*/ 2380180 w 2827962"/>
                  <a:gd name="connsiteY10" fmla="*/ 2298517 h 3001223"/>
                  <a:gd name="connsiteX11" fmla="*/ 2588232 w 2827962"/>
                  <a:gd name="connsiteY11" fmla="*/ 1927791 h 3001223"/>
                  <a:gd name="connsiteX12" fmla="*/ 2827962 w 2827962"/>
                  <a:gd name="connsiteY12" fmla="*/ 211150 h 3001223"/>
                  <a:gd name="connsiteX13" fmla="*/ 2794571 w 2827962"/>
                  <a:gd name="connsiteY13" fmla="*/ 164917 h 3001223"/>
                  <a:gd name="connsiteX14" fmla="*/ 690937 w 2827962"/>
                  <a:gd name="connsiteY14" fmla="*/ 836161 h 3001223"/>
                  <a:gd name="connsiteX15" fmla="*/ 690937 w 2827962"/>
                  <a:gd name="connsiteY15" fmla="*/ 837018 h 3001223"/>
                  <a:gd name="connsiteX16" fmla="*/ 690081 w 2827962"/>
                  <a:gd name="connsiteY16" fmla="*/ 837018 h 3001223"/>
                  <a:gd name="connsiteX17" fmla="*/ 690937 w 2827962"/>
                  <a:gd name="connsiteY17" fmla="*/ 836161 h 3001223"/>
                  <a:gd name="connsiteX18" fmla="*/ 690937 w 2827962"/>
                  <a:gd name="connsiteY18" fmla="*/ 836161 h 3001223"/>
                  <a:gd name="connsiteX19" fmla="*/ 690937 w 2827962"/>
                  <a:gd name="connsiteY19" fmla="*/ 836161 h 3001223"/>
                  <a:gd name="connsiteX20" fmla="*/ 1166973 w 2827962"/>
                  <a:gd name="connsiteY20" fmla="*/ 905512 h 3001223"/>
                  <a:gd name="connsiteX21" fmla="*/ 1169542 w 2827962"/>
                  <a:gd name="connsiteY21" fmla="*/ 910649 h 3001223"/>
                  <a:gd name="connsiteX22" fmla="*/ 1163549 w 2827962"/>
                  <a:gd name="connsiteY22" fmla="*/ 910649 h 3001223"/>
                  <a:gd name="connsiteX23" fmla="*/ 1166973 w 2827962"/>
                  <a:gd name="connsiteY23" fmla="*/ 905512 h 3001223"/>
                  <a:gd name="connsiteX24" fmla="*/ 1869041 w 2827962"/>
                  <a:gd name="connsiteY24" fmla="*/ 2062211 h 3001223"/>
                  <a:gd name="connsiteX25" fmla="*/ 1869041 w 2827962"/>
                  <a:gd name="connsiteY25" fmla="*/ 2062211 h 3001223"/>
                  <a:gd name="connsiteX26" fmla="*/ 1869041 w 2827962"/>
                  <a:gd name="connsiteY26" fmla="*/ 2062211 h 3001223"/>
                  <a:gd name="connsiteX27" fmla="*/ 1869041 w 2827962"/>
                  <a:gd name="connsiteY27" fmla="*/ 2062211 h 3001223"/>
                  <a:gd name="connsiteX28" fmla="*/ 1869041 w 2827962"/>
                  <a:gd name="connsiteY28" fmla="*/ 2063068 h 3001223"/>
                  <a:gd name="connsiteX29" fmla="*/ 1869041 w 2827962"/>
                  <a:gd name="connsiteY29" fmla="*/ 2063068 h 3001223"/>
                  <a:gd name="connsiteX30" fmla="*/ 1869041 w 2827962"/>
                  <a:gd name="connsiteY30" fmla="*/ 2063068 h 3001223"/>
                  <a:gd name="connsiteX31" fmla="*/ 1869041 w 2827962"/>
                  <a:gd name="connsiteY31" fmla="*/ 2063068 h 3001223"/>
                  <a:gd name="connsiteX32" fmla="*/ 1254304 w 2827962"/>
                  <a:gd name="connsiteY32" fmla="*/ 1795083 h 3001223"/>
                  <a:gd name="connsiteX33" fmla="*/ 1254304 w 2827962"/>
                  <a:gd name="connsiteY33" fmla="*/ 1795083 h 3001223"/>
                  <a:gd name="connsiteX34" fmla="*/ 1254304 w 2827962"/>
                  <a:gd name="connsiteY34" fmla="*/ 1795083 h 3001223"/>
                  <a:gd name="connsiteX35" fmla="*/ 1254304 w 2827962"/>
                  <a:gd name="connsiteY35" fmla="*/ 1795083 h 3001223"/>
                  <a:gd name="connsiteX36" fmla="*/ 855324 w 2827962"/>
                  <a:gd name="connsiteY36" fmla="*/ 2044232 h 3001223"/>
                  <a:gd name="connsiteX37" fmla="*/ 855324 w 2827962"/>
                  <a:gd name="connsiteY37" fmla="*/ 2045087 h 3001223"/>
                  <a:gd name="connsiteX38" fmla="*/ 855324 w 2827962"/>
                  <a:gd name="connsiteY38" fmla="*/ 2045087 h 3001223"/>
                  <a:gd name="connsiteX39" fmla="*/ 855324 w 2827962"/>
                  <a:gd name="connsiteY39" fmla="*/ 2044232 h 3001223"/>
                  <a:gd name="connsiteX40" fmla="*/ 961490 w 2827962"/>
                  <a:gd name="connsiteY40" fmla="*/ 2106733 h 3001223"/>
                  <a:gd name="connsiteX41" fmla="*/ 961490 w 2827962"/>
                  <a:gd name="connsiteY41" fmla="*/ 2106733 h 3001223"/>
                  <a:gd name="connsiteX42" fmla="*/ 961490 w 2827962"/>
                  <a:gd name="connsiteY42" fmla="*/ 2106733 h 3001223"/>
                  <a:gd name="connsiteX43" fmla="*/ 961490 w 2827962"/>
                  <a:gd name="connsiteY43" fmla="*/ 2107588 h 3001223"/>
                  <a:gd name="connsiteX44" fmla="*/ 960634 w 2827962"/>
                  <a:gd name="connsiteY44" fmla="*/ 2107588 h 3001223"/>
                  <a:gd name="connsiteX45" fmla="*/ 961490 w 2827962"/>
                  <a:gd name="connsiteY45" fmla="*/ 2106733 h 3001223"/>
                  <a:gd name="connsiteX0" fmla="*/ 2794571 w 2827962"/>
                  <a:gd name="connsiteY0" fmla="*/ 149385 h 2985691"/>
                  <a:gd name="connsiteX1" fmla="*/ 2389598 w 2827962"/>
                  <a:gd name="connsiteY1" fmla="*/ 409 h 2985691"/>
                  <a:gd name="connsiteX2" fmla="*/ 0 w 2827962"/>
                  <a:gd name="connsiteY2" fmla="*/ 196475 h 2985691"/>
                  <a:gd name="connsiteX3" fmla="*/ 43665 w 2827962"/>
                  <a:gd name="connsiteY3" fmla="*/ 1192212 h 2985691"/>
                  <a:gd name="connsiteX4" fmla="*/ 278259 w 2827962"/>
                  <a:gd name="connsiteY4" fmla="*/ 2008151 h 2985691"/>
                  <a:gd name="connsiteX5" fmla="*/ 758576 w 2827962"/>
                  <a:gd name="connsiteY5" fmla="*/ 2625457 h 2985691"/>
                  <a:gd name="connsiteX6" fmla="*/ 1221769 w 2827962"/>
                  <a:gd name="connsiteY6" fmla="*/ 2913133 h 2985691"/>
                  <a:gd name="connsiteX7" fmla="*/ 1460643 w 2827962"/>
                  <a:gd name="connsiteY7" fmla="*/ 2976491 h 2985691"/>
                  <a:gd name="connsiteX8" fmla="*/ 1651571 w 2827962"/>
                  <a:gd name="connsiteY8" fmla="*/ 2889160 h 2985691"/>
                  <a:gd name="connsiteX9" fmla="*/ 2380180 w 2827962"/>
                  <a:gd name="connsiteY9" fmla="*/ 2282985 h 2985691"/>
                  <a:gd name="connsiteX10" fmla="*/ 2588232 w 2827962"/>
                  <a:gd name="connsiteY10" fmla="*/ 1912259 h 2985691"/>
                  <a:gd name="connsiteX11" fmla="*/ 2827962 w 2827962"/>
                  <a:gd name="connsiteY11" fmla="*/ 195618 h 2985691"/>
                  <a:gd name="connsiteX12" fmla="*/ 2794571 w 2827962"/>
                  <a:gd name="connsiteY12" fmla="*/ 149385 h 2985691"/>
                  <a:gd name="connsiteX13" fmla="*/ 690937 w 2827962"/>
                  <a:gd name="connsiteY13" fmla="*/ 820629 h 2985691"/>
                  <a:gd name="connsiteX14" fmla="*/ 690937 w 2827962"/>
                  <a:gd name="connsiteY14" fmla="*/ 821486 h 2985691"/>
                  <a:gd name="connsiteX15" fmla="*/ 690081 w 2827962"/>
                  <a:gd name="connsiteY15" fmla="*/ 821486 h 2985691"/>
                  <a:gd name="connsiteX16" fmla="*/ 690937 w 2827962"/>
                  <a:gd name="connsiteY16" fmla="*/ 820629 h 2985691"/>
                  <a:gd name="connsiteX17" fmla="*/ 690937 w 2827962"/>
                  <a:gd name="connsiteY17" fmla="*/ 820629 h 2985691"/>
                  <a:gd name="connsiteX18" fmla="*/ 690937 w 2827962"/>
                  <a:gd name="connsiteY18" fmla="*/ 820629 h 2985691"/>
                  <a:gd name="connsiteX19" fmla="*/ 1166973 w 2827962"/>
                  <a:gd name="connsiteY19" fmla="*/ 889980 h 2985691"/>
                  <a:gd name="connsiteX20" fmla="*/ 1169542 w 2827962"/>
                  <a:gd name="connsiteY20" fmla="*/ 895117 h 2985691"/>
                  <a:gd name="connsiteX21" fmla="*/ 1163549 w 2827962"/>
                  <a:gd name="connsiteY21" fmla="*/ 895117 h 2985691"/>
                  <a:gd name="connsiteX22" fmla="*/ 1166973 w 2827962"/>
                  <a:gd name="connsiteY22" fmla="*/ 889980 h 2985691"/>
                  <a:gd name="connsiteX23" fmla="*/ 1869041 w 2827962"/>
                  <a:gd name="connsiteY23" fmla="*/ 2046679 h 2985691"/>
                  <a:gd name="connsiteX24" fmla="*/ 1869041 w 2827962"/>
                  <a:gd name="connsiteY24" fmla="*/ 2046679 h 2985691"/>
                  <a:gd name="connsiteX25" fmla="*/ 1869041 w 2827962"/>
                  <a:gd name="connsiteY25" fmla="*/ 2046679 h 2985691"/>
                  <a:gd name="connsiteX26" fmla="*/ 1869041 w 2827962"/>
                  <a:gd name="connsiteY26" fmla="*/ 2046679 h 2985691"/>
                  <a:gd name="connsiteX27" fmla="*/ 1869041 w 2827962"/>
                  <a:gd name="connsiteY27" fmla="*/ 2047536 h 2985691"/>
                  <a:gd name="connsiteX28" fmla="*/ 1869041 w 2827962"/>
                  <a:gd name="connsiteY28" fmla="*/ 2047536 h 2985691"/>
                  <a:gd name="connsiteX29" fmla="*/ 1869041 w 2827962"/>
                  <a:gd name="connsiteY29" fmla="*/ 2047536 h 2985691"/>
                  <a:gd name="connsiteX30" fmla="*/ 1869041 w 2827962"/>
                  <a:gd name="connsiteY30" fmla="*/ 2047536 h 2985691"/>
                  <a:gd name="connsiteX31" fmla="*/ 1254304 w 2827962"/>
                  <a:gd name="connsiteY31" fmla="*/ 1779551 h 2985691"/>
                  <a:gd name="connsiteX32" fmla="*/ 1254304 w 2827962"/>
                  <a:gd name="connsiteY32" fmla="*/ 1779551 h 2985691"/>
                  <a:gd name="connsiteX33" fmla="*/ 1254304 w 2827962"/>
                  <a:gd name="connsiteY33" fmla="*/ 1779551 h 2985691"/>
                  <a:gd name="connsiteX34" fmla="*/ 1254304 w 2827962"/>
                  <a:gd name="connsiteY34" fmla="*/ 1779551 h 2985691"/>
                  <a:gd name="connsiteX35" fmla="*/ 855324 w 2827962"/>
                  <a:gd name="connsiteY35" fmla="*/ 2028700 h 2985691"/>
                  <a:gd name="connsiteX36" fmla="*/ 855324 w 2827962"/>
                  <a:gd name="connsiteY36" fmla="*/ 2029555 h 2985691"/>
                  <a:gd name="connsiteX37" fmla="*/ 855324 w 2827962"/>
                  <a:gd name="connsiteY37" fmla="*/ 2029555 h 2985691"/>
                  <a:gd name="connsiteX38" fmla="*/ 855324 w 2827962"/>
                  <a:gd name="connsiteY38" fmla="*/ 2028700 h 2985691"/>
                  <a:gd name="connsiteX39" fmla="*/ 961490 w 2827962"/>
                  <a:gd name="connsiteY39" fmla="*/ 2091201 h 2985691"/>
                  <a:gd name="connsiteX40" fmla="*/ 961490 w 2827962"/>
                  <a:gd name="connsiteY40" fmla="*/ 2091201 h 2985691"/>
                  <a:gd name="connsiteX41" fmla="*/ 961490 w 2827962"/>
                  <a:gd name="connsiteY41" fmla="*/ 2091201 h 2985691"/>
                  <a:gd name="connsiteX42" fmla="*/ 961490 w 2827962"/>
                  <a:gd name="connsiteY42" fmla="*/ 2092056 h 2985691"/>
                  <a:gd name="connsiteX43" fmla="*/ 960634 w 2827962"/>
                  <a:gd name="connsiteY43" fmla="*/ 2092056 h 2985691"/>
                  <a:gd name="connsiteX44" fmla="*/ 961490 w 2827962"/>
                  <a:gd name="connsiteY44" fmla="*/ 2091201 h 2985691"/>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6973 w 2827962"/>
                  <a:gd name="connsiteY19" fmla="*/ 1105473 h 3201184"/>
                  <a:gd name="connsiteX20" fmla="*/ 1169542 w 2827962"/>
                  <a:gd name="connsiteY20" fmla="*/ 1110610 h 3201184"/>
                  <a:gd name="connsiteX21" fmla="*/ 1163549 w 2827962"/>
                  <a:gd name="connsiteY21" fmla="*/ 1110610 h 3201184"/>
                  <a:gd name="connsiteX22" fmla="*/ 1166973 w 2827962"/>
                  <a:gd name="connsiteY22" fmla="*/ 1105473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2172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869041 w 2827962"/>
                  <a:gd name="connsiteY30" fmla="*/ 2263029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1254304 w 2827962"/>
                  <a:gd name="connsiteY34" fmla="*/ 1995044 h 3201184"/>
                  <a:gd name="connsiteX35" fmla="*/ 855324 w 2827962"/>
                  <a:gd name="connsiteY35" fmla="*/ 2244193 h 3201184"/>
                  <a:gd name="connsiteX36" fmla="*/ 855324 w 2827962"/>
                  <a:gd name="connsiteY36" fmla="*/ 2245048 h 3201184"/>
                  <a:gd name="connsiteX37" fmla="*/ 855324 w 2827962"/>
                  <a:gd name="connsiteY37" fmla="*/ 2245048 h 3201184"/>
                  <a:gd name="connsiteX38" fmla="*/ 855324 w 2827962"/>
                  <a:gd name="connsiteY38" fmla="*/ 2244193 h 3201184"/>
                  <a:gd name="connsiteX39" fmla="*/ 961490 w 2827962"/>
                  <a:gd name="connsiteY39" fmla="*/ 2306694 h 3201184"/>
                  <a:gd name="connsiteX40" fmla="*/ 961490 w 2827962"/>
                  <a:gd name="connsiteY40" fmla="*/ 2306694 h 3201184"/>
                  <a:gd name="connsiteX41" fmla="*/ 961490 w 2827962"/>
                  <a:gd name="connsiteY41" fmla="*/ 2306694 h 3201184"/>
                  <a:gd name="connsiteX42" fmla="*/ 961490 w 2827962"/>
                  <a:gd name="connsiteY42" fmla="*/ 2307549 h 3201184"/>
                  <a:gd name="connsiteX43" fmla="*/ 960634 w 2827962"/>
                  <a:gd name="connsiteY43" fmla="*/ 2307549 h 3201184"/>
                  <a:gd name="connsiteX44" fmla="*/ 961490 w 2827962"/>
                  <a:gd name="connsiteY44"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3549 w 2827962"/>
                  <a:gd name="connsiteY19" fmla="*/ 1110610 h 3201184"/>
                  <a:gd name="connsiteX20" fmla="*/ 1169542 w 2827962"/>
                  <a:gd name="connsiteY20" fmla="*/ 1110610 h 3201184"/>
                  <a:gd name="connsiteX21" fmla="*/ 1163549 w 2827962"/>
                  <a:gd name="connsiteY21" fmla="*/ 1110610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855324 w 2827962"/>
                  <a:gd name="connsiteY34" fmla="*/ 2244193 h 3201184"/>
                  <a:gd name="connsiteX35" fmla="*/ 855324 w 2827962"/>
                  <a:gd name="connsiteY35" fmla="*/ 2245048 h 3201184"/>
                  <a:gd name="connsiteX36" fmla="*/ 855324 w 2827962"/>
                  <a:gd name="connsiteY36" fmla="*/ 2245048 h 3201184"/>
                  <a:gd name="connsiteX37" fmla="*/ 855324 w 2827962"/>
                  <a:gd name="connsiteY37" fmla="*/ 2244193 h 3201184"/>
                  <a:gd name="connsiteX38" fmla="*/ 961490 w 2827962"/>
                  <a:gd name="connsiteY38" fmla="*/ 2306694 h 3201184"/>
                  <a:gd name="connsiteX39" fmla="*/ 961490 w 2827962"/>
                  <a:gd name="connsiteY39" fmla="*/ 2306694 h 3201184"/>
                  <a:gd name="connsiteX40" fmla="*/ 961490 w 2827962"/>
                  <a:gd name="connsiteY40" fmla="*/ 2306694 h 3201184"/>
                  <a:gd name="connsiteX41" fmla="*/ 961490 w 2827962"/>
                  <a:gd name="connsiteY41" fmla="*/ 2307549 h 3201184"/>
                  <a:gd name="connsiteX42" fmla="*/ 960634 w 2827962"/>
                  <a:gd name="connsiteY42" fmla="*/ 2307549 h 3201184"/>
                  <a:gd name="connsiteX43" fmla="*/ 961490 w 2827962"/>
                  <a:gd name="connsiteY4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163549 w 2827962"/>
                  <a:gd name="connsiteY18" fmla="*/ 1110610 h 3201184"/>
                  <a:gd name="connsiteX19" fmla="*/ 1169542 w 2827962"/>
                  <a:gd name="connsiteY19" fmla="*/ 1110610 h 3201184"/>
                  <a:gd name="connsiteX20" fmla="*/ 1163549 w 2827962"/>
                  <a:gd name="connsiteY20" fmla="*/ 1110610 h 3201184"/>
                  <a:gd name="connsiteX21" fmla="*/ 1869041 w 2827962"/>
                  <a:gd name="connsiteY21" fmla="*/ 2262172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3029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254304 w 2827962"/>
                  <a:gd name="connsiteY29" fmla="*/ 1995044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855324 w 2827962"/>
                  <a:gd name="connsiteY33" fmla="*/ 2244193 h 3201184"/>
                  <a:gd name="connsiteX34" fmla="*/ 855324 w 2827962"/>
                  <a:gd name="connsiteY34" fmla="*/ 2245048 h 3201184"/>
                  <a:gd name="connsiteX35" fmla="*/ 855324 w 2827962"/>
                  <a:gd name="connsiteY35" fmla="*/ 2245048 h 3201184"/>
                  <a:gd name="connsiteX36" fmla="*/ 855324 w 2827962"/>
                  <a:gd name="connsiteY36" fmla="*/ 2244193 h 3201184"/>
                  <a:gd name="connsiteX37" fmla="*/ 961490 w 2827962"/>
                  <a:gd name="connsiteY37" fmla="*/ 2306694 h 3201184"/>
                  <a:gd name="connsiteX38" fmla="*/ 961490 w 2827962"/>
                  <a:gd name="connsiteY38" fmla="*/ 2306694 h 3201184"/>
                  <a:gd name="connsiteX39" fmla="*/ 961490 w 2827962"/>
                  <a:gd name="connsiteY39" fmla="*/ 2306694 h 3201184"/>
                  <a:gd name="connsiteX40" fmla="*/ 961490 w 2827962"/>
                  <a:gd name="connsiteY40" fmla="*/ 2307549 h 3201184"/>
                  <a:gd name="connsiteX41" fmla="*/ 960634 w 2827962"/>
                  <a:gd name="connsiteY41" fmla="*/ 2307549 h 3201184"/>
                  <a:gd name="connsiteX42" fmla="*/ 961490 w 2827962"/>
                  <a:gd name="connsiteY42"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2172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869041 w 2827962"/>
                  <a:gd name="connsiteY25" fmla="*/ 2263029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1254304 w 2827962"/>
                  <a:gd name="connsiteY29" fmla="*/ 1995044 h 3201184"/>
                  <a:gd name="connsiteX30" fmla="*/ 855324 w 2827962"/>
                  <a:gd name="connsiteY30" fmla="*/ 2244193 h 3201184"/>
                  <a:gd name="connsiteX31" fmla="*/ 855324 w 2827962"/>
                  <a:gd name="connsiteY31" fmla="*/ 2245048 h 3201184"/>
                  <a:gd name="connsiteX32" fmla="*/ 855324 w 2827962"/>
                  <a:gd name="connsiteY32" fmla="*/ 2245048 h 3201184"/>
                  <a:gd name="connsiteX33" fmla="*/ 855324 w 2827962"/>
                  <a:gd name="connsiteY33" fmla="*/ 2244193 h 3201184"/>
                  <a:gd name="connsiteX34" fmla="*/ 961490 w 2827962"/>
                  <a:gd name="connsiteY34" fmla="*/ 2306694 h 3201184"/>
                  <a:gd name="connsiteX35" fmla="*/ 961490 w 2827962"/>
                  <a:gd name="connsiteY35" fmla="*/ 2306694 h 3201184"/>
                  <a:gd name="connsiteX36" fmla="*/ 961490 w 2827962"/>
                  <a:gd name="connsiteY36" fmla="*/ 2306694 h 3201184"/>
                  <a:gd name="connsiteX37" fmla="*/ 961490 w 2827962"/>
                  <a:gd name="connsiteY37" fmla="*/ 2307549 h 3201184"/>
                  <a:gd name="connsiteX38" fmla="*/ 960634 w 2827962"/>
                  <a:gd name="connsiteY38" fmla="*/ 2307549 h 3201184"/>
                  <a:gd name="connsiteX39" fmla="*/ 961490 w 2827962"/>
                  <a:gd name="connsiteY39"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855324 w 2827962"/>
                  <a:gd name="connsiteY29" fmla="*/ 2244193 h 3201184"/>
                  <a:gd name="connsiteX30" fmla="*/ 855324 w 2827962"/>
                  <a:gd name="connsiteY30" fmla="*/ 2245048 h 3201184"/>
                  <a:gd name="connsiteX31" fmla="*/ 855324 w 2827962"/>
                  <a:gd name="connsiteY31" fmla="*/ 2245048 h 3201184"/>
                  <a:gd name="connsiteX32" fmla="*/ 855324 w 2827962"/>
                  <a:gd name="connsiteY32" fmla="*/ 2244193 h 3201184"/>
                  <a:gd name="connsiteX33" fmla="*/ 961490 w 2827962"/>
                  <a:gd name="connsiteY33" fmla="*/ 2306694 h 3201184"/>
                  <a:gd name="connsiteX34" fmla="*/ 961490 w 2827962"/>
                  <a:gd name="connsiteY34" fmla="*/ 2306694 h 3201184"/>
                  <a:gd name="connsiteX35" fmla="*/ 961490 w 2827962"/>
                  <a:gd name="connsiteY35" fmla="*/ 2306694 h 3201184"/>
                  <a:gd name="connsiteX36" fmla="*/ 961490 w 2827962"/>
                  <a:gd name="connsiteY36" fmla="*/ 2307549 h 3201184"/>
                  <a:gd name="connsiteX37" fmla="*/ 960634 w 2827962"/>
                  <a:gd name="connsiteY37" fmla="*/ 2307549 h 3201184"/>
                  <a:gd name="connsiteX38" fmla="*/ 961490 w 2827962"/>
                  <a:gd name="connsiteY38"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855324 w 2827962"/>
                  <a:gd name="connsiteY28" fmla="*/ 2244193 h 3201184"/>
                  <a:gd name="connsiteX29" fmla="*/ 855324 w 2827962"/>
                  <a:gd name="connsiteY29" fmla="*/ 2245048 h 3201184"/>
                  <a:gd name="connsiteX30" fmla="*/ 855324 w 2827962"/>
                  <a:gd name="connsiteY30" fmla="*/ 2245048 h 3201184"/>
                  <a:gd name="connsiteX31" fmla="*/ 855324 w 2827962"/>
                  <a:gd name="connsiteY31" fmla="*/ 2244193 h 3201184"/>
                  <a:gd name="connsiteX32" fmla="*/ 961490 w 2827962"/>
                  <a:gd name="connsiteY32" fmla="*/ 2306694 h 3201184"/>
                  <a:gd name="connsiteX33" fmla="*/ 961490 w 2827962"/>
                  <a:gd name="connsiteY33" fmla="*/ 2306694 h 3201184"/>
                  <a:gd name="connsiteX34" fmla="*/ 961490 w 2827962"/>
                  <a:gd name="connsiteY34" fmla="*/ 2306694 h 3201184"/>
                  <a:gd name="connsiteX35" fmla="*/ 961490 w 2827962"/>
                  <a:gd name="connsiteY35" fmla="*/ 2307549 h 3201184"/>
                  <a:gd name="connsiteX36" fmla="*/ 960634 w 2827962"/>
                  <a:gd name="connsiteY36" fmla="*/ 2307549 h 3201184"/>
                  <a:gd name="connsiteX37" fmla="*/ 961490 w 2827962"/>
                  <a:gd name="connsiteY37"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855324 w 2827962"/>
                  <a:gd name="connsiteY27" fmla="*/ 2244193 h 3201184"/>
                  <a:gd name="connsiteX28" fmla="*/ 855324 w 2827962"/>
                  <a:gd name="connsiteY28" fmla="*/ 2245048 h 3201184"/>
                  <a:gd name="connsiteX29" fmla="*/ 855324 w 2827962"/>
                  <a:gd name="connsiteY29" fmla="*/ 2245048 h 3201184"/>
                  <a:gd name="connsiteX30" fmla="*/ 855324 w 2827962"/>
                  <a:gd name="connsiteY30" fmla="*/ 2244193 h 3201184"/>
                  <a:gd name="connsiteX31" fmla="*/ 961490 w 2827962"/>
                  <a:gd name="connsiteY31" fmla="*/ 2306694 h 3201184"/>
                  <a:gd name="connsiteX32" fmla="*/ 961490 w 2827962"/>
                  <a:gd name="connsiteY32" fmla="*/ 2306694 h 3201184"/>
                  <a:gd name="connsiteX33" fmla="*/ 961490 w 2827962"/>
                  <a:gd name="connsiteY33" fmla="*/ 2306694 h 3201184"/>
                  <a:gd name="connsiteX34" fmla="*/ 961490 w 2827962"/>
                  <a:gd name="connsiteY34" fmla="*/ 2307549 h 3201184"/>
                  <a:gd name="connsiteX35" fmla="*/ 960634 w 2827962"/>
                  <a:gd name="connsiteY35" fmla="*/ 2307549 h 3201184"/>
                  <a:gd name="connsiteX36" fmla="*/ 961490 w 2827962"/>
                  <a:gd name="connsiteY36"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33" fmla="*/ 961490 w 2827962"/>
                  <a:gd name="connsiteY3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0634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5048 h 3201184"/>
                  <a:gd name="connsiteX25" fmla="*/ 855324 w 2827962"/>
                  <a:gd name="connsiteY25" fmla="*/ 2245048 h 3201184"/>
                  <a:gd name="connsiteX26" fmla="*/ 855324 w 2827962"/>
                  <a:gd name="connsiteY26" fmla="*/ 2245048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7962" h="3201184">
                    <a:moveTo>
                      <a:pt x="2794571" y="364878"/>
                    </a:moveTo>
                    <a:cubicBezTo>
                      <a:pt x="2659580" y="315219"/>
                      <a:pt x="1992105" y="-5816"/>
                      <a:pt x="1356749" y="81"/>
                    </a:cubicBezTo>
                    <a:cubicBezTo>
                      <a:pt x="736799" y="5835"/>
                      <a:pt x="390989" y="213334"/>
                      <a:pt x="0" y="411968"/>
                    </a:cubicBezTo>
                    <a:cubicBezTo>
                      <a:pt x="7706" y="745022"/>
                      <a:pt x="-8562" y="1076363"/>
                      <a:pt x="43665" y="1407705"/>
                    </a:cubicBezTo>
                    <a:cubicBezTo>
                      <a:pt x="88187" y="1687676"/>
                      <a:pt x="166955" y="1962509"/>
                      <a:pt x="278259" y="2223644"/>
                    </a:cubicBezTo>
                    <a:cubicBezTo>
                      <a:pt x="380144" y="2462518"/>
                      <a:pt x="555661" y="2677419"/>
                      <a:pt x="758576" y="2840950"/>
                    </a:cubicBezTo>
                    <a:cubicBezTo>
                      <a:pt x="901558" y="2955678"/>
                      <a:pt x="1054814" y="3051570"/>
                      <a:pt x="1221769" y="3128626"/>
                    </a:cubicBezTo>
                    <a:cubicBezTo>
                      <a:pt x="1289407" y="3159448"/>
                      <a:pt x="1387868" y="3225374"/>
                      <a:pt x="1460643" y="3191984"/>
                    </a:cubicBezTo>
                    <a:cubicBezTo>
                      <a:pt x="1523144" y="3162873"/>
                      <a:pt x="1585645" y="3132051"/>
                      <a:pt x="1651571" y="3104653"/>
                    </a:cubicBezTo>
                    <a:cubicBezTo>
                      <a:pt x="1947809" y="2980507"/>
                      <a:pt x="2196101" y="2759613"/>
                      <a:pt x="2380180" y="2498478"/>
                    </a:cubicBezTo>
                    <a:cubicBezTo>
                      <a:pt x="2462373" y="2382894"/>
                      <a:pt x="2531724" y="2257891"/>
                      <a:pt x="2588232" y="2127752"/>
                    </a:cubicBezTo>
                    <a:cubicBezTo>
                      <a:pt x="2824537" y="1583222"/>
                      <a:pt x="2824537" y="992458"/>
                      <a:pt x="2827962" y="411111"/>
                    </a:cubicBezTo>
                    <a:cubicBezTo>
                      <a:pt x="2827962" y="384570"/>
                      <a:pt x="2819400" y="373440"/>
                      <a:pt x="2794571" y="364878"/>
                    </a:cubicBezTo>
                    <a:close/>
                  </a:path>
                </a:pathLst>
              </a:custGeom>
              <a:solidFill>
                <a:schemeClr val="accent3">
                  <a:lumMod val="60000"/>
                  <a:lumOff val="40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48" name="자유형: 도형 47">
              <a:extLst>
                <a:ext uri="{FF2B5EF4-FFF2-40B4-BE49-F238E27FC236}">
                  <a16:creationId xmlns:a16="http://schemas.microsoft.com/office/drawing/2014/main" id="{633A9A1B-3B96-4EC4-BC64-DC23E022EEB8}"/>
                </a:ext>
              </a:extLst>
            </p:cNvPr>
            <p:cNvSpPr/>
            <p:nvPr/>
          </p:nvSpPr>
          <p:spPr>
            <a:xfrm>
              <a:off x="5011484" y="2262497"/>
              <a:ext cx="885730" cy="882524"/>
            </a:xfrm>
            <a:custGeom>
              <a:avLst/>
              <a:gdLst>
                <a:gd name="connsiteX0" fmla="*/ 441671 w 885730"/>
                <a:gd name="connsiteY0" fmla="*/ 2 h 882524"/>
                <a:gd name="connsiteX1" fmla="*/ 885730 w 885730"/>
                <a:gd name="connsiteY1" fmla="*/ 439761 h 882524"/>
                <a:gd name="connsiteX2" fmla="*/ 447473 w 885730"/>
                <a:gd name="connsiteY2" fmla="*/ 882523 h 882524"/>
                <a:gd name="connsiteX3" fmla="*/ 1 w 885730"/>
                <a:gd name="connsiteY3" fmla="*/ 442013 h 882524"/>
                <a:gd name="connsiteX4" fmla="*/ 441671 w 885730"/>
                <a:gd name="connsiteY4" fmla="*/ 2 h 8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30" h="882524">
                  <a:moveTo>
                    <a:pt x="441671" y="2"/>
                  </a:moveTo>
                  <a:cubicBezTo>
                    <a:pt x="686876" y="-749"/>
                    <a:pt x="885115" y="195648"/>
                    <a:pt x="885730" y="439761"/>
                  </a:cubicBezTo>
                  <a:cubicBezTo>
                    <a:pt x="886276" y="681416"/>
                    <a:pt x="687900" y="881908"/>
                    <a:pt x="447473" y="882523"/>
                  </a:cubicBezTo>
                  <a:cubicBezTo>
                    <a:pt x="200493" y="883205"/>
                    <a:pt x="342" y="686195"/>
                    <a:pt x="1" y="442013"/>
                  </a:cubicBezTo>
                  <a:cubicBezTo>
                    <a:pt x="-409" y="197491"/>
                    <a:pt x="196192" y="753"/>
                    <a:pt x="441671" y="2"/>
                  </a:cubicBezTo>
                  <a:close/>
                </a:path>
              </a:pathLst>
            </a:custGeom>
            <a:solidFill>
              <a:schemeClr val="accent1"/>
            </a:solidFill>
            <a:ln w="6826" cap="flat">
              <a:noFill/>
              <a:prstDash val="solid"/>
              <a:miter/>
            </a:ln>
          </p:spPr>
          <p:txBody>
            <a:bodyPr rtlCol="0" anchor="ctr"/>
            <a:lstStyle/>
            <a:p>
              <a:endParaRPr lang="ko-KR" altLang="en-US"/>
            </a:p>
          </p:txBody>
        </p:sp>
        <p:sp>
          <p:nvSpPr>
            <p:cNvPr id="49" name="더하기 기호 48">
              <a:extLst>
                <a:ext uri="{FF2B5EF4-FFF2-40B4-BE49-F238E27FC236}">
                  <a16:creationId xmlns:a16="http://schemas.microsoft.com/office/drawing/2014/main" id="{2A8CEAAE-7152-4E46-8824-4A56CE8928C7}"/>
                </a:ext>
              </a:extLst>
            </p:cNvPr>
            <p:cNvSpPr/>
            <p:nvPr/>
          </p:nvSpPr>
          <p:spPr>
            <a:xfrm>
              <a:off x="5120553" y="2369963"/>
              <a:ext cx="667592" cy="667592"/>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 name="TextBox 53">
            <a:extLst>
              <a:ext uri="{FF2B5EF4-FFF2-40B4-BE49-F238E27FC236}">
                <a16:creationId xmlns:a16="http://schemas.microsoft.com/office/drawing/2014/main" id="{6C32D974-1304-47FB-A9FF-22456CAFD8DE}"/>
              </a:ext>
            </a:extLst>
          </p:cNvPr>
          <p:cNvSpPr txBox="1"/>
          <p:nvPr/>
        </p:nvSpPr>
        <p:spPr>
          <a:xfrm>
            <a:off x="355475" y="1315928"/>
            <a:ext cx="5579678" cy="3416320"/>
          </a:xfrm>
          <a:prstGeom prst="rect">
            <a:avLst/>
          </a:prstGeom>
          <a:noFill/>
        </p:spPr>
        <p:txBody>
          <a:bodyPr wrap="square" rtlCol="0">
            <a:spAutoFit/>
          </a:bodyPr>
          <a:lstStyle/>
          <a:p>
            <a:pPr algn="ctr"/>
            <a:r>
              <a:rPr lang="en-GB" sz="2400" dirty="0" smtClean="0"/>
              <a:t>“The </a:t>
            </a:r>
            <a:r>
              <a:rPr lang="en-GB" sz="2400" dirty="0"/>
              <a:t>major findings of this study were that in this sample of U.S. adults, those who were male, older, living without comorbidities, and residing in rural areas had higher odds of leaving the home. Additionally, those who were male, younger, and residing in rural areas had lower odds of enacting various protective health </a:t>
            </a:r>
            <a:r>
              <a:rPr lang="en-GB" sz="2400" dirty="0" smtClean="0"/>
              <a:t>behaviours.”</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01278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a:extLst>
              <a:ext uri="{FF2B5EF4-FFF2-40B4-BE49-F238E27FC236}">
                <a16:creationId xmlns:a16="http://schemas.microsoft.com/office/drawing/2014/main" id="{E40F8A18-FFA8-45A6-960A-4F561D506522}"/>
              </a:ext>
            </a:extLst>
          </p:cNvPr>
          <p:cNvGrpSpPr/>
          <p:nvPr/>
        </p:nvGrpSpPr>
        <p:grpSpPr>
          <a:xfrm>
            <a:off x="1" y="2823674"/>
            <a:ext cx="5661890" cy="1220880"/>
            <a:chOff x="6665543" y="2749602"/>
            <a:chExt cx="2747269" cy="1220880"/>
          </a:xfrm>
        </p:grpSpPr>
        <p:sp>
          <p:nvSpPr>
            <p:cNvPr id="10" name="TextBox 9">
              <a:extLst>
                <a:ext uri="{FF2B5EF4-FFF2-40B4-BE49-F238E27FC236}">
                  <a16:creationId xmlns:a16="http://schemas.microsoft.com/office/drawing/2014/main" id="{FE2E8406-E476-4FCC-87EB-2286510252EB}"/>
                </a:ext>
              </a:extLst>
            </p:cNvPr>
            <p:cNvSpPr txBox="1"/>
            <p:nvPr/>
          </p:nvSpPr>
          <p:spPr>
            <a:xfrm>
              <a:off x="6665543" y="2749602"/>
              <a:ext cx="2747269" cy="830997"/>
            </a:xfrm>
            <a:prstGeom prst="rect">
              <a:avLst/>
            </a:prstGeom>
            <a:noFill/>
          </p:spPr>
          <p:txBody>
            <a:bodyPr wrap="square" rtlCol="0" anchor="ctr">
              <a:spAutoFit/>
            </a:bodyPr>
            <a:lstStyle/>
            <a:p>
              <a:pPr algn="r"/>
              <a:r>
                <a:rPr lang="en-US" altLang="ko-KR" sz="4800" b="1" dirty="0" smtClean="0">
                  <a:solidFill>
                    <a:schemeClr val="tx1">
                      <a:lumMod val="75000"/>
                      <a:lumOff val="25000"/>
                    </a:schemeClr>
                  </a:solidFill>
                  <a:latin typeface="+mj-lt"/>
                  <a:cs typeface="Arial" pitchFamily="34" charset="0"/>
                </a:rPr>
                <a:t>Interactive Effects</a:t>
              </a:r>
              <a:endParaRPr lang="ko-KR" altLang="en-US" sz="4800" b="1" dirty="0">
                <a:solidFill>
                  <a:schemeClr val="tx1">
                    <a:lumMod val="75000"/>
                    <a:lumOff val="25000"/>
                  </a:schemeClr>
                </a:solidFill>
                <a:latin typeface="+mj-lt"/>
                <a:cs typeface="Arial" pitchFamily="34" charset="0"/>
              </a:endParaRPr>
            </a:p>
          </p:txBody>
        </p:sp>
        <p:sp>
          <p:nvSpPr>
            <p:cNvPr id="11" name="TextBox 10">
              <a:extLst>
                <a:ext uri="{FF2B5EF4-FFF2-40B4-BE49-F238E27FC236}">
                  <a16:creationId xmlns:a16="http://schemas.microsoft.com/office/drawing/2014/main" id="{A03E198C-2F62-4A3F-B8BD-60A5F8A2D261}"/>
                </a:ext>
              </a:extLst>
            </p:cNvPr>
            <p:cNvSpPr txBox="1"/>
            <p:nvPr/>
          </p:nvSpPr>
          <p:spPr>
            <a:xfrm>
              <a:off x="6665543" y="3570372"/>
              <a:ext cx="2747236" cy="400110"/>
            </a:xfrm>
            <a:prstGeom prst="rect">
              <a:avLst/>
            </a:prstGeom>
            <a:noFill/>
          </p:spPr>
          <p:txBody>
            <a:bodyPr wrap="square" rtlCol="0" anchor="ctr">
              <a:spAutoFit/>
            </a:bodyPr>
            <a:lstStyle/>
            <a:p>
              <a:pPr algn="r"/>
              <a:r>
                <a:rPr lang="en-US" altLang="ko-KR" sz="1867" dirty="0" smtClean="0">
                  <a:solidFill>
                    <a:schemeClr val="tx1">
                      <a:lumMod val="75000"/>
                      <a:lumOff val="25000"/>
                    </a:schemeClr>
                  </a:solidFill>
                  <a:cs typeface="Arial" pitchFamily="34" charset="0"/>
                </a:rPr>
                <a:t>Altered </a:t>
              </a:r>
              <a:r>
                <a:rPr lang="en-US" altLang="ko-KR" sz="2000" dirty="0">
                  <a:solidFill>
                    <a:schemeClr val="tx1">
                      <a:lumMod val="75000"/>
                      <a:lumOff val="25000"/>
                    </a:schemeClr>
                  </a:solidFill>
                  <a:cs typeface="Arial" pitchFamily="34" charset="0"/>
                </a:rPr>
                <a:t>Multivariable logistic regression models</a:t>
              </a:r>
              <a:r>
                <a:rPr lang="en-US" altLang="ko-KR" sz="1867" dirty="0" smtClean="0">
                  <a:solidFill>
                    <a:schemeClr val="tx1">
                      <a:lumMod val="75000"/>
                      <a:lumOff val="25000"/>
                    </a:schemeClr>
                  </a:solidFill>
                  <a:cs typeface="Arial" pitchFamily="34" charset="0"/>
                </a:rPr>
                <a:t> </a:t>
              </a:r>
              <a:endParaRPr lang="ko-KR" altLang="en-US" sz="1867"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876896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232" y="1283854"/>
            <a:ext cx="6561972" cy="1343457"/>
          </a:xfrm>
          <a:prstGeom prst="rect">
            <a:avLst/>
          </a:prstGeom>
        </p:spPr>
      </p:pic>
      <p:pic>
        <p:nvPicPr>
          <p:cNvPr id="3" name="Picture 2"/>
          <p:cNvPicPr>
            <a:picLocks noChangeAspect="1"/>
          </p:cNvPicPr>
          <p:nvPr/>
        </p:nvPicPr>
        <p:blipFill>
          <a:blip r:embed="rId3"/>
          <a:stretch>
            <a:fillRect/>
          </a:stretch>
        </p:blipFill>
        <p:spPr>
          <a:xfrm>
            <a:off x="698044" y="3676359"/>
            <a:ext cx="5522349" cy="1708439"/>
          </a:xfrm>
          <a:prstGeom prst="rect">
            <a:avLst/>
          </a:prstGeom>
        </p:spPr>
      </p:pic>
      <p:pic>
        <p:nvPicPr>
          <p:cNvPr id="4" name="Picture 3"/>
          <p:cNvPicPr>
            <a:picLocks noChangeAspect="1"/>
          </p:cNvPicPr>
          <p:nvPr/>
        </p:nvPicPr>
        <p:blipFill>
          <a:blip r:embed="rId4"/>
          <a:stretch>
            <a:fillRect/>
          </a:stretch>
        </p:blipFill>
        <p:spPr>
          <a:xfrm>
            <a:off x="6920069" y="3014371"/>
            <a:ext cx="4829175" cy="1323975"/>
          </a:xfrm>
          <a:prstGeom prst="rect">
            <a:avLst/>
          </a:prstGeom>
        </p:spPr>
      </p:pic>
      <p:sp>
        <p:nvSpPr>
          <p:cNvPr id="6" name="TextBox 5">
            <a:extLst>
              <a:ext uri="{FF2B5EF4-FFF2-40B4-BE49-F238E27FC236}">
                <a16:creationId xmlns:a16="http://schemas.microsoft.com/office/drawing/2014/main" id="{FE2E8406-E476-4FCC-87EB-2286510252EB}"/>
              </a:ext>
            </a:extLst>
          </p:cNvPr>
          <p:cNvSpPr txBox="1"/>
          <p:nvPr/>
        </p:nvSpPr>
        <p:spPr>
          <a:xfrm>
            <a:off x="-240145" y="234806"/>
            <a:ext cx="11305308" cy="1323439"/>
          </a:xfrm>
          <a:prstGeom prst="rect">
            <a:avLst/>
          </a:prstGeom>
          <a:noFill/>
        </p:spPr>
        <p:txBody>
          <a:bodyPr wrap="square" rtlCol="0" anchor="ctr">
            <a:spAutoFit/>
          </a:bodyPr>
          <a:lstStyle/>
          <a:p>
            <a:pPr algn="r"/>
            <a:r>
              <a:rPr lang="en-US" altLang="ko-KR" sz="4000" b="1" dirty="0" smtClean="0">
                <a:solidFill>
                  <a:schemeClr val="tx1">
                    <a:lumMod val="75000"/>
                    <a:lumOff val="25000"/>
                  </a:schemeClr>
                </a:solidFill>
                <a:latin typeface="+mj-lt"/>
                <a:cs typeface="Arial" pitchFamily="34" charset="0"/>
              </a:rPr>
              <a:t>Age, Depression and Where </a:t>
            </a:r>
            <a:r>
              <a:rPr lang="en-US" altLang="ko-KR" sz="4000" b="1" dirty="0">
                <a:solidFill>
                  <a:schemeClr val="tx1">
                    <a:lumMod val="75000"/>
                    <a:lumOff val="25000"/>
                  </a:schemeClr>
                </a:solidFill>
                <a:latin typeface="+mj-lt"/>
                <a:cs typeface="Arial" pitchFamily="34" charset="0"/>
              </a:rPr>
              <a:t>W</a:t>
            </a:r>
            <a:r>
              <a:rPr lang="en-US" altLang="ko-KR" sz="4000" b="1" dirty="0" smtClean="0">
                <a:solidFill>
                  <a:schemeClr val="tx1">
                    <a:lumMod val="75000"/>
                    <a:lumOff val="25000"/>
                  </a:schemeClr>
                </a:solidFill>
                <a:latin typeface="+mj-lt"/>
                <a:cs typeface="Arial" pitchFamily="34" charset="0"/>
              </a:rPr>
              <a:t>e Live</a:t>
            </a:r>
          </a:p>
          <a:p>
            <a:pPr algn="r"/>
            <a:endParaRPr lang="ko-KR" altLang="en-US" sz="4000" b="1"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177169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0A6F58B-84E0-4938-9B89-AECB0ACEA54D}"/>
              </a:ext>
            </a:extLst>
          </p:cNvPr>
          <p:cNvSpPr/>
          <p:nvPr/>
        </p:nvSpPr>
        <p:spPr>
          <a:xfrm>
            <a:off x="633330" y="1"/>
            <a:ext cx="2356056" cy="1099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Rectangle 14">
            <a:extLst>
              <a:ext uri="{FF2B5EF4-FFF2-40B4-BE49-F238E27FC236}">
                <a16:creationId xmlns:a16="http://schemas.microsoft.com/office/drawing/2014/main" id="{39C366AC-7F95-46C4-A646-FCD7DAB05EF9}"/>
              </a:ext>
            </a:extLst>
          </p:cNvPr>
          <p:cNvSpPr/>
          <p:nvPr/>
        </p:nvSpPr>
        <p:spPr>
          <a:xfrm>
            <a:off x="6866792" y="0"/>
            <a:ext cx="3521422" cy="10990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TextBox 8">
            <a:extLst>
              <a:ext uri="{FF2B5EF4-FFF2-40B4-BE49-F238E27FC236}">
                <a16:creationId xmlns:a16="http://schemas.microsoft.com/office/drawing/2014/main" id="{73AA2AF0-3EC7-49AF-BA73-914017ABA3B9}"/>
              </a:ext>
            </a:extLst>
          </p:cNvPr>
          <p:cNvSpPr txBox="1"/>
          <p:nvPr/>
        </p:nvSpPr>
        <p:spPr>
          <a:xfrm>
            <a:off x="6959799" y="182391"/>
            <a:ext cx="3335408" cy="646331"/>
          </a:xfrm>
          <a:prstGeom prst="rect">
            <a:avLst/>
          </a:prstGeom>
          <a:noFill/>
        </p:spPr>
        <p:txBody>
          <a:bodyPr wrap="square" rtlCol="0">
            <a:spAutoFit/>
          </a:bodyPr>
          <a:lstStyle/>
          <a:p>
            <a:pPr algn="ctr"/>
            <a:r>
              <a:rPr lang="en-US" altLang="ko-KR" b="1" dirty="0" smtClean="0">
                <a:solidFill>
                  <a:schemeClr val="tx1">
                    <a:lumMod val="75000"/>
                    <a:lumOff val="25000"/>
                  </a:schemeClr>
                </a:solidFill>
                <a:cs typeface="Arial" pitchFamily="34" charset="0"/>
              </a:rPr>
              <a:t>With </a:t>
            </a:r>
            <a:r>
              <a:rPr lang="en-US" altLang="ko-KR" b="1" dirty="0" err="1" smtClean="0">
                <a:solidFill>
                  <a:schemeClr val="tx1">
                    <a:lumMod val="75000"/>
                    <a:lumOff val="25000"/>
                  </a:schemeClr>
                </a:solidFill>
                <a:cs typeface="Arial" pitchFamily="34" charset="0"/>
              </a:rPr>
              <a:t>Depression:Age</a:t>
            </a:r>
            <a:r>
              <a:rPr lang="en-US" altLang="ko-KR" b="1" dirty="0" smtClean="0">
                <a:solidFill>
                  <a:schemeClr val="tx1">
                    <a:lumMod val="75000"/>
                    <a:lumOff val="25000"/>
                  </a:schemeClr>
                </a:solidFill>
                <a:cs typeface="Arial" pitchFamily="34" charset="0"/>
              </a:rPr>
              <a:t> Interaction</a:t>
            </a:r>
            <a:endParaRPr lang="ko-KR" altLang="en-US"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460C91C6-037D-49A8-B9E4-4D57FB4BAC52}"/>
              </a:ext>
            </a:extLst>
          </p:cNvPr>
          <p:cNvSpPr txBox="1"/>
          <p:nvPr/>
        </p:nvSpPr>
        <p:spPr>
          <a:xfrm>
            <a:off x="681598" y="295168"/>
            <a:ext cx="2307787" cy="646331"/>
          </a:xfrm>
          <a:prstGeom prst="rect">
            <a:avLst/>
          </a:prstGeom>
          <a:noFill/>
        </p:spPr>
        <p:txBody>
          <a:bodyPr wrap="square" rtlCol="0">
            <a:spAutoFit/>
          </a:bodyPr>
          <a:lstStyle/>
          <a:p>
            <a:pPr algn="ctr"/>
            <a:r>
              <a:rPr lang="en-US" altLang="ko-KR" b="1" dirty="0" smtClean="0">
                <a:solidFill>
                  <a:schemeClr val="tx1">
                    <a:lumMod val="75000"/>
                    <a:lumOff val="25000"/>
                  </a:schemeClr>
                </a:solidFill>
                <a:cs typeface="Arial" pitchFamily="34" charset="0"/>
              </a:rPr>
              <a:t>Without </a:t>
            </a:r>
            <a:r>
              <a:rPr lang="en-US" altLang="ko-KR" b="1" dirty="0" smtClean="0">
                <a:solidFill>
                  <a:schemeClr val="tx1">
                    <a:lumMod val="75000"/>
                    <a:lumOff val="25000"/>
                  </a:schemeClr>
                </a:solidFill>
                <a:cs typeface="Arial" pitchFamily="34" charset="0"/>
              </a:rPr>
              <a:t>Interactive Effect </a:t>
            </a:r>
            <a:endParaRPr lang="ko-KR" altLang="en-US" b="1" dirty="0">
              <a:solidFill>
                <a:schemeClr val="tx1">
                  <a:lumMod val="75000"/>
                  <a:lumOff val="25000"/>
                </a:schemeClr>
              </a:solidFill>
              <a:cs typeface="Arial" pitchFamily="34" charset="0"/>
            </a:endParaRPr>
          </a:p>
        </p:txBody>
      </p:sp>
      <p:pic>
        <p:nvPicPr>
          <p:cNvPr id="41" name="Picture 40"/>
          <p:cNvPicPr>
            <a:picLocks noChangeAspect="1"/>
          </p:cNvPicPr>
          <p:nvPr/>
        </p:nvPicPr>
        <p:blipFill>
          <a:blip r:embed="rId2"/>
          <a:stretch>
            <a:fillRect/>
          </a:stretch>
        </p:blipFill>
        <p:spPr>
          <a:xfrm>
            <a:off x="88323" y="1099039"/>
            <a:ext cx="5813714" cy="5497023"/>
          </a:xfrm>
          <a:prstGeom prst="rect">
            <a:avLst/>
          </a:prstGeom>
        </p:spPr>
      </p:pic>
      <p:pic>
        <p:nvPicPr>
          <p:cNvPr id="42" name="Picture 41"/>
          <p:cNvPicPr>
            <a:picLocks noChangeAspect="1"/>
          </p:cNvPicPr>
          <p:nvPr/>
        </p:nvPicPr>
        <p:blipFill>
          <a:blip r:embed="rId3"/>
          <a:stretch>
            <a:fillRect/>
          </a:stretch>
        </p:blipFill>
        <p:spPr>
          <a:xfrm>
            <a:off x="6009917" y="1193506"/>
            <a:ext cx="6182083" cy="5402556"/>
          </a:xfrm>
          <a:prstGeom prst="rect">
            <a:avLst/>
          </a:prstGeom>
        </p:spPr>
      </p:pic>
      <p:sp>
        <p:nvSpPr>
          <p:cNvPr id="44" name="Freeform 50">
            <a:extLst>
              <a:ext uri="{FF2B5EF4-FFF2-40B4-BE49-F238E27FC236}">
                <a16:creationId xmlns:a16="http://schemas.microsoft.com/office/drawing/2014/main" id="{605A5CD8-DE95-4E92-98B2-C8DFAA6AF85E}"/>
              </a:ext>
            </a:extLst>
          </p:cNvPr>
          <p:cNvSpPr>
            <a:spLocks noChangeAspect="1"/>
          </p:cNvSpPr>
          <p:nvPr/>
        </p:nvSpPr>
        <p:spPr>
          <a:xfrm>
            <a:off x="4494415" y="252120"/>
            <a:ext cx="867348" cy="73242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345629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0A6F58B-84E0-4938-9B89-AECB0ACEA54D}"/>
              </a:ext>
            </a:extLst>
          </p:cNvPr>
          <p:cNvSpPr/>
          <p:nvPr/>
        </p:nvSpPr>
        <p:spPr>
          <a:xfrm>
            <a:off x="633330" y="1"/>
            <a:ext cx="2356056" cy="1099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Rectangle 14">
            <a:extLst>
              <a:ext uri="{FF2B5EF4-FFF2-40B4-BE49-F238E27FC236}">
                <a16:creationId xmlns:a16="http://schemas.microsoft.com/office/drawing/2014/main" id="{39C366AC-7F95-46C4-A646-FCD7DAB05EF9}"/>
              </a:ext>
            </a:extLst>
          </p:cNvPr>
          <p:cNvSpPr/>
          <p:nvPr/>
        </p:nvSpPr>
        <p:spPr>
          <a:xfrm>
            <a:off x="6866792" y="0"/>
            <a:ext cx="3521422" cy="10111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TextBox 8">
            <a:extLst>
              <a:ext uri="{FF2B5EF4-FFF2-40B4-BE49-F238E27FC236}">
                <a16:creationId xmlns:a16="http://schemas.microsoft.com/office/drawing/2014/main" id="{73AA2AF0-3EC7-49AF-BA73-914017ABA3B9}"/>
              </a:ext>
            </a:extLst>
          </p:cNvPr>
          <p:cNvSpPr txBox="1"/>
          <p:nvPr/>
        </p:nvSpPr>
        <p:spPr>
          <a:xfrm>
            <a:off x="6959799" y="182391"/>
            <a:ext cx="3335408" cy="646331"/>
          </a:xfrm>
          <a:prstGeom prst="rect">
            <a:avLst/>
          </a:prstGeom>
          <a:noFill/>
        </p:spPr>
        <p:txBody>
          <a:bodyPr wrap="square" rtlCol="0">
            <a:spAutoFit/>
          </a:bodyPr>
          <a:lstStyle/>
          <a:p>
            <a:pPr algn="ctr"/>
            <a:r>
              <a:rPr lang="en-US" altLang="ko-KR" b="1" dirty="0" smtClean="0">
                <a:solidFill>
                  <a:schemeClr val="tx1">
                    <a:lumMod val="75000"/>
                    <a:lumOff val="25000"/>
                  </a:schemeClr>
                </a:solidFill>
                <a:cs typeface="Arial" pitchFamily="34" charset="0"/>
              </a:rPr>
              <a:t>With </a:t>
            </a:r>
            <a:r>
              <a:rPr lang="en-US" altLang="ko-KR" b="1" dirty="0" err="1" smtClean="0">
                <a:solidFill>
                  <a:schemeClr val="tx1">
                    <a:lumMod val="75000"/>
                    <a:lumOff val="25000"/>
                  </a:schemeClr>
                </a:solidFill>
                <a:cs typeface="Arial" pitchFamily="34" charset="0"/>
              </a:rPr>
              <a:t>Age:Classification</a:t>
            </a:r>
            <a:r>
              <a:rPr lang="en-US" altLang="ko-KR" b="1" dirty="0" smtClean="0">
                <a:solidFill>
                  <a:schemeClr val="tx1">
                    <a:lumMod val="75000"/>
                    <a:lumOff val="25000"/>
                  </a:schemeClr>
                </a:solidFill>
                <a:cs typeface="Arial" pitchFamily="34" charset="0"/>
              </a:rPr>
              <a:t> Interaction (Area and Age)</a:t>
            </a:r>
            <a:endParaRPr lang="ko-KR" altLang="en-US"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460C91C6-037D-49A8-B9E4-4D57FB4BAC52}"/>
              </a:ext>
            </a:extLst>
          </p:cNvPr>
          <p:cNvSpPr txBox="1"/>
          <p:nvPr/>
        </p:nvSpPr>
        <p:spPr>
          <a:xfrm>
            <a:off x="681598" y="295168"/>
            <a:ext cx="2307787" cy="646331"/>
          </a:xfrm>
          <a:prstGeom prst="rect">
            <a:avLst/>
          </a:prstGeom>
          <a:noFill/>
        </p:spPr>
        <p:txBody>
          <a:bodyPr wrap="square" rtlCol="0">
            <a:spAutoFit/>
          </a:bodyPr>
          <a:lstStyle/>
          <a:p>
            <a:pPr algn="ctr"/>
            <a:r>
              <a:rPr lang="en-US" altLang="ko-KR" b="1" dirty="0" smtClean="0">
                <a:solidFill>
                  <a:schemeClr val="tx1">
                    <a:lumMod val="75000"/>
                    <a:lumOff val="25000"/>
                  </a:schemeClr>
                </a:solidFill>
                <a:cs typeface="Arial" pitchFamily="34" charset="0"/>
              </a:rPr>
              <a:t>Without </a:t>
            </a:r>
            <a:r>
              <a:rPr lang="en-US" altLang="ko-KR" b="1" dirty="0" smtClean="0">
                <a:solidFill>
                  <a:schemeClr val="tx1">
                    <a:lumMod val="75000"/>
                    <a:lumOff val="25000"/>
                  </a:schemeClr>
                </a:solidFill>
                <a:cs typeface="Arial" pitchFamily="34" charset="0"/>
              </a:rPr>
              <a:t>Interactive Effect</a:t>
            </a:r>
            <a:endParaRPr lang="ko-KR" altLang="en-US" b="1" dirty="0">
              <a:solidFill>
                <a:schemeClr val="tx1">
                  <a:lumMod val="75000"/>
                  <a:lumOff val="25000"/>
                </a:schemeClr>
              </a:solidFill>
              <a:cs typeface="Arial" pitchFamily="34" charset="0"/>
            </a:endParaRPr>
          </a:p>
        </p:txBody>
      </p:sp>
      <p:pic>
        <p:nvPicPr>
          <p:cNvPr id="4" name="Picture 3"/>
          <p:cNvPicPr>
            <a:picLocks noChangeAspect="1"/>
          </p:cNvPicPr>
          <p:nvPr/>
        </p:nvPicPr>
        <p:blipFill>
          <a:blip r:embed="rId2"/>
          <a:stretch>
            <a:fillRect/>
          </a:stretch>
        </p:blipFill>
        <p:spPr>
          <a:xfrm>
            <a:off x="189057" y="1306368"/>
            <a:ext cx="5315816" cy="5551632"/>
          </a:xfrm>
          <a:prstGeom prst="rect">
            <a:avLst/>
          </a:prstGeom>
        </p:spPr>
      </p:pic>
      <p:pic>
        <p:nvPicPr>
          <p:cNvPr id="5" name="Picture 4"/>
          <p:cNvPicPr>
            <a:picLocks noChangeAspect="1"/>
          </p:cNvPicPr>
          <p:nvPr/>
        </p:nvPicPr>
        <p:blipFill>
          <a:blip r:embed="rId3"/>
          <a:stretch>
            <a:fillRect/>
          </a:stretch>
        </p:blipFill>
        <p:spPr>
          <a:xfrm>
            <a:off x="5906078" y="1363518"/>
            <a:ext cx="6175086" cy="5295900"/>
          </a:xfrm>
          <a:prstGeom prst="rect">
            <a:avLst/>
          </a:prstGeom>
        </p:spPr>
      </p:pic>
      <p:sp>
        <p:nvSpPr>
          <p:cNvPr id="10" name="Round Same Side Corner Rectangle 36">
            <a:extLst>
              <a:ext uri="{FF2B5EF4-FFF2-40B4-BE49-F238E27FC236}">
                <a16:creationId xmlns:a16="http://schemas.microsoft.com/office/drawing/2014/main" id="{E0C4F70F-DCCD-48F1-A750-DF4F32AC8F75}"/>
              </a:ext>
            </a:extLst>
          </p:cNvPr>
          <p:cNvSpPr/>
          <p:nvPr/>
        </p:nvSpPr>
        <p:spPr>
          <a:xfrm>
            <a:off x="4512775" y="163331"/>
            <a:ext cx="830627" cy="64040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801190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4800" dirty="0" smtClean="0"/>
              <a:t>Main </a:t>
            </a:r>
            <a:r>
              <a:rPr lang="en-US" sz="4800" dirty="0" smtClean="0"/>
              <a:t>Interaction Findings</a:t>
            </a:r>
            <a:endParaRPr lang="en-US" sz="4800" dirty="0"/>
          </a:p>
        </p:txBody>
      </p:sp>
      <p:sp>
        <p:nvSpPr>
          <p:cNvPr id="6" name="Frame 8">
            <a:extLst>
              <a:ext uri="{FF2B5EF4-FFF2-40B4-BE49-F238E27FC236}">
                <a16:creationId xmlns:a16="http://schemas.microsoft.com/office/drawing/2014/main" id="{11EA619D-5434-4EC4-80B6-C19018A3BE4C}"/>
              </a:ext>
            </a:extLst>
          </p:cNvPr>
          <p:cNvSpPr/>
          <p:nvPr/>
        </p:nvSpPr>
        <p:spPr>
          <a:xfrm flipH="1" flipV="1">
            <a:off x="8811546" y="1293090"/>
            <a:ext cx="1281635" cy="1482259"/>
          </a:xfrm>
          <a:prstGeom prst="rect">
            <a:avLst/>
          </a:prstGeom>
          <a:solidFill>
            <a:schemeClr val="accent4"/>
          </a:solidFill>
          <a:ln>
            <a:noFill/>
          </a:ln>
          <a:scene3d>
            <a:camera prst="isometricOffAxis2Top">
              <a:rot lat="19200000" lon="3000000" rev="17820000"/>
            </a:camera>
            <a:lightRig rig="soft" dir="t">
              <a:rot lat="0" lon="0" rev="20400000"/>
            </a:lightRig>
          </a:scene3d>
          <a:sp3d extrusionH="260350" prstMaterial="plastic">
            <a:bevelT w="12700" h="38100"/>
            <a:extrusionClr>
              <a:schemeClr val="accent4"/>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9" name="Frame 5">
            <a:extLst>
              <a:ext uri="{FF2B5EF4-FFF2-40B4-BE49-F238E27FC236}">
                <a16:creationId xmlns:a16="http://schemas.microsoft.com/office/drawing/2014/main" id="{5376493D-1294-4716-9278-C2D1E7078670}"/>
              </a:ext>
            </a:extLst>
          </p:cNvPr>
          <p:cNvSpPr/>
          <p:nvPr/>
        </p:nvSpPr>
        <p:spPr>
          <a:xfrm flipH="1" flipV="1">
            <a:off x="2112243" y="1130249"/>
            <a:ext cx="1538237" cy="1323134"/>
          </a:xfrm>
          <a:prstGeom prst="rect">
            <a:avLst/>
          </a:prstGeom>
          <a:solidFill>
            <a:schemeClr val="accent1"/>
          </a:solidFill>
          <a:ln>
            <a:noFill/>
          </a:ln>
          <a:scene3d>
            <a:camera prst="isometricOffAxis2Top">
              <a:rot lat="19200000" lon="3000000" rev="17820000"/>
            </a:camera>
            <a:lightRig rig="soft" dir="t">
              <a:rot lat="0" lon="0" rev="20400000"/>
            </a:lightRig>
          </a:scene3d>
          <a:sp3d extrusionH="260350" prstMaterial="plastic">
            <a:bevelT w="12700" h="38100"/>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1" name="Frame 7">
            <a:extLst>
              <a:ext uri="{FF2B5EF4-FFF2-40B4-BE49-F238E27FC236}">
                <a16:creationId xmlns:a16="http://schemas.microsoft.com/office/drawing/2014/main" id="{1D8E4687-8923-48A3-93E4-2C673AE428FE}"/>
              </a:ext>
            </a:extLst>
          </p:cNvPr>
          <p:cNvSpPr/>
          <p:nvPr/>
        </p:nvSpPr>
        <p:spPr>
          <a:xfrm flipH="1" flipV="1">
            <a:off x="5343252" y="1426546"/>
            <a:ext cx="1503057" cy="1602979"/>
          </a:xfrm>
          <a:prstGeom prst="rect">
            <a:avLst/>
          </a:prstGeom>
          <a:solidFill>
            <a:schemeClr val="accent3"/>
          </a:solidFill>
          <a:ln>
            <a:noFill/>
          </a:ln>
          <a:scene3d>
            <a:camera prst="isometricOffAxis2Top">
              <a:rot lat="19200000" lon="3000000" rev="17820000"/>
            </a:camera>
            <a:lightRig rig="soft" dir="t">
              <a:rot lat="0" lon="0" rev="20400000"/>
            </a:lightRig>
          </a:scene3d>
          <a:sp3d extrusionH="260350" prstMaterial="plastic">
            <a:bevelT w="12700" h="38100"/>
            <a:extrusionClr>
              <a:schemeClr val="accent3"/>
            </a:extrusionClr>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22" name="TextBox 21">
            <a:extLst>
              <a:ext uri="{FF2B5EF4-FFF2-40B4-BE49-F238E27FC236}">
                <a16:creationId xmlns:a16="http://schemas.microsoft.com/office/drawing/2014/main" id="{DDC35A82-DCFE-4DFA-8F79-FC343DED65E0}"/>
              </a:ext>
            </a:extLst>
          </p:cNvPr>
          <p:cNvSpPr txBox="1"/>
          <p:nvPr/>
        </p:nvSpPr>
        <p:spPr>
          <a:xfrm>
            <a:off x="4526480" y="4904422"/>
            <a:ext cx="1960612" cy="307777"/>
          </a:xfrm>
          <a:prstGeom prst="rect">
            <a:avLst/>
          </a:prstGeom>
          <a:noFill/>
        </p:spPr>
        <p:txBody>
          <a:bodyPr wrap="square" rtlCol="0" anchor="ctr">
            <a:spAutoFit/>
          </a:bodyPr>
          <a:lstStyle/>
          <a:p>
            <a:pPr algn="ctr"/>
            <a:endParaRPr lang="ko-KR" altLang="en-US" sz="14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16E61F5C-FAA9-4F40-908D-8274D4A886C4}"/>
              </a:ext>
            </a:extLst>
          </p:cNvPr>
          <p:cNvSpPr txBox="1"/>
          <p:nvPr/>
        </p:nvSpPr>
        <p:spPr>
          <a:xfrm>
            <a:off x="4760030" y="3072348"/>
            <a:ext cx="2582543" cy="2708434"/>
          </a:xfrm>
          <a:prstGeom prst="rect">
            <a:avLst/>
          </a:prstGeom>
          <a:noFill/>
        </p:spPr>
        <p:txBody>
          <a:bodyPr wrap="square" rtlCol="0">
            <a:spAutoFit/>
          </a:bodyPr>
          <a:lstStyle/>
          <a:p>
            <a:pPr algn="ctr"/>
            <a:r>
              <a:rPr lang="en-US" altLang="ko-KR" sz="1400" dirty="0" smtClean="0">
                <a:solidFill>
                  <a:schemeClr val="tx1">
                    <a:lumMod val="85000"/>
                    <a:lumOff val="15000"/>
                  </a:schemeClr>
                </a:solidFill>
                <a:cs typeface="Arial" pitchFamily="34" charset="0"/>
              </a:rPr>
              <a:t>The coefficient for depression and age interaction is positive and a significant predictor in the 35-49 age group for LH to walk the dog (.67, p =.041).</a:t>
            </a:r>
          </a:p>
          <a:p>
            <a:pPr algn="ctr"/>
            <a:endParaRPr lang="en-US" altLang="ko-KR" sz="1400" dirty="0">
              <a:solidFill>
                <a:schemeClr val="tx1">
                  <a:lumMod val="85000"/>
                  <a:lumOff val="15000"/>
                </a:schemeClr>
              </a:solidFill>
              <a:cs typeface="Arial" pitchFamily="34" charset="0"/>
            </a:endParaRPr>
          </a:p>
          <a:p>
            <a:pPr algn="ctr"/>
            <a:r>
              <a:rPr lang="en-GB" sz="1400" dirty="0"/>
              <a:t>The effect of depression is significantly stronger</a:t>
            </a:r>
          </a:p>
          <a:p>
            <a:pPr algn="ctr"/>
            <a:r>
              <a:rPr lang="en-GB" sz="1400" dirty="0"/>
              <a:t>among this age group in </a:t>
            </a:r>
            <a:r>
              <a:rPr lang="en-GB" sz="1400" dirty="0" smtClean="0"/>
              <a:t>increasing </a:t>
            </a:r>
            <a:r>
              <a:rPr lang="en-GB" sz="1400" dirty="0"/>
              <a:t>the likelihood</a:t>
            </a:r>
          </a:p>
          <a:p>
            <a:pPr algn="ctr"/>
            <a:r>
              <a:rPr lang="en-GB" sz="1400" dirty="0"/>
              <a:t>of leaving home to exercise.</a:t>
            </a:r>
          </a:p>
          <a:p>
            <a:pPr algn="ctr"/>
            <a:endParaRPr lang="en-US" altLang="ko-KR" sz="16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86917FF3-5ACB-4C80-A044-53086FAC8268}"/>
              </a:ext>
            </a:extLst>
          </p:cNvPr>
          <p:cNvSpPr txBox="1"/>
          <p:nvPr/>
        </p:nvSpPr>
        <p:spPr>
          <a:xfrm>
            <a:off x="8166477" y="3001602"/>
            <a:ext cx="2925283" cy="3539430"/>
          </a:xfrm>
          <a:prstGeom prst="rect">
            <a:avLst/>
          </a:prstGeom>
          <a:noFill/>
        </p:spPr>
        <p:txBody>
          <a:bodyPr wrap="square" rtlCol="0">
            <a:spAutoFit/>
          </a:bodyPr>
          <a:lstStyle/>
          <a:p>
            <a:pPr algn="ctr"/>
            <a:r>
              <a:rPr lang="en-GB" altLang="ko-KR" sz="1400" dirty="0">
                <a:solidFill>
                  <a:schemeClr val="tx1">
                    <a:lumMod val="85000"/>
                    <a:lumOff val="15000"/>
                  </a:schemeClr>
                </a:solidFill>
                <a:cs typeface="Arial" pitchFamily="34" charset="0"/>
              </a:rPr>
              <a:t>The coefficient for the interactive term</a:t>
            </a:r>
          </a:p>
          <a:p>
            <a:pPr algn="ctr"/>
            <a:r>
              <a:rPr lang="en-GB" altLang="ko-KR" sz="1400" dirty="0">
                <a:solidFill>
                  <a:schemeClr val="tx1">
                    <a:lumMod val="85000"/>
                    <a:lumOff val="15000"/>
                  </a:schemeClr>
                </a:solidFill>
                <a:cs typeface="Arial" pitchFamily="34" charset="0"/>
              </a:rPr>
              <a:t>for age and area for the &gt;= 50 group in Urban areas is positive</a:t>
            </a:r>
          </a:p>
          <a:p>
            <a:pPr algn="ctr"/>
            <a:r>
              <a:rPr lang="en-GB" altLang="ko-KR" sz="1400" dirty="0">
                <a:solidFill>
                  <a:schemeClr val="tx1">
                    <a:lumMod val="85000"/>
                    <a:lumOff val="15000"/>
                  </a:schemeClr>
                </a:solidFill>
                <a:cs typeface="Arial" pitchFamily="34" charset="0"/>
              </a:rPr>
              <a:t>and statistically significant (1.71, p = .007).</a:t>
            </a:r>
          </a:p>
          <a:p>
            <a:pPr algn="ctr"/>
            <a:r>
              <a:rPr lang="en-GB" altLang="ko-KR" sz="1400" dirty="0">
                <a:solidFill>
                  <a:schemeClr val="tx1">
                    <a:lumMod val="85000"/>
                    <a:lumOff val="15000"/>
                  </a:schemeClr>
                </a:solidFill>
                <a:cs typeface="Arial" pitchFamily="34" charset="0"/>
              </a:rPr>
              <a:t>It is also statistically significant for the 35-49 age group</a:t>
            </a:r>
          </a:p>
          <a:p>
            <a:pPr algn="ctr"/>
            <a:r>
              <a:rPr lang="en-GB" altLang="ko-KR" sz="1400" dirty="0">
                <a:solidFill>
                  <a:schemeClr val="tx1">
                    <a:lumMod val="85000"/>
                    <a:lumOff val="15000"/>
                  </a:schemeClr>
                </a:solidFill>
                <a:cs typeface="Arial" pitchFamily="34" charset="0"/>
              </a:rPr>
              <a:t>living in urban areas (1.31, p = .02)</a:t>
            </a:r>
          </a:p>
          <a:p>
            <a:pPr algn="ctr"/>
            <a:endParaRPr lang="en-GB" altLang="ko-KR" sz="1400" dirty="0">
              <a:solidFill>
                <a:schemeClr val="tx1">
                  <a:lumMod val="85000"/>
                  <a:lumOff val="15000"/>
                </a:schemeClr>
              </a:solidFill>
              <a:cs typeface="Arial" pitchFamily="34" charset="0"/>
            </a:endParaRPr>
          </a:p>
          <a:p>
            <a:pPr algn="ctr"/>
            <a:r>
              <a:rPr lang="en-GB" altLang="ko-KR" sz="1400" dirty="0">
                <a:solidFill>
                  <a:schemeClr val="tx1">
                    <a:lumMod val="85000"/>
                    <a:lumOff val="15000"/>
                  </a:schemeClr>
                </a:solidFill>
                <a:cs typeface="Arial" pitchFamily="34" charset="0"/>
              </a:rPr>
              <a:t>The effect of where you live is significantly stronger</a:t>
            </a:r>
          </a:p>
          <a:p>
            <a:pPr algn="ctr"/>
            <a:r>
              <a:rPr lang="en-GB" altLang="ko-KR" sz="1400" dirty="0">
                <a:solidFill>
                  <a:schemeClr val="tx1">
                    <a:lumMod val="85000"/>
                    <a:lumOff val="15000"/>
                  </a:schemeClr>
                </a:solidFill>
                <a:cs typeface="Arial" pitchFamily="34" charset="0"/>
              </a:rPr>
              <a:t>among these age groups in increasing the likelihood</a:t>
            </a:r>
          </a:p>
          <a:p>
            <a:pPr algn="ctr"/>
            <a:r>
              <a:rPr lang="en-GB" altLang="ko-KR" sz="1400" dirty="0">
                <a:solidFill>
                  <a:schemeClr val="tx1">
                    <a:lumMod val="85000"/>
                    <a:lumOff val="15000"/>
                  </a:schemeClr>
                </a:solidFill>
                <a:cs typeface="Arial" pitchFamily="34" charset="0"/>
              </a:rPr>
              <a:t>of leaving home to work. </a:t>
            </a:r>
          </a:p>
          <a:p>
            <a:pPr algn="ctr"/>
            <a:r>
              <a:rPr lang="en-US" altLang="ko-KR" sz="1400" dirty="0" smtClean="0">
                <a:solidFill>
                  <a:schemeClr val="tx1">
                    <a:lumMod val="85000"/>
                    <a:lumOff val="15000"/>
                  </a:schemeClr>
                </a:solidFill>
                <a:cs typeface="Arial" pitchFamily="34" charset="0"/>
              </a:rPr>
              <a:t>.</a:t>
            </a:r>
          </a:p>
        </p:txBody>
      </p:sp>
      <p:sp>
        <p:nvSpPr>
          <p:cNvPr id="40" name="TextBox 39"/>
          <p:cNvSpPr txBox="1"/>
          <p:nvPr/>
        </p:nvSpPr>
        <p:spPr>
          <a:xfrm>
            <a:off x="2319187" y="1591761"/>
            <a:ext cx="1234935" cy="400110"/>
          </a:xfrm>
          <a:prstGeom prst="rect">
            <a:avLst/>
          </a:prstGeom>
          <a:noFill/>
        </p:spPr>
        <p:txBody>
          <a:bodyPr wrap="square" rtlCol="0">
            <a:spAutoFit/>
          </a:bodyPr>
          <a:lstStyle/>
          <a:p>
            <a:r>
              <a:rPr lang="en-GB" dirty="0" smtClean="0">
                <a:solidFill>
                  <a:schemeClr val="bg1"/>
                </a:solidFill>
              </a:rPr>
              <a:t>Exercise</a:t>
            </a:r>
            <a:r>
              <a:rPr lang="en-GB" sz="2000" dirty="0" smtClean="0">
                <a:solidFill>
                  <a:schemeClr val="bg1"/>
                </a:solidFill>
              </a:rPr>
              <a:t> </a:t>
            </a:r>
            <a:endParaRPr lang="en-GB" sz="2000" dirty="0">
              <a:solidFill>
                <a:schemeClr val="bg1"/>
              </a:solidFill>
            </a:endParaRPr>
          </a:p>
        </p:txBody>
      </p:sp>
      <p:sp>
        <p:nvSpPr>
          <p:cNvPr id="42" name="TextBox 41"/>
          <p:cNvSpPr txBox="1"/>
          <p:nvPr/>
        </p:nvSpPr>
        <p:spPr>
          <a:xfrm>
            <a:off x="5383362" y="1991871"/>
            <a:ext cx="1385855" cy="584775"/>
          </a:xfrm>
          <a:prstGeom prst="rect">
            <a:avLst/>
          </a:prstGeom>
          <a:noFill/>
        </p:spPr>
        <p:txBody>
          <a:bodyPr wrap="square" rtlCol="0">
            <a:spAutoFit/>
          </a:bodyPr>
          <a:lstStyle/>
          <a:p>
            <a:pPr algn="ctr"/>
            <a:r>
              <a:rPr lang="en-GB" sz="1600" dirty="0" smtClean="0">
                <a:solidFill>
                  <a:schemeClr val="bg1"/>
                </a:solidFill>
              </a:rPr>
              <a:t>Walking the Dog</a:t>
            </a:r>
            <a:endParaRPr lang="en-GB" sz="1600" dirty="0">
              <a:solidFill>
                <a:schemeClr val="bg1"/>
              </a:solidFill>
            </a:endParaRPr>
          </a:p>
        </p:txBody>
      </p:sp>
      <p:sp>
        <p:nvSpPr>
          <p:cNvPr id="43" name="TextBox 42"/>
          <p:cNvSpPr txBox="1"/>
          <p:nvPr/>
        </p:nvSpPr>
        <p:spPr>
          <a:xfrm>
            <a:off x="8760955" y="1858703"/>
            <a:ext cx="1281635" cy="369332"/>
          </a:xfrm>
          <a:prstGeom prst="rect">
            <a:avLst/>
          </a:prstGeom>
          <a:noFill/>
        </p:spPr>
        <p:txBody>
          <a:bodyPr wrap="square" rtlCol="0">
            <a:spAutoFit/>
          </a:bodyPr>
          <a:lstStyle/>
          <a:p>
            <a:pPr algn="ctr"/>
            <a:r>
              <a:rPr lang="en-GB" dirty="0" smtClean="0">
                <a:solidFill>
                  <a:schemeClr val="bg1"/>
                </a:solidFill>
              </a:rPr>
              <a:t>Work</a:t>
            </a:r>
            <a:endParaRPr lang="en-GB" dirty="0">
              <a:solidFill>
                <a:schemeClr val="bg1"/>
              </a:solidFill>
            </a:endParaRPr>
          </a:p>
        </p:txBody>
      </p:sp>
      <p:sp>
        <p:nvSpPr>
          <p:cNvPr id="44" name="TextBox 43"/>
          <p:cNvSpPr txBox="1"/>
          <p:nvPr/>
        </p:nvSpPr>
        <p:spPr>
          <a:xfrm>
            <a:off x="1889585" y="2786158"/>
            <a:ext cx="1983555" cy="3754874"/>
          </a:xfrm>
          <a:prstGeom prst="rect">
            <a:avLst/>
          </a:prstGeom>
          <a:noFill/>
        </p:spPr>
        <p:txBody>
          <a:bodyPr wrap="square" rtlCol="0">
            <a:spAutoFit/>
          </a:bodyPr>
          <a:lstStyle/>
          <a:p>
            <a:pPr algn="ctr"/>
            <a:r>
              <a:rPr lang="en-GB" sz="1400" dirty="0"/>
              <a:t>The coefficient for the interactive term</a:t>
            </a:r>
          </a:p>
          <a:p>
            <a:pPr algn="ctr"/>
            <a:r>
              <a:rPr lang="en-GB" sz="1400" dirty="0"/>
              <a:t>for age and depression for the &gt;= 50 group is negative </a:t>
            </a:r>
          </a:p>
          <a:p>
            <a:pPr algn="ctr"/>
            <a:r>
              <a:rPr lang="en-GB" sz="1400" dirty="0"/>
              <a:t>and statistically significant (-1.15, p = .008).</a:t>
            </a:r>
          </a:p>
          <a:p>
            <a:pPr algn="ctr"/>
            <a:endParaRPr lang="en-GB" sz="1400" dirty="0"/>
          </a:p>
          <a:p>
            <a:pPr algn="ctr"/>
            <a:r>
              <a:rPr lang="en-GB" sz="1400" dirty="0"/>
              <a:t>The effect of depression is significantly stronger</a:t>
            </a:r>
          </a:p>
          <a:p>
            <a:pPr algn="ctr"/>
            <a:r>
              <a:rPr lang="en-GB" sz="1400" dirty="0"/>
              <a:t>among this age group in decreasing the likelihood</a:t>
            </a:r>
          </a:p>
          <a:p>
            <a:pPr algn="ctr"/>
            <a:r>
              <a:rPr lang="en-GB" sz="1400" dirty="0"/>
              <a:t>of leaving home to </a:t>
            </a:r>
            <a:r>
              <a:rPr lang="en-GB" sz="1400" dirty="0" smtClean="0"/>
              <a:t>exercise.</a:t>
            </a:r>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19273" y="1034474"/>
            <a:ext cx="5209309" cy="5078313"/>
          </a:xfrm>
          <a:prstGeom prst="rect">
            <a:avLst/>
          </a:prstGeom>
          <a:noFill/>
        </p:spPr>
        <p:txBody>
          <a:bodyPr wrap="square" rtlCol="0">
            <a:spAutoFit/>
          </a:bodyPr>
          <a:lstStyle/>
          <a:p>
            <a:pPr algn="ctr"/>
            <a:r>
              <a:rPr lang="en-GB" dirty="0" smtClean="0">
                <a:solidFill>
                  <a:schemeClr val="bg1"/>
                </a:solidFill>
              </a:rPr>
              <a:t>Model Testing</a:t>
            </a:r>
          </a:p>
          <a:p>
            <a:endParaRPr lang="en-GB" dirty="0">
              <a:solidFill>
                <a:schemeClr val="bg1"/>
              </a:solidFill>
            </a:endParaRPr>
          </a:p>
          <a:p>
            <a:r>
              <a:rPr lang="en-GB" dirty="0" smtClean="0">
                <a:solidFill>
                  <a:schemeClr val="bg1"/>
                </a:solidFill>
              </a:rPr>
              <a:t>When introducing the interaction terms I tested the models using the Likelihood Ratio Test and the </a:t>
            </a:r>
            <a:r>
              <a:rPr lang="en-GB" dirty="0" err="1" smtClean="0">
                <a:solidFill>
                  <a:schemeClr val="bg1"/>
                </a:solidFill>
              </a:rPr>
              <a:t>Akaike</a:t>
            </a:r>
            <a:r>
              <a:rPr lang="en-GB" dirty="0" smtClean="0">
                <a:solidFill>
                  <a:schemeClr val="bg1"/>
                </a:solidFill>
              </a:rPr>
              <a:t> Information Criterion. </a:t>
            </a:r>
          </a:p>
          <a:p>
            <a:endParaRPr lang="en-GB" dirty="0" smtClean="0">
              <a:solidFill>
                <a:schemeClr val="bg1"/>
              </a:solidFill>
            </a:endParaRPr>
          </a:p>
          <a:p>
            <a:r>
              <a:rPr lang="en-GB" dirty="0" smtClean="0">
                <a:solidFill>
                  <a:schemeClr val="bg1"/>
                </a:solidFill>
              </a:rPr>
              <a:t>The model including the </a:t>
            </a:r>
            <a:r>
              <a:rPr lang="en-GB" dirty="0" err="1" smtClean="0">
                <a:solidFill>
                  <a:schemeClr val="bg1"/>
                </a:solidFill>
              </a:rPr>
              <a:t>depression:agegroup</a:t>
            </a:r>
            <a:r>
              <a:rPr lang="en-GB" dirty="0" smtClean="0">
                <a:solidFill>
                  <a:schemeClr val="bg1"/>
                </a:solidFill>
              </a:rPr>
              <a:t> interaction for LH to exercise was a better fit according to the LRT.  This was reflected in a lower AIC score.</a:t>
            </a:r>
          </a:p>
          <a:p>
            <a:endParaRPr lang="en-GB" dirty="0">
              <a:solidFill>
                <a:schemeClr val="bg1"/>
              </a:solidFill>
            </a:endParaRPr>
          </a:p>
          <a:p>
            <a:r>
              <a:rPr lang="en-GB" dirty="0" smtClean="0">
                <a:solidFill>
                  <a:schemeClr val="bg1"/>
                </a:solidFill>
              </a:rPr>
              <a:t>Including this interaction in the LH to walk the dog model produced a lower AIC score.</a:t>
            </a:r>
          </a:p>
          <a:p>
            <a:endParaRPr lang="en-GB" dirty="0">
              <a:solidFill>
                <a:schemeClr val="bg1"/>
              </a:solidFill>
            </a:endParaRPr>
          </a:p>
          <a:p>
            <a:r>
              <a:rPr lang="en-GB" dirty="0" smtClean="0">
                <a:solidFill>
                  <a:schemeClr val="bg1"/>
                </a:solidFill>
              </a:rPr>
              <a:t>Including the </a:t>
            </a:r>
            <a:r>
              <a:rPr lang="en-GB" dirty="0" err="1" smtClean="0">
                <a:solidFill>
                  <a:schemeClr val="bg1"/>
                </a:solidFill>
              </a:rPr>
              <a:t>age:classification</a:t>
            </a:r>
            <a:r>
              <a:rPr lang="en-GB" dirty="0" smtClean="0">
                <a:solidFill>
                  <a:schemeClr val="bg1"/>
                </a:solidFill>
              </a:rPr>
              <a:t> interaction produced a lower AIC score than the original model for LH to work.</a:t>
            </a:r>
          </a:p>
          <a:p>
            <a:endParaRPr lang="en-GB" dirty="0">
              <a:solidFill>
                <a:schemeClr val="bg1"/>
              </a:solidFill>
            </a:endParaRPr>
          </a:p>
        </p:txBody>
      </p:sp>
      <p:pic>
        <p:nvPicPr>
          <p:cNvPr id="4" name="Picture 3"/>
          <p:cNvPicPr>
            <a:picLocks noChangeAspect="1"/>
          </p:cNvPicPr>
          <p:nvPr/>
        </p:nvPicPr>
        <p:blipFill>
          <a:blip r:embed="rId2"/>
          <a:stretch>
            <a:fillRect/>
          </a:stretch>
        </p:blipFill>
        <p:spPr>
          <a:xfrm>
            <a:off x="617105" y="1108363"/>
            <a:ext cx="5663623" cy="3074959"/>
          </a:xfrm>
          <a:prstGeom prst="rect">
            <a:avLst/>
          </a:prstGeom>
        </p:spPr>
      </p:pic>
      <p:pic>
        <p:nvPicPr>
          <p:cNvPr id="6" name="Picture 5"/>
          <p:cNvPicPr>
            <a:picLocks noChangeAspect="1"/>
          </p:cNvPicPr>
          <p:nvPr/>
        </p:nvPicPr>
        <p:blipFill>
          <a:blip r:embed="rId3"/>
          <a:stretch>
            <a:fillRect/>
          </a:stretch>
        </p:blipFill>
        <p:spPr>
          <a:xfrm>
            <a:off x="984827" y="4364903"/>
            <a:ext cx="4495800" cy="1323975"/>
          </a:xfrm>
          <a:prstGeom prst="rect">
            <a:avLst/>
          </a:prstGeom>
        </p:spPr>
      </p:pic>
    </p:spTree>
    <p:extLst>
      <p:ext uri="{BB962C8B-B14F-4D97-AF65-F5344CB8AC3E}">
        <p14:creationId xmlns:p14="http://schemas.microsoft.com/office/powerpoint/2010/main" val="16696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9419" y="1930401"/>
            <a:ext cx="7056581" cy="2031325"/>
          </a:xfrm>
          <a:prstGeom prst="rect">
            <a:avLst/>
          </a:prstGeom>
          <a:noFill/>
        </p:spPr>
        <p:txBody>
          <a:bodyPr wrap="square" rtlCol="0">
            <a:spAutoFit/>
          </a:bodyPr>
          <a:lstStyle/>
          <a:p>
            <a:r>
              <a:rPr lang="en-GB" dirty="0">
                <a:solidFill>
                  <a:schemeClr val="bg1"/>
                </a:solidFill>
              </a:rPr>
              <a:t>This study’s aim was to compare behaviour among different sections of society. The interactions </a:t>
            </a:r>
            <a:r>
              <a:rPr lang="en-GB" dirty="0" smtClean="0">
                <a:solidFill>
                  <a:schemeClr val="bg1"/>
                </a:solidFill>
              </a:rPr>
              <a:t>here, </a:t>
            </a:r>
            <a:r>
              <a:rPr lang="en-GB" dirty="0">
                <a:solidFill>
                  <a:schemeClr val="bg1"/>
                </a:solidFill>
              </a:rPr>
              <a:t>even in models that did not present as a better fit under the </a:t>
            </a:r>
            <a:r>
              <a:rPr lang="en-GB" dirty="0" smtClean="0">
                <a:solidFill>
                  <a:schemeClr val="bg1"/>
                </a:solidFill>
              </a:rPr>
              <a:t>LRT, </a:t>
            </a:r>
            <a:r>
              <a:rPr lang="en-GB" dirty="0">
                <a:solidFill>
                  <a:schemeClr val="bg1"/>
                </a:solidFill>
              </a:rPr>
              <a:t>are allowing us to </a:t>
            </a:r>
            <a:r>
              <a:rPr lang="en-GB" dirty="0" smtClean="0">
                <a:solidFill>
                  <a:schemeClr val="bg1"/>
                </a:solidFill>
              </a:rPr>
              <a:t>gain clarity on how the effects vary </a:t>
            </a:r>
            <a:r>
              <a:rPr lang="en-GB" dirty="0">
                <a:solidFill>
                  <a:schemeClr val="bg1"/>
                </a:solidFill>
              </a:rPr>
              <a:t>among certain groups. The </a:t>
            </a:r>
            <a:r>
              <a:rPr lang="en-GB" dirty="0" smtClean="0">
                <a:solidFill>
                  <a:schemeClr val="bg1"/>
                </a:solidFill>
              </a:rPr>
              <a:t>more in depth information attained </a:t>
            </a:r>
            <a:r>
              <a:rPr lang="en-GB" dirty="0">
                <a:solidFill>
                  <a:schemeClr val="bg1"/>
                </a:solidFill>
              </a:rPr>
              <a:t>through adding these variables is highly relevant for future health epidemic research and policy adherence planning. </a:t>
            </a:r>
            <a:endParaRPr lang="en-GB" dirty="0">
              <a:solidFill>
                <a:schemeClr val="bg1"/>
              </a:solidFill>
            </a:endParaRPr>
          </a:p>
        </p:txBody>
      </p:sp>
      <p:sp>
        <p:nvSpPr>
          <p:cNvPr id="4" name="Text Placeholder 1">
            <a:extLst>
              <a:ext uri="{FF2B5EF4-FFF2-40B4-BE49-F238E27FC236}">
                <a16:creationId xmlns:a16="http://schemas.microsoft.com/office/drawing/2014/main" id="{D9B85F3A-0D98-4AE5-8CED-AA4A4CF82188}"/>
              </a:ext>
            </a:extLst>
          </p:cNvPr>
          <p:cNvSpPr txBox="1">
            <a:spLocks/>
          </p:cNvSpPr>
          <p:nvPr/>
        </p:nvSpPr>
        <p:spPr>
          <a:xfrm>
            <a:off x="0" y="1300091"/>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A Note on Model Fit</a:t>
            </a:r>
            <a:endParaRPr lang="en-US" dirty="0"/>
          </a:p>
        </p:txBody>
      </p:sp>
    </p:spTree>
    <p:extLst>
      <p:ext uri="{BB962C8B-B14F-4D97-AF65-F5344CB8AC3E}">
        <p14:creationId xmlns:p14="http://schemas.microsoft.com/office/powerpoint/2010/main" val="62621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359610-0E1B-422B-96C4-EE0C7FC87B4E}"/>
              </a:ext>
            </a:extLst>
          </p:cNvPr>
          <p:cNvSpPr txBox="1"/>
          <p:nvPr/>
        </p:nvSpPr>
        <p:spPr>
          <a:xfrm>
            <a:off x="268011" y="139183"/>
            <a:ext cx="4431764" cy="400110"/>
          </a:xfrm>
          <a:prstGeom prst="rect">
            <a:avLst/>
          </a:prstGeom>
          <a:noFill/>
        </p:spPr>
        <p:txBody>
          <a:bodyPr wrap="square" lIns="108000" rIns="108000" rtlCol="0" anchor="ctr">
            <a:spAutoFit/>
          </a:bodyPr>
          <a:lstStyle/>
          <a:p>
            <a:pPr algn="ctr"/>
            <a:r>
              <a:rPr lang="en-US" altLang="ko-KR" sz="2000" b="1" dirty="0" smtClean="0">
                <a:solidFill>
                  <a:schemeClr val="tx1">
                    <a:lumMod val="75000"/>
                    <a:lumOff val="25000"/>
                  </a:schemeClr>
                </a:solidFill>
                <a:cs typeface="Arial" pitchFamily="34" charset="0"/>
              </a:rPr>
              <a:t>References</a:t>
            </a:r>
            <a:endParaRPr lang="ko-KR" altLang="en-US" sz="2000" b="1" dirty="0">
              <a:solidFill>
                <a:schemeClr val="tx1">
                  <a:lumMod val="75000"/>
                  <a:lumOff val="25000"/>
                </a:schemeClr>
              </a:solidFill>
              <a:cs typeface="Arial" pitchFamily="34" charset="0"/>
            </a:endParaRPr>
          </a:p>
        </p:txBody>
      </p:sp>
      <p:sp>
        <p:nvSpPr>
          <p:cNvPr id="2" name="Rectangle 1"/>
          <p:cNvSpPr/>
          <p:nvPr/>
        </p:nvSpPr>
        <p:spPr>
          <a:xfrm>
            <a:off x="0" y="695664"/>
            <a:ext cx="5551055" cy="6463308"/>
          </a:xfrm>
          <a:prstGeom prst="rect">
            <a:avLst/>
          </a:prstGeom>
        </p:spPr>
        <p:txBody>
          <a:bodyPr wrap="square">
            <a:spAutoFit/>
          </a:bodyPr>
          <a:lstStyle/>
          <a:p>
            <a:pPr>
              <a:lnSpc>
                <a:spcPct val="150000"/>
              </a:lnSpc>
            </a:pPr>
            <a:r>
              <a:rPr lang="en-GB" dirty="0"/>
              <a:t>Stockdale, A., &amp; </a:t>
            </a:r>
            <a:r>
              <a:rPr lang="en-GB" dirty="0" err="1"/>
              <a:t>Catney</a:t>
            </a:r>
            <a:r>
              <a:rPr lang="en-GB" dirty="0"/>
              <a:t>, G. (2012). A Life Course Perspective on Urban-Rural Migration: the Importance of the Local Context. </a:t>
            </a:r>
            <a:r>
              <a:rPr lang="en-GB" i="1" dirty="0"/>
              <a:t>Population, Space and Place</a:t>
            </a:r>
            <a:r>
              <a:rPr lang="en-GB" dirty="0"/>
              <a:t>, </a:t>
            </a:r>
            <a:r>
              <a:rPr lang="en-GB" i="1" dirty="0"/>
              <a:t>20</a:t>
            </a:r>
            <a:r>
              <a:rPr lang="en-GB" dirty="0"/>
              <a:t>(1), 83–98. </a:t>
            </a:r>
            <a:r>
              <a:rPr lang="en-GB" dirty="0">
                <a:hlinkClick r:id="rId2"/>
              </a:rPr>
              <a:t>https://doi.org/10.1002/psp.1758</a:t>
            </a:r>
            <a:endParaRPr lang="en-GB" dirty="0"/>
          </a:p>
          <a:p>
            <a:pPr>
              <a:lnSpc>
                <a:spcPct val="150000"/>
              </a:lnSpc>
            </a:pPr>
            <a:endParaRPr lang="en-GB" dirty="0"/>
          </a:p>
          <a:p>
            <a:pPr>
              <a:lnSpc>
                <a:spcPct val="150000"/>
              </a:lnSpc>
            </a:pPr>
            <a:r>
              <a:rPr lang="en-GB" dirty="0" err="1"/>
              <a:t>Mirowsky</a:t>
            </a:r>
            <a:r>
              <a:rPr lang="en-GB" dirty="0"/>
              <a:t>, J., &amp; Ross, C. E. (1992). Age and Depression. </a:t>
            </a:r>
            <a:r>
              <a:rPr lang="en-GB" i="1" dirty="0"/>
              <a:t>Journal of Health and Social </a:t>
            </a:r>
            <a:r>
              <a:rPr lang="en-GB" i="1" dirty="0" err="1"/>
              <a:t>Behavior</a:t>
            </a:r>
            <a:r>
              <a:rPr lang="en-GB" dirty="0"/>
              <a:t>, </a:t>
            </a:r>
            <a:r>
              <a:rPr lang="en-GB" i="1" dirty="0"/>
              <a:t>33</a:t>
            </a:r>
            <a:r>
              <a:rPr lang="en-GB" dirty="0"/>
              <a:t>(3), 187. </a:t>
            </a:r>
            <a:r>
              <a:rPr lang="en-GB" dirty="0">
                <a:hlinkClick r:id="rId3"/>
              </a:rPr>
              <a:t>https://doi.org/10.2307/2137349</a:t>
            </a:r>
            <a:endParaRPr lang="en-GB" dirty="0"/>
          </a:p>
          <a:p>
            <a:pPr>
              <a:lnSpc>
                <a:spcPct val="150000"/>
              </a:lnSpc>
            </a:pPr>
            <a:endParaRPr lang="en-GB" dirty="0"/>
          </a:p>
          <a:p>
            <a:pPr>
              <a:lnSpc>
                <a:spcPct val="150000"/>
              </a:lnSpc>
            </a:pPr>
            <a:r>
              <a:rPr lang="en-GB" dirty="0" err="1"/>
              <a:t>Katona</a:t>
            </a:r>
            <a:r>
              <a:rPr lang="en-GB" dirty="0"/>
              <a:t>, C. L., &amp; Watkin, V. (1995). Depression in old age. </a:t>
            </a:r>
            <a:r>
              <a:rPr lang="en-GB" i="1" dirty="0"/>
              <a:t>Reviews in Clinical Gerontology</a:t>
            </a:r>
            <a:r>
              <a:rPr lang="en-GB" dirty="0"/>
              <a:t>, </a:t>
            </a:r>
            <a:r>
              <a:rPr lang="en-GB" i="1" dirty="0"/>
              <a:t>5</a:t>
            </a:r>
            <a:r>
              <a:rPr lang="en-GB" dirty="0"/>
              <a:t>(4), 427–441. https://doi.org/10.1017/s095925980000486x</a:t>
            </a:r>
          </a:p>
          <a:p>
            <a:pPr>
              <a:lnSpc>
                <a:spcPct val="150000"/>
              </a:lnSpc>
            </a:pPr>
            <a:endParaRPr lang="en-GB" altLang="ko-KR" sz="1200" dirty="0">
              <a:cs typeface="Arial" pitchFamily="34" charset="0"/>
            </a:endParaRPr>
          </a:p>
          <a:p>
            <a:pPr>
              <a:lnSpc>
                <a:spcPct val="150000"/>
              </a:lnSpc>
            </a:pPr>
            <a:endParaRPr lang="ko-KR" altLang="en-US" sz="1200" dirty="0">
              <a:cs typeface="Arial" pitchFamily="34" charset="0"/>
            </a:endParaRPr>
          </a:p>
        </p:txBody>
      </p:sp>
    </p:spTree>
    <p:extLst>
      <p:ext uri="{BB962C8B-B14F-4D97-AF65-F5344CB8AC3E}">
        <p14:creationId xmlns:p14="http://schemas.microsoft.com/office/powerpoint/2010/main" val="38833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ABSTRACT</a:t>
            </a:r>
            <a:endParaRPr lang="en-US" dirty="0"/>
          </a:p>
        </p:txBody>
      </p:sp>
      <p:grpSp>
        <p:nvGrpSpPr>
          <p:cNvPr id="3" name="그룹 2">
            <a:extLst>
              <a:ext uri="{FF2B5EF4-FFF2-40B4-BE49-F238E27FC236}">
                <a16:creationId xmlns:a16="http://schemas.microsoft.com/office/drawing/2014/main" id="{B2F5D417-D964-4F57-95D9-F6F60C2FB5EC}"/>
              </a:ext>
            </a:extLst>
          </p:cNvPr>
          <p:cNvGrpSpPr/>
          <p:nvPr/>
        </p:nvGrpSpPr>
        <p:grpSpPr>
          <a:xfrm>
            <a:off x="566057" y="1548802"/>
            <a:ext cx="5643154" cy="4772847"/>
            <a:chOff x="0" y="1584005"/>
            <a:chExt cx="4818994" cy="4075792"/>
          </a:xfrm>
        </p:grpSpPr>
        <p:sp>
          <p:nvSpPr>
            <p:cNvPr id="4" name="자유형: 도형 3">
              <a:extLst>
                <a:ext uri="{FF2B5EF4-FFF2-40B4-BE49-F238E27FC236}">
                  <a16:creationId xmlns:a16="http://schemas.microsoft.com/office/drawing/2014/main" id="{4CB5B271-FE0A-4F59-9D9D-5A4865764D92}"/>
                </a:ext>
              </a:extLst>
            </p:cNvPr>
            <p:cNvSpPr/>
            <p:nvPr/>
          </p:nvSpPr>
          <p:spPr>
            <a:xfrm>
              <a:off x="1535946" y="2366671"/>
              <a:ext cx="1911399" cy="2757876"/>
            </a:xfrm>
            <a:custGeom>
              <a:avLst/>
              <a:gdLst>
                <a:gd name="connsiteX0" fmla="*/ 0 w 1911399"/>
                <a:gd name="connsiteY0" fmla="*/ 0 h 2757876"/>
                <a:gd name="connsiteX1" fmla="*/ 1911400 w 1911399"/>
                <a:gd name="connsiteY1" fmla="*/ 0 h 2757876"/>
                <a:gd name="connsiteX2" fmla="*/ 1911400 w 1911399"/>
                <a:gd name="connsiteY2" fmla="*/ 2757877 h 2757876"/>
                <a:gd name="connsiteX3" fmla="*/ 0 w 1911399"/>
                <a:gd name="connsiteY3" fmla="*/ 2757877 h 2757876"/>
              </a:gdLst>
              <a:ahLst/>
              <a:cxnLst>
                <a:cxn ang="0">
                  <a:pos x="connsiteX0" y="connsiteY0"/>
                </a:cxn>
                <a:cxn ang="0">
                  <a:pos x="connsiteX1" y="connsiteY1"/>
                </a:cxn>
                <a:cxn ang="0">
                  <a:pos x="connsiteX2" y="connsiteY2"/>
                </a:cxn>
                <a:cxn ang="0">
                  <a:pos x="connsiteX3" y="connsiteY3"/>
                </a:cxn>
              </a:cxnLst>
              <a:rect l="l" t="t" r="r" b="b"/>
              <a:pathLst>
                <a:path w="1911399" h="2757876">
                  <a:moveTo>
                    <a:pt x="0" y="0"/>
                  </a:moveTo>
                  <a:lnTo>
                    <a:pt x="1911400" y="0"/>
                  </a:lnTo>
                  <a:lnTo>
                    <a:pt x="1911400" y="2757877"/>
                  </a:lnTo>
                  <a:lnTo>
                    <a:pt x="0" y="2757877"/>
                  </a:ln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B74DC6A4-5D37-4B7A-9257-037D06774521}"/>
                </a:ext>
              </a:extLst>
            </p:cNvPr>
            <p:cNvSpPr/>
            <p:nvPr/>
          </p:nvSpPr>
          <p:spPr>
            <a:xfrm>
              <a:off x="1626123" y="2473086"/>
              <a:ext cx="1731659" cy="2542239"/>
            </a:xfrm>
            <a:custGeom>
              <a:avLst/>
              <a:gdLst>
                <a:gd name="connsiteX0" fmla="*/ 1700804 w 1731659"/>
                <a:gd name="connsiteY0" fmla="*/ 145 h 2542239"/>
                <a:gd name="connsiteX1" fmla="*/ 1731660 w 1731659"/>
                <a:gd name="connsiteY1" fmla="*/ 30045 h 2542239"/>
                <a:gd name="connsiteX2" fmla="*/ 1731660 w 1731659"/>
                <a:gd name="connsiteY2" fmla="*/ 2514114 h 2542239"/>
                <a:gd name="connsiteX3" fmla="*/ 1702921 w 1731659"/>
                <a:gd name="connsiteY3" fmla="*/ 2542239 h 2542239"/>
                <a:gd name="connsiteX4" fmla="*/ 30651 w 1731659"/>
                <a:gd name="connsiteY4" fmla="*/ 2542239 h 2542239"/>
                <a:gd name="connsiteX5" fmla="*/ 68 w 1731659"/>
                <a:gd name="connsiteY5" fmla="*/ 2512612 h 2542239"/>
                <a:gd name="connsiteX6" fmla="*/ 0 w 1731659"/>
                <a:gd name="connsiteY6" fmla="*/ 31956 h 2542239"/>
                <a:gd name="connsiteX7" fmla="*/ 32221 w 1731659"/>
                <a:gd name="connsiteY7" fmla="*/ 8 h 2542239"/>
                <a:gd name="connsiteX8" fmla="*/ 1700804 w 1731659"/>
                <a:gd name="connsiteY8" fmla="*/ 145 h 254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1659" h="2542239">
                  <a:moveTo>
                    <a:pt x="1700804" y="145"/>
                  </a:moveTo>
                  <a:cubicBezTo>
                    <a:pt x="1724014" y="-60"/>
                    <a:pt x="1731660" y="5469"/>
                    <a:pt x="1731660" y="30045"/>
                  </a:cubicBezTo>
                  <a:cubicBezTo>
                    <a:pt x="1731046" y="858090"/>
                    <a:pt x="1731046" y="1686068"/>
                    <a:pt x="1731660" y="2514114"/>
                  </a:cubicBezTo>
                  <a:cubicBezTo>
                    <a:pt x="1731660" y="2536846"/>
                    <a:pt x="1725038" y="2542307"/>
                    <a:pt x="1702921" y="2542239"/>
                  </a:cubicBezTo>
                  <a:cubicBezTo>
                    <a:pt x="1145475" y="2541624"/>
                    <a:pt x="588097" y="2541624"/>
                    <a:pt x="30651" y="2542239"/>
                  </a:cubicBezTo>
                  <a:cubicBezTo>
                    <a:pt x="7509" y="2542239"/>
                    <a:pt x="0" y="2537187"/>
                    <a:pt x="68" y="2512612"/>
                  </a:cubicBezTo>
                  <a:cubicBezTo>
                    <a:pt x="751" y="1685726"/>
                    <a:pt x="751" y="858841"/>
                    <a:pt x="0" y="31956"/>
                  </a:cubicBezTo>
                  <a:cubicBezTo>
                    <a:pt x="0" y="6016"/>
                    <a:pt x="6826" y="-265"/>
                    <a:pt x="32221" y="8"/>
                  </a:cubicBezTo>
                  <a:cubicBezTo>
                    <a:pt x="159602" y="1305"/>
                    <a:pt x="1584823" y="1101"/>
                    <a:pt x="1700804" y="145"/>
                  </a:cubicBezTo>
                  <a:close/>
                </a:path>
              </a:pathLst>
            </a:custGeom>
            <a:solidFill>
              <a:srgbClr val="F7F6F8"/>
            </a:solidFill>
            <a:ln w="6826"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9C63AC78-8A89-40DD-9051-51F19BE6EEE4}"/>
                </a:ext>
              </a:extLst>
            </p:cNvPr>
            <p:cNvSpPr/>
            <p:nvPr/>
          </p:nvSpPr>
          <p:spPr>
            <a:xfrm>
              <a:off x="1836309" y="3970881"/>
              <a:ext cx="1351632" cy="27305"/>
            </a:xfrm>
            <a:custGeom>
              <a:avLst/>
              <a:gdLst>
                <a:gd name="connsiteX0" fmla="*/ 1337980 w 1351632"/>
                <a:gd name="connsiteY0" fmla="*/ 27306 h 27305"/>
                <a:gd name="connsiteX1" fmla="*/ 13653 w 1351632"/>
                <a:gd name="connsiteY1" fmla="*/ 27306 h 27305"/>
                <a:gd name="connsiteX2" fmla="*/ 0 w 1351632"/>
                <a:gd name="connsiteY2" fmla="*/ 13653 h 27305"/>
                <a:gd name="connsiteX3" fmla="*/ 0 w 1351632"/>
                <a:gd name="connsiteY3" fmla="*/ 13653 h 27305"/>
                <a:gd name="connsiteX4" fmla="*/ 13653 w 1351632"/>
                <a:gd name="connsiteY4" fmla="*/ 0 h 27305"/>
                <a:gd name="connsiteX5" fmla="*/ 1337980 w 1351632"/>
                <a:gd name="connsiteY5" fmla="*/ 0 h 27305"/>
                <a:gd name="connsiteX6" fmla="*/ 1351633 w 1351632"/>
                <a:gd name="connsiteY6" fmla="*/ 13653 h 27305"/>
                <a:gd name="connsiteX7" fmla="*/ 1351633 w 1351632"/>
                <a:gd name="connsiteY7" fmla="*/ 13653 h 27305"/>
                <a:gd name="connsiteX8" fmla="*/ 1337980 w 1351632"/>
                <a:gd name="connsiteY8" fmla="*/ 27306 h 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27305">
                  <a:moveTo>
                    <a:pt x="1337980" y="27306"/>
                  </a:moveTo>
                  <a:lnTo>
                    <a:pt x="13653" y="27306"/>
                  </a:lnTo>
                  <a:cubicBezTo>
                    <a:pt x="6144" y="27306"/>
                    <a:pt x="0" y="21162"/>
                    <a:pt x="0" y="13653"/>
                  </a:cubicBezTo>
                  <a:lnTo>
                    <a:pt x="0" y="13653"/>
                  </a:lnTo>
                  <a:cubicBezTo>
                    <a:pt x="0" y="6144"/>
                    <a:pt x="6144" y="0"/>
                    <a:pt x="13653" y="0"/>
                  </a:cubicBezTo>
                  <a:lnTo>
                    <a:pt x="1337980" y="0"/>
                  </a:lnTo>
                  <a:cubicBezTo>
                    <a:pt x="1345489" y="0"/>
                    <a:pt x="1351633" y="6144"/>
                    <a:pt x="1351633" y="13653"/>
                  </a:cubicBezTo>
                  <a:lnTo>
                    <a:pt x="1351633" y="13653"/>
                  </a:lnTo>
                  <a:cubicBezTo>
                    <a:pt x="1351633" y="21230"/>
                    <a:pt x="1345489" y="27306"/>
                    <a:pt x="1337980" y="27306"/>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E96DAA6B-6AA7-414E-8487-68873DCB6038}"/>
                </a:ext>
              </a:extLst>
            </p:cNvPr>
            <p:cNvSpPr/>
            <p:nvPr/>
          </p:nvSpPr>
          <p:spPr>
            <a:xfrm>
              <a:off x="2364925" y="2121119"/>
              <a:ext cx="295081" cy="163293"/>
            </a:xfrm>
            <a:custGeom>
              <a:avLst/>
              <a:gdLst>
                <a:gd name="connsiteX0" fmla="*/ 294309 w 295081"/>
                <a:gd name="connsiteY0" fmla="*/ 163293 h 163293"/>
                <a:gd name="connsiteX1" fmla="*/ 773 w 295081"/>
                <a:gd name="connsiteY1" fmla="*/ 163293 h 163293"/>
                <a:gd name="connsiteX2" fmla="*/ 22 w 295081"/>
                <a:gd name="connsiteY2" fmla="*/ 23488 h 163293"/>
                <a:gd name="connsiteX3" fmla="*/ 23027 w 295081"/>
                <a:gd name="connsiteY3" fmla="*/ 5 h 163293"/>
                <a:gd name="connsiteX4" fmla="*/ 271987 w 295081"/>
                <a:gd name="connsiteY4" fmla="*/ 5 h 163293"/>
                <a:gd name="connsiteX5" fmla="*/ 295060 w 295081"/>
                <a:gd name="connsiteY5" fmla="*/ 23556 h 163293"/>
                <a:gd name="connsiteX6" fmla="*/ 294309 w 295081"/>
                <a:gd name="connsiteY6" fmla="*/ 163293 h 16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081" h="163293">
                  <a:moveTo>
                    <a:pt x="294309" y="163293"/>
                  </a:moveTo>
                  <a:cubicBezTo>
                    <a:pt x="196486" y="163293"/>
                    <a:pt x="98664" y="163293"/>
                    <a:pt x="773" y="163293"/>
                  </a:cubicBezTo>
                  <a:cubicBezTo>
                    <a:pt x="636" y="116669"/>
                    <a:pt x="1114" y="70044"/>
                    <a:pt x="22" y="23488"/>
                  </a:cubicBezTo>
                  <a:cubicBezTo>
                    <a:pt x="-388" y="6012"/>
                    <a:pt x="4869" y="-200"/>
                    <a:pt x="23027" y="5"/>
                  </a:cubicBezTo>
                  <a:cubicBezTo>
                    <a:pt x="106036" y="824"/>
                    <a:pt x="189046" y="824"/>
                    <a:pt x="271987" y="5"/>
                  </a:cubicBezTo>
                  <a:cubicBezTo>
                    <a:pt x="290213" y="-200"/>
                    <a:pt x="295470" y="6217"/>
                    <a:pt x="295060" y="23556"/>
                  </a:cubicBezTo>
                  <a:cubicBezTo>
                    <a:pt x="294104" y="70112"/>
                    <a:pt x="294514" y="116669"/>
                    <a:pt x="294309" y="163293"/>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4074D91C-316B-4784-BE8A-BAFB59881014}"/>
                </a:ext>
              </a:extLst>
            </p:cNvPr>
            <p:cNvSpPr/>
            <p:nvPr/>
          </p:nvSpPr>
          <p:spPr>
            <a:xfrm>
              <a:off x="2423381" y="2175463"/>
              <a:ext cx="177555" cy="95638"/>
            </a:xfrm>
            <a:custGeom>
              <a:avLst/>
              <a:gdLst>
                <a:gd name="connsiteX0" fmla="*/ 156189 w 177555"/>
                <a:gd name="connsiteY0" fmla="*/ 95638 h 95638"/>
                <a:gd name="connsiteX1" fmla="*/ 21367 w 177555"/>
                <a:gd name="connsiteY1" fmla="*/ 95638 h 95638"/>
                <a:gd name="connsiteX2" fmla="*/ 0 w 177555"/>
                <a:gd name="connsiteY2" fmla="*/ 74272 h 95638"/>
                <a:gd name="connsiteX3" fmla="*/ 0 w 177555"/>
                <a:gd name="connsiteY3" fmla="*/ 21367 h 95638"/>
                <a:gd name="connsiteX4" fmla="*/ 21367 w 177555"/>
                <a:gd name="connsiteY4" fmla="*/ 0 h 95638"/>
                <a:gd name="connsiteX5" fmla="*/ 156189 w 177555"/>
                <a:gd name="connsiteY5" fmla="*/ 0 h 95638"/>
                <a:gd name="connsiteX6" fmla="*/ 177555 w 177555"/>
                <a:gd name="connsiteY6" fmla="*/ 21367 h 95638"/>
                <a:gd name="connsiteX7" fmla="*/ 177555 w 177555"/>
                <a:gd name="connsiteY7" fmla="*/ 74272 h 95638"/>
                <a:gd name="connsiteX8" fmla="*/ 156189 w 177555"/>
                <a:gd name="connsiteY8" fmla="*/ 95638 h 9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555" h="95638">
                  <a:moveTo>
                    <a:pt x="156189" y="95638"/>
                  </a:moveTo>
                  <a:lnTo>
                    <a:pt x="21367" y="95638"/>
                  </a:lnTo>
                  <a:cubicBezTo>
                    <a:pt x="9557" y="95638"/>
                    <a:pt x="0" y="86081"/>
                    <a:pt x="0" y="74272"/>
                  </a:cubicBezTo>
                  <a:lnTo>
                    <a:pt x="0" y="21367"/>
                  </a:lnTo>
                  <a:cubicBezTo>
                    <a:pt x="0" y="9557"/>
                    <a:pt x="9557" y="0"/>
                    <a:pt x="21367" y="0"/>
                  </a:cubicBezTo>
                  <a:lnTo>
                    <a:pt x="156189" y="0"/>
                  </a:lnTo>
                  <a:cubicBezTo>
                    <a:pt x="167998" y="0"/>
                    <a:pt x="177555" y="9557"/>
                    <a:pt x="177555" y="21367"/>
                  </a:cubicBezTo>
                  <a:lnTo>
                    <a:pt x="177555" y="74272"/>
                  </a:lnTo>
                  <a:cubicBezTo>
                    <a:pt x="177487" y="86081"/>
                    <a:pt x="167930" y="95638"/>
                    <a:pt x="156189" y="95638"/>
                  </a:cubicBezTo>
                  <a:close/>
                </a:path>
              </a:pathLst>
            </a:custGeom>
            <a:solidFill>
              <a:srgbClr val="F9FBFD"/>
            </a:solidFill>
            <a:ln w="6826"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7046E0F7-D41B-49D6-AC0B-5F928991F061}"/>
                </a:ext>
              </a:extLst>
            </p:cNvPr>
            <p:cNvSpPr/>
            <p:nvPr/>
          </p:nvSpPr>
          <p:spPr>
            <a:xfrm>
              <a:off x="0" y="3533922"/>
              <a:ext cx="553008" cy="143423"/>
            </a:xfrm>
            <a:custGeom>
              <a:avLst/>
              <a:gdLst>
                <a:gd name="connsiteX0" fmla="*/ 532871 w 553008"/>
                <a:gd name="connsiteY0" fmla="*/ 143423 h 143423"/>
                <a:gd name="connsiteX1" fmla="*/ 20070 w 553008"/>
                <a:gd name="connsiteY1" fmla="*/ 143423 h 143423"/>
                <a:gd name="connsiteX2" fmla="*/ 0 w 553008"/>
                <a:gd name="connsiteY2" fmla="*/ 123354 h 143423"/>
                <a:gd name="connsiteX3" fmla="*/ 0 w 553008"/>
                <a:gd name="connsiteY3" fmla="*/ 20070 h 143423"/>
                <a:gd name="connsiteX4" fmla="*/ 20070 w 553008"/>
                <a:gd name="connsiteY4" fmla="*/ 0 h 143423"/>
                <a:gd name="connsiteX5" fmla="*/ 532939 w 553008"/>
                <a:gd name="connsiteY5" fmla="*/ 0 h 143423"/>
                <a:gd name="connsiteX6" fmla="*/ 553009 w 553008"/>
                <a:gd name="connsiteY6" fmla="*/ 20070 h 143423"/>
                <a:gd name="connsiteX7" fmla="*/ 553009 w 553008"/>
                <a:gd name="connsiteY7" fmla="*/ 123354 h 143423"/>
                <a:gd name="connsiteX8" fmla="*/ 532871 w 553008"/>
                <a:gd name="connsiteY8" fmla="*/ 143423 h 14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008" h="143423">
                  <a:moveTo>
                    <a:pt x="532871" y="143423"/>
                  </a:moveTo>
                  <a:lnTo>
                    <a:pt x="20070" y="143423"/>
                  </a:lnTo>
                  <a:cubicBezTo>
                    <a:pt x="9011" y="143423"/>
                    <a:pt x="0" y="134412"/>
                    <a:pt x="0" y="123354"/>
                  </a:cubicBezTo>
                  <a:lnTo>
                    <a:pt x="0" y="20070"/>
                  </a:lnTo>
                  <a:cubicBezTo>
                    <a:pt x="0" y="9011"/>
                    <a:pt x="9011" y="0"/>
                    <a:pt x="20070" y="0"/>
                  </a:cubicBezTo>
                  <a:lnTo>
                    <a:pt x="532939" y="0"/>
                  </a:lnTo>
                  <a:cubicBezTo>
                    <a:pt x="543998" y="0"/>
                    <a:pt x="553009" y="9011"/>
                    <a:pt x="553009" y="20070"/>
                  </a:cubicBezTo>
                  <a:lnTo>
                    <a:pt x="553009" y="123354"/>
                  </a:lnTo>
                  <a:cubicBezTo>
                    <a:pt x="552941" y="134481"/>
                    <a:pt x="543930" y="143423"/>
                    <a:pt x="532871" y="143423"/>
                  </a:cubicBezTo>
                  <a:close/>
                </a:path>
              </a:pathLst>
            </a:custGeom>
            <a:solidFill>
              <a:schemeClr val="accent5"/>
            </a:solidFill>
            <a:ln w="6826"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C4B2E5AB-C9F7-4505-9D8E-CE70CB4DC45E}"/>
                </a:ext>
              </a:extLst>
            </p:cNvPr>
            <p:cNvSpPr/>
            <p:nvPr/>
          </p:nvSpPr>
          <p:spPr>
            <a:xfrm>
              <a:off x="2484341" y="4940205"/>
              <a:ext cx="2334653" cy="719592"/>
            </a:xfrm>
            <a:custGeom>
              <a:avLst/>
              <a:gdLst>
                <a:gd name="connsiteX0" fmla="*/ 0 w 2334653"/>
                <a:gd name="connsiteY0" fmla="*/ 170417 h 719592"/>
                <a:gd name="connsiteX1" fmla="*/ 219606 w 2334653"/>
                <a:gd name="connsiteY1" fmla="*/ 170075 h 719592"/>
                <a:gd name="connsiteX2" fmla="*/ 444196 w 2334653"/>
                <a:gd name="connsiteY2" fmla="*/ 380261 h 719592"/>
                <a:gd name="connsiteX3" fmla="*/ 1576973 w 2334653"/>
                <a:gd name="connsiteY3" fmla="*/ 380329 h 719592"/>
                <a:gd name="connsiteX4" fmla="*/ 1617249 w 2334653"/>
                <a:gd name="connsiteY4" fmla="*/ 341282 h 719592"/>
                <a:gd name="connsiteX5" fmla="*/ 1946966 w 2334653"/>
                <a:gd name="connsiteY5" fmla="*/ 1326 h 719592"/>
                <a:gd name="connsiteX6" fmla="*/ 2324399 w 2334653"/>
                <a:gd name="connsiteY6" fmla="*/ 275953 h 719592"/>
                <a:gd name="connsiteX7" fmla="*/ 2132030 w 2334653"/>
                <a:gd name="connsiteY7" fmla="*/ 683559 h 719592"/>
                <a:gd name="connsiteX8" fmla="*/ 1688722 w 2334653"/>
                <a:gd name="connsiteY8" fmla="*/ 576726 h 719592"/>
                <a:gd name="connsiteX9" fmla="*/ 1626874 w 2334653"/>
                <a:gd name="connsiteY9" fmla="*/ 546621 h 719592"/>
                <a:gd name="connsiteX10" fmla="*/ 314084 w 2334653"/>
                <a:gd name="connsiteY10" fmla="*/ 544641 h 719592"/>
                <a:gd name="connsiteX11" fmla="*/ 48809 w 2334653"/>
                <a:gd name="connsiteY11" fmla="*/ 375960 h 719592"/>
                <a:gd name="connsiteX12" fmla="*/ 0 w 2334653"/>
                <a:gd name="connsiteY12" fmla="*/ 170417 h 71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653" h="719592">
                  <a:moveTo>
                    <a:pt x="0" y="170417"/>
                  </a:moveTo>
                  <a:cubicBezTo>
                    <a:pt x="73179" y="170280"/>
                    <a:pt x="146427" y="170212"/>
                    <a:pt x="219606" y="170075"/>
                  </a:cubicBezTo>
                  <a:cubicBezTo>
                    <a:pt x="228276" y="308788"/>
                    <a:pt x="299817" y="376711"/>
                    <a:pt x="444196" y="380261"/>
                  </a:cubicBezTo>
                  <a:cubicBezTo>
                    <a:pt x="514645" y="381968"/>
                    <a:pt x="1269921" y="378964"/>
                    <a:pt x="1576973" y="380329"/>
                  </a:cubicBezTo>
                  <a:cubicBezTo>
                    <a:pt x="1608580" y="380466"/>
                    <a:pt x="1615611" y="370909"/>
                    <a:pt x="1617249" y="341282"/>
                  </a:cubicBezTo>
                  <a:cubicBezTo>
                    <a:pt x="1627352" y="157924"/>
                    <a:pt x="1764768" y="17368"/>
                    <a:pt x="1946966" y="1326"/>
                  </a:cubicBezTo>
                  <a:cubicBezTo>
                    <a:pt x="2120562" y="-13897"/>
                    <a:pt x="2281870" y="103450"/>
                    <a:pt x="2324399" y="275953"/>
                  </a:cubicBezTo>
                  <a:cubicBezTo>
                    <a:pt x="2364607" y="439378"/>
                    <a:pt x="2283713" y="610721"/>
                    <a:pt x="2132030" y="683559"/>
                  </a:cubicBezTo>
                  <a:cubicBezTo>
                    <a:pt x="1976797" y="758104"/>
                    <a:pt x="1791118" y="714347"/>
                    <a:pt x="1688722" y="576726"/>
                  </a:cubicBezTo>
                  <a:cubicBezTo>
                    <a:pt x="1671587" y="553720"/>
                    <a:pt x="1654453" y="546621"/>
                    <a:pt x="1626874" y="546621"/>
                  </a:cubicBezTo>
                  <a:cubicBezTo>
                    <a:pt x="1233331" y="547509"/>
                    <a:pt x="358797" y="546621"/>
                    <a:pt x="314084" y="544641"/>
                  </a:cubicBezTo>
                  <a:cubicBezTo>
                    <a:pt x="186157" y="538839"/>
                    <a:pt x="100485" y="494467"/>
                    <a:pt x="48809" y="375960"/>
                  </a:cubicBezTo>
                  <a:cubicBezTo>
                    <a:pt x="20411" y="310631"/>
                    <a:pt x="7304" y="252607"/>
                    <a:pt x="0" y="170417"/>
                  </a:cubicBezTo>
                  <a:close/>
                </a:path>
              </a:pathLst>
            </a:custGeom>
            <a:solidFill>
              <a:schemeClr val="accent3"/>
            </a:solidFill>
            <a:ln w="6826"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6AD471AC-065F-491A-B70B-5BDB86635768}"/>
                </a:ext>
              </a:extLst>
            </p:cNvPr>
            <p:cNvSpPr/>
            <p:nvPr/>
          </p:nvSpPr>
          <p:spPr>
            <a:xfrm>
              <a:off x="36838" y="2828944"/>
              <a:ext cx="1498357" cy="1873320"/>
            </a:xfrm>
            <a:custGeom>
              <a:avLst/>
              <a:gdLst>
                <a:gd name="connsiteX0" fmla="*/ 1498357 w 1498357"/>
                <a:gd name="connsiteY0" fmla="*/ 1741639 h 1873320"/>
                <a:gd name="connsiteX1" fmla="*/ 1497948 w 1498357"/>
                <a:gd name="connsiteY1" fmla="*/ 1873321 h 1873320"/>
                <a:gd name="connsiteX2" fmla="*/ 1109114 w 1498357"/>
                <a:gd name="connsiteY2" fmla="*/ 1871750 h 1873320"/>
                <a:gd name="connsiteX3" fmla="*/ 617338 w 1498357"/>
                <a:gd name="connsiteY3" fmla="*/ 1558896 h 1873320"/>
                <a:gd name="connsiteX4" fmla="*/ 578974 w 1498357"/>
                <a:gd name="connsiteY4" fmla="*/ 1391716 h 1873320"/>
                <a:gd name="connsiteX5" fmla="*/ 558768 w 1498357"/>
                <a:gd name="connsiteY5" fmla="*/ 557049 h 1873320"/>
                <a:gd name="connsiteX6" fmla="*/ 529209 w 1498357"/>
                <a:gd name="connsiteY6" fmla="*/ 522234 h 1873320"/>
                <a:gd name="connsiteX7" fmla="*/ 175395 w 1498357"/>
                <a:gd name="connsiteY7" fmla="*/ 363383 h 1873320"/>
                <a:gd name="connsiteX8" fmla="*/ 1390 w 1498357"/>
                <a:gd name="connsiteY8" fmla="*/ 56740 h 1873320"/>
                <a:gd name="connsiteX9" fmla="*/ 14701 w 1498357"/>
                <a:gd name="connsiteY9" fmla="*/ 37216 h 1873320"/>
                <a:gd name="connsiteX10" fmla="*/ 92864 w 1498357"/>
                <a:gd name="connsiteY10" fmla="*/ 36056 h 1873320"/>
                <a:gd name="connsiteX11" fmla="*/ 126996 w 1498357"/>
                <a:gd name="connsiteY11" fmla="*/ 56535 h 1873320"/>
                <a:gd name="connsiteX12" fmla="*/ 161128 w 1498357"/>
                <a:gd name="connsiteY12" fmla="*/ 124799 h 1873320"/>
                <a:gd name="connsiteX13" fmla="*/ 623892 w 1498357"/>
                <a:gd name="connsiteY13" fmla="*/ 414308 h 1873320"/>
                <a:gd name="connsiteX14" fmla="*/ 1062217 w 1498357"/>
                <a:gd name="connsiteY14" fmla="*/ 165758 h 1873320"/>
                <a:gd name="connsiteX15" fmla="*/ 1126658 w 1498357"/>
                <a:gd name="connsiteY15" fmla="*/ 25202 h 1873320"/>
                <a:gd name="connsiteX16" fmla="*/ 1165227 w 1498357"/>
                <a:gd name="connsiteY16" fmla="*/ 422 h 1873320"/>
                <a:gd name="connsiteX17" fmla="*/ 1226597 w 1498357"/>
                <a:gd name="connsiteY17" fmla="*/ 763 h 1873320"/>
                <a:gd name="connsiteX18" fmla="*/ 1257794 w 1498357"/>
                <a:gd name="connsiteY18" fmla="*/ 42814 h 1873320"/>
                <a:gd name="connsiteX19" fmla="*/ 852372 w 1498357"/>
                <a:gd name="connsiteY19" fmla="*/ 492198 h 1873320"/>
                <a:gd name="connsiteX20" fmla="*/ 712567 w 1498357"/>
                <a:gd name="connsiteY20" fmla="*/ 534658 h 1873320"/>
                <a:gd name="connsiteX21" fmla="*/ 688401 w 1498357"/>
                <a:gd name="connsiteY21" fmla="*/ 564763 h 1873320"/>
                <a:gd name="connsiteX22" fmla="*/ 721578 w 1498357"/>
                <a:gd name="connsiteY22" fmla="*/ 1431446 h 1873320"/>
                <a:gd name="connsiteX23" fmla="*/ 1171440 w 1498357"/>
                <a:gd name="connsiteY23" fmla="*/ 1749421 h 1873320"/>
                <a:gd name="connsiteX24" fmla="*/ 1498357 w 1498357"/>
                <a:gd name="connsiteY24" fmla="*/ 1741639 h 187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98357" h="1873320">
                  <a:moveTo>
                    <a:pt x="1498357" y="1741639"/>
                  </a:moveTo>
                  <a:cubicBezTo>
                    <a:pt x="1498221" y="1792359"/>
                    <a:pt x="1498084" y="1822601"/>
                    <a:pt x="1497948" y="1873321"/>
                  </a:cubicBezTo>
                  <a:cubicBezTo>
                    <a:pt x="1368314" y="1872843"/>
                    <a:pt x="1238748" y="1873321"/>
                    <a:pt x="1109114" y="1871750"/>
                  </a:cubicBezTo>
                  <a:cubicBezTo>
                    <a:pt x="880907" y="1869088"/>
                    <a:pt x="720486" y="1759114"/>
                    <a:pt x="617338" y="1558896"/>
                  </a:cubicBezTo>
                  <a:cubicBezTo>
                    <a:pt x="590169" y="1506127"/>
                    <a:pt x="579588" y="1450765"/>
                    <a:pt x="578974" y="1391716"/>
                  </a:cubicBezTo>
                  <a:cubicBezTo>
                    <a:pt x="577335" y="1239487"/>
                    <a:pt x="561498" y="683065"/>
                    <a:pt x="558768" y="557049"/>
                  </a:cubicBezTo>
                  <a:cubicBezTo>
                    <a:pt x="558290" y="534248"/>
                    <a:pt x="551327" y="524487"/>
                    <a:pt x="529209" y="522234"/>
                  </a:cubicBezTo>
                  <a:cubicBezTo>
                    <a:pt x="393773" y="508445"/>
                    <a:pt x="275130" y="456359"/>
                    <a:pt x="175395" y="363383"/>
                  </a:cubicBezTo>
                  <a:cubicBezTo>
                    <a:pt x="85423" y="279554"/>
                    <a:pt x="31836" y="174632"/>
                    <a:pt x="1390" y="56740"/>
                  </a:cubicBezTo>
                  <a:cubicBezTo>
                    <a:pt x="-1955" y="43701"/>
                    <a:pt x="93" y="36807"/>
                    <a:pt x="14701" y="37216"/>
                  </a:cubicBezTo>
                  <a:cubicBezTo>
                    <a:pt x="16954" y="37285"/>
                    <a:pt x="65558" y="36056"/>
                    <a:pt x="92864" y="36056"/>
                  </a:cubicBezTo>
                  <a:cubicBezTo>
                    <a:pt x="113343" y="36056"/>
                    <a:pt x="121944" y="43838"/>
                    <a:pt x="126996" y="56535"/>
                  </a:cubicBezTo>
                  <a:cubicBezTo>
                    <a:pt x="140649" y="90667"/>
                    <a:pt x="146588" y="92852"/>
                    <a:pt x="161128" y="124799"/>
                  </a:cubicBezTo>
                  <a:cubicBezTo>
                    <a:pt x="263525" y="343245"/>
                    <a:pt x="406880" y="411509"/>
                    <a:pt x="623892" y="414308"/>
                  </a:cubicBezTo>
                  <a:cubicBezTo>
                    <a:pt x="843771" y="411509"/>
                    <a:pt x="960025" y="325428"/>
                    <a:pt x="1062217" y="165758"/>
                  </a:cubicBezTo>
                  <a:cubicBezTo>
                    <a:pt x="1087884" y="125619"/>
                    <a:pt x="1110070" y="70051"/>
                    <a:pt x="1126658" y="25202"/>
                  </a:cubicBezTo>
                  <a:cubicBezTo>
                    <a:pt x="1133758" y="6020"/>
                    <a:pt x="1137307" y="1924"/>
                    <a:pt x="1165227" y="422"/>
                  </a:cubicBezTo>
                  <a:cubicBezTo>
                    <a:pt x="1185638" y="-670"/>
                    <a:pt x="1206118" y="695"/>
                    <a:pt x="1226597" y="763"/>
                  </a:cubicBezTo>
                  <a:cubicBezTo>
                    <a:pt x="1267897" y="832"/>
                    <a:pt x="1268307" y="900"/>
                    <a:pt x="1257794" y="42814"/>
                  </a:cubicBezTo>
                  <a:cubicBezTo>
                    <a:pt x="1202363" y="264468"/>
                    <a:pt x="1058940" y="406936"/>
                    <a:pt x="852372" y="492198"/>
                  </a:cubicBezTo>
                  <a:cubicBezTo>
                    <a:pt x="807181" y="510834"/>
                    <a:pt x="760420" y="524828"/>
                    <a:pt x="712567" y="534658"/>
                  </a:cubicBezTo>
                  <a:cubicBezTo>
                    <a:pt x="695091" y="538276"/>
                    <a:pt x="687992" y="546331"/>
                    <a:pt x="688401" y="564763"/>
                  </a:cubicBezTo>
                  <a:cubicBezTo>
                    <a:pt x="692429" y="772627"/>
                    <a:pt x="698095" y="1351235"/>
                    <a:pt x="721578" y="1431446"/>
                  </a:cubicBezTo>
                  <a:cubicBezTo>
                    <a:pt x="784518" y="1646410"/>
                    <a:pt x="946167" y="1756247"/>
                    <a:pt x="1171440" y="1749421"/>
                  </a:cubicBezTo>
                  <a:cubicBezTo>
                    <a:pt x="1294315" y="1749489"/>
                    <a:pt x="1451323" y="1749489"/>
                    <a:pt x="1498357" y="1741639"/>
                  </a:cubicBezTo>
                  <a:close/>
                </a:path>
              </a:pathLst>
            </a:custGeom>
            <a:solidFill>
              <a:schemeClr val="accent3"/>
            </a:solidFill>
            <a:ln w="6826"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0193BF6F-04C1-42EC-A12E-946DF3F9712A}"/>
                </a:ext>
              </a:extLst>
            </p:cNvPr>
            <p:cNvSpPr/>
            <p:nvPr/>
          </p:nvSpPr>
          <p:spPr>
            <a:xfrm>
              <a:off x="94817" y="3676662"/>
              <a:ext cx="378460" cy="684707"/>
            </a:xfrm>
            <a:custGeom>
              <a:avLst/>
              <a:gdLst>
                <a:gd name="connsiteX0" fmla="*/ 548 w 378460"/>
                <a:gd name="connsiteY0" fmla="*/ 68 h 684707"/>
                <a:gd name="connsiteX1" fmla="*/ 377913 w 378460"/>
                <a:gd name="connsiteY1" fmla="*/ 0 h 684707"/>
                <a:gd name="connsiteX2" fmla="*/ 378459 w 378460"/>
                <a:gd name="connsiteY2" fmla="*/ 650832 h 684707"/>
                <a:gd name="connsiteX3" fmla="*/ 344327 w 378460"/>
                <a:gd name="connsiteY3" fmla="*/ 684691 h 684707"/>
                <a:gd name="connsiteX4" fmla="*/ 34202 w 378460"/>
                <a:gd name="connsiteY4" fmla="*/ 684691 h 684707"/>
                <a:gd name="connsiteX5" fmla="*/ 2 w 378460"/>
                <a:gd name="connsiteY5" fmla="*/ 650832 h 684707"/>
                <a:gd name="connsiteX6" fmla="*/ 548 w 378460"/>
                <a:gd name="connsiteY6" fmla="*/ 68 h 68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460" h="684707">
                  <a:moveTo>
                    <a:pt x="548" y="68"/>
                  </a:moveTo>
                  <a:cubicBezTo>
                    <a:pt x="126359" y="68"/>
                    <a:pt x="252102" y="68"/>
                    <a:pt x="377913" y="0"/>
                  </a:cubicBezTo>
                  <a:cubicBezTo>
                    <a:pt x="377913" y="216944"/>
                    <a:pt x="377367" y="433888"/>
                    <a:pt x="378459" y="650832"/>
                  </a:cubicBezTo>
                  <a:cubicBezTo>
                    <a:pt x="378595" y="678001"/>
                    <a:pt x="370950" y="685100"/>
                    <a:pt x="344327" y="684691"/>
                  </a:cubicBezTo>
                  <a:cubicBezTo>
                    <a:pt x="240975" y="683189"/>
                    <a:pt x="137554" y="683189"/>
                    <a:pt x="34202" y="684691"/>
                  </a:cubicBezTo>
                  <a:cubicBezTo>
                    <a:pt x="7647" y="685100"/>
                    <a:pt x="-135" y="678069"/>
                    <a:pt x="2" y="650832"/>
                  </a:cubicBezTo>
                  <a:cubicBezTo>
                    <a:pt x="1094" y="433956"/>
                    <a:pt x="548" y="217012"/>
                    <a:pt x="548" y="68"/>
                  </a:cubicBezTo>
                  <a:close/>
                </a:path>
              </a:pathLst>
            </a:custGeom>
            <a:solidFill>
              <a:schemeClr val="accent3">
                <a:lumMod val="60000"/>
                <a:lumOff val="40000"/>
              </a:schemeClr>
            </a:solidFill>
            <a:ln w="6826"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64C1132B-8972-44B5-8745-8B03FC1B149E}"/>
                </a:ext>
              </a:extLst>
            </p:cNvPr>
            <p:cNvSpPr/>
            <p:nvPr/>
          </p:nvSpPr>
          <p:spPr>
            <a:xfrm>
              <a:off x="1052239" y="1709193"/>
              <a:ext cx="248738" cy="1094958"/>
            </a:xfrm>
            <a:custGeom>
              <a:avLst/>
              <a:gdLst>
                <a:gd name="connsiteX0" fmla="*/ 2239 w 248738"/>
                <a:gd name="connsiteY0" fmla="*/ 2141 h 1094958"/>
                <a:gd name="connsiteX1" fmla="*/ 127299 w 248738"/>
                <a:gd name="connsiteY1" fmla="*/ 10742 h 1094958"/>
                <a:gd name="connsiteX2" fmla="*/ 244373 w 248738"/>
                <a:gd name="connsiteY2" fmla="*/ 184202 h 1094958"/>
                <a:gd name="connsiteX3" fmla="*/ 247171 w 248738"/>
                <a:gd name="connsiteY3" fmla="*/ 1059964 h 1094958"/>
                <a:gd name="connsiteX4" fmla="*/ 237546 w 248738"/>
                <a:gd name="connsiteY4" fmla="*/ 1091707 h 1094958"/>
                <a:gd name="connsiteX5" fmla="*/ 160885 w 248738"/>
                <a:gd name="connsiteY5" fmla="*/ 1088226 h 1094958"/>
                <a:gd name="connsiteX6" fmla="*/ 157540 w 248738"/>
                <a:gd name="connsiteY6" fmla="*/ 1066040 h 1094958"/>
                <a:gd name="connsiteX7" fmla="*/ 157336 w 248738"/>
                <a:gd name="connsiteY7" fmla="*/ 203657 h 1094958"/>
                <a:gd name="connsiteX8" fmla="*/ 54393 w 248738"/>
                <a:gd name="connsiteY8" fmla="*/ 109998 h 1094958"/>
                <a:gd name="connsiteX9" fmla="*/ 3809 w 248738"/>
                <a:gd name="connsiteY9" fmla="*/ 116142 h 1094958"/>
                <a:gd name="connsiteX10" fmla="*/ 2239 w 248738"/>
                <a:gd name="connsiteY10" fmla="*/ 2141 h 109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8738" h="1094958">
                  <a:moveTo>
                    <a:pt x="2239" y="2141"/>
                  </a:moveTo>
                  <a:cubicBezTo>
                    <a:pt x="44426" y="-2160"/>
                    <a:pt x="86273" y="-317"/>
                    <a:pt x="127299" y="10742"/>
                  </a:cubicBezTo>
                  <a:cubicBezTo>
                    <a:pt x="212903" y="33816"/>
                    <a:pt x="244782" y="90884"/>
                    <a:pt x="244373" y="184202"/>
                  </a:cubicBezTo>
                  <a:cubicBezTo>
                    <a:pt x="244782" y="234239"/>
                    <a:pt x="247581" y="790662"/>
                    <a:pt x="247171" y="1059964"/>
                  </a:cubicBezTo>
                  <a:cubicBezTo>
                    <a:pt x="247171" y="1071091"/>
                    <a:pt x="254476" y="1089386"/>
                    <a:pt x="237546" y="1091707"/>
                  </a:cubicBezTo>
                  <a:cubicBezTo>
                    <a:pt x="214541" y="1094779"/>
                    <a:pt x="183208" y="1098465"/>
                    <a:pt x="160885" y="1088226"/>
                  </a:cubicBezTo>
                  <a:cubicBezTo>
                    <a:pt x="157131" y="1086519"/>
                    <a:pt x="157540" y="1073685"/>
                    <a:pt x="157540" y="1066040"/>
                  </a:cubicBezTo>
                  <a:cubicBezTo>
                    <a:pt x="157677" y="789911"/>
                    <a:pt x="158360" y="214989"/>
                    <a:pt x="157336" y="203657"/>
                  </a:cubicBezTo>
                  <a:cubicBezTo>
                    <a:pt x="151943" y="141946"/>
                    <a:pt x="115899" y="108770"/>
                    <a:pt x="54393" y="109998"/>
                  </a:cubicBezTo>
                  <a:cubicBezTo>
                    <a:pt x="37532" y="110340"/>
                    <a:pt x="20671" y="114026"/>
                    <a:pt x="3809" y="116142"/>
                  </a:cubicBezTo>
                  <a:cubicBezTo>
                    <a:pt x="-969" y="77232"/>
                    <a:pt x="-969" y="49926"/>
                    <a:pt x="2239" y="2141"/>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6935647E-3CC1-45AE-986E-884A134BCAF9}"/>
                </a:ext>
              </a:extLst>
            </p:cNvPr>
            <p:cNvSpPr/>
            <p:nvPr/>
          </p:nvSpPr>
          <p:spPr>
            <a:xfrm>
              <a:off x="20757" y="1733767"/>
              <a:ext cx="246687" cy="1095399"/>
            </a:xfrm>
            <a:custGeom>
              <a:avLst/>
              <a:gdLst>
                <a:gd name="connsiteX0" fmla="*/ 87919 w 246687"/>
                <a:gd name="connsiteY0" fmla="*/ 641232 h 1095399"/>
                <a:gd name="connsiteX1" fmla="*/ 88806 w 246687"/>
                <a:gd name="connsiteY1" fmla="*/ 1063993 h 1095399"/>
                <a:gd name="connsiteX2" fmla="*/ 44707 w 246687"/>
                <a:gd name="connsiteY2" fmla="*/ 1094916 h 1095399"/>
                <a:gd name="connsiteX3" fmla="*/ 4636 w 246687"/>
                <a:gd name="connsiteY3" fmla="*/ 1063515 h 1095399"/>
                <a:gd name="connsiteX4" fmla="*/ 5455 w 246687"/>
                <a:gd name="connsiteY4" fmla="*/ 272537 h 1095399"/>
                <a:gd name="connsiteX5" fmla="*/ 1360 w 246687"/>
                <a:gd name="connsiteY5" fmla="*/ 180858 h 1095399"/>
                <a:gd name="connsiteX6" fmla="*/ 110582 w 246687"/>
                <a:gd name="connsiteY6" fmla="*/ 14907 h 1095399"/>
                <a:gd name="connsiteX7" fmla="*/ 218235 w 246687"/>
                <a:gd name="connsiteY7" fmla="*/ 94 h 1095399"/>
                <a:gd name="connsiteX8" fmla="*/ 244927 w 246687"/>
                <a:gd name="connsiteY8" fmla="*/ 27877 h 1095399"/>
                <a:gd name="connsiteX9" fmla="*/ 244790 w 246687"/>
                <a:gd name="connsiteY9" fmla="*/ 44943 h 1095399"/>
                <a:gd name="connsiteX10" fmla="*/ 241513 w 246687"/>
                <a:gd name="connsiteY10" fmla="*/ 108361 h 1095399"/>
                <a:gd name="connsiteX11" fmla="*/ 185059 w 246687"/>
                <a:gd name="connsiteY11" fmla="*/ 109795 h 1095399"/>
                <a:gd name="connsiteX12" fmla="*/ 89421 w 246687"/>
                <a:gd name="connsiteY12" fmla="*/ 201542 h 1095399"/>
                <a:gd name="connsiteX13" fmla="*/ 88055 w 246687"/>
                <a:gd name="connsiteY13" fmla="*/ 296907 h 1095399"/>
                <a:gd name="connsiteX14" fmla="*/ 87919 w 246687"/>
                <a:gd name="connsiteY14" fmla="*/ 641232 h 109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6687" h="1095399">
                  <a:moveTo>
                    <a:pt x="87919" y="641232"/>
                  </a:moveTo>
                  <a:cubicBezTo>
                    <a:pt x="87919" y="782129"/>
                    <a:pt x="86622" y="923095"/>
                    <a:pt x="88806" y="1063993"/>
                  </a:cubicBezTo>
                  <a:cubicBezTo>
                    <a:pt x="89421" y="1103245"/>
                    <a:pt x="65869" y="1093961"/>
                    <a:pt x="44707" y="1094916"/>
                  </a:cubicBezTo>
                  <a:cubicBezTo>
                    <a:pt x="22317" y="1095940"/>
                    <a:pt x="4432" y="1098466"/>
                    <a:pt x="4636" y="1063515"/>
                  </a:cubicBezTo>
                  <a:cubicBezTo>
                    <a:pt x="6206" y="799878"/>
                    <a:pt x="5524" y="536242"/>
                    <a:pt x="5455" y="272537"/>
                  </a:cubicBezTo>
                  <a:cubicBezTo>
                    <a:pt x="5455" y="241954"/>
                    <a:pt x="4909" y="211508"/>
                    <a:pt x="1360" y="180858"/>
                  </a:cubicBezTo>
                  <a:cubicBezTo>
                    <a:pt x="-8061" y="98736"/>
                    <a:pt x="31806" y="39551"/>
                    <a:pt x="110582" y="14907"/>
                  </a:cubicBezTo>
                  <a:cubicBezTo>
                    <a:pt x="145602" y="3985"/>
                    <a:pt x="181850" y="1937"/>
                    <a:pt x="218235" y="94"/>
                  </a:cubicBezTo>
                  <a:cubicBezTo>
                    <a:pt x="239397" y="-998"/>
                    <a:pt x="247521" y="7398"/>
                    <a:pt x="244927" y="27877"/>
                  </a:cubicBezTo>
                  <a:cubicBezTo>
                    <a:pt x="244244" y="33475"/>
                    <a:pt x="244927" y="39209"/>
                    <a:pt x="244790" y="44943"/>
                  </a:cubicBezTo>
                  <a:cubicBezTo>
                    <a:pt x="244380" y="66447"/>
                    <a:pt x="251070" y="92251"/>
                    <a:pt x="241513" y="108361"/>
                  </a:cubicBezTo>
                  <a:cubicBezTo>
                    <a:pt x="230318" y="127270"/>
                    <a:pt x="204651" y="108361"/>
                    <a:pt x="185059" y="109795"/>
                  </a:cubicBezTo>
                  <a:cubicBezTo>
                    <a:pt x="129287" y="113890"/>
                    <a:pt x="94267" y="145019"/>
                    <a:pt x="89421" y="201542"/>
                  </a:cubicBezTo>
                  <a:cubicBezTo>
                    <a:pt x="86758" y="233148"/>
                    <a:pt x="88055" y="265096"/>
                    <a:pt x="88055" y="296907"/>
                  </a:cubicBezTo>
                  <a:cubicBezTo>
                    <a:pt x="87850" y="411727"/>
                    <a:pt x="87919" y="526480"/>
                    <a:pt x="87919" y="641232"/>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BF6FD3F6-9078-422D-B27D-6EDC262AB4BC}"/>
                </a:ext>
              </a:extLst>
            </p:cNvPr>
            <p:cNvSpPr/>
            <p:nvPr/>
          </p:nvSpPr>
          <p:spPr>
            <a:xfrm>
              <a:off x="259658" y="1620310"/>
              <a:ext cx="237523" cy="360498"/>
            </a:xfrm>
            <a:custGeom>
              <a:avLst/>
              <a:gdLst>
                <a:gd name="connsiteX0" fmla="*/ 4298 w 237523"/>
                <a:gd name="connsiteY0" fmla="*/ 185638 h 360498"/>
                <a:gd name="connsiteX1" fmla="*/ 51400 w 237523"/>
                <a:gd name="connsiteY1" fmla="*/ 87406 h 360498"/>
                <a:gd name="connsiteX2" fmla="*/ 153933 w 237523"/>
                <a:gd name="connsiteY2" fmla="*/ 8902 h 360498"/>
                <a:gd name="connsiteX3" fmla="*/ 182536 w 237523"/>
                <a:gd name="connsiteY3" fmla="*/ 11223 h 360498"/>
                <a:gd name="connsiteX4" fmla="*/ 230321 w 237523"/>
                <a:gd name="connsiteY4" fmla="*/ 269330 h 360498"/>
                <a:gd name="connsiteX5" fmla="*/ 188475 w 237523"/>
                <a:gd name="connsiteY5" fmla="*/ 349882 h 360498"/>
                <a:gd name="connsiteX6" fmla="*/ 154411 w 237523"/>
                <a:gd name="connsiteY6" fmla="*/ 353432 h 360498"/>
                <a:gd name="connsiteX7" fmla="*/ 18975 w 237523"/>
                <a:gd name="connsiteY7" fmla="*/ 256428 h 360498"/>
                <a:gd name="connsiteX8" fmla="*/ 4298 w 237523"/>
                <a:gd name="connsiteY8" fmla="*/ 185638 h 360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23" h="360498">
                  <a:moveTo>
                    <a:pt x="4298" y="185638"/>
                  </a:moveTo>
                  <a:cubicBezTo>
                    <a:pt x="-10788" y="137307"/>
                    <a:pt x="15971" y="111435"/>
                    <a:pt x="51400" y="87406"/>
                  </a:cubicBezTo>
                  <a:cubicBezTo>
                    <a:pt x="86966" y="63240"/>
                    <a:pt x="119938" y="35320"/>
                    <a:pt x="153933" y="8902"/>
                  </a:cubicBezTo>
                  <a:cubicBezTo>
                    <a:pt x="164446" y="710"/>
                    <a:pt x="173389" y="-7140"/>
                    <a:pt x="182536" y="11223"/>
                  </a:cubicBezTo>
                  <a:cubicBezTo>
                    <a:pt x="223153" y="92799"/>
                    <a:pt x="251483" y="176491"/>
                    <a:pt x="230321" y="269330"/>
                  </a:cubicBezTo>
                  <a:cubicBezTo>
                    <a:pt x="223358" y="299708"/>
                    <a:pt x="208408" y="325921"/>
                    <a:pt x="188475" y="349882"/>
                  </a:cubicBezTo>
                  <a:cubicBezTo>
                    <a:pt x="177416" y="363194"/>
                    <a:pt x="168201" y="363535"/>
                    <a:pt x="154411" y="353432"/>
                  </a:cubicBezTo>
                  <a:cubicBezTo>
                    <a:pt x="109766" y="320392"/>
                    <a:pt x="64848" y="287762"/>
                    <a:pt x="18975" y="256428"/>
                  </a:cubicBezTo>
                  <a:cubicBezTo>
                    <a:pt x="-9969" y="236632"/>
                    <a:pt x="9896" y="208097"/>
                    <a:pt x="4298" y="185638"/>
                  </a:cubicBezTo>
                  <a:close/>
                </a:path>
              </a:pathLst>
            </a:custGeom>
            <a:solidFill>
              <a:schemeClr val="accent1"/>
            </a:solidFill>
            <a:ln w="6826"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728C7348-65D6-4B34-935B-9344725F7A23}"/>
                </a:ext>
              </a:extLst>
            </p:cNvPr>
            <p:cNvSpPr/>
            <p:nvPr/>
          </p:nvSpPr>
          <p:spPr>
            <a:xfrm>
              <a:off x="821524" y="1584005"/>
              <a:ext cx="234523" cy="357567"/>
            </a:xfrm>
            <a:custGeom>
              <a:avLst/>
              <a:gdLst>
                <a:gd name="connsiteX0" fmla="*/ 232953 w 234523"/>
                <a:gd name="connsiteY0" fmla="*/ 127329 h 357567"/>
                <a:gd name="connsiteX1" fmla="*/ 234524 w 234523"/>
                <a:gd name="connsiteY1" fmla="*/ 241330 h 357567"/>
                <a:gd name="connsiteX2" fmla="*/ 88301 w 234523"/>
                <a:gd name="connsiteY2" fmla="*/ 346799 h 357567"/>
                <a:gd name="connsiteX3" fmla="*/ 50620 w 234523"/>
                <a:gd name="connsiteY3" fmla="*/ 337037 h 357567"/>
                <a:gd name="connsiteX4" fmla="*/ 5497 w 234523"/>
                <a:gd name="connsiteY4" fmla="*/ 135316 h 357567"/>
                <a:gd name="connsiteX5" fmla="*/ 50142 w 234523"/>
                <a:gd name="connsiteY5" fmla="*/ 14556 h 357567"/>
                <a:gd name="connsiteX6" fmla="*/ 80861 w 234523"/>
                <a:gd name="connsiteY6" fmla="*/ 7252 h 357567"/>
                <a:gd name="connsiteX7" fmla="*/ 232953 w 234523"/>
                <a:gd name="connsiteY7" fmla="*/ 127329 h 35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523" h="357567">
                  <a:moveTo>
                    <a:pt x="232953" y="127329"/>
                  </a:moveTo>
                  <a:cubicBezTo>
                    <a:pt x="232407" y="165352"/>
                    <a:pt x="229677" y="203375"/>
                    <a:pt x="234524" y="241330"/>
                  </a:cubicBezTo>
                  <a:cubicBezTo>
                    <a:pt x="185646" y="276282"/>
                    <a:pt x="135677" y="309936"/>
                    <a:pt x="88301" y="346799"/>
                  </a:cubicBezTo>
                  <a:cubicBezTo>
                    <a:pt x="64204" y="365571"/>
                    <a:pt x="65843" y="358199"/>
                    <a:pt x="50620" y="337037"/>
                  </a:cubicBezTo>
                  <a:cubicBezTo>
                    <a:pt x="5838" y="274780"/>
                    <a:pt x="-9316" y="206311"/>
                    <a:pt x="5497" y="135316"/>
                  </a:cubicBezTo>
                  <a:cubicBezTo>
                    <a:pt x="14303" y="92992"/>
                    <a:pt x="30618" y="53194"/>
                    <a:pt x="50142" y="14556"/>
                  </a:cubicBezTo>
                  <a:cubicBezTo>
                    <a:pt x="58333" y="-1622"/>
                    <a:pt x="65979" y="-4694"/>
                    <a:pt x="80861" y="7252"/>
                  </a:cubicBezTo>
                  <a:cubicBezTo>
                    <a:pt x="131240" y="47869"/>
                    <a:pt x="182233" y="87463"/>
                    <a:pt x="232953" y="127329"/>
                  </a:cubicBezTo>
                  <a:close/>
                </a:path>
              </a:pathLst>
            </a:custGeom>
            <a:solidFill>
              <a:schemeClr val="accent1"/>
            </a:solidFill>
            <a:ln w="6826"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22FF3D57-7F77-4240-8156-0AA696D32185}"/>
                </a:ext>
              </a:extLst>
            </p:cNvPr>
            <p:cNvSpPr/>
            <p:nvPr/>
          </p:nvSpPr>
          <p:spPr>
            <a:xfrm>
              <a:off x="4206006" y="5049142"/>
              <a:ext cx="503627" cy="503559"/>
            </a:xfrm>
            <a:custGeom>
              <a:avLst/>
              <a:gdLst>
                <a:gd name="connsiteX0" fmla="*/ 256975 w 503627"/>
                <a:gd name="connsiteY0" fmla="*/ 42 h 503559"/>
                <a:gd name="connsiteX1" fmla="*/ 503614 w 503627"/>
                <a:gd name="connsiteY1" fmla="*/ 253984 h 503559"/>
                <a:gd name="connsiteX2" fmla="*/ 251651 w 503627"/>
                <a:gd name="connsiteY2" fmla="*/ 503559 h 503559"/>
                <a:gd name="connsiteX3" fmla="*/ 29 w 503627"/>
                <a:gd name="connsiteY3" fmla="*/ 247022 h 503559"/>
                <a:gd name="connsiteX4" fmla="*/ 256975 w 503627"/>
                <a:gd name="connsiteY4" fmla="*/ 42 h 503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27" h="503559">
                  <a:moveTo>
                    <a:pt x="256975" y="42"/>
                  </a:moveTo>
                  <a:cubicBezTo>
                    <a:pt x="392275" y="2499"/>
                    <a:pt x="505048" y="118548"/>
                    <a:pt x="503614" y="253984"/>
                  </a:cubicBezTo>
                  <a:cubicBezTo>
                    <a:pt x="502181" y="388875"/>
                    <a:pt x="385995" y="503968"/>
                    <a:pt x="251651" y="503559"/>
                  </a:cubicBezTo>
                  <a:cubicBezTo>
                    <a:pt x="113688" y="503149"/>
                    <a:pt x="-2088" y="385052"/>
                    <a:pt x="29" y="247022"/>
                  </a:cubicBezTo>
                  <a:cubicBezTo>
                    <a:pt x="2145" y="110356"/>
                    <a:pt x="119491" y="-2485"/>
                    <a:pt x="256975" y="42"/>
                  </a:cubicBezTo>
                  <a:close/>
                </a:path>
              </a:pathLst>
            </a:custGeom>
            <a:solidFill>
              <a:schemeClr val="accent3">
                <a:lumMod val="50000"/>
              </a:schemeClr>
            </a:solidFill>
            <a:ln w="6826"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D6680071-B7ED-4EC6-BFCA-768C7ED1C14C}"/>
                </a:ext>
              </a:extLst>
            </p:cNvPr>
            <p:cNvSpPr/>
            <p:nvPr/>
          </p:nvSpPr>
          <p:spPr>
            <a:xfrm>
              <a:off x="172907" y="3765198"/>
              <a:ext cx="251916" cy="251899"/>
            </a:xfrm>
            <a:custGeom>
              <a:avLst/>
              <a:gdLst>
                <a:gd name="connsiteX0" fmla="*/ 124725 w 251916"/>
                <a:gd name="connsiteY0" fmla="*/ 3 h 251899"/>
                <a:gd name="connsiteX1" fmla="*/ 251901 w 251916"/>
                <a:gd name="connsiteY1" fmla="*/ 122879 h 251899"/>
                <a:gd name="connsiteX2" fmla="*/ 126227 w 251916"/>
                <a:gd name="connsiteY2" fmla="*/ 251898 h 251899"/>
                <a:gd name="connsiteX3" fmla="*/ 6 w 251916"/>
                <a:gd name="connsiteY3" fmla="*/ 126019 h 251899"/>
                <a:gd name="connsiteX4" fmla="*/ 124725 w 251916"/>
                <a:gd name="connsiteY4" fmla="*/ 3 h 251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916" h="251899">
                  <a:moveTo>
                    <a:pt x="124725" y="3"/>
                  </a:moveTo>
                  <a:cubicBezTo>
                    <a:pt x="195925" y="-475"/>
                    <a:pt x="250809" y="52567"/>
                    <a:pt x="251901" y="122879"/>
                  </a:cubicBezTo>
                  <a:cubicBezTo>
                    <a:pt x="252994" y="194283"/>
                    <a:pt x="196539" y="252171"/>
                    <a:pt x="126227" y="251898"/>
                  </a:cubicBezTo>
                  <a:cubicBezTo>
                    <a:pt x="57348" y="251557"/>
                    <a:pt x="689" y="195171"/>
                    <a:pt x="6" y="126019"/>
                  </a:cubicBezTo>
                  <a:cubicBezTo>
                    <a:pt x="-676" y="56594"/>
                    <a:pt x="54822" y="481"/>
                    <a:pt x="124725" y="3"/>
                  </a:cubicBezTo>
                  <a:close/>
                </a:path>
              </a:pathLst>
            </a:custGeom>
            <a:solidFill>
              <a:schemeClr val="accent5"/>
            </a:solidFill>
            <a:ln w="6826"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CB6BCE8B-E572-4639-8E26-5AED644F2612}"/>
                </a:ext>
              </a:extLst>
            </p:cNvPr>
            <p:cNvSpPr/>
            <p:nvPr/>
          </p:nvSpPr>
          <p:spPr>
            <a:xfrm>
              <a:off x="119093" y="4131447"/>
              <a:ext cx="329198" cy="23406"/>
            </a:xfrm>
            <a:custGeom>
              <a:avLst/>
              <a:gdLst>
                <a:gd name="connsiteX0" fmla="*/ 166934 w 329198"/>
                <a:gd name="connsiteY0" fmla="*/ 743 h 23406"/>
                <a:gd name="connsiteX1" fmla="*/ 302916 w 329198"/>
                <a:gd name="connsiteY1" fmla="*/ 1015 h 23406"/>
                <a:gd name="connsiteX2" fmla="*/ 329198 w 329198"/>
                <a:gd name="connsiteY2" fmla="*/ 12552 h 23406"/>
                <a:gd name="connsiteX3" fmla="*/ 305101 w 329198"/>
                <a:gd name="connsiteY3" fmla="*/ 22451 h 23406"/>
                <a:gd name="connsiteX4" fmla="*/ 22964 w 329198"/>
                <a:gd name="connsiteY4" fmla="*/ 22451 h 23406"/>
                <a:gd name="connsiteX5" fmla="*/ 27 w 329198"/>
                <a:gd name="connsiteY5" fmla="*/ 11255 h 23406"/>
                <a:gd name="connsiteX6" fmla="*/ 24193 w 329198"/>
                <a:gd name="connsiteY6" fmla="*/ 947 h 23406"/>
                <a:gd name="connsiteX7" fmla="*/ 166934 w 329198"/>
                <a:gd name="connsiteY7" fmla="*/ 743 h 2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98" h="23406">
                  <a:moveTo>
                    <a:pt x="166934" y="743"/>
                  </a:moveTo>
                  <a:cubicBezTo>
                    <a:pt x="212261" y="743"/>
                    <a:pt x="257589" y="401"/>
                    <a:pt x="302916" y="1015"/>
                  </a:cubicBezTo>
                  <a:cubicBezTo>
                    <a:pt x="312746" y="1152"/>
                    <a:pt x="329266" y="-5265"/>
                    <a:pt x="329198" y="12552"/>
                  </a:cubicBezTo>
                  <a:cubicBezTo>
                    <a:pt x="329130" y="28048"/>
                    <a:pt x="314043" y="22382"/>
                    <a:pt x="305101" y="22451"/>
                  </a:cubicBezTo>
                  <a:cubicBezTo>
                    <a:pt x="211032" y="22792"/>
                    <a:pt x="117032" y="22792"/>
                    <a:pt x="22964" y="22451"/>
                  </a:cubicBezTo>
                  <a:cubicBezTo>
                    <a:pt x="14090" y="22451"/>
                    <a:pt x="-723" y="27707"/>
                    <a:pt x="27" y="11255"/>
                  </a:cubicBezTo>
                  <a:cubicBezTo>
                    <a:pt x="778" y="-4104"/>
                    <a:pt x="15114" y="1015"/>
                    <a:pt x="24193" y="947"/>
                  </a:cubicBezTo>
                  <a:cubicBezTo>
                    <a:pt x="71773" y="469"/>
                    <a:pt x="119353" y="743"/>
                    <a:pt x="166934" y="743"/>
                  </a:cubicBezTo>
                  <a:close/>
                </a:path>
              </a:pathLst>
            </a:custGeom>
            <a:solidFill>
              <a:schemeClr val="accent5"/>
            </a:solidFill>
            <a:ln w="6826"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04C540EB-9156-4E72-A275-637944794B56}"/>
                </a:ext>
              </a:extLst>
            </p:cNvPr>
            <p:cNvSpPr/>
            <p:nvPr/>
          </p:nvSpPr>
          <p:spPr>
            <a:xfrm>
              <a:off x="119055" y="4071115"/>
              <a:ext cx="329165" cy="22706"/>
            </a:xfrm>
            <a:custGeom>
              <a:avLst/>
              <a:gdLst>
                <a:gd name="connsiteX0" fmla="*/ 161511 w 329165"/>
                <a:gd name="connsiteY0" fmla="*/ 22233 h 22706"/>
                <a:gd name="connsiteX1" fmla="*/ 22183 w 329165"/>
                <a:gd name="connsiteY1" fmla="*/ 22028 h 22706"/>
                <a:gd name="connsiteX2" fmla="*/ 66 w 329165"/>
                <a:gd name="connsiteY2" fmla="*/ 10014 h 22706"/>
                <a:gd name="connsiteX3" fmla="*/ 21501 w 329165"/>
                <a:gd name="connsiteY3" fmla="*/ 661 h 22706"/>
                <a:gd name="connsiteX4" fmla="*/ 306982 w 329165"/>
                <a:gd name="connsiteY4" fmla="*/ 661 h 22706"/>
                <a:gd name="connsiteX5" fmla="*/ 329100 w 329165"/>
                <a:gd name="connsiteY5" fmla="*/ 12812 h 22706"/>
                <a:gd name="connsiteX6" fmla="*/ 307596 w 329165"/>
                <a:gd name="connsiteY6" fmla="*/ 22028 h 22706"/>
                <a:gd name="connsiteX7" fmla="*/ 161511 w 329165"/>
                <a:gd name="connsiteY7" fmla="*/ 22233 h 2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165" h="22706">
                  <a:moveTo>
                    <a:pt x="161511" y="22233"/>
                  </a:moveTo>
                  <a:cubicBezTo>
                    <a:pt x="115091" y="22233"/>
                    <a:pt x="68603" y="22506"/>
                    <a:pt x="22183" y="22028"/>
                  </a:cubicBezTo>
                  <a:cubicBezTo>
                    <a:pt x="13377" y="21960"/>
                    <a:pt x="-1095" y="27080"/>
                    <a:pt x="66" y="10014"/>
                  </a:cubicBezTo>
                  <a:cubicBezTo>
                    <a:pt x="1021" y="-3708"/>
                    <a:pt x="13514" y="661"/>
                    <a:pt x="21501" y="661"/>
                  </a:cubicBezTo>
                  <a:cubicBezTo>
                    <a:pt x="116661" y="388"/>
                    <a:pt x="211822" y="320"/>
                    <a:pt x="306982" y="661"/>
                  </a:cubicBezTo>
                  <a:cubicBezTo>
                    <a:pt x="315925" y="661"/>
                    <a:pt x="330260" y="-4049"/>
                    <a:pt x="329100" y="12812"/>
                  </a:cubicBezTo>
                  <a:cubicBezTo>
                    <a:pt x="328144" y="26534"/>
                    <a:pt x="315652" y="21960"/>
                    <a:pt x="307596" y="22028"/>
                  </a:cubicBezTo>
                  <a:cubicBezTo>
                    <a:pt x="258992" y="22438"/>
                    <a:pt x="210251" y="22233"/>
                    <a:pt x="161511" y="22233"/>
                  </a:cubicBezTo>
                  <a:close/>
                </a:path>
              </a:pathLst>
            </a:custGeom>
            <a:solidFill>
              <a:schemeClr val="accent5"/>
            </a:solidFill>
            <a:ln w="6826"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B287F535-B7ED-4283-8501-F4397B88E9D5}"/>
                </a:ext>
              </a:extLst>
            </p:cNvPr>
            <p:cNvSpPr/>
            <p:nvPr/>
          </p:nvSpPr>
          <p:spPr>
            <a:xfrm>
              <a:off x="1997820" y="2607233"/>
              <a:ext cx="988536" cy="988809"/>
            </a:xfrm>
            <a:custGeom>
              <a:avLst/>
              <a:gdLst>
                <a:gd name="connsiteX0" fmla="*/ 988537 w 988536"/>
                <a:gd name="connsiteY0" fmla="*/ 494985 h 988809"/>
                <a:gd name="connsiteX1" fmla="*/ 495123 w 988536"/>
                <a:gd name="connsiteY1" fmla="*/ 988809 h 988809"/>
                <a:gd name="connsiteX2" fmla="*/ 2 w 988536"/>
                <a:gd name="connsiteY2" fmla="*/ 496692 h 988809"/>
                <a:gd name="connsiteX3" fmla="*/ 495123 w 988536"/>
                <a:gd name="connsiteY3" fmla="*/ 1 h 988809"/>
                <a:gd name="connsiteX4" fmla="*/ 988537 w 988536"/>
                <a:gd name="connsiteY4" fmla="*/ 494985 h 988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536" h="988809">
                  <a:moveTo>
                    <a:pt x="988537" y="494985"/>
                  </a:moveTo>
                  <a:cubicBezTo>
                    <a:pt x="988469" y="768657"/>
                    <a:pt x="768726" y="988536"/>
                    <a:pt x="495123" y="988809"/>
                  </a:cubicBezTo>
                  <a:cubicBezTo>
                    <a:pt x="221042" y="989082"/>
                    <a:pt x="753" y="770158"/>
                    <a:pt x="2" y="496692"/>
                  </a:cubicBezTo>
                  <a:cubicBezTo>
                    <a:pt x="-749" y="222338"/>
                    <a:pt x="221383" y="-477"/>
                    <a:pt x="495123" y="1"/>
                  </a:cubicBezTo>
                  <a:cubicBezTo>
                    <a:pt x="767634" y="547"/>
                    <a:pt x="988605" y="222201"/>
                    <a:pt x="988537" y="494985"/>
                  </a:cubicBezTo>
                  <a:close/>
                </a:path>
              </a:pathLst>
            </a:custGeom>
            <a:solidFill>
              <a:schemeClr val="accent3"/>
            </a:solidFill>
            <a:ln w="6826"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C5F825C3-4B36-43F7-9D2D-9E47AC7AFBC2}"/>
                </a:ext>
              </a:extLst>
            </p:cNvPr>
            <p:cNvSpPr/>
            <p:nvPr/>
          </p:nvSpPr>
          <p:spPr>
            <a:xfrm>
              <a:off x="2223564" y="4281426"/>
              <a:ext cx="575953" cy="389331"/>
            </a:xfrm>
            <a:custGeom>
              <a:avLst/>
              <a:gdLst>
                <a:gd name="connsiteX0" fmla="*/ 575954 w 575953"/>
                <a:gd name="connsiteY0" fmla="*/ 35146 h 389331"/>
                <a:gd name="connsiteX1" fmla="*/ 204255 w 575953"/>
                <a:gd name="connsiteY1" fmla="*/ 380768 h 389331"/>
                <a:gd name="connsiteX2" fmla="*/ 174150 w 575953"/>
                <a:gd name="connsiteY2" fmla="*/ 381245 h 389331"/>
                <a:gd name="connsiteX3" fmla="*/ 10589 w 575953"/>
                <a:gd name="connsiteY3" fmla="*/ 231883 h 389331"/>
                <a:gd name="connsiteX4" fmla="*/ 14002 w 575953"/>
                <a:gd name="connsiteY4" fmla="*/ 195225 h 389331"/>
                <a:gd name="connsiteX5" fmla="*/ 49909 w 575953"/>
                <a:gd name="connsiteY5" fmla="*/ 187102 h 389331"/>
                <a:gd name="connsiteX6" fmla="*/ 167324 w 575953"/>
                <a:gd name="connsiteY6" fmla="*/ 296051 h 389331"/>
                <a:gd name="connsiteX7" fmla="*/ 210603 w 575953"/>
                <a:gd name="connsiteY7" fmla="*/ 296188 h 389331"/>
                <a:gd name="connsiteX8" fmla="*/ 499702 w 575953"/>
                <a:gd name="connsiteY8" fmla="*/ 26613 h 389331"/>
                <a:gd name="connsiteX9" fmla="*/ 575954 w 575953"/>
                <a:gd name="connsiteY9" fmla="*/ 35146 h 38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953" h="389331">
                  <a:moveTo>
                    <a:pt x="575954" y="35146"/>
                  </a:moveTo>
                  <a:cubicBezTo>
                    <a:pt x="451986" y="150171"/>
                    <a:pt x="327813" y="265128"/>
                    <a:pt x="204255" y="380768"/>
                  </a:cubicBezTo>
                  <a:cubicBezTo>
                    <a:pt x="192513" y="391758"/>
                    <a:pt x="186096" y="392441"/>
                    <a:pt x="174150" y="381245"/>
                  </a:cubicBezTo>
                  <a:cubicBezTo>
                    <a:pt x="120290" y="330730"/>
                    <a:pt x="66361" y="280146"/>
                    <a:pt x="10589" y="231883"/>
                  </a:cubicBezTo>
                  <a:cubicBezTo>
                    <a:pt x="-9481" y="214476"/>
                    <a:pt x="3216" y="206352"/>
                    <a:pt x="14002" y="195225"/>
                  </a:cubicBezTo>
                  <a:cubicBezTo>
                    <a:pt x="24037" y="184849"/>
                    <a:pt x="30317" y="167715"/>
                    <a:pt x="49909" y="187102"/>
                  </a:cubicBezTo>
                  <a:cubicBezTo>
                    <a:pt x="87796" y="224647"/>
                    <a:pt x="129164" y="258711"/>
                    <a:pt x="167324" y="296051"/>
                  </a:cubicBezTo>
                  <a:cubicBezTo>
                    <a:pt x="183844" y="312230"/>
                    <a:pt x="193196" y="312776"/>
                    <a:pt x="210603" y="296188"/>
                  </a:cubicBezTo>
                  <a:cubicBezTo>
                    <a:pt x="306173" y="205465"/>
                    <a:pt x="403177" y="116311"/>
                    <a:pt x="499702" y="26613"/>
                  </a:cubicBezTo>
                  <a:cubicBezTo>
                    <a:pt x="539227" y="-10182"/>
                    <a:pt x="539227" y="-10182"/>
                    <a:pt x="575954" y="35146"/>
                  </a:cubicBezTo>
                  <a:close/>
                </a:path>
              </a:pathLst>
            </a:custGeom>
            <a:solidFill>
              <a:schemeClr val="accent1"/>
            </a:solidFill>
            <a:ln w="6826"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E1FCECF7-5AE4-4C69-B1F5-ABA35FE25219}"/>
                </a:ext>
              </a:extLst>
            </p:cNvPr>
            <p:cNvSpPr/>
            <p:nvPr/>
          </p:nvSpPr>
          <p:spPr>
            <a:xfrm>
              <a:off x="4390810" y="5227651"/>
              <a:ext cx="128599" cy="128504"/>
            </a:xfrm>
            <a:custGeom>
              <a:avLst/>
              <a:gdLst>
                <a:gd name="connsiteX0" fmla="*/ 128558 w 128599"/>
                <a:gd name="connsiteY0" fmla="*/ 67216 h 128504"/>
                <a:gd name="connsiteX1" fmla="*/ 60976 w 128599"/>
                <a:gd name="connsiteY1" fmla="*/ 128449 h 128504"/>
                <a:gd name="connsiteX2" fmla="*/ 16 w 128599"/>
                <a:gd name="connsiteY2" fmla="*/ 62710 h 128504"/>
                <a:gd name="connsiteX3" fmla="*/ 65755 w 128599"/>
                <a:gd name="connsiteY3" fmla="*/ 44 h 128504"/>
                <a:gd name="connsiteX4" fmla="*/ 128558 w 128599"/>
                <a:gd name="connsiteY4" fmla="*/ 67216 h 128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99" h="128504">
                  <a:moveTo>
                    <a:pt x="128558" y="67216"/>
                  </a:moveTo>
                  <a:cubicBezTo>
                    <a:pt x="127193" y="103601"/>
                    <a:pt x="98180" y="129883"/>
                    <a:pt x="60976" y="128449"/>
                  </a:cubicBezTo>
                  <a:cubicBezTo>
                    <a:pt x="29165" y="127220"/>
                    <a:pt x="-803" y="94795"/>
                    <a:pt x="16" y="62710"/>
                  </a:cubicBezTo>
                  <a:cubicBezTo>
                    <a:pt x="836" y="32674"/>
                    <a:pt x="36538" y="-1390"/>
                    <a:pt x="65755" y="44"/>
                  </a:cubicBezTo>
                  <a:cubicBezTo>
                    <a:pt x="100842" y="1682"/>
                    <a:pt x="129855" y="32743"/>
                    <a:pt x="128558" y="67216"/>
                  </a:cubicBezTo>
                  <a:close/>
                </a:path>
              </a:pathLst>
            </a:custGeom>
            <a:solidFill>
              <a:schemeClr val="accent3"/>
            </a:solidFill>
            <a:ln w="6826"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4F37B7B7-3F24-4A4A-B0D8-84E6A0A9FEB7}"/>
                </a:ext>
              </a:extLst>
            </p:cNvPr>
            <p:cNvSpPr/>
            <p:nvPr/>
          </p:nvSpPr>
          <p:spPr>
            <a:xfrm>
              <a:off x="239988" y="3827457"/>
              <a:ext cx="116939" cy="116138"/>
            </a:xfrm>
            <a:custGeom>
              <a:avLst/>
              <a:gdLst>
                <a:gd name="connsiteX0" fmla="*/ 116897 w 116939"/>
                <a:gd name="connsiteY0" fmla="*/ 59322 h 116138"/>
                <a:gd name="connsiteX1" fmla="*/ 106316 w 116939"/>
                <a:gd name="connsiteY1" fmla="*/ 73112 h 116138"/>
                <a:gd name="connsiteX2" fmla="*/ 74710 w 116939"/>
                <a:gd name="connsiteY2" fmla="*/ 103967 h 116138"/>
                <a:gd name="connsiteX3" fmla="*/ 59418 w 116939"/>
                <a:gd name="connsiteY3" fmla="*/ 116118 h 116138"/>
                <a:gd name="connsiteX4" fmla="*/ 43103 w 116939"/>
                <a:gd name="connsiteY4" fmla="*/ 100690 h 116138"/>
                <a:gd name="connsiteX5" fmla="*/ 18596 w 116939"/>
                <a:gd name="connsiteY5" fmla="*/ 73385 h 116138"/>
                <a:gd name="connsiteX6" fmla="*/ 28 w 116939"/>
                <a:gd name="connsiteY6" fmla="*/ 57070 h 116138"/>
                <a:gd name="connsiteX7" fmla="*/ 18050 w 116939"/>
                <a:gd name="connsiteY7" fmla="*/ 43553 h 116138"/>
                <a:gd name="connsiteX8" fmla="*/ 43240 w 116939"/>
                <a:gd name="connsiteY8" fmla="*/ 16589 h 116138"/>
                <a:gd name="connsiteX9" fmla="*/ 58394 w 116939"/>
                <a:gd name="connsiteY9" fmla="*/ 1 h 116138"/>
                <a:gd name="connsiteX10" fmla="*/ 74914 w 116939"/>
                <a:gd name="connsiteY10" fmla="*/ 14473 h 116138"/>
                <a:gd name="connsiteX11" fmla="*/ 104541 w 116939"/>
                <a:gd name="connsiteY11" fmla="*/ 43758 h 116138"/>
                <a:gd name="connsiteX12" fmla="*/ 116897 w 116939"/>
                <a:gd name="connsiteY12" fmla="*/ 59322 h 11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939" h="116138">
                  <a:moveTo>
                    <a:pt x="116897" y="59322"/>
                  </a:moveTo>
                  <a:cubicBezTo>
                    <a:pt x="116624" y="66490"/>
                    <a:pt x="115463" y="74272"/>
                    <a:pt x="106316" y="73112"/>
                  </a:cubicBezTo>
                  <a:cubicBezTo>
                    <a:pt x="82150" y="69971"/>
                    <a:pt x="69931" y="77344"/>
                    <a:pt x="74710" y="103967"/>
                  </a:cubicBezTo>
                  <a:cubicBezTo>
                    <a:pt x="76689" y="115162"/>
                    <a:pt x="68088" y="115845"/>
                    <a:pt x="59418" y="116118"/>
                  </a:cubicBezTo>
                  <a:cubicBezTo>
                    <a:pt x="48291" y="116459"/>
                    <a:pt x="41670" y="112637"/>
                    <a:pt x="43103" y="100690"/>
                  </a:cubicBezTo>
                  <a:cubicBezTo>
                    <a:pt x="45288" y="82054"/>
                    <a:pt x="41806" y="69562"/>
                    <a:pt x="18596" y="73385"/>
                  </a:cubicBezTo>
                  <a:cubicBezTo>
                    <a:pt x="6855" y="75296"/>
                    <a:pt x="-518" y="71610"/>
                    <a:pt x="28" y="57070"/>
                  </a:cubicBezTo>
                  <a:cubicBezTo>
                    <a:pt x="506" y="43553"/>
                    <a:pt x="8630" y="42120"/>
                    <a:pt x="18050" y="43553"/>
                  </a:cubicBezTo>
                  <a:cubicBezTo>
                    <a:pt x="40441" y="46966"/>
                    <a:pt x="45765" y="36112"/>
                    <a:pt x="43240" y="16589"/>
                  </a:cubicBezTo>
                  <a:cubicBezTo>
                    <a:pt x="41806" y="5667"/>
                    <a:pt x="46380" y="-68"/>
                    <a:pt x="58394" y="1"/>
                  </a:cubicBezTo>
                  <a:cubicBezTo>
                    <a:pt x="68907" y="1"/>
                    <a:pt x="76962" y="1912"/>
                    <a:pt x="74914" y="14473"/>
                  </a:cubicBezTo>
                  <a:cubicBezTo>
                    <a:pt x="71023" y="38638"/>
                    <a:pt x="81331" y="46762"/>
                    <a:pt x="104541" y="43758"/>
                  </a:cubicBezTo>
                  <a:cubicBezTo>
                    <a:pt x="114917" y="42325"/>
                    <a:pt x="117306" y="50380"/>
                    <a:pt x="116897" y="59322"/>
                  </a:cubicBezTo>
                  <a:close/>
                </a:path>
              </a:pathLst>
            </a:custGeom>
            <a:solidFill>
              <a:srgbClr val="F5F8FA"/>
            </a:solidFill>
            <a:ln w="6826"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4F283499-5459-4AF4-91CE-13C37ED9B15A}"/>
                </a:ext>
              </a:extLst>
            </p:cNvPr>
            <p:cNvSpPr/>
            <p:nvPr/>
          </p:nvSpPr>
          <p:spPr>
            <a:xfrm>
              <a:off x="2261948" y="2848439"/>
              <a:ext cx="463413" cy="464748"/>
            </a:xfrm>
            <a:custGeom>
              <a:avLst/>
              <a:gdLst>
                <a:gd name="connsiteX0" fmla="*/ 298508 w 463413"/>
                <a:gd name="connsiteY0" fmla="*/ 89058 h 464748"/>
                <a:gd name="connsiteX1" fmla="*/ 301238 w 463413"/>
                <a:gd name="connsiteY1" fmla="*/ 167835 h 464748"/>
                <a:gd name="connsiteX2" fmla="*/ 382609 w 463413"/>
                <a:gd name="connsiteY2" fmla="*/ 173501 h 464748"/>
                <a:gd name="connsiteX3" fmla="*/ 463366 w 463413"/>
                <a:gd name="connsiteY3" fmla="*/ 254804 h 464748"/>
                <a:gd name="connsiteX4" fmla="*/ 426503 w 463413"/>
                <a:gd name="connsiteY4" fmla="*/ 292417 h 464748"/>
                <a:gd name="connsiteX5" fmla="*/ 317553 w 463413"/>
                <a:gd name="connsiteY5" fmla="*/ 291394 h 464748"/>
                <a:gd name="connsiteX6" fmla="*/ 296050 w 463413"/>
                <a:gd name="connsiteY6" fmla="*/ 312828 h 464748"/>
                <a:gd name="connsiteX7" fmla="*/ 296665 w 463413"/>
                <a:gd name="connsiteY7" fmla="*/ 438913 h 464748"/>
                <a:gd name="connsiteX8" fmla="*/ 273523 w 463413"/>
                <a:gd name="connsiteY8" fmla="*/ 462191 h 464748"/>
                <a:gd name="connsiteX9" fmla="*/ 177543 w 463413"/>
                <a:gd name="connsiteY9" fmla="*/ 456183 h 464748"/>
                <a:gd name="connsiteX10" fmla="*/ 171332 w 463413"/>
                <a:gd name="connsiteY10" fmla="*/ 365324 h 464748"/>
                <a:gd name="connsiteX11" fmla="*/ 96582 w 463413"/>
                <a:gd name="connsiteY11" fmla="*/ 291666 h 464748"/>
                <a:gd name="connsiteX12" fmla="*/ 93169 w 463413"/>
                <a:gd name="connsiteY12" fmla="*/ 291666 h 464748"/>
                <a:gd name="connsiteX13" fmla="*/ 3538 w 463413"/>
                <a:gd name="connsiteY13" fmla="*/ 191864 h 464748"/>
                <a:gd name="connsiteX14" fmla="*/ 24495 w 463413"/>
                <a:gd name="connsiteY14" fmla="*/ 173638 h 464748"/>
                <a:gd name="connsiteX15" fmla="*/ 147166 w 463413"/>
                <a:gd name="connsiteY15" fmla="*/ 174252 h 464748"/>
                <a:gd name="connsiteX16" fmla="*/ 171468 w 463413"/>
                <a:gd name="connsiteY16" fmla="*/ 149199 h 464748"/>
                <a:gd name="connsiteX17" fmla="*/ 170717 w 463413"/>
                <a:gd name="connsiteY17" fmla="*/ 26528 h 464748"/>
                <a:gd name="connsiteX18" fmla="*/ 193381 w 463413"/>
                <a:gd name="connsiteY18" fmla="*/ 3182 h 464748"/>
                <a:gd name="connsiteX19" fmla="*/ 210379 w 463413"/>
                <a:gd name="connsiteY19" fmla="*/ 3387 h 464748"/>
                <a:gd name="connsiteX20" fmla="*/ 291272 w 463413"/>
                <a:gd name="connsiteY20" fmla="*/ 10008 h 464748"/>
                <a:gd name="connsiteX21" fmla="*/ 294002 w 463413"/>
                <a:gd name="connsiteY21" fmla="*/ 88990 h 464748"/>
                <a:gd name="connsiteX22" fmla="*/ 298508 w 463413"/>
                <a:gd name="connsiteY22" fmla="*/ 89058 h 46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413" h="464748">
                  <a:moveTo>
                    <a:pt x="298508" y="89058"/>
                  </a:moveTo>
                  <a:cubicBezTo>
                    <a:pt x="298508" y="116091"/>
                    <a:pt x="287858" y="152544"/>
                    <a:pt x="301238" y="167835"/>
                  </a:cubicBezTo>
                  <a:cubicBezTo>
                    <a:pt x="317349" y="186130"/>
                    <a:pt x="354621" y="173228"/>
                    <a:pt x="382609" y="173501"/>
                  </a:cubicBezTo>
                  <a:cubicBezTo>
                    <a:pt x="462820" y="174388"/>
                    <a:pt x="461455" y="173842"/>
                    <a:pt x="463366" y="254804"/>
                  </a:cubicBezTo>
                  <a:cubicBezTo>
                    <a:pt x="464049" y="284089"/>
                    <a:pt x="457700" y="295080"/>
                    <a:pt x="426503" y="292417"/>
                  </a:cubicBezTo>
                  <a:cubicBezTo>
                    <a:pt x="390392" y="289346"/>
                    <a:pt x="353870" y="292417"/>
                    <a:pt x="317553" y="291394"/>
                  </a:cubicBezTo>
                  <a:cubicBezTo>
                    <a:pt x="301170" y="290984"/>
                    <a:pt x="295709" y="296513"/>
                    <a:pt x="296050" y="312828"/>
                  </a:cubicBezTo>
                  <a:cubicBezTo>
                    <a:pt x="296938" y="354811"/>
                    <a:pt x="295504" y="396862"/>
                    <a:pt x="296665" y="438913"/>
                  </a:cubicBezTo>
                  <a:cubicBezTo>
                    <a:pt x="297143" y="456798"/>
                    <a:pt x="291340" y="463146"/>
                    <a:pt x="273523" y="462191"/>
                  </a:cubicBezTo>
                  <a:cubicBezTo>
                    <a:pt x="240756" y="460484"/>
                    <a:pt x="199047" y="472226"/>
                    <a:pt x="177543" y="456183"/>
                  </a:cubicBezTo>
                  <a:cubicBezTo>
                    <a:pt x="156996" y="440824"/>
                    <a:pt x="171741" y="396725"/>
                    <a:pt x="171332" y="365324"/>
                  </a:cubicBezTo>
                  <a:cubicBezTo>
                    <a:pt x="170376" y="291666"/>
                    <a:pt x="170990" y="291666"/>
                    <a:pt x="96582" y="291666"/>
                  </a:cubicBezTo>
                  <a:cubicBezTo>
                    <a:pt x="95421" y="291666"/>
                    <a:pt x="94329" y="291666"/>
                    <a:pt x="93169" y="291666"/>
                  </a:cubicBezTo>
                  <a:cubicBezTo>
                    <a:pt x="-5541" y="291666"/>
                    <a:pt x="-5064" y="291735"/>
                    <a:pt x="3538" y="191864"/>
                  </a:cubicBezTo>
                  <a:cubicBezTo>
                    <a:pt x="4903" y="176027"/>
                    <a:pt x="11047" y="173501"/>
                    <a:pt x="24495" y="173638"/>
                  </a:cubicBezTo>
                  <a:cubicBezTo>
                    <a:pt x="65385" y="174184"/>
                    <a:pt x="106344" y="172750"/>
                    <a:pt x="147166" y="174252"/>
                  </a:cubicBezTo>
                  <a:cubicBezTo>
                    <a:pt x="167099" y="175003"/>
                    <a:pt x="172082" y="168176"/>
                    <a:pt x="171468" y="149199"/>
                  </a:cubicBezTo>
                  <a:cubicBezTo>
                    <a:pt x="170103" y="108377"/>
                    <a:pt x="171741" y="67418"/>
                    <a:pt x="170717" y="26528"/>
                  </a:cubicBezTo>
                  <a:cubicBezTo>
                    <a:pt x="170239" y="9257"/>
                    <a:pt x="174881" y="656"/>
                    <a:pt x="193381" y="3182"/>
                  </a:cubicBezTo>
                  <a:cubicBezTo>
                    <a:pt x="198978" y="3933"/>
                    <a:pt x="204781" y="2840"/>
                    <a:pt x="210379" y="3387"/>
                  </a:cubicBezTo>
                  <a:cubicBezTo>
                    <a:pt x="238162" y="5912"/>
                    <a:pt x="275366" y="-9447"/>
                    <a:pt x="291272" y="10008"/>
                  </a:cubicBezTo>
                  <a:cubicBezTo>
                    <a:pt x="304515" y="26255"/>
                    <a:pt x="294002" y="61957"/>
                    <a:pt x="294002" y="88990"/>
                  </a:cubicBezTo>
                  <a:cubicBezTo>
                    <a:pt x="295504" y="89058"/>
                    <a:pt x="297006" y="89058"/>
                    <a:pt x="298508" y="89058"/>
                  </a:cubicBezTo>
                  <a:close/>
                </a:path>
              </a:pathLst>
            </a:custGeom>
            <a:solidFill>
              <a:srgbClr val="FEFEFE"/>
            </a:solidFill>
            <a:ln w="6826"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87A02EC5-0D5A-4716-9C07-EB8397F8AA02}"/>
                </a:ext>
              </a:extLst>
            </p:cNvPr>
            <p:cNvSpPr/>
            <p:nvPr/>
          </p:nvSpPr>
          <p:spPr>
            <a:xfrm>
              <a:off x="2037442" y="2285153"/>
              <a:ext cx="943995" cy="222710"/>
            </a:xfrm>
            <a:custGeom>
              <a:avLst/>
              <a:gdLst>
                <a:gd name="connsiteX0" fmla="*/ 3113 w 943995"/>
                <a:gd name="connsiteY0" fmla="*/ 188351 h 222710"/>
                <a:gd name="connsiteX1" fmla="*/ 2908 w 943995"/>
                <a:gd name="connsiteY1" fmla="*/ 95307 h 222710"/>
                <a:gd name="connsiteX2" fmla="*/ 3591 w 943995"/>
                <a:gd name="connsiteY2" fmla="*/ 34347 h 222710"/>
                <a:gd name="connsiteX3" fmla="*/ 36835 w 943995"/>
                <a:gd name="connsiteY3" fmla="*/ 10 h 222710"/>
                <a:gd name="connsiteX4" fmla="*/ 907137 w 943995"/>
                <a:gd name="connsiteY4" fmla="*/ 10 h 222710"/>
                <a:gd name="connsiteX5" fmla="*/ 940586 w 943995"/>
                <a:gd name="connsiteY5" fmla="*/ 34279 h 222710"/>
                <a:gd name="connsiteX6" fmla="*/ 941610 w 943995"/>
                <a:gd name="connsiteY6" fmla="*/ 95307 h 222710"/>
                <a:gd name="connsiteX7" fmla="*/ 941405 w 943995"/>
                <a:gd name="connsiteY7" fmla="*/ 188215 h 222710"/>
                <a:gd name="connsiteX8" fmla="*/ 922701 w 943995"/>
                <a:gd name="connsiteY8" fmla="*/ 220162 h 222710"/>
                <a:gd name="connsiteX9" fmla="*/ 878602 w 943995"/>
                <a:gd name="connsiteY9" fmla="*/ 222620 h 222710"/>
                <a:gd name="connsiteX10" fmla="*/ 65097 w 943995"/>
                <a:gd name="connsiteY10" fmla="*/ 222620 h 222710"/>
                <a:gd name="connsiteX11" fmla="*/ 20998 w 943995"/>
                <a:gd name="connsiteY11" fmla="*/ 220162 h 222710"/>
                <a:gd name="connsiteX12" fmla="*/ 3113 w 943995"/>
                <a:gd name="connsiteY12" fmla="*/ 188351 h 222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3995" h="222710">
                  <a:moveTo>
                    <a:pt x="3113" y="188351"/>
                  </a:moveTo>
                  <a:cubicBezTo>
                    <a:pt x="3045" y="157359"/>
                    <a:pt x="2976" y="126299"/>
                    <a:pt x="2908" y="95307"/>
                  </a:cubicBezTo>
                  <a:cubicBezTo>
                    <a:pt x="3318" y="74964"/>
                    <a:pt x="5434" y="54485"/>
                    <a:pt x="3591" y="34347"/>
                  </a:cubicBezTo>
                  <a:cubicBezTo>
                    <a:pt x="1202" y="8202"/>
                    <a:pt x="9393" y="-331"/>
                    <a:pt x="36835" y="10"/>
                  </a:cubicBezTo>
                  <a:cubicBezTo>
                    <a:pt x="133975" y="1307"/>
                    <a:pt x="812045" y="1307"/>
                    <a:pt x="907137" y="10"/>
                  </a:cubicBezTo>
                  <a:cubicBezTo>
                    <a:pt x="934511" y="-331"/>
                    <a:pt x="942976" y="7997"/>
                    <a:pt x="940586" y="34279"/>
                  </a:cubicBezTo>
                  <a:cubicBezTo>
                    <a:pt x="938811" y="54417"/>
                    <a:pt x="941064" y="74964"/>
                    <a:pt x="941610" y="95307"/>
                  </a:cubicBezTo>
                  <a:cubicBezTo>
                    <a:pt x="941542" y="126299"/>
                    <a:pt x="941474" y="157223"/>
                    <a:pt x="941405" y="188215"/>
                  </a:cubicBezTo>
                  <a:cubicBezTo>
                    <a:pt x="948641" y="206714"/>
                    <a:pt x="940177" y="216203"/>
                    <a:pt x="922701" y="220162"/>
                  </a:cubicBezTo>
                  <a:cubicBezTo>
                    <a:pt x="908161" y="223439"/>
                    <a:pt x="893347" y="222620"/>
                    <a:pt x="878602" y="222620"/>
                  </a:cubicBezTo>
                  <a:cubicBezTo>
                    <a:pt x="607457" y="222688"/>
                    <a:pt x="336243" y="222688"/>
                    <a:pt x="65097" y="222620"/>
                  </a:cubicBezTo>
                  <a:cubicBezTo>
                    <a:pt x="50352" y="222620"/>
                    <a:pt x="35538" y="223439"/>
                    <a:pt x="20998" y="220162"/>
                  </a:cubicBezTo>
                  <a:cubicBezTo>
                    <a:pt x="3591" y="216203"/>
                    <a:pt x="-5079" y="206987"/>
                    <a:pt x="3113" y="188351"/>
                  </a:cubicBezTo>
                  <a:close/>
                </a:path>
              </a:pathLst>
            </a:custGeom>
            <a:solidFill>
              <a:schemeClr val="accent6"/>
            </a:solidFill>
            <a:ln w="6826"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36092314-05C8-4CF8-9721-396369FCBF46}"/>
                </a:ext>
              </a:extLst>
            </p:cNvPr>
            <p:cNvSpPr/>
            <p:nvPr/>
          </p:nvSpPr>
          <p:spPr>
            <a:xfrm>
              <a:off x="1836309" y="4114236"/>
              <a:ext cx="1351632" cy="27305"/>
            </a:xfrm>
            <a:custGeom>
              <a:avLst/>
              <a:gdLst>
                <a:gd name="connsiteX0" fmla="*/ 1337980 w 1351632"/>
                <a:gd name="connsiteY0" fmla="*/ 27306 h 27305"/>
                <a:gd name="connsiteX1" fmla="*/ 13653 w 1351632"/>
                <a:gd name="connsiteY1" fmla="*/ 27306 h 27305"/>
                <a:gd name="connsiteX2" fmla="*/ 0 w 1351632"/>
                <a:gd name="connsiteY2" fmla="*/ 13653 h 27305"/>
                <a:gd name="connsiteX3" fmla="*/ 0 w 1351632"/>
                <a:gd name="connsiteY3" fmla="*/ 13653 h 27305"/>
                <a:gd name="connsiteX4" fmla="*/ 13653 w 1351632"/>
                <a:gd name="connsiteY4" fmla="*/ 0 h 27305"/>
                <a:gd name="connsiteX5" fmla="*/ 1337980 w 1351632"/>
                <a:gd name="connsiteY5" fmla="*/ 0 h 27305"/>
                <a:gd name="connsiteX6" fmla="*/ 1351633 w 1351632"/>
                <a:gd name="connsiteY6" fmla="*/ 13653 h 27305"/>
                <a:gd name="connsiteX7" fmla="*/ 1351633 w 1351632"/>
                <a:gd name="connsiteY7" fmla="*/ 13653 h 27305"/>
                <a:gd name="connsiteX8" fmla="*/ 1337980 w 1351632"/>
                <a:gd name="connsiteY8" fmla="*/ 27306 h 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27305">
                  <a:moveTo>
                    <a:pt x="1337980" y="27306"/>
                  </a:moveTo>
                  <a:lnTo>
                    <a:pt x="13653" y="27306"/>
                  </a:lnTo>
                  <a:cubicBezTo>
                    <a:pt x="6144" y="27306"/>
                    <a:pt x="0" y="21162"/>
                    <a:pt x="0" y="13653"/>
                  </a:cubicBezTo>
                  <a:lnTo>
                    <a:pt x="0" y="13653"/>
                  </a:lnTo>
                  <a:cubicBezTo>
                    <a:pt x="0" y="6144"/>
                    <a:pt x="6144" y="0"/>
                    <a:pt x="13653" y="0"/>
                  </a:cubicBezTo>
                  <a:lnTo>
                    <a:pt x="1337980" y="0"/>
                  </a:lnTo>
                  <a:cubicBezTo>
                    <a:pt x="1345489" y="0"/>
                    <a:pt x="1351633" y="6144"/>
                    <a:pt x="1351633" y="13653"/>
                  </a:cubicBezTo>
                  <a:lnTo>
                    <a:pt x="1351633" y="13653"/>
                  </a:lnTo>
                  <a:cubicBezTo>
                    <a:pt x="1351633" y="21230"/>
                    <a:pt x="1345489" y="27306"/>
                    <a:pt x="1337980" y="27306"/>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28498631-7115-496D-BEE0-6FBA4BE07D8A}"/>
                </a:ext>
              </a:extLst>
            </p:cNvPr>
            <p:cNvSpPr/>
            <p:nvPr/>
          </p:nvSpPr>
          <p:spPr>
            <a:xfrm>
              <a:off x="1836309" y="3793394"/>
              <a:ext cx="812344" cy="40958"/>
            </a:xfrm>
            <a:custGeom>
              <a:avLst/>
              <a:gdLst>
                <a:gd name="connsiteX0" fmla="*/ 798692 w 812344"/>
                <a:gd name="connsiteY0" fmla="*/ 40959 h 40958"/>
                <a:gd name="connsiteX1" fmla="*/ 13653 w 812344"/>
                <a:gd name="connsiteY1" fmla="*/ 40959 h 40958"/>
                <a:gd name="connsiteX2" fmla="*/ 0 w 812344"/>
                <a:gd name="connsiteY2" fmla="*/ 27306 h 40958"/>
                <a:gd name="connsiteX3" fmla="*/ 0 w 812344"/>
                <a:gd name="connsiteY3" fmla="*/ 13653 h 40958"/>
                <a:gd name="connsiteX4" fmla="*/ 13653 w 812344"/>
                <a:gd name="connsiteY4" fmla="*/ 0 h 40958"/>
                <a:gd name="connsiteX5" fmla="*/ 798692 w 812344"/>
                <a:gd name="connsiteY5" fmla="*/ 0 h 40958"/>
                <a:gd name="connsiteX6" fmla="*/ 812345 w 812344"/>
                <a:gd name="connsiteY6" fmla="*/ 13653 h 40958"/>
                <a:gd name="connsiteX7" fmla="*/ 812345 w 812344"/>
                <a:gd name="connsiteY7" fmla="*/ 27306 h 40958"/>
                <a:gd name="connsiteX8" fmla="*/ 798692 w 812344"/>
                <a:gd name="connsiteY8" fmla="*/ 40959 h 4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44" h="40958">
                  <a:moveTo>
                    <a:pt x="798692" y="40959"/>
                  </a:moveTo>
                  <a:lnTo>
                    <a:pt x="13653" y="40959"/>
                  </a:lnTo>
                  <a:cubicBezTo>
                    <a:pt x="6144" y="40959"/>
                    <a:pt x="0" y="34815"/>
                    <a:pt x="0" y="27306"/>
                  </a:cubicBezTo>
                  <a:lnTo>
                    <a:pt x="0" y="13653"/>
                  </a:lnTo>
                  <a:cubicBezTo>
                    <a:pt x="0" y="6144"/>
                    <a:pt x="6144" y="0"/>
                    <a:pt x="13653" y="0"/>
                  </a:cubicBezTo>
                  <a:lnTo>
                    <a:pt x="798692" y="0"/>
                  </a:lnTo>
                  <a:cubicBezTo>
                    <a:pt x="806201" y="0"/>
                    <a:pt x="812345" y="6144"/>
                    <a:pt x="812345" y="13653"/>
                  </a:cubicBezTo>
                  <a:lnTo>
                    <a:pt x="812345" y="27306"/>
                  </a:lnTo>
                  <a:cubicBezTo>
                    <a:pt x="812345" y="34883"/>
                    <a:pt x="806201" y="40959"/>
                    <a:pt x="798692" y="40959"/>
                  </a:cubicBezTo>
                  <a:close/>
                </a:path>
              </a:pathLst>
            </a:custGeom>
            <a:solidFill>
              <a:schemeClr val="tx1">
                <a:lumMod val="75000"/>
                <a:lumOff val="25000"/>
              </a:schemeClr>
            </a:solidFill>
            <a:ln w="6826" cap="flat">
              <a:noFill/>
              <a:prstDash val="solid"/>
              <a:miter/>
            </a:ln>
          </p:spPr>
          <p:txBody>
            <a:bodyPr rtlCol="0" anchor="ctr"/>
            <a:lstStyle/>
            <a:p>
              <a:endParaRPr lang="ko-KR" altLang="en-US"/>
            </a:p>
          </p:txBody>
        </p:sp>
        <p:grpSp>
          <p:nvGrpSpPr>
            <p:cNvPr id="29" name="그룹 28">
              <a:extLst>
                <a:ext uri="{FF2B5EF4-FFF2-40B4-BE49-F238E27FC236}">
                  <a16:creationId xmlns:a16="http://schemas.microsoft.com/office/drawing/2014/main" id="{68D9EAD2-18A1-440A-9447-102D54E66C24}"/>
                </a:ext>
              </a:extLst>
            </p:cNvPr>
            <p:cNvGrpSpPr/>
            <p:nvPr/>
          </p:nvGrpSpPr>
          <p:grpSpPr>
            <a:xfrm>
              <a:off x="851936" y="3854290"/>
              <a:ext cx="525204" cy="525204"/>
              <a:chOff x="5784686" y="1323855"/>
              <a:chExt cx="1307251" cy="1307251"/>
            </a:xfrm>
          </p:grpSpPr>
          <p:sp>
            <p:nvSpPr>
              <p:cNvPr id="37" name="자유형: 도형 36">
                <a:extLst>
                  <a:ext uri="{FF2B5EF4-FFF2-40B4-BE49-F238E27FC236}">
                    <a16:creationId xmlns:a16="http://schemas.microsoft.com/office/drawing/2014/main" id="{2EFA5449-6A62-4451-B0F4-3ADDEACBBFEA}"/>
                  </a:ext>
                </a:extLst>
              </p:cNvPr>
              <p:cNvSpPr/>
              <p:nvPr/>
            </p:nvSpPr>
            <p:spPr>
              <a:xfrm>
                <a:off x="5784686" y="1323855"/>
                <a:ext cx="1307251" cy="1307251"/>
              </a:xfrm>
              <a:custGeom>
                <a:avLst/>
                <a:gdLst>
                  <a:gd name="connsiteX0" fmla="*/ 1819275 w 1819275"/>
                  <a:gd name="connsiteY0" fmla="*/ 909638 h 1819275"/>
                  <a:gd name="connsiteX1" fmla="*/ 909638 w 1819275"/>
                  <a:gd name="connsiteY1" fmla="*/ 1819275 h 1819275"/>
                  <a:gd name="connsiteX2" fmla="*/ 0 w 1819275"/>
                  <a:gd name="connsiteY2" fmla="*/ 909637 h 1819275"/>
                  <a:gd name="connsiteX3" fmla="*/ 909638 w 1819275"/>
                  <a:gd name="connsiteY3" fmla="*/ 0 h 1819275"/>
                  <a:gd name="connsiteX4" fmla="*/ 1819275 w 1819275"/>
                  <a:gd name="connsiteY4" fmla="*/ 909638 h 181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1819275">
                    <a:moveTo>
                      <a:pt x="1819275" y="909638"/>
                    </a:moveTo>
                    <a:cubicBezTo>
                      <a:pt x="1819275" y="1412016"/>
                      <a:pt x="1412016" y="1819275"/>
                      <a:pt x="909638" y="1819275"/>
                    </a:cubicBezTo>
                    <a:cubicBezTo>
                      <a:pt x="407259" y="1819275"/>
                      <a:pt x="0" y="1412016"/>
                      <a:pt x="0" y="909637"/>
                    </a:cubicBezTo>
                    <a:cubicBezTo>
                      <a:pt x="0" y="407258"/>
                      <a:pt x="407259" y="0"/>
                      <a:pt x="909638" y="0"/>
                    </a:cubicBezTo>
                    <a:cubicBezTo>
                      <a:pt x="1412016" y="0"/>
                      <a:pt x="1819275" y="407258"/>
                      <a:pt x="1819275" y="909638"/>
                    </a:cubicBezTo>
                    <a:close/>
                  </a:path>
                </a:pathLst>
              </a:custGeom>
              <a:solidFill>
                <a:srgbClr val="DA7D00"/>
              </a:solid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ABF2B62B-3831-49A2-B494-02BD2CCC59F8}"/>
                  </a:ext>
                </a:extLst>
              </p:cNvPr>
              <p:cNvSpPr/>
              <p:nvPr/>
            </p:nvSpPr>
            <p:spPr>
              <a:xfrm>
                <a:off x="5825751" y="1364920"/>
                <a:ext cx="1225120" cy="1225120"/>
              </a:xfrm>
              <a:custGeom>
                <a:avLst/>
                <a:gdLst>
                  <a:gd name="connsiteX0" fmla="*/ 1704975 w 1704975"/>
                  <a:gd name="connsiteY0" fmla="*/ 852488 h 1704975"/>
                  <a:gd name="connsiteX1" fmla="*/ 852488 w 1704975"/>
                  <a:gd name="connsiteY1" fmla="*/ 1704975 h 1704975"/>
                  <a:gd name="connsiteX2" fmla="*/ 0 w 1704975"/>
                  <a:gd name="connsiteY2" fmla="*/ 852487 h 1704975"/>
                  <a:gd name="connsiteX3" fmla="*/ 852488 w 1704975"/>
                  <a:gd name="connsiteY3" fmla="*/ 0 h 1704975"/>
                  <a:gd name="connsiteX4" fmla="*/ 1704975 w 1704975"/>
                  <a:gd name="connsiteY4" fmla="*/ 852488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1704975">
                    <a:moveTo>
                      <a:pt x="1704975" y="852488"/>
                    </a:moveTo>
                    <a:cubicBezTo>
                      <a:pt x="1704975" y="1323303"/>
                      <a:pt x="1323304" y="1704975"/>
                      <a:pt x="852488" y="1704975"/>
                    </a:cubicBezTo>
                    <a:cubicBezTo>
                      <a:pt x="381672" y="1704975"/>
                      <a:pt x="0" y="1323303"/>
                      <a:pt x="0" y="852487"/>
                    </a:cubicBezTo>
                    <a:cubicBezTo>
                      <a:pt x="0" y="381672"/>
                      <a:pt x="381672" y="0"/>
                      <a:pt x="852488" y="0"/>
                    </a:cubicBezTo>
                    <a:cubicBezTo>
                      <a:pt x="1323304" y="0"/>
                      <a:pt x="1704975" y="381672"/>
                      <a:pt x="1704975" y="852488"/>
                    </a:cubicBezTo>
                    <a:close/>
                  </a:path>
                </a:pathLst>
              </a:custGeom>
              <a:solidFill>
                <a:srgbClr val="FBBA03"/>
              </a:solidFill>
              <a:ln w="9525"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DED7C11C-9FE4-439C-A75A-FF095CCA863C}"/>
                  </a:ext>
                </a:extLst>
              </p:cNvPr>
              <p:cNvSpPr/>
              <p:nvPr/>
            </p:nvSpPr>
            <p:spPr>
              <a:xfrm>
                <a:off x="5920475" y="1459576"/>
                <a:ext cx="1035671" cy="1035671"/>
              </a:xfrm>
              <a:custGeom>
                <a:avLst/>
                <a:gdLst>
                  <a:gd name="connsiteX0" fmla="*/ 1441323 w 1441322"/>
                  <a:gd name="connsiteY0" fmla="*/ 720661 h 1441323"/>
                  <a:gd name="connsiteX1" fmla="*/ 720661 w 1441322"/>
                  <a:gd name="connsiteY1" fmla="*/ 1441323 h 1441323"/>
                  <a:gd name="connsiteX2" fmla="*/ 0 w 1441322"/>
                  <a:gd name="connsiteY2" fmla="*/ 720661 h 1441323"/>
                  <a:gd name="connsiteX3" fmla="*/ 720661 w 1441322"/>
                  <a:gd name="connsiteY3" fmla="*/ 0 h 1441323"/>
                  <a:gd name="connsiteX4" fmla="*/ 1441323 w 1441322"/>
                  <a:gd name="connsiteY4" fmla="*/ 720661 h 144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322" h="1441323">
                    <a:moveTo>
                      <a:pt x="1441323" y="720661"/>
                    </a:moveTo>
                    <a:cubicBezTo>
                      <a:pt x="1441323" y="1118672"/>
                      <a:pt x="1118672" y="1441323"/>
                      <a:pt x="720661" y="1441323"/>
                    </a:cubicBezTo>
                    <a:cubicBezTo>
                      <a:pt x="322651" y="1441323"/>
                      <a:pt x="0" y="1118672"/>
                      <a:pt x="0" y="720661"/>
                    </a:cubicBezTo>
                    <a:cubicBezTo>
                      <a:pt x="0" y="322651"/>
                      <a:pt x="322651" y="0"/>
                      <a:pt x="720661" y="0"/>
                    </a:cubicBezTo>
                    <a:cubicBezTo>
                      <a:pt x="1118672" y="0"/>
                      <a:pt x="1441323" y="322651"/>
                      <a:pt x="1441323" y="720661"/>
                    </a:cubicBezTo>
                    <a:close/>
                  </a:path>
                </a:pathLst>
              </a:custGeom>
              <a:solidFill>
                <a:srgbClr val="FD9801"/>
              </a:solid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220568FD-85DE-458E-99EC-C9D6FB57BE7D}"/>
                  </a:ext>
                </a:extLst>
              </p:cNvPr>
              <p:cNvSpPr/>
              <p:nvPr/>
            </p:nvSpPr>
            <p:spPr>
              <a:xfrm>
                <a:off x="6258993" y="1604656"/>
                <a:ext cx="417850" cy="746040"/>
              </a:xfrm>
              <a:custGeom>
                <a:avLst/>
                <a:gdLst>
                  <a:gd name="connsiteX0" fmla="*/ 397953 w 581514"/>
                  <a:gd name="connsiteY0" fmla="*/ 964526 h 1038249"/>
                  <a:gd name="connsiteX1" fmla="*/ 440815 w 581514"/>
                  <a:gd name="connsiteY1" fmla="*/ 891564 h 1038249"/>
                  <a:gd name="connsiteX2" fmla="*/ 570069 w 581514"/>
                  <a:gd name="connsiteY2" fmla="*/ 607433 h 1038249"/>
                  <a:gd name="connsiteX3" fmla="*/ 413193 w 581514"/>
                  <a:gd name="connsiteY3" fmla="*/ 467892 h 1038249"/>
                  <a:gd name="connsiteX4" fmla="*/ 236695 w 581514"/>
                  <a:gd name="connsiteY4" fmla="*/ 414457 h 1038249"/>
                  <a:gd name="connsiteX5" fmla="*/ 169639 w 581514"/>
                  <a:gd name="connsiteY5" fmla="*/ 342257 h 1038249"/>
                  <a:gd name="connsiteX6" fmla="*/ 236314 w 581514"/>
                  <a:gd name="connsiteY6" fmla="*/ 266057 h 1038249"/>
                  <a:gd name="connsiteX7" fmla="*/ 355186 w 581514"/>
                  <a:gd name="connsiteY7" fmla="*/ 294442 h 1038249"/>
                  <a:gd name="connsiteX8" fmla="*/ 464438 w 581514"/>
                  <a:gd name="connsiteY8" fmla="*/ 295585 h 1038249"/>
                  <a:gd name="connsiteX9" fmla="*/ 473486 w 581514"/>
                  <a:gd name="connsiteY9" fmla="*/ 167664 h 1038249"/>
                  <a:gd name="connsiteX10" fmla="*/ 375379 w 581514"/>
                  <a:gd name="connsiteY10" fmla="*/ 121849 h 1038249"/>
                  <a:gd name="connsiteX11" fmla="*/ 340327 w 581514"/>
                  <a:gd name="connsiteY11" fmla="*/ 75938 h 1038249"/>
                  <a:gd name="connsiteX12" fmla="*/ 302227 w 581514"/>
                  <a:gd name="connsiteY12" fmla="*/ 119 h 1038249"/>
                  <a:gd name="connsiteX13" fmla="*/ 302227 w 581514"/>
                  <a:gd name="connsiteY13" fmla="*/ 119 h 1038249"/>
                  <a:gd name="connsiteX14" fmla="*/ 259364 w 581514"/>
                  <a:gd name="connsiteY14" fmla="*/ 24 h 1038249"/>
                  <a:gd name="connsiteX15" fmla="*/ 169924 w 581514"/>
                  <a:gd name="connsiteY15" fmla="*/ 88511 h 1038249"/>
                  <a:gd name="connsiteX16" fmla="*/ 133634 w 581514"/>
                  <a:gd name="connsiteY16" fmla="*/ 152138 h 1038249"/>
                  <a:gd name="connsiteX17" fmla="*/ 87247 w 581514"/>
                  <a:gd name="connsiteY17" fmla="*/ 184619 h 1038249"/>
                  <a:gd name="connsiteX18" fmla="*/ 79532 w 581514"/>
                  <a:gd name="connsiteY18" fmla="*/ 522280 h 1038249"/>
                  <a:gd name="connsiteX19" fmla="*/ 264889 w 581514"/>
                  <a:gd name="connsiteY19" fmla="*/ 589812 h 1038249"/>
                  <a:gd name="connsiteX20" fmla="*/ 398239 w 581514"/>
                  <a:gd name="connsiteY20" fmla="*/ 713637 h 1038249"/>
                  <a:gd name="connsiteX21" fmla="*/ 331564 w 581514"/>
                  <a:gd name="connsiteY21" fmla="*/ 770787 h 1038249"/>
                  <a:gd name="connsiteX22" fmla="*/ 208024 w 581514"/>
                  <a:gd name="connsiteY22" fmla="*/ 732782 h 1038249"/>
                  <a:gd name="connsiteX23" fmla="*/ 208024 w 581514"/>
                  <a:gd name="connsiteY23" fmla="*/ 732782 h 1038249"/>
                  <a:gd name="connsiteX24" fmla="*/ 78008 w 581514"/>
                  <a:gd name="connsiteY24" fmla="*/ 774026 h 1038249"/>
                  <a:gd name="connsiteX25" fmla="*/ 88009 w 581514"/>
                  <a:gd name="connsiteY25" fmla="*/ 853559 h 1038249"/>
                  <a:gd name="connsiteX26" fmla="*/ 171829 w 581514"/>
                  <a:gd name="connsiteY26" fmla="*/ 904709 h 1038249"/>
                  <a:gd name="connsiteX27" fmla="*/ 235838 w 581514"/>
                  <a:gd name="connsiteY27" fmla="*/ 987005 h 1038249"/>
                  <a:gd name="connsiteX28" fmla="*/ 264889 w 581514"/>
                  <a:gd name="connsiteY28" fmla="*/ 1037487 h 1038249"/>
                  <a:gd name="connsiteX29" fmla="*/ 360139 w 581514"/>
                  <a:gd name="connsiteY29" fmla="*/ 1037487 h 1038249"/>
                  <a:gd name="connsiteX30" fmla="*/ 397953 w 581514"/>
                  <a:gd name="connsiteY30" fmla="*/ 964526 h 103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249">
                    <a:moveTo>
                      <a:pt x="397953" y="964526"/>
                    </a:moveTo>
                    <a:cubicBezTo>
                      <a:pt x="398239" y="913662"/>
                      <a:pt x="398239" y="913662"/>
                      <a:pt x="440815" y="891564"/>
                    </a:cubicBezTo>
                    <a:cubicBezTo>
                      <a:pt x="553782" y="835081"/>
                      <a:pt x="606550" y="714875"/>
                      <a:pt x="570069" y="607433"/>
                    </a:cubicBezTo>
                    <a:cubicBezTo>
                      <a:pt x="544257" y="531233"/>
                      <a:pt x="483106" y="493133"/>
                      <a:pt x="413193" y="467892"/>
                    </a:cubicBezTo>
                    <a:cubicBezTo>
                      <a:pt x="355471" y="447032"/>
                      <a:pt x="295083" y="433602"/>
                      <a:pt x="236695" y="414457"/>
                    </a:cubicBezTo>
                    <a:cubicBezTo>
                      <a:pt x="208024" y="405027"/>
                      <a:pt x="167638" y="373499"/>
                      <a:pt x="169639" y="342257"/>
                    </a:cubicBezTo>
                    <a:cubicBezTo>
                      <a:pt x="172020" y="302919"/>
                      <a:pt x="201166" y="279392"/>
                      <a:pt x="236314" y="266057"/>
                    </a:cubicBezTo>
                    <a:cubicBezTo>
                      <a:pt x="292702" y="244626"/>
                      <a:pt x="331564" y="275582"/>
                      <a:pt x="355186" y="294442"/>
                    </a:cubicBezTo>
                    <a:cubicBezTo>
                      <a:pt x="400239" y="330446"/>
                      <a:pt x="426814" y="332732"/>
                      <a:pt x="464438" y="295585"/>
                    </a:cubicBezTo>
                    <a:cubicBezTo>
                      <a:pt x="531589" y="227957"/>
                      <a:pt x="537875" y="216051"/>
                      <a:pt x="473486" y="167664"/>
                    </a:cubicBezTo>
                    <a:cubicBezTo>
                      <a:pt x="444054" y="145566"/>
                      <a:pt x="411383" y="129945"/>
                      <a:pt x="375379" y="121849"/>
                    </a:cubicBezTo>
                    <a:cubicBezTo>
                      <a:pt x="350518" y="116324"/>
                      <a:pt x="339850"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4"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4" y="732782"/>
                    </a:cubicBezTo>
                    <a:cubicBezTo>
                      <a:pt x="208024" y="732782"/>
                      <a:pt x="208024" y="732782"/>
                      <a:pt x="208024" y="732782"/>
                    </a:cubicBezTo>
                    <a:cubicBezTo>
                      <a:pt x="169639" y="713637"/>
                      <a:pt x="127538" y="676871"/>
                      <a:pt x="78008" y="774026"/>
                    </a:cubicBezTo>
                    <a:cubicBezTo>
                      <a:pt x="55339" y="818412"/>
                      <a:pt x="55339" y="827937"/>
                      <a:pt x="88009" y="853559"/>
                    </a:cubicBezTo>
                    <a:cubicBezTo>
                      <a:pt x="119442" y="878229"/>
                      <a:pt x="141064" y="894612"/>
                      <a:pt x="171829" y="904709"/>
                    </a:cubicBezTo>
                    <a:cubicBezTo>
                      <a:pt x="235552" y="925664"/>
                      <a:pt x="236314" y="923187"/>
                      <a:pt x="235838" y="987005"/>
                    </a:cubicBezTo>
                    <a:cubicBezTo>
                      <a:pt x="235647" y="1016246"/>
                      <a:pt x="235456" y="1035773"/>
                      <a:pt x="264889" y="1037487"/>
                    </a:cubicBezTo>
                    <a:cubicBezTo>
                      <a:pt x="294416" y="1039202"/>
                      <a:pt x="328516" y="1037487"/>
                      <a:pt x="360139" y="1037487"/>
                    </a:cubicBezTo>
                    <a:cubicBezTo>
                      <a:pt x="398239" y="1037487"/>
                      <a:pt x="398239" y="1008912"/>
                      <a:pt x="397953" y="964526"/>
                    </a:cubicBezTo>
                    <a:close/>
                  </a:path>
                </a:pathLst>
              </a:custGeom>
              <a:solidFill>
                <a:srgbClr val="DA7C00"/>
              </a:solid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64779E07-C6BA-461C-AEE8-66D722369B31}"/>
                  </a:ext>
                </a:extLst>
              </p:cNvPr>
              <p:cNvSpPr/>
              <p:nvPr/>
            </p:nvSpPr>
            <p:spPr>
              <a:xfrm>
                <a:off x="5920475" y="1492223"/>
                <a:ext cx="336668" cy="970377"/>
              </a:xfrm>
              <a:custGeom>
                <a:avLst/>
                <a:gdLst>
                  <a:gd name="connsiteX0" fmla="*/ 468535 w 468534"/>
                  <a:gd name="connsiteY0" fmla="*/ 0 h 1350454"/>
                  <a:gd name="connsiteX1" fmla="*/ 0 w 468534"/>
                  <a:gd name="connsiteY1" fmla="*/ 675227 h 1350454"/>
                  <a:gd name="connsiteX2" fmla="*/ 468535 w 468534"/>
                  <a:gd name="connsiteY2" fmla="*/ 1350455 h 1350454"/>
                  <a:gd name="connsiteX3" fmla="*/ 200025 w 468534"/>
                  <a:gd name="connsiteY3" fmla="*/ 675227 h 1350454"/>
                  <a:gd name="connsiteX4" fmla="*/ 468535 w 468534"/>
                  <a:gd name="connsiteY4" fmla="*/ 0 h 135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4" h="1350454">
                    <a:moveTo>
                      <a:pt x="468535" y="0"/>
                    </a:moveTo>
                    <a:cubicBezTo>
                      <a:pt x="194881" y="102203"/>
                      <a:pt x="0" y="365951"/>
                      <a:pt x="0" y="675227"/>
                    </a:cubicBezTo>
                    <a:cubicBezTo>
                      <a:pt x="0" y="984504"/>
                      <a:pt x="194881" y="1248251"/>
                      <a:pt x="468535" y="1350455"/>
                    </a:cubicBezTo>
                    <a:cubicBezTo>
                      <a:pt x="302133" y="1174337"/>
                      <a:pt x="200025" y="936688"/>
                      <a:pt x="200025" y="675227"/>
                    </a:cubicBezTo>
                    <a:cubicBezTo>
                      <a:pt x="200025" y="413766"/>
                      <a:pt x="302133" y="176117"/>
                      <a:pt x="468535" y="0"/>
                    </a:cubicBezTo>
                    <a:close/>
                  </a:path>
                </a:pathLst>
              </a:custGeom>
              <a:solidFill>
                <a:srgbClr val="DA7D00"/>
              </a:solid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BE023ED3-9833-4102-AA58-3B9DD5A9B848}"/>
                  </a:ext>
                </a:extLst>
              </p:cNvPr>
              <p:cNvSpPr/>
              <p:nvPr/>
            </p:nvSpPr>
            <p:spPr>
              <a:xfrm>
                <a:off x="6199859" y="1604862"/>
                <a:ext cx="417850" cy="745971"/>
              </a:xfrm>
              <a:custGeom>
                <a:avLst/>
                <a:gdLst>
                  <a:gd name="connsiteX0" fmla="*/ 397953 w 581514"/>
                  <a:gd name="connsiteY0" fmla="*/ 964526 h 1038153"/>
                  <a:gd name="connsiteX1" fmla="*/ 440815 w 581514"/>
                  <a:gd name="connsiteY1" fmla="*/ 891564 h 1038153"/>
                  <a:gd name="connsiteX2" fmla="*/ 570070 w 581514"/>
                  <a:gd name="connsiteY2" fmla="*/ 607433 h 1038153"/>
                  <a:gd name="connsiteX3" fmla="*/ 413193 w 581514"/>
                  <a:gd name="connsiteY3" fmla="*/ 467892 h 1038153"/>
                  <a:gd name="connsiteX4" fmla="*/ 236695 w 581514"/>
                  <a:gd name="connsiteY4" fmla="*/ 414457 h 1038153"/>
                  <a:gd name="connsiteX5" fmla="*/ 169639 w 581514"/>
                  <a:gd name="connsiteY5" fmla="*/ 342257 h 1038153"/>
                  <a:gd name="connsiteX6" fmla="*/ 236314 w 581514"/>
                  <a:gd name="connsiteY6" fmla="*/ 266057 h 1038153"/>
                  <a:gd name="connsiteX7" fmla="*/ 355186 w 581514"/>
                  <a:gd name="connsiteY7" fmla="*/ 294442 h 1038153"/>
                  <a:gd name="connsiteX8" fmla="*/ 464437 w 581514"/>
                  <a:gd name="connsiteY8" fmla="*/ 295585 h 1038153"/>
                  <a:gd name="connsiteX9" fmla="*/ 473486 w 581514"/>
                  <a:gd name="connsiteY9" fmla="*/ 167664 h 1038153"/>
                  <a:gd name="connsiteX10" fmla="*/ 375379 w 581514"/>
                  <a:gd name="connsiteY10" fmla="*/ 121849 h 1038153"/>
                  <a:gd name="connsiteX11" fmla="*/ 340327 w 581514"/>
                  <a:gd name="connsiteY11" fmla="*/ 75938 h 1038153"/>
                  <a:gd name="connsiteX12" fmla="*/ 302227 w 581514"/>
                  <a:gd name="connsiteY12" fmla="*/ 119 h 1038153"/>
                  <a:gd name="connsiteX13" fmla="*/ 302227 w 581514"/>
                  <a:gd name="connsiteY13" fmla="*/ 119 h 1038153"/>
                  <a:gd name="connsiteX14" fmla="*/ 259364 w 581514"/>
                  <a:gd name="connsiteY14" fmla="*/ 24 h 1038153"/>
                  <a:gd name="connsiteX15" fmla="*/ 169925 w 581514"/>
                  <a:gd name="connsiteY15" fmla="*/ 88511 h 1038153"/>
                  <a:gd name="connsiteX16" fmla="*/ 133634 w 581514"/>
                  <a:gd name="connsiteY16" fmla="*/ 152138 h 1038153"/>
                  <a:gd name="connsiteX17" fmla="*/ 87247 w 581514"/>
                  <a:gd name="connsiteY17" fmla="*/ 184619 h 1038153"/>
                  <a:gd name="connsiteX18" fmla="*/ 79532 w 581514"/>
                  <a:gd name="connsiteY18" fmla="*/ 522280 h 1038153"/>
                  <a:gd name="connsiteX19" fmla="*/ 264889 w 581514"/>
                  <a:gd name="connsiteY19" fmla="*/ 589812 h 1038153"/>
                  <a:gd name="connsiteX20" fmla="*/ 398239 w 581514"/>
                  <a:gd name="connsiteY20" fmla="*/ 713637 h 1038153"/>
                  <a:gd name="connsiteX21" fmla="*/ 331564 w 581514"/>
                  <a:gd name="connsiteY21" fmla="*/ 770787 h 1038153"/>
                  <a:gd name="connsiteX22" fmla="*/ 208025 w 581514"/>
                  <a:gd name="connsiteY22" fmla="*/ 732782 h 1038153"/>
                  <a:gd name="connsiteX23" fmla="*/ 208025 w 581514"/>
                  <a:gd name="connsiteY23" fmla="*/ 732782 h 1038153"/>
                  <a:gd name="connsiteX24" fmla="*/ 78008 w 581514"/>
                  <a:gd name="connsiteY24" fmla="*/ 774026 h 1038153"/>
                  <a:gd name="connsiteX25" fmla="*/ 88009 w 581514"/>
                  <a:gd name="connsiteY25" fmla="*/ 853464 h 1038153"/>
                  <a:gd name="connsiteX26" fmla="*/ 171829 w 581514"/>
                  <a:gd name="connsiteY26" fmla="*/ 904613 h 1038153"/>
                  <a:gd name="connsiteX27" fmla="*/ 235837 w 581514"/>
                  <a:gd name="connsiteY27" fmla="*/ 986909 h 1038153"/>
                  <a:gd name="connsiteX28" fmla="*/ 264889 w 581514"/>
                  <a:gd name="connsiteY28" fmla="*/ 1037392 h 1038153"/>
                  <a:gd name="connsiteX29" fmla="*/ 360139 w 581514"/>
                  <a:gd name="connsiteY29" fmla="*/ 1037392 h 1038153"/>
                  <a:gd name="connsiteX30" fmla="*/ 397953 w 581514"/>
                  <a:gd name="connsiteY30" fmla="*/ 964526 h 103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153">
                    <a:moveTo>
                      <a:pt x="397953" y="964526"/>
                    </a:moveTo>
                    <a:cubicBezTo>
                      <a:pt x="398239" y="913662"/>
                      <a:pt x="398239" y="913662"/>
                      <a:pt x="440815" y="891564"/>
                    </a:cubicBezTo>
                    <a:cubicBezTo>
                      <a:pt x="553782" y="835081"/>
                      <a:pt x="606550" y="714875"/>
                      <a:pt x="570070" y="607433"/>
                    </a:cubicBezTo>
                    <a:cubicBezTo>
                      <a:pt x="544257" y="531233"/>
                      <a:pt x="483106" y="493133"/>
                      <a:pt x="413193" y="467892"/>
                    </a:cubicBezTo>
                    <a:cubicBezTo>
                      <a:pt x="355471" y="447032"/>
                      <a:pt x="295083" y="433602"/>
                      <a:pt x="236695" y="414457"/>
                    </a:cubicBezTo>
                    <a:cubicBezTo>
                      <a:pt x="208025" y="405027"/>
                      <a:pt x="167638" y="373499"/>
                      <a:pt x="169639" y="342257"/>
                    </a:cubicBezTo>
                    <a:cubicBezTo>
                      <a:pt x="172020" y="302919"/>
                      <a:pt x="201167" y="279392"/>
                      <a:pt x="236314" y="266057"/>
                    </a:cubicBezTo>
                    <a:cubicBezTo>
                      <a:pt x="292702" y="244626"/>
                      <a:pt x="331564" y="275582"/>
                      <a:pt x="355186" y="294442"/>
                    </a:cubicBezTo>
                    <a:cubicBezTo>
                      <a:pt x="400239" y="330446"/>
                      <a:pt x="426814" y="332732"/>
                      <a:pt x="464437" y="295585"/>
                    </a:cubicBezTo>
                    <a:cubicBezTo>
                      <a:pt x="531589" y="227957"/>
                      <a:pt x="537875" y="216051"/>
                      <a:pt x="473486" y="167664"/>
                    </a:cubicBezTo>
                    <a:cubicBezTo>
                      <a:pt x="444054" y="145566"/>
                      <a:pt x="411383" y="129945"/>
                      <a:pt x="375379" y="121849"/>
                    </a:cubicBezTo>
                    <a:cubicBezTo>
                      <a:pt x="350518" y="116324"/>
                      <a:pt x="339851"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5"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5" y="732782"/>
                    </a:cubicBezTo>
                    <a:cubicBezTo>
                      <a:pt x="208025" y="732782"/>
                      <a:pt x="208025" y="732782"/>
                      <a:pt x="208025" y="732782"/>
                    </a:cubicBezTo>
                    <a:cubicBezTo>
                      <a:pt x="169639" y="713637"/>
                      <a:pt x="127538" y="676871"/>
                      <a:pt x="78008" y="774026"/>
                    </a:cubicBezTo>
                    <a:cubicBezTo>
                      <a:pt x="55339" y="818317"/>
                      <a:pt x="55339" y="827842"/>
                      <a:pt x="88009" y="853464"/>
                    </a:cubicBezTo>
                    <a:cubicBezTo>
                      <a:pt x="119442" y="878134"/>
                      <a:pt x="141064" y="894517"/>
                      <a:pt x="171829" y="904613"/>
                    </a:cubicBezTo>
                    <a:cubicBezTo>
                      <a:pt x="235552" y="925568"/>
                      <a:pt x="236314" y="923092"/>
                      <a:pt x="235837" y="986909"/>
                    </a:cubicBezTo>
                    <a:cubicBezTo>
                      <a:pt x="235647" y="1016151"/>
                      <a:pt x="235456" y="1035677"/>
                      <a:pt x="264889" y="1037392"/>
                    </a:cubicBezTo>
                    <a:cubicBezTo>
                      <a:pt x="294416" y="1039106"/>
                      <a:pt x="328516" y="1037392"/>
                      <a:pt x="360139" y="1037392"/>
                    </a:cubicBezTo>
                    <a:cubicBezTo>
                      <a:pt x="398239" y="1037487"/>
                      <a:pt x="398239" y="1008912"/>
                      <a:pt x="397953" y="964526"/>
                    </a:cubicBezTo>
                    <a:close/>
                  </a:path>
                </a:pathLst>
              </a:custGeom>
              <a:solidFill>
                <a:srgbClr val="FBBA03"/>
              </a:solidFill>
              <a:ln w="9525" cap="flat">
                <a:noFill/>
                <a:prstDash val="solid"/>
                <a:miter/>
              </a:ln>
            </p:spPr>
            <p:txBody>
              <a:bodyPr rtlCol="0" anchor="ctr"/>
              <a:lstStyle/>
              <a:p>
                <a:endParaRPr lang="ko-KR" altLang="en-US"/>
              </a:p>
            </p:txBody>
          </p:sp>
        </p:grpSp>
        <p:grpSp>
          <p:nvGrpSpPr>
            <p:cNvPr id="30" name="그룹 29">
              <a:extLst>
                <a:ext uri="{FF2B5EF4-FFF2-40B4-BE49-F238E27FC236}">
                  <a16:creationId xmlns:a16="http://schemas.microsoft.com/office/drawing/2014/main" id="{F6A705FE-4678-4E93-8084-7E846919B8D3}"/>
                </a:ext>
              </a:extLst>
            </p:cNvPr>
            <p:cNvGrpSpPr/>
            <p:nvPr/>
          </p:nvGrpSpPr>
          <p:grpSpPr>
            <a:xfrm>
              <a:off x="969205" y="5077376"/>
              <a:ext cx="525204" cy="525204"/>
              <a:chOff x="5784686" y="1323855"/>
              <a:chExt cx="1307251" cy="1307251"/>
            </a:xfrm>
          </p:grpSpPr>
          <p:sp>
            <p:nvSpPr>
              <p:cNvPr id="31" name="자유형: 도형 30">
                <a:extLst>
                  <a:ext uri="{FF2B5EF4-FFF2-40B4-BE49-F238E27FC236}">
                    <a16:creationId xmlns:a16="http://schemas.microsoft.com/office/drawing/2014/main" id="{9B08426C-A4C6-4622-99FC-1B9253D3C517}"/>
                  </a:ext>
                </a:extLst>
              </p:cNvPr>
              <p:cNvSpPr/>
              <p:nvPr/>
            </p:nvSpPr>
            <p:spPr>
              <a:xfrm>
                <a:off x="5784686" y="1323855"/>
                <a:ext cx="1307251" cy="1307251"/>
              </a:xfrm>
              <a:custGeom>
                <a:avLst/>
                <a:gdLst>
                  <a:gd name="connsiteX0" fmla="*/ 1819275 w 1819275"/>
                  <a:gd name="connsiteY0" fmla="*/ 909638 h 1819275"/>
                  <a:gd name="connsiteX1" fmla="*/ 909638 w 1819275"/>
                  <a:gd name="connsiteY1" fmla="*/ 1819275 h 1819275"/>
                  <a:gd name="connsiteX2" fmla="*/ 0 w 1819275"/>
                  <a:gd name="connsiteY2" fmla="*/ 909637 h 1819275"/>
                  <a:gd name="connsiteX3" fmla="*/ 909638 w 1819275"/>
                  <a:gd name="connsiteY3" fmla="*/ 0 h 1819275"/>
                  <a:gd name="connsiteX4" fmla="*/ 1819275 w 1819275"/>
                  <a:gd name="connsiteY4" fmla="*/ 909638 h 181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1819275">
                    <a:moveTo>
                      <a:pt x="1819275" y="909638"/>
                    </a:moveTo>
                    <a:cubicBezTo>
                      <a:pt x="1819275" y="1412016"/>
                      <a:pt x="1412016" y="1819275"/>
                      <a:pt x="909638" y="1819275"/>
                    </a:cubicBezTo>
                    <a:cubicBezTo>
                      <a:pt x="407259" y="1819275"/>
                      <a:pt x="0" y="1412016"/>
                      <a:pt x="0" y="909637"/>
                    </a:cubicBezTo>
                    <a:cubicBezTo>
                      <a:pt x="0" y="407258"/>
                      <a:pt x="407259" y="0"/>
                      <a:pt x="909638" y="0"/>
                    </a:cubicBezTo>
                    <a:cubicBezTo>
                      <a:pt x="1412016" y="0"/>
                      <a:pt x="1819275" y="407258"/>
                      <a:pt x="1819275" y="909638"/>
                    </a:cubicBezTo>
                    <a:close/>
                  </a:path>
                </a:pathLst>
              </a:custGeom>
              <a:solidFill>
                <a:srgbClr val="DA7D00"/>
              </a:solidFill>
              <a:ln w="9525"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7EF37A90-9B86-47C9-9E6B-81455783796E}"/>
                  </a:ext>
                </a:extLst>
              </p:cNvPr>
              <p:cNvSpPr/>
              <p:nvPr/>
            </p:nvSpPr>
            <p:spPr>
              <a:xfrm>
                <a:off x="5825751" y="1364920"/>
                <a:ext cx="1225120" cy="1225120"/>
              </a:xfrm>
              <a:custGeom>
                <a:avLst/>
                <a:gdLst>
                  <a:gd name="connsiteX0" fmla="*/ 1704975 w 1704975"/>
                  <a:gd name="connsiteY0" fmla="*/ 852488 h 1704975"/>
                  <a:gd name="connsiteX1" fmla="*/ 852488 w 1704975"/>
                  <a:gd name="connsiteY1" fmla="*/ 1704975 h 1704975"/>
                  <a:gd name="connsiteX2" fmla="*/ 0 w 1704975"/>
                  <a:gd name="connsiteY2" fmla="*/ 852487 h 1704975"/>
                  <a:gd name="connsiteX3" fmla="*/ 852488 w 1704975"/>
                  <a:gd name="connsiteY3" fmla="*/ 0 h 1704975"/>
                  <a:gd name="connsiteX4" fmla="*/ 1704975 w 1704975"/>
                  <a:gd name="connsiteY4" fmla="*/ 852488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1704975">
                    <a:moveTo>
                      <a:pt x="1704975" y="852488"/>
                    </a:moveTo>
                    <a:cubicBezTo>
                      <a:pt x="1704975" y="1323303"/>
                      <a:pt x="1323304" y="1704975"/>
                      <a:pt x="852488" y="1704975"/>
                    </a:cubicBezTo>
                    <a:cubicBezTo>
                      <a:pt x="381672" y="1704975"/>
                      <a:pt x="0" y="1323303"/>
                      <a:pt x="0" y="852487"/>
                    </a:cubicBezTo>
                    <a:cubicBezTo>
                      <a:pt x="0" y="381672"/>
                      <a:pt x="381672" y="0"/>
                      <a:pt x="852488" y="0"/>
                    </a:cubicBezTo>
                    <a:cubicBezTo>
                      <a:pt x="1323304" y="0"/>
                      <a:pt x="1704975" y="381672"/>
                      <a:pt x="1704975" y="852488"/>
                    </a:cubicBezTo>
                    <a:close/>
                  </a:path>
                </a:pathLst>
              </a:custGeom>
              <a:solidFill>
                <a:srgbClr val="FBBA03"/>
              </a:solidFill>
              <a:ln w="9525"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D6B8ED57-7EF5-4E26-A85F-91C83C3F7655}"/>
                  </a:ext>
                </a:extLst>
              </p:cNvPr>
              <p:cNvSpPr/>
              <p:nvPr/>
            </p:nvSpPr>
            <p:spPr>
              <a:xfrm>
                <a:off x="5920475" y="1459576"/>
                <a:ext cx="1035671" cy="1035671"/>
              </a:xfrm>
              <a:custGeom>
                <a:avLst/>
                <a:gdLst>
                  <a:gd name="connsiteX0" fmla="*/ 1441323 w 1441322"/>
                  <a:gd name="connsiteY0" fmla="*/ 720661 h 1441323"/>
                  <a:gd name="connsiteX1" fmla="*/ 720661 w 1441322"/>
                  <a:gd name="connsiteY1" fmla="*/ 1441323 h 1441323"/>
                  <a:gd name="connsiteX2" fmla="*/ 0 w 1441322"/>
                  <a:gd name="connsiteY2" fmla="*/ 720661 h 1441323"/>
                  <a:gd name="connsiteX3" fmla="*/ 720661 w 1441322"/>
                  <a:gd name="connsiteY3" fmla="*/ 0 h 1441323"/>
                  <a:gd name="connsiteX4" fmla="*/ 1441323 w 1441322"/>
                  <a:gd name="connsiteY4" fmla="*/ 720661 h 144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322" h="1441323">
                    <a:moveTo>
                      <a:pt x="1441323" y="720661"/>
                    </a:moveTo>
                    <a:cubicBezTo>
                      <a:pt x="1441323" y="1118672"/>
                      <a:pt x="1118672" y="1441323"/>
                      <a:pt x="720661" y="1441323"/>
                    </a:cubicBezTo>
                    <a:cubicBezTo>
                      <a:pt x="322651" y="1441323"/>
                      <a:pt x="0" y="1118672"/>
                      <a:pt x="0" y="720661"/>
                    </a:cubicBezTo>
                    <a:cubicBezTo>
                      <a:pt x="0" y="322651"/>
                      <a:pt x="322651" y="0"/>
                      <a:pt x="720661" y="0"/>
                    </a:cubicBezTo>
                    <a:cubicBezTo>
                      <a:pt x="1118672" y="0"/>
                      <a:pt x="1441323" y="322651"/>
                      <a:pt x="1441323" y="720661"/>
                    </a:cubicBezTo>
                    <a:close/>
                  </a:path>
                </a:pathLst>
              </a:custGeom>
              <a:solidFill>
                <a:srgbClr val="FD9801"/>
              </a:solidFill>
              <a:ln w="9525"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4C61B2EB-7503-41E6-AEEA-785B91487419}"/>
                  </a:ext>
                </a:extLst>
              </p:cNvPr>
              <p:cNvSpPr/>
              <p:nvPr/>
            </p:nvSpPr>
            <p:spPr>
              <a:xfrm>
                <a:off x="6258993" y="1604656"/>
                <a:ext cx="417850" cy="746040"/>
              </a:xfrm>
              <a:custGeom>
                <a:avLst/>
                <a:gdLst>
                  <a:gd name="connsiteX0" fmla="*/ 397953 w 581514"/>
                  <a:gd name="connsiteY0" fmla="*/ 964526 h 1038249"/>
                  <a:gd name="connsiteX1" fmla="*/ 440815 w 581514"/>
                  <a:gd name="connsiteY1" fmla="*/ 891564 h 1038249"/>
                  <a:gd name="connsiteX2" fmla="*/ 570069 w 581514"/>
                  <a:gd name="connsiteY2" fmla="*/ 607433 h 1038249"/>
                  <a:gd name="connsiteX3" fmla="*/ 413193 w 581514"/>
                  <a:gd name="connsiteY3" fmla="*/ 467892 h 1038249"/>
                  <a:gd name="connsiteX4" fmla="*/ 236695 w 581514"/>
                  <a:gd name="connsiteY4" fmla="*/ 414457 h 1038249"/>
                  <a:gd name="connsiteX5" fmla="*/ 169639 w 581514"/>
                  <a:gd name="connsiteY5" fmla="*/ 342257 h 1038249"/>
                  <a:gd name="connsiteX6" fmla="*/ 236314 w 581514"/>
                  <a:gd name="connsiteY6" fmla="*/ 266057 h 1038249"/>
                  <a:gd name="connsiteX7" fmla="*/ 355186 w 581514"/>
                  <a:gd name="connsiteY7" fmla="*/ 294442 h 1038249"/>
                  <a:gd name="connsiteX8" fmla="*/ 464438 w 581514"/>
                  <a:gd name="connsiteY8" fmla="*/ 295585 h 1038249"/>
                  <a:gd name="connsiteX9" fmla="*/ 473486 w 581514"/>
                  <a:gd name="connsiteY9" fmla="*/ 167664 h 1038249"/>
                  <a:gd name="connsiteX10" fmla="*/ 375379 w 581514"/>
                  <a:gd name="connsiteY10" fmla="*/ 121849 h 1038249"/>
                  <a:gd name="connsiteX11" fmla="*/ 340327 w 581514"/>
                  <a:gd name="connsiteY11" fmla="*/ 75938 h 1038249"/>
                  <a:gd name="connsiteX12" fmla="*/ 302227 w 581514"/>
                  <a:gd name="connsiteY12" fmla="*/ 119 h 1038249"/>
                  <a:gd name="connsiteX13" fmla="*/ 302227 w 581514"/>
                  <a:gd name="connsiteY13" fmla="*/ 119 h 1038249"/>
                  <a:gd name="connsiteX14" fmla="*/ 259364 w 581514"/>
                  <a:gd name="connsiteY14" fmla="*/ 24 h 1038249"/>
                  <a:gd name="connsiteX15" fmla="*/ 169924 w 581514"/>
                  <a:gd name="connsiteY15" fmla="*/ 88511 h 1038249"/>
                  <a:gd name="connsiteX16" fmla="*/ 133634 w 581514"/>
                  <a:gd name="connsiteY16" fmla="*/ 152138 h 1038249"/>
                  <a:gd name="connsiteX17" fmla="*/ 87247 w 581514"/>
                  <a:gd name="connsiteY17" fmla="*/ 184619 h 1038249"/>
                  <a:gd name="connsiteX18" fmla="*/ 79532 w 581514"/>
                  <a:gd name="connsiteY18" fmla="*/ 522280 h 1038249"/>
                  <a:gd name="connsiteX19" fmla="*/ 264889 w 581514"/>
                  <a:gd name="connsiteY19" fmla="*/ 589812 h 1038249"/>
                  <a:gd name="connsiteX20" fmla="*/ 398239 w 581514"/>
                  <a:gd name="connsiteY20" fmla="*/ 713637 h 1038249"/>
                  <a:gd name="connsiteX21" fmla="*/ 331564 w 581514"/>
                  <a:gd name="connsiteY21" fmla="*/ 770787 h 1038249"/>
                  <a:gd name="connsiteX22" fmla="*/ 208024 w 581514"/>
                  <a:gd name="connsiteY22" fmla="*/ 732782 h 1038249"/>
                  <a:gd name="connsiteX23" fmla="*/ 208024 w 581514"/>
                  <a:gd name="connsiteY23" fmla="*/ 732782 h 1038249"/>
                  <a:gd name="connsiteX24" fmla="*/ 78008 w 581514"/>
                  <a:gd name="connsiteY24" fmla="*/ 774026 h 1038249"/>
                  <a:gd name="connsiteX25" fmla="*/ 88009 w 581514"/>
                  <a:gd name="connsiteY25" fmla="*/ 853559 h 1038249"/>
                  <a:gd name="connsiteX26" fmla="*/ 171829 w 581514"/>
                  <a:gd name="connsiteY26" fmla="*/ 904709 h 1038249"/>
                  <a:gd name="connsiteX27" fmla="*/ 235838 w 581514"/>
                  <a:gd name="connsiteY27" fmla="*/ 987005 h 1038249"/>
                  <a:gd name="connsiteX28" fmla="*/ 264889 w 581514"/>
                  <a:gd name="connsiteY28" fmla="*/ 1037487 h 1038249"/>
                  <a:gd name="connsiteX29" fmla="*/ 360139 w 581514"/>
                  <a:gd name="connsiteY29" fmla="*/ 1037487 h 1038249"/>
                  <a:gd name="connsiteX30" fmla="*/ 397953 w 581514"/>
                  <a:gd name="connsiteY30" fmla="*/ 964526 h 103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249">
                    <a:moveTo>
                      <a:pt x="397953" y="964526"/>
                    </a:moveTo>
                    <a:cubicBezTo>
                      <a:pt x="398239" y="913662"/>
                      <a:pt x="398239" y="913662"/>
                      <a:pt x="440815" y="891564"/>
                    </a:cubicBezTo>
                    <a:cubicBezTo>
                      <a:pt x="553782" y="835081"/>
                      <a:pt x="606550" y="714875"/>
                      <a:pt x="570069" y="607433"/>
                    </a:cubicBezTo>
                    <a:cubicBezTo>
                      <a:pt x="544257" y="531233"/>
                      <a:pt x="483106" y="493133"/>
                      <a:pt x="413193" y="467892"/>
                    </a:cubicBezTo>
                    <a:cubicBezTo>
                      <a:pt x="355471" y="447032"/>
                      <a:pt x="295083" y="433602"/>
                      <a:pt x="236695" y="414457"/>
                    </a:cubicBezTo>
                    <a:cubicBezTo>
                      <a:pt x="208024" y="405027"/>
                      <a:pt x="167638" y="373499"/>
                      <a:pt x="169639" y="342257"/>
                    </a:cubicBezTo>
                    <a:cubicBezTo>
                      <a:pt x="172020" y="302919"/>
                      <a:pt x="201166" y="279392"/>
                      <a:pt x="236314" y="266057"/>
                    </a:cubicBezTo>
                    <a:cubicBezTo>
                      <a:pt x="292702" y="244626"/>
                      <a:pt x="331564" y="275582"/>
                      <a:pt x="355186" y="294442"/>
                    </a:cubicBezTo>
                    <a:cubicBezTo>
                      <a:pt x="400239" y="330446"/>
                      <a:pt x="426814" y="332732"/>
                      <a:pt x="464438" y="295585"/>
                    </a:cubicBezTo>
                    <a:cubicBezTo>
                      <a:pt x="531589" y="227957"/>
                      <a:pt x="537875" y="216051"/>
                      <a:pt x="473486" y="167664"/>
                    </a:cubicBezTo>
                    <a:cubicBezTo>
                      <a:pt x="444054" y="145566"/>
                      <a:pt x="411383" y="129945"/>
                      <a:pt x="375379" y="121849"/>
                    </a:cubicBezTo>
                    <a:cubicBezTo>
                      <a:pt x="350518" y="116324"/>
                      <a:pt x="339850"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4"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4" y="732782"/>
                    </a:cubicBezTo>
                    <a:cubicBezTo>
                      <a:pt x="208024" y="732782"/>
                      <a:pt x="208024" y="732782"/>
                      <a:pt x="208024" y="732782"/>
                    </a:cubicBezTo>
                    <a:cubicBezTo>
                      <a:pt x="169639" y="713637"/>
                      <a:pt x="127538" y="676871"/>
                      <a:pt x="78008" y="774026"/>
                    </a:cubicBezTo>
                    <a:cubicBezTo>
                      <a:pt x="55339" y="818412"/>
                      <a:pt x="55339" y="827937"/>
                      <a:pt x="88009" y="853559"/>
                    </a:cubicBezTo>
                    <a:cubicBezTo>
                      <a:pt x="119442" y="878229"/>
                      <a:pt x="141064" y="894612"/>
                      <a:pt x="171829" y="904709"/>
                    </a:cubicBezTo>
                    <a:cubicBezTo>
                      <a:pt x="235552" y="925664"/>
                      <a:pt x="236314" y="923187"/>
                      <a:pt x="235838" y="987005"/>
                    </a:cubicBezTo>
                    <a:cubicBezTo>
                      <a:pt x="235647" y="1016246"/>
                      <a:pt x="235456" y="1035773"/>
                      <a:pt x="264889" y="1037487"/>
                    </a:cubicBezTo>
                    <a:cubicBezTo>
                      <a:pt x="294416" y="1039202"/>
                      <a:pt x="328516" y="1037487"/>
                      <a:pt x="360139" y="1037487"/>
                    </a:cubicBezTo>
                    <a:cubicBezTo>
                      <a:pt x="398239" y="1037487"/>
                      <a:pt x="398239" y="1008912"/>
                      <a:pt x="397953" y="964526"/>
                    </a:cubicBezTo>
                    <a:close/>
                  </a:path>
                </a:pathLst>
              </a:custGeom>
              <a:solidFill>
                <a:srgbClr val="DA7C00"/>
              </a:solidFill>
              <a:ln w="9525"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1D76ECFC-D537-4773-8C6C-6001CC602B99}"/>
                  </a:ext>
                </a:extLst>
              </p:cNvPr>
              <p:cNvSpPr/>
              <p:nvPr/>
            </p:nvSpPr>
            <p:spPr>
              <a:xfrm>
                <a:off x="5920475" y="1492223"/>
                <a:ext cx="336668" cy="970377"/>
              </a:xfrm>
              <a:custGeom>
                <a:avLst/>
                <a:gdLst>
                  <a:gd name="connsiteX0" fmla="*/ 468535 w 468534"/>
                  <a:gd name="connsiteY0" fmla="*/ 0 h 1350454"/>
                  <a:gd name="connsiteX1" fmla="*/ 0 w 468534"/>
                  <a:gd name="connsiteY1" fmla="*/ 675227 h 1350454"/>
                  <a:gd name="connsiteX2" fmla="*/ 468535 w 468534"/>
                  <a:gd name="connsiteY2" fmla="*/ 1350455 h 1350454"/>
                  <a:gd name="connsiteX3" fmla="*/ 200025 w 468534"/>
                  <a:gd name="connsiteY3" fmla="*/ 675227 h 1350454"/>
                  <a:gd name="connsiteX4" fmla="*/ 468535 w 468534"/>
                  <a:gd name="connsiteY4" fmla="*/ 0 h 135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4" h="1350454">
                    <a:moveTo>
                      <a:pt x="468535" y="0"/>
                    </a:moveTo>
                    <a:cubicBezTo>
                      <a:pt x="194881" y="102203"/>
                      <a:pt x="0" y="365951"/>
                      <a:pt x="0" y="675227"/>
                    </a:cubicBezTo>
                    <a:cubicBezTo>
                      <a:pt x="0" y="984504"/>
                      <a:pt x="194881" y="1248251"/>
                      <a:pt x="468535" y="1350455"/>
                    </a:cubicBezTo>
                    <a:cubicBezTo>
                      <a:pt x="302133" y="1174337"/>
                      <a:pt x="200025" y="936688"/>
                      <a:pt x="200025" y="675227"/>
                    </a:cubicBezTo>
                    <a:cubicBezTo>
                      <a:pt x="200025" y="413766"/>
                      <a:pt x="302133" y="176117"/>
                      <a:pt x="468535" y="0"/>
                    </a:cubicBezTo>
                    <a:close/>
                  </a:path>
                </a:pathLst>
              </a:custGeom>
              <a:solidFill>
                <a:srgbClr val="DA7D00"/>
              </a:solid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09796334-4D08-4F3A-994B-F5BEEA42B386}"/>
                  </a:ext>
                </a:extLst>
              </p:cNvPr>
              <p:cNvSpPr/>
              <p:nvPr/>
            </p:nvSpPr>
            <p:spPr>
              <a:xfrm>
                <a:off x="6199859" y="1604862"/>
                <a:ext cx="417850" cy="745971"/>
              </a:xfrm>
              <a:custGeom>
                <a:avLst/>
                <a:gdLst>
                  <a:gd name="connsiteX0" fmla="*/ 397953 w 581514"/>
                  <a:gd name="connsiteY0" fmla="*/ 964526 h 1038153"/>
                  <a:gd name="connsiteX1" fmla="*/ 440815 w 581514"/>
                  <a:gd name="connsiteY1" fmla="*/ 891564 h 1038153"/>
                  <a:gd name="connsiteX2" fmla="*/ 570070 w 581514"/>
                  <a:gd name="connsiteY2" fmla="*/ 607433 h 1038153"/>
                  <a:gd name="connsiteX3" fmla="*/ 413193 w 581514"/>
                  <a:gd name="connsiteY3" fmla="*/ 467892 h 1038153"/>
                  <a:gd name="connsiteX4" fmla="*/ 236695 w 581514"/>
                  <a:gd name="connsiteY4" fmla="*/ 414457 h 1038153"/>
                  <a:gd name="connsiteX5" fmla="*/ 169639 w 581514"/>
                  <a:gd name="connsiteY5" fmla="*/ 342257 h 1038153"/>
                  <a:gd name="connsiteX6" fmla="*/ 236314 w 581514"/>
                  <a:gd name="connsiteY6" fmla="*/ 266057 h 1038153"/>
                  <a:gd name="connsiteX7" fmla="*/ 355186 w 581514"/>
                  <a:gd name="connsiteY7" fmla="*/ 294442 h 1038153"/>
                  <a:gd name="connsiteX8" fmla="*/ 464437 w 581514"/>
                  <a:gd name="connsiteY8" fmla="*/ 295585 h 1038153"/>
                  <a:gd name="connsiteX9" fmla="*/ 473486 w 581514"/>
                  <a:gd name="connsiteY9" fmla="*/ 167664 h 1038153"/>
                  <a:gd name="connsiteX10" fmla="*/ 375379 w 581514"/>
                  <a:gd name="connsiteY10" fmla="*/ 121849 h 1038153"/>
                  <a:gd name="connsiteX11" fmla="*/ 340327 w 581514"/>
                  <a:gd name="connsiteY11" fmla="*/ 75938 h 1038153"/>
                  <a:gd name="connsiteX12" fmla="*/ 302227 w 581514"/>
                  <a:gd name="connsiteY12" fmla="*/ 119 h 1038153"/>
                  <a:gd name="connsiteX13" fmla="*/ 302227 w 581514"/>
                  <a:gd name="connsiteY13" fmla="*/ 119 h 1038153"/>
                  <a:gd name="connsiteX14" fmla="*/ 259364 w 581514"/>
                  <a:gd name="connsiteY14" fmla="*/ 24 h 1038153"/>
                  <a:gd name="connsiteX15" fmla="*/ 169925 w 581514"/>
                  <a:gd name="connsiteY15" fmla="*/ 88511 h 1038153"/>
                  <a:gd name="connsiteX16" fmla="*/ 133634 w 581514"/>
                  <a:gd name="connsiteY16" fmla="*/ 152138 h 1038153"/>
                  <a:gd name="connsiteX17" fmla="*/ 87247 w 581514"/>
                  <a:gd name="connsiteY17" fmla="*/ 184619 h 1038153"/>
                  <a:gd name="connsiteX18" fmla="*/ 79532 w 581514"/>
                  <a:gd name="connsiteY18" fmla="*/ 522280 h 1038153"/>
                  <a:gd name="connsiteX19" fmla="*/ 264889 w 581514"/>
                  <a:gd name="connsiteY19" fmla="*/ 589812 h 1038153"/>
                  <a:gd name="connsiteX20" fmla="*/ 398239 w 581514"/>
                  <a:gd name="connsiteY20" fmla="*/ 713637 h 1038153"/>
                  <a:gd name="connsiteX21" fmla="*/ 331564 w 581514"/>
                  <a:gd name="connsiteY21" fmla="*/ 770787 h 1038153"/>
                  <a:gd name="connsiteX22" fmla="*/ 208025 w 581514"/>
                  <a:gd name="connsiteY22" fmla="*/ 732782 h 1038153"/>
                  <a:gd name="connsiteX23" fmla="*/ 208025 w 581514"/>
                  <a:gd name="connsiteY23" fmla="*/ 732782 h 1038153"/>
                  <a:gd name="connsiteX24" fmla="*/ 78008 w 581514"/>
                  <a:gd name="connsiteY24" fmla="*/ 774026 h 1038153"/>
                  <a:gd name="connsiteX25" fmla="*/ 88009 w 581514"/>
                  <a:gd name="connsiteY25" fmla="*/ 853464 h 1038153"/>
                  <a:gd name="connsiteX26" fmla="*/ 171829 w 581514"/>
                  <a:gd name="connsiteY26" fmla="*/ 904613 h 1038153"/>
                  <a:gd name="connsiteX27" fmla="*/ 235837 w 581514"/>
                  <a:gd name="connsiteY27" fmla="*/ 986909 h 1038153"/>
                  <a:gd name="connsiteX28" fmla="*/ 264889 w 581514"/>
                  <a:gd name="connsiteY28" fmla="*/ 1037392 h 1038153"/>
                  <a:gd name="connsiteX29" fmla="*/ 360139 w 581514"/>
                  <a:gd name="connsiteY29" fmla="*/ 1037392 h 1038153"/>
                  <a:gd name="connsiteX30" fmla="*/ 397953 w 581514"/>
                  <a:gd name="connsiteY30" fmla="*/ 964526 h 103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153">
                    <a:moveTo>
                      <a:pt x="397953" y="964526"/>
                    </a:moveTo>
                    <a:cubicBezTo>
                      <a:pt x="398239" y="913662"/>
                      <a:pt x="398239" y="913662"/>
                      <a:pt x="440815" y="891564"/>
                    </a:cubicBezTo>
                    <a:cubicBezTo>
                      <a:pt x="553782" y="835081"/>
                      <a:pt x="606550" y="714875"/>
                      <a:pt x="570070" y="607433"/>
                    </a:cubicBezTo>
                    <a:cubicBezTo>
                      <a:pt x="544257" y="531233"/>
                      <a:pt x="483106" y="493133"/>
                      <a:pt x="413193" y="467892"/>
                    </a:cubicBezTo>
                    <a:cubicBezTo>
                      <a:pt x="355471" y="447032"/>
                      <a:pt x="295083" y="433602"/>
                      <a:pt x="236695" y="414457"/>
                    </a:cubicBezTo>
                    <a:cubicBezTo>
                      <a:pt x="208025" y="405027"/>
                      <a:pt x="167638" y="373499"/>
                      <a:pt x="169639" y="342257"/>
                    </a:cubicBezTo>
                    <a:cubicBezTo>
                      <a:pt x="172020" y="302919"/>
                      <a:pt x="201167" y="279392"/>
                      <a:pt x="236314" y="266057"/>
                    </a:cubicBezTo>
                    <a:cubicBezTo>
                      <a:pt x="292702" y="244626"/>
                      <a:pt x="331564" y="275582"/>
                      <a:pt x="355186" y="294442"/>
                    </a:cubicBezTo>
                    <a:cubicBezTo>
                      <a:pt x="400239" y="330446"/>
                      <a:pt x="426814" y="332732"/>
                      <a:pt x="464437" y="295585"/>
                    </a:cubicBezTo>
                    <a:cubicBezTo>
                      <a:pt x="531589" y="227957"/>
                      <a:pt x="537875" y="216051"/>
                      <a:pt x="473486" y="167664"/>
                    </a:cubicBezTo>
                    <a:cubicBezTo>
                      <a:pt x="444054" y="145566"/>
                      <a:pt x="411383" y="129945"/>
                      <a:pt x="375379" y="121849"/>
                    </a:cubicBezTo>
                    <a:cubicBezTo>
                      <a:pt x="350518" y="116324"/>
                      <a:pt x="339851"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5"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5" y="732782"/>
                    </a:cubicBezTo>
                    <a:cubicBezTo>
                      <a:pt x="208025" y="732782"/>
                      <a:pt x="208025" y="732782"/>
                      <a:pt x="208025" y="732782"/>
                    </a:cubicBezTo>
                    <a:cubicBezTo>
                      <a:pt x="169639" y="713637"/>
                      <a:pt x="127538" y="676871"/>
                      <a:pt x="78008" y="774026"/>
                    </a:cubicBezTo>
                    <a:cubicBezTo>
                      <a:pt x="55339" y="818317"/>
                      <a:pt x="55339" y="827842"/>
                      <a:pt x="88009" y="853464"/>
                    </a:cubicBezTo>
                    <a:cubicBezTo>
                      <a:pt x="119442" y="878134"/>
                      <a:pt x="141064" y="894517"/>
                      <a:pt x="171829" y="904613"/>
                    </a:cubicBezTo>
                    <a:cubicBezTo>
                      <a:pt x="235552" y="925568"/>
                      <a:pt x="236314" y="923092"/>
                      <a:pt x="235837" y="986909"/>
                    </a:cubicBezTo>
                    <a:cubicBezTo>
                      <a:pt x="235647" y="1016151"/>
                      <a:pt x="235456" y="1035677"/>
                      <a:pt x="264889" y="1037392"/>
                    </a:cubicBezTo>
                    <a:cubicBezTo>
                      <a:pt x="294416" y="1039106"/>
                      <a:pt x="328516" y="1037392"/>
                      <a:pt x="360139" y="1037392"/>
                    </a:cubicBezTo>
                    <a:cubicBezTo>
                      <a:pt x="398239" y="1037487"/>
                      <a:pt x="398239" y="1008912"/>
                      <a:pt x="397953" y="964526"/>
                    </a:cubicBezTo>
                    <a:close/>
                  </a:path>
                </a:pathLst>
              </a:custGeom>
              <a:solidFill>
                <a:srgbClr val="FBBA03"/>
              </a:solidFill>
              <a:ln w="9525" cap="flat">
                <a:noFill/>
                <a:prstDash val="solid"/>
                <a:miter/>
              </a:ln>
            </p:spPr>
            <p:txBody>
              <a:bodyPr rtlCol="0" anchor="ctr"/>
              <a:lstStyle/>
              <a:p>
                <a:endParaRPr lang="ko-KR" altLang="en-US"/>
              </a:p>
            </p:txBody>
          </p:sp>
        </p:grpSp>
      </p:grpSp>
      <p:grpSp>
        <p:nvGrpSpPr>
          <p:cNvPr id="43" name="그룹 20">
            <a:extLst>
              <a:ext uri="{FF2B5EF4-FFF2-40B4-BE49-F238E27FC236}">
                <a16:creationId xmlns:a16="http://schemas.microsoft.com/office/drawing/2014/main" id="{44FA08A7-D4B2-4292-A3B5-FD1A82ED0D6E}"/>
              </a:ext>
            </a:extLst>
          </p:cNvPr>
          <p:cNvGrpSpPr/>
          <p:nvPr/>
        </p:nvGrpSpPr>
        <p:grpSpPr>
          <a:xfrm>
            <a:off x="5542382" y="4491383"/>
            <a:ext cx="6354344" cy="954107"/>
            <a:chOff x="959011" y="3630157"/>
            <a:chExt cx="6354344" cy="954107"/>
          </a:xfrm>
        </p:grpSpPr>
        <p:sp>
          <p:nvSpPr>
            <p:cNvPr id="44" name="TextBox 43">
              <a:extLst>
                <a:ext uri="{FF2B5EF4-FFF2-40B4-BE49-F238E27FC236}">
                  <a16:creationId xmlns:a16="http://schemas.microsoft.com/office/drawing/2014/main" id="{1D9945AA-B14F-44D6-B68F-47C5A29BEDB1}"/>
                </a:ext>
              </a:extLst>
            </p:cNvPr>
            <p:cNvSpPr txBox="1"/>
            <p:nvPr/>
          </p:nvSpPr>
          <p:spPr>
            <a:xfrm>
              <a:off x="959011" y="3725844"/>
              <a:ext cx="1513664" cy="307777"/>
            </a:xfrm>
            <a:prstGeom prst="rect">
              <a:avLst/>
            </a:prstGeom>
            <a:noFill/>
          </p:spPr>
          <p:txBody>
            <a:bodyPr wrap="square" rtlCol="0">
              <a:spAutoFit/>
            </a:bodyPr>
            <a:lstStyle/>
            <a:p>
              <a:pPr algn="r"/>
              <a:r>
                <a:rPr lang="en-US" altLang="ko-KR" sz="1400" b="1" dirty="0" smtClean="0">
                  <a:solidFill>
                    <a:schemeClr val="accent3"/>
                  </a:solidFill>
                  <a:cs typeface="Arial" pitchFamily="34" charset="0"/>
                </a:rPr>
                <a:t>METHODS</a:t>
              </a:r>
              <a:endParaRPr lang="ko-KR" altLang="en-US" sz="1400" b="1" dirty="0">
                <a:solidFill>
                  <a:schemeClr val="accent3"/>
                </a:solidFill>
                <a:cs typeface="Arial" pitchFamily="34" charset="0"/>
              </a:endParaRPr>
            </a:p>
          </p:txBody>
        </p:sp>
        <p:sp>
          <p:nvSpPr>
            <p:cNvPr id="45" name="TextBox 44">
              <a:extLst>
                <a:ext uri="{FF2B5EF4-FFF2-40B4-BE49-F238E27FC236}">
                  <a16:creationId xmlns:a16="http://schemas.microsoft.com/office/drawing/2014/main" id="{FB9911D2-FDB6-4805-88D2-283433320EA4}"/>
                </a:ext>
              </a:extLst>
            </p:cNvPr>
            <p:cNvSpPr txBox="1"/>
            <p:nvPr/>
          </p:nvSpPr>
          <p:spPr>
            <a:xfrm>
              <a:off x="2968085" y="3630157"/>
              <a:ext cx="4345270" cy="954107"/>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Convenience sample of N = 2,441.</a:t>
              </a:r>
            </a:p>
            <a:p>
              <a:r>
                <a:rPr lang="en-US" altLang="ko-KR" sz="1400" dirty="0" smtClean="0">
                  <a:solidFill>
                    <a:schemeClr val="tx1">
                      <a:lumMod val="75000"/>
                      <a:lumOff val="25000"/>
                    </a:schemeClr>
                  </a:solidFill>
                  <a:cs typeface="Arial" pitchFamily="34" charset="0"/>
                </a:rPr>
                <a:t>Self-report online questionnaire.</a:t>
              </a:r>
            </a:p>
            <a:p>
              <a:r>
                <a:rPr lang="en-US" altLang="ko-KR" sz="1400" dirty="0" smtClean="0">
                  <a:solidFill>
                    <a:schemeClr val="tx1">
                      <a:lumMod val="75000"/>
                      <a:lumOff val="25000"/>
                    </a:schemeClr>
                  </a:solidFill>
                  <a:cs typeface="Arial" pitchFamily="34" charset="0"/>
                </a:rPr>
                <a:t>Multivariable logistic regression models estimated the odds of citing reasons for LTHR and PHBs.</a:t>
              </a:r>
            </a:p>
          </p:txBody>
        </p:sp>
        <p:sp>
          <p:nvSpPr>
            <p:cNvPr id="46" name="Chevron 26">
              <a:extLst>
                <a:ext uri="{FF2B5EF4-FFF2-40B4-BE49-F238E27FC236}">
                  <a16:creationId xmlns:a16="http://schemas.microsoft.com/office/drawing/2014/main" id="{DF0E6E04-08F7-495C-9D3B-3B1F036C1A38}"/>
                </a:ext>
              </a:extLst>
            </p:cNvPr>
            <p:cNvSpPr/>
            <p:nvPr/>
          </p:nvSpPr>
          <p:spPr>
            <a:xfrm>
              <a:off x="2601327" y="3764561"/>
              <a:ext cx="194565" cy="200987"/>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47" name="그룹 4">
            <a:extLst>
              <a:ext uri="{FF2B5EF4-FFF2-40B4-BE49-F238E27FC236}">
                <a16:creationId xmlns:a16="http://schemas.microsoft.com/office/drawing/2014/main" id="{A48007DD-C739-4D7F-8A66-80DD69D3FA8B}"/>
              </a:ext>
            </a:extLst>
          </p:cNvPr>
          <p:cNvGrpSpPr/>
          <p:nvPr/>
        </p:nvGrpSpPr>
        <p:grpSpPr>
          <a:xfrm>
            <a:off x="5491388" y="1642692"/>
            <a:ext cx="6175020" cy="1143533"/>
            <a:chOff x="959011" y="4662686"/>
            <a:chExt cx="5020197" cy="954107"/>
          </a:xfrm>
        </p:grpSpPr>
        <p:sp>
          <p:nvSpPr>
            <p:cNvPr id="48" name="TextBox 47">
              <a:extLst>
                <a:ext uri="{FF2B5EF4-FFF2-40B4-BE49-F238E27FC236}">
                  <a16:creationId xmlns:a16="http://schemas.microsoft.com/office/drawing/2014/main" id="{4BAF821C-6B98-48F4-914B-BF54DF8B06E8}"/>
                </a:ext>
              </a:extLst>
            </p:cNvPr>
            <p:cNvSpPr txBox="1"/>
            <p:nvPr/>
          </p:nvSpPr>
          <p:spPr>
            <a:xfrm>
              <a:off x="959011" y="4759793"/>
              <a:ext cx="1513664" cy="307777"/>
            </a:xfrm>
            <a:prstGeom prst="rect">
              <a:avLst/>
            </a:prstGeom>
            <a:noFill/>
          </p:spPr>
          <p:txBody>
            <a:bodyPr wrap="square" rtlCol="0">
              <a:spAutoFit/>
            </a:bodyPr>
            <a:lstStyle/>
            <a:p>
              <a:pPr algn="r"/>
              <a:r>
                <a:rPr lang="en-US" altLang="ko-KR" sz="1400" b="1" dirty="0" smtClean="0">
                  <a:solidFill>
                    <a:schemeClr val="accent2"/>
                  </a:solidFill>
                  <a:cs typeface="Arial" pitchFamily="34" charset="0"/>
                </a:rPr>
                <a:t>BACKGROUND</a:t>
              </a:r>
              <a:endParaRPr lang="ko-KR" altLang="en-US" sz="1400" b="1" dirty="0">
                <a:solidFill>
                  <a:schemeClr val="accent2"/>
                </a:solidFill>
                <a:cs typeface="Arial" pitchFamily="34" charset="0"/>
              </a:endParaRPr>
            </a:p>
          </p:txBody>
        </p:sp>
        <p:sp>
          <p:nvSpPr>
            <p:cNvPr id="49" name="TextBox 48">
              <a:extLst>
                <a:ext uri="{FF2B5EF4-FFF2-40B4-BE49-F238E27FC236}">
                  <a16:creationId xmlns:a16="http://schemas.microsoft.com/office/drawing/2014/main" id="{7298EB49-CD27-4CE1-9686-152ECDAC562C}"/>
                </a:ext>
              </a:extLst>
            </p:cNvPr>
            <p:cNvSpPr txBox="1"/>
            <p:nvPr/>
          </p:nvSpPr>
          <p:spPr>
            <a:xfrm>
              <a:off x="2968085" y="4662686"/>
              <a:ext cx="3011123" cy="954107"/>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Limited data existed on US compliance with movement restrictions and protective health behaviors during C19.</a:t>
              </a:r>
              <a:endParaRPr lang="en-US" altLang="ko-KR" sz="1400" dirty="0">
                <a:solidFill>
                  <a:schemeClr val="tx1">
                    <a:lumMod val="75000"/>
                    <a:lumOff val="25000"/>
                  </a:schemeClr>
                </a:solidFill>
                <a:cs typeface="Arial" pitchFamily="34" charset="0"/>
              </a:endParaRPr>
            </a:p>
          </p:txBody>
        </p:sp>
        <p:sp>
          <p:nvSpPr>
            <p:cNvPr id="50" name="Chevron 27">
              <a:extLst>
                <a:ext uri="{FF2B5EF4-FFF2-40B4-BE49-F238E27FC236}">
                  <a16:creationId xmlns:a16="http://schemas.microsoft.com/office/drawing/2014/main" id="{5638B7EF-9B94-4FAA-99D2-844180D97790}"/>
                </a:ext>
              </a:extLst>
            </p:cNvPr>
            <p:cNvSpPr/>
            <p:nvPr/>
          </p:nvSpPr>
          <p:spPr>
            <a:xfrm>
              <a:off x="2601327" y="4797091"/>
              <a:ext cx="194565" cy="200987"/>
            </a:xfrm>
            <a:prstGeom prst="chevron">
              <a:avLst>
                <a:gd name="adj" fmla="val 548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51" name="그룹 3">
            <a:extLst>
              <a:ext uri="{FF2B5EF4-FFF2-40B4-BE49-F238E27FC236}">
                <a16:creationId xmlns:a16="http://schemas.microsoft.com/office/drawing/2014/main" id="{7F0731DC-2551-49DC-8675-1EE3ECC5B89C}"/>
              </a:ext>
            </a:extLst>
          </p:cNvPr>
          <p:cNvGrpSpPr/>
          <p:nvPr/>
        </p:nvGrpSpPr>
        <p:grpSpPr>
          <a:xfrm>
            <a:off x="5038244" y="2984072"/>
            <a:ext cx="6585253" cy="1429005"/>
            <a:chOff x="959011" y="5695216"/>
            <a:chExt cx="5020197" cy="1384995"/>
          </a:xfrm>
        </p:grpSpPr>
        <p:sp>
          <p:nvSpPr>
            <p:cNvPr id="52" name="TextBox 51">
              <a:extLst>
                <a:ext uri="{FF2B5EF4-FFF2-40B4-BE49-F238E27FC236}">
                  <a16:creationId xmlns:a16="http://schemas.microsoft.com/office/drawing/2014/main" id="{61E8AABE-6018-4406-AEA9-91A94603BDD2}"/>
                </a:ext>
              </a:extLst>
            </p:cNvPr>
            <p:cNvSpPr txBox="1"/>
            <p:nvPr/>
          </p:nvSpPr>
          <p:spPr>
            <a:xfrm>
              <a:off x="959011" y="5789485"/>
              <a:ext cx="1513664" cy="307777"/>
            </a:xfrm>
            <a:prstGeom prst="rect">
              <a:avLst/>
            </a:prstGeom>
            <a:noFill/>
          </p:spPr>
          <p:txBody>
            <a:bodyPr wrap="square" rtlCol="0">
              <a:spAutoFit/>
            </a:bodyPr>
            <a:lstStyle/>
            <a:p>
              <a:pPr algn="r"/>
              <a:r>
                <a:rPr lang="en-US" altLang="ko-KR" sz="1400" b="1" dirty="0" smtClean="0">
                  <a:solidFill>
                    <a:schemeClr val="accent1"/>
                  </a:solidFill>
                  <a:cs typeface="Arial" pitchFamily="34" charset="0"/>
                </a:rPr>
                <a:t>PURPOSE</a:t>
              </a:r>
              <a:endParaRPr lang="ko-KR" altLang="en-US" sz="1400" b="1" dirty="0">
                <a:solidFill>
                  <a:schemeClr val="accent1"/>
                </a:solidFill>
                <a:cs typeface="Arial" pitchFamily="34" charset="0"/>
              </a:endParaRPr>
            </a:p>
          </p:txBody>
        </p:sp>
        <p:sp>
          <p:nvSpPr>
            <p:cNvPr id="53" name="TextBox 52">
              <a:extLst>
                <a:ext uri="{FF2B5EF4-FFF2-40B4-BE49-F238E27FC236}">
                  <a16:creationId xmlns:a16="http://schemas.microsoft.com/office/drawing/2014/main" id="{F1ECCA5D-8246-4B12-AD60-599A65DB3BCF}"/>
                </a:ext>
              </a:extLst>
            </p:cNvPr>
            <p:cNvSpPr txBox="1"/>
            <p:nvPr/>
          </p:nvSpPr>
          <p:spPr>
            <a:xfrm>
              <a:off x="2968085" y="5695216"/>
              <a:ext cx="3011123" cy="1384995"/>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Evaluate the associations of individual and area level characteristics with reasons for leaving the home (LTHR) and subsequent protective health behaviors (PHBs)</a:t>
              </a:r>
              <a:endParaRPr lang="en-US" altLang="ko-KR" sz="1400" dirty="0">
                <a:solidFill>
                  <a:schemeClr val="tx1">
                    <a:lumMod val="75000"/>
                    <a:lumOff val="25000"/>
                  </a:schemeClr>
                </a:solidFill>
                <a:cs typeface="Arial" pitchFamily="34" charset="0"/>
              </a:endParaRPr>
            </a:p>
          </p:txBody>
        </p:sp>
        <p:sp>
          <p:nvSpPr>
            <p:cNvPr id="54" name="Chevron 28">
              <a:extLst>
                <a:ext uri="{FF2B5EF4-FFF2-40B4-BE49-F238E27FC236}">
                  <a16:creationId xmlns:a16="http://schemas.microsoft.com/office/drawing/2014/main" id="{43961D45-9699-4028-BAD8-962F5A5E73FB}"/>
                </a:ext>
              </a:extLst>
            </p:cNvPr>
            <p:cNvSpPr/>
            <p:nvPr/>
          </p:nvSpPr>
          <p:spPr>
            <a:xfrm>
              <a:off x="2601327" y="5829621"/>
              <a:ext cx="194565" cy="200987"/>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5161723"/>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2F872639-370F-4CCA-8511-A397629F6422}"/>
              </a:ext>
            </a:extLst>
          </p:cNvPr>
          <p:cNvSpPr/>
          <p:nvPr/>
        </p:nvSpPr>
        <p:spPr>
          <a:xfrm>
            <a:off x="7346367" y="158875"/>
            <a:ext cx="4344591" cy="600891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10">
            <a:extLst>
              <a:ext uri="{FF2B5EF4-FFF2-40B4-BE49-F238E27FC236}">
                <a16:creationId xmlns:a16="http://schemas.microsoft.com/office/drawing/2014/main" id="{E1D3BAE2-2BB7-474A-8C3A-C63E339C8579}"/>
              </a:ext>
            </a:extLst>
          </p:cNvPr>
          <p:cNvSpPr txBox="1">
            <a:spLocks/>
          </p:cNvSpPr>
          <p:nvPr/>
        </p:nvSpPr>
        <p:spPr>
          <a:xfrm>
            <a:off x="7676518" y="2701667"/>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endParaRPr lang="en-US" altLang="ko-KR" sz="2000" b="1" dirty="0" smtClean="0">
              <a:solidFill>
                <a:schemeClr val="tx1">
                  <a:lumMod val="75000"/>
                  <a:lumOff val="25000"/>
                </a:schemeClr>
              </a:solidFill>
              <a:latin typeface="+mj-lt"/>
              <a:cs typeface="Arial" pitchFamily="34" charset="0"/>
            </a:endParaRPr>
          </a:p>
          <a:p>
            <a:pPr marL="0" indent="0" algn="ctr">
              <a:lnSpc>
                <a:spcPct val="110000"/>
              </a:lnSpc>
              <a:buNone/>
            </a:pPr>
            <a:r>
              <a:rPr lang="en-US" altLang="ko-KR" sz="2000" b="1" dirty="0" smtClean="0">
                <a:solidFill>
                  <a:schemeClr val="tx1">
                    <a:lumMod val="75000"/>
                    <a:lumOff val="25000"/>
                  </a:schemeClr>
                </a:solidFill>
                <a:latin typeface="+mj-lt"/>
                <a:cs typeface="Arial" pitchFamily="34" charset="0"/>
              </a:rPr>
              <a:t>85% were educated to college degree level or higher</a:t>
            </a:r>
          </a:p>
          <a:p>
            <a:pPr marL="0" indent="0" algn="ctr">
              <a:lnSpc>
                <a:spcPct val="110000"/>
              </a:lnSpc>
              <a:buNone/>
            </a:pPr>
            <a:endParaRPr lang="en-US" altLang="ko-KR" sz="2000" b="1" dirty="0">
              <a:solidFill>
                <a:schemeClr val="tx1">
                  <a:lumMod val="75000"/>
                  <a:lumOff val="25000"/>
                </a:schemeClr>
              </a:solidFill>
              <a:latin typeface="+mj-lt"/>
              <a:cs typeface="Arial" pitchFamily="34" charset="0"/>
            </a:endParaRPr>
          </a:p>
          <a:p>
            <a:pPr marL="0" indent="0" algn="ctr">
              <a:lnSpc>
                <a:spcPct val="110000"/>
              </a:lnSpc>
              <a:buNone/>
            </a:pPr>
            <a:r>
              <a:rPr lang="en-US" altLang="ko-KR" sz="2000" b="1" dirty="0" smtClean="0">
                <a:solidFill>
                  <a:schemeClr val="tx1">
                    <a:lumMod val="75000"/>
                    <a:lumOff val="25000"/>
                  </a:schemeClr>
                </a:solidFill>
                <a:latin typeface="+mj-lt"/>
                <a:cs typeface="Arial" pitchFamily="34" charset="0"/>
              </a:rPr>
              <a:t>79% were Non- Hispanic White</a:t>
            </a:r>
          </a:p>
          <a:p>
            <a:pPr marL="0" indent="0" algn="ctr">
              <a:lnSpc>
                <a:spcPct val="110000"/>
              </a:lnSpc>
              <a:buNone/>
            </a:pPr>
            <a:endParaRPr lang="en-US" altLang="ko-KR" sz="2400" b="1" dirty="0">
              <a:solidFill>
                <a:schemeClr val="tx1">
                  <a:lumMod val="75000"/>
                  <a:lumOff val="25000"/>
                </a:schemeClr>
              </a:solidFill>
              <a:latin typeface="+mj-lt"/>
              <a:cs typeface="Arial" pitchFamily="34" charset="0"/>
            </a:endParaRPr>
          </a:p>
          <a:p>
            <a:pPr marL="0" indent="0" algn="ctr">
              <a:lnSpc>
                <a:spcPct val="110000"/>
              </a:lnSpc>
              <a:buNone/>
            </a:pPr>
            <a:endParaRPr lang="en-US" altLang="ko-KR" sz="2000" b="1" dirty="0" smtClean="0">
              <a:solidFill>
                <a:schemeClr val="tx1">
                  <a:lumMod val="75000"/>
                  <a:lumOff val="25000"/>
                </a:schemeClr>
              </a:solidFill>
              <a:latin typeface="+mj-lt"/>
              <a:cs typeface="Arial" pitchFamily="34" charset="0"/>
            </a:endParaRPr>
          </a:p>
          <a:p>
            <a:pPr marL="0" indent="0" algn="ctr">
              <a:lnSpc>
                <a:spcPct val="110000"/>
              </a:lnSpc>
              <a:buNone/>
            </a:pPr>
            <a:endParaRPr lang="en-US" altLang="ko-KR" sz="2000" b="1" dirty="0">
              <a:solidFill>
                <a:schemeClr val="tx1">
                  <a:lumMod val="75000"/>
                  <a:lumOff val="25000"/>
                </a:schemeClr>
              </a:solidFill>
              <a:latin typeface="+mj-lt"/>
              <a:cs typeface="Arial" pitchFamily="34" charset="0"/>
            </a:endParaRPr>
          </a:p>
          <a:p>
            <a:pPr marL="0" indent="0" algn="ctr">
              <a:lnSpc>
                <a:spcPct val="110000"/>
              </a:lnSpc>
              <a:buNone/>
            </a:pPr>
            <a:endParaRPr lang="en-US" altLang="ko-KR" sz="2000" b="1" dirty="0" smtClean="0">
              <a:solidFill>
                <a:schemeClr val="tx1">
                  <a:lumMod val="75000"/>
                  <a:lumOff val="25000"/>
                </a:schemeClr>
              </a:solidFill>
              <a:latin typeface="+mj-lt"/>
              <a:cs typeface="Arial" pitchFamily="34" charset="0"/>
            </a:endParaRPr>
          </a:p>
          <a:p>
            <a:pPr marL="0" indent="0" algn="ctr">
              <a:lnSpc>
                <a:spcPct val="110000"/>
              </a:lnSpc>
              <a:buNone/>
            </a:pPr>
            <a:endParaRPr lang="en-US" altLang="ko-KR" sz="2000" b="1" dirty="0">
              <a:solidFill>
                <a:schemeClr val="tx1">
                  <a:lumMod val="75000"/>
                  <a:lumOff val="25000"/>
                </a:schemeClr>
              </a:solidFill>
              <a:latin typeface="+mj-lt"/>
              <a:cs typeface="Arial" pitchFamily="34" charset="0"/>
            </a:endParaRPr>
          </a:p>
          <a:p>
            <a:pPr marL="0" indent="0" algn="ctr">
              <a:lnSpc>
                <a:spcPct val="110000"/>
              </a:lnSpc>
              <a:buNone/>
            </a:pPr>
            <a:r>
              <a:rPr lang="en-US" altLang="ko-KR" sz="2000" b="1" dirty="0" smtClean="0">
                <a:solidFill>
                  <a:schemeClr val="tx1">
                    <a:lumMod val="75000"/>
                    <a:lumOff val="25000"/>
                  </a:schemeClr>
                </a:solidFill>
                <a:latin typeface="+mj-lt"/>
                <a:cs typeface="Arial" pitchFamily="34" charset="0"/>
              </a:rPr>
              <a:t>April and May of 2020</a:t>
            </a:r>
            <a:endParaRPr lang="en-US" altLang="ko-KR" sz="2000" b="1" dirty="0">
              <a:solidFill>
                <a:schemeClr val="tx1">
                  <a:lumMod val="75000"/>
                  <a:lumOff val="25000"/>
                </a:schemeClr>
              </a:solidFill>
              <a:latin typeface="+mj-lt"/>
              <a:cs typeface="Arial" pitchFamily="34" charset="0"/>
            </a:endParaRPr>
          </a:p>
        </p:txBody>
      </p:sp>
      <p:sp>
        <p:nvSpPr>
          <p:cNvPr id="8" name="TextBox 7">
            <a:extLst>
              <a:ext uri="{FF2B5EF4-FFF2-40B4-BE49-F238E27FC236}">
                <a16:creationId xmlns:a16="http://schemas.microsoft.com/office/drawing/2014/main" id="{227C9257-3DDA-4C7D-B725-D48030D049F3}"/>
              </a:ext>
            </a:extLst>
          </p:cNvPr>
          <p:cNvSpPr txBox="1"/>
          <p:nvPr/>
        </p:nvSpPr>
        <p:spPr>
          <a:xfrm>
            <a:off x="392643" y="4194393"/>
            <a:ext cx="2469103" cy="1815882"/>
          </a:xfrm>
          <a:prstGeom prst="rect">
            <a:avLst/>
          </a:prstGeom>
          <a:noFill/>
        </p:spPr>
        <p:txBody>
          <a:bodyPr wrap="square" rtlCol="0" anchor="ctr">
            <a:spAutoFit/>
          </a:bodyPr>
          <a:lstStyle/>
          <a:p>
            <a:pPr algn="ctr"/>
            <a:r>
              <a:rPr lang="en-GB" altLang="ko-KR" sz="2800" dirty="0" smtClean="0">
                <a:solidFill>
                  <a:schemeClr val="bg1"/>
                </a:solidFill>
                <a:cs typeface="Arial" pitchFamily="34" charset="0"/>
              </a:rPr>
              <a:t>43% of the sample lived in Urban Areas</a:t>
            </a:r>
            <a:endParaRPr lang="ko-KR" altLang="en-US" sz="2800" dirty="0">
              <a:solidFill>
                <a:schemeClr val="bg1"/>
              </a:solidFill>
              <a:cs typeface="Arial" pitchFamily="34" charset="0"/>
            </a:endParaRPr>
          </a:p>
        </p:txBody>
      </p:sp>
      <p:sp>
        <p:nvSpPr>
          <p:cNvPr id="9" name="TextBox 8">
            <a:extLst>
              <a:ext uri="{FF2B5EF4-FFF2-40B4-BE49-F238E27FC236}">
                <a16:creationId xmlns:a16="http://schemas.microsoft.com/office/drawing/2014/main" id="{4A8A7CA1-DE45-40F8-9653-76306C5B5413}"/>
              </a:ext>
            </a:extLst>
          </p:cNvPr>
          <p:cNvSpPr txBox="1"/>
          <p:nvPr/>
        </p:nvSpPr>
        <p:spPr>
          <a:xfrm>
            <a:off x="73891" y="288424"/>
            <a:ext cx="6739136" cy="646331"/>
          </a:xfrm>
          <a:prstGeom prst="rect">
            <a:avLst/>
          </a:prstGeom>
          <a:noFill/>
        </p:spPr>
        <p:txBody>
          <a:bodyPr wrap="square" rtlCol="0" anchor="ctr">
            <a:spAutoFit/>
          </a:bodyPr>
          <a:lstStyle/>
          <a:p>
            <a:pPr algn="ctr"/>
            <a:r>
              <a:rPr lang="en-GB" altLang="ko-KR" sz="3600" dirty="0" smtClean="0">
                <a:solidFill>
                  <a:schemeClr val="accent3"/>
                </a:solidFill>
                <a:cs typeface="Arial" pitchFamily="34" charset="0"/>
              </a:rPr>
              <a:t>The Analytic Sample</a:t>
            </a:r>
            <a:endParaRPr lang="ko-KR" altLang="en-US" sz="3600" dirty="0">
              <a:solidFill>
                <a:schemeClr val="accent3"/>
              </a:solidFill>
              <a:cs typeface="Arial" pitchFamily="34" charset="0"/>
            </a:endParaRPr>
          </a:p>
        </p:txBody>
      </p:sp>
      <p:grpSp>
        <p:nvGrpSpPr>
          <p:cNvPr id="11" name="그룹 1">
            <a:extLst>
              <a:ext uri="{FF2B5EF4-FFF2-40B4-BE49-F238E27FC236}">
                <a16:creationId xmlns:a16="http://schemas.microsoft.com/office/drawing/2014/main" id="{3B01FD76-3B70-4AB7-A29B-C07390172CCB}"/>
              </a:ext>
            </a:extLst>
          </p:cNvPr>
          <p:cNvGrpSpPr/>
          <p:nvPr/>
        </p:nvGrpSpPr>
        <p:grpSpPr>
          <a:xfrm>
            <a:off x="1625601" y="1598689"/>
            <a:ext cx="2192262" cy="1179383"/>
            <a:chOff x="1326485" y="4687899"/>
            <a:chExt cx="1291681" cy="722105"/>
          </a:xfrm>
        </p:grpSpPr>
        <p:sp>
          <p:nvSpPr>
            <p:cNvPr id="12" name="Round Same Side Corner Rectangle 8">
              <a:extLst>
                <a:ext uri="{FF2B5EF4-FFF2-40B4-BE49-F238E27FC236}">
                  <a16:creationId xmlns:a16="http://schemas.microsoft.com/office/drawing/2014/main" id="{7669A57C-18E1-480A-9868-607962E93C8F}"/>
                </a:ext>
              </a:extLst>
            </p:cNvPr>
            <p:cNvSpPr/>
            <p:nvPr/>
          </p:nvSpPr>
          <p:spPr>
            <a:xfrm flipH="1">
              <a:off x="1326485" y="4687899"/>
              <a:ext cx="274173" cy="7221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TextBox 12">
              <a:extLst>
                <a:ext uri="{FF2B5EF4-FFF2-40B4-BE49-F238E27FC236}">
                  <a16:creationId xmlns:a16="http://schemas.microsoft.com/office/drawing/2014/main" id="{5C7B92D6-145E-4384-AC95-E36905232368}"/>
                </a:ext>
              </a:extLst>
            </p:cNvPr>
            <p:cNvSpPr txBox="1"/>
            <p:nvPr/>
          </p:nvSpPr>
          <p:spPr>
            <a:xfrm>
              <a:off x="1682062" y="4818120"/>
              <a:ext cx="936104" cy="461665"/>
            </a:xfrm>
            <a:prstGeom prst="rect">
              <a:avLst/>
            </a:prstGeom>
            <a:noFill/>
          </p:spPr>
          <p:txBody>
            <a:bodyPr wrap="square" rtlCol="0" anchor="ctr">
              <a:spAutoFit/>
            </a:bodyPr>
            <a:lstStyle/>
            <a:p>
              <a:pPr algn="ctr"/>
              <a:r>
                <a:rPr lang="en-US" altLang="ko-KR" sz="2400" b="1" dirty="0" smtClean="0">
                  <a:cs typeface="Arial" pitchFamily="34" charset="0"/>
                </a:rPr>
                <a:t>28%</a:t>
              </a:r>
              <a:endParaRPr lang="ko-KR" altLang="en-US" sz="2400" b="1" dirty="0">
                <a:cs typeface="Arial" pitchFamily="34" charset="0"/>
              </a:endParaRPr>
            </a:p>
          </p:txBody>
        </p:sp>
      </p:grpSp>
      <p:grpSp>
        <p:nvGrpSpPr>
          <p:cNvPr id="14" name="그룹 2">
            <a:extLst>
              <a:ext uri="{FF2B5EF4-FFF2-40B4-BE49-F238E27FC236}">
                <a16:creationId xmlns:a16="http://schemas.microsoft.com/office/drawing/2014/main" id="{C756CEB3-A7E0-4547-87D3-5AFEFA260981}"/>
              </a:ext>
            </a:extLst>
          </p:cNvPr>
          <p:cNvGrpSpPr/>
          <p:nvPr/>
        </p:nvGrpSpPr>
        <p:grpSpPr>
          <a:xfrm>
            <a:off x="4317619" y="1589624"/>
            <a:ext cx="2267907" cy="1208994"/>
            <a:chOff x="4063676" y="4678833"/>
            <a:chExt cx="1336251" cy="740235"/>
          </a:xfrm>
        </p:grpSpPr>
        <p:sp>
          <p:nvSpPr>
            <p:cNvPr id="15" name="Round Same Side Corner Rectangle 20">
              <a:extLst>
                <a:ext uri="{FF2B5EF4-FFF2-40B4-BE49-F238E27FC236}">
                  <a16:creationId xmlns:a16="http://schemas.microsoft.com/office/drawing/2014/main" id="{7F535DDC-CD58-4DE7-AC48-FE78FEF2BC09}"/>
                </a:ext>
              </a:extLst>
            </p:cNvPr>
            <p:cNvSpPr/>
            <p:nvPr/>
          </p:nvSpPr>
          <p:spPr>
            <a:xfrm rot="10800000">
              <a:off x="4063676" y="4678833"/>
              <a:ext cx="347007" cy="74023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TextBox 15">
              <a:extLst>
                <a:ext uri="{FF2B5EF4-FFF2-40B4-BE49-F238E27FC236}">
                  <a16:creationId xmlns:a16="http://schemas.microsoft.com/office/drawing/2014/main" id="{E75BB778-53AD-4B5B-8F53-35171F3A563F}"/>
                </a:ext>
              </a:extLst>
            </p:cNvPr>
            <p:cNvSpPr txBox="1"/>
            <p:nvPr/>
          </p:nvSpPr>
          <p:spPr>
            <a:xfrm>
              <a:off x="4463823" y="4818120"/>
              <a:ext cx="936104" cy="461665"/>
            </a:xfrm>
            <a:prstGeom prst="rect">
              <a:avLst/>
            </a:prstGeom>
            <a:noFill/>
          </p:spPr>
          <p:txBody>
            <a:bodyPr wrap="square" rtlCol="0" anchor="ctr">
              <a:spAutoFit/>
            </a:bodyPr>
            <a:lstStyle/>
            <a:p>
              <a:pPr algn="ctr"/>
              <a:r>
                <a:rPr lang="en-US" altLang="ko-KR" sz="2400" b="1" dirty="0" smtClean="0">
                  <a:cs typeface="Arial" pitchFamily="34" charset="0"/>
                </a:rPr>
                <a:t>72%</a:t>
              </a:r>
              <a:endParaRPr lang="ko-KR" altLang="en-US" sz="2400" b="1" dirty="0">
                <a:cs typeface="Arial" pitchFamily="34" charset="0"/>
              </a:endParaRPr>
            </a:p>
          </p:txBody>
        </p:sp>
      </p:grpSp>
      <p:sp>
        <p:nvSpPr>
          <p:cNvPr id="24" name="Rectangle 9">
            <a:extLst>
              <a:ext uri="{FF2B5EF4-FFF2-40B4-BE49-F238E27FC236}">
                <a16:creationId xmlns:a16="http://schemas.microsoft.com/office/drawing/2014/main" id="{F4DF7C3C-D955-465B-A7ED-DA6CEFF74209}"/>
              </a:ext>
            </a:extLst>
          </p:cNvPr>
          <p:cNvSpPr/>
          <p:nvPr/>
        </p:nvSpPr>
        <p:spPr>
          <a:xfrm>
            <a:off x="3586305" y="3917394"/>
            <a:ext cx="2740461" cy="1973396"/>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Parallelogram 15">
            <a:extLst>
              <a:ext uri="{FF2B5EF4-FFF2-40B4-BE49-F238E27FC236}">
                <a16:creationId xmlns:a16="http://schemas.microsoft.com/office/drawing/2014/main" id="{24ABDD0B-564D-4579-ACF2-A3B23447A0E6}"/>
              </a:ext>
            </a:extLst>
          </p:cNvPr>
          <p:cNvSpPr/>
          <p:nvPr/>
        </p:nvSpPr>
        <p:spPr>
          <a:xfrm rot="16200000">
            <a:off x="9120207" y="507436"/>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9071909" y="4521777"/>
            <a:ext cx="695362" cy="764629"/>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668670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Data Gathering</a:t>
            </a:r>
            <a:endParaRPr lang="en-US" dirty="0"/>
          </a:p>
        </p:txBody>
      </p:sp>
      <p:grpSp>
        <p:nvGrpSpPr>
          <p:cNvPr id="3" name="그룹 2">
            <a:extLst>
              <a:ext uri="{FF2B5EF4-FFF2-40B4-BE49-F238E27FC236}">
                <a16:creationId xmlns:a16="http://schemas.microsoft.com/office/drawing/2014/main" id="{200B1796-0BA9-4B5A-A6E6-384462665998}"/>
              </a:ext>
            </a:extLst>
          </p:cNvPr>
          <p:cNvGrpSpPr/>
          <p:nvPr/>
        </p:nvGrpSpPr>
        <p:grpSpPr>
          <a:xfrm>
            <a:off x="3951064" y="4332764"/>
            <a:ext cx="2202543" cy="1894797"/>
            <a:chOff x="10219162" y="4164615"/>
            <a:chExt cx="1972837" cy="1697186"/>
          </a:xfrm>
        </p:grpSpPr>
        <p:sp>
          <p:nvSpPr>
            <p:cNvPr id="4" name="자유형: 도형 3">
              <a:extLst>
                <a:ext uri="{FF2B5EF4-FFF2-40B4-BE49-F238E27FC236}">
                  <a16:creationId xmlns:a16="http://schemas.microsoft.com/office/drawing/2014/main" id="{BFD3D332-66D6-4E95-B808-4F42B84347CF}"/>
                </a:ext>
              </a:extLst>
            </p:cNvPr>
            <p:cNvSpPr/>
            <p:nvPr/>
          </p:nvSpPr>
          <p:spPr>
            <a:xfrm>
              <a:off x="10219162" y="5179159"/>
              <a:ext cx="1972837" cy="682642"/>
            </a:xfrm>
            <a:custGeom>
              <a:avLst/>
              <a:gdLst>
                <a:gd name="connsiteX0" fmla="*/ 1961096 w 1972837"/>
                <a:gd name="connsiteY0" fmla="*/ 95570 h 682642"/>
                <a:gd name="connsiteX1" fmla="*/ 1972838 w 1972837"/>
                <a:gd name="connsiteY1" fmla="*/ 83828 h 682642"/>
                <a:gd name="connsiteX2" fmla="*/ 1972838 w 1972837"/>
                <a:gd name="connsiteY2" fmla="*/ 11741 h 682642"/>
                <a:gd name="connsiteX3" fmla="*/ 1961096 w 1972837"/>
                <a:gd name="connsiteY3" fmla="*/ 0 h 682642"/>
                <a:gd name="connsiteX4" fmla="*/ 0 w 1972837"/>
                <a:gd name="connsiteY4" fmla="*/ 0 h 682642"/>
                <a:gd name="connsiteX5" fmla="*/ 0 w 1972837"/>
                <a:gd name="connsiteY5" fmla="*/ 682643 h 682642"/>
                <a:gd name="connsiteX6" fmla="*/ 1961096 w 1972837"/>
                <a:gd name="connsiteY6" fmla="*/ 682643 h 682642"/>
                <a:gd name="connsiteX7" fmla="*/ 1972838 w 1972837"/>
                <a:gd name="connsiteY7" fmla="*/ 670901 h 682642"/>
                <a:gd name="connsiteX8" fmla="*/ 1972838 w 1972837"/>
                <a:gd name="connsiteY8" fmla="*/ 598814 h 682642"/>
                <a:gd name="connsiteX9" fmla="*/ 1961096 w 1972837"/>
                <a:gd name="connsiteY9" fmla="*/ 587073 h 682642"/>
                <a:gd name="connsiteX10" fmla="*/ 706535 w 1972837"/>
                <a:gd name="connsiteY10" fmla="*/ 587073 h 682642"/>
                <a:gd name="connsiteX11" fmla="*/ 648511 w 1972837"/>
                <a:gd name="connsiteY11" fmla="*/ 529048 h 682642"/>
                <a:gd name="connsiteX12" fmla="*/ 648511 w 1972837"/>
                <a:gd name="connsiteY12" fmla="*/ 153595 h 682642"/>
                <a:gd name="connsiteX13" fmla="*/ 706535 w 1972837"/>
                <a:gd name="connsiteY13" fmla="*/ 95570 h 682642"/>
                <a:gd name="connsiteX14" fmla="*/ 1961096 w 1972837"/>
                <a:gd name="connsiteY14" fmla="*/ 95570 h 68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2837" h="682642">
                  <a:moveTo>
                    <a:pt x="1961096" y="95570"/>
                  </a:moveTo>
                  <a:cubicBezTo>
                    <a:pt x="1967581" y="95570"/>
                    <a:pt x="1972838" y="90314"/>
                    <a:pt x="1972838" y="83828"/>
                  </a:cubicBezTo>
                  <a:lnTo>
                    <a:pt x="1972838" y="11741"/>
                  </a:lnTo>
                  <a:cubicBezTo>
                    <a:pt x="1972838" y="5256"/>
                    <a:pt x="1967581" y="0"/>
                    <a:pt x="1961096" y="0"/>
                  </a:cubicBezTo>
                  <a:lnTo>
                    <a:pt x="0" y="0"/>
                  </a:lnTo>
                  <a:lnTo>
                    <a:pt x="0" y="682643"/>
                  </a:lnTo>
                  <a:lnTo>
                    <a:pt x="1961096" y="682643"/>
                  </a:lnTo>
                  <a:cubicBezTo>
                    <a:pt x="1967581" y="682643"/>
                    <a:pt x="1972838" y="677386"/>
                    <a:pt x="1972838" y="670901"/>
                  </a:cubicBezTo>
                  <a:lnTo>
                    <a:pt x="1972838" y="598814"/>
                  </a:lnTo>
                  <a:cubicBezTo>
                    <a:pt x="1972838" y="592329"/>
                    <a:pt x="1967581" y="587073"/>
                    <a:pt x="1961096" y="587073"/>
                  </a:cubicBezTo>
                  <a:lnTo>
                    <a:pt x="706535" y="587073"/>
                  </a:lnTo>
                  <a:cubicBezTo>
                    <a:pt x="674520" y="587073"/>
                    <a:pt x="648511" y="561064"/>
                    <a:pt x="648511" y="529048"/>
                  </a:cubicBezTo>
                  <a:lnTo>
                    <a:pt x="648511" y="153595"/>
                  </a:lnTo>
                  <a:cubicBezTo>
                    <a:pt x="648511" y="121579"/>
                    <a:pt x="674520" y="95570"/>
                    <a:pt x="706535" y="95570"/>
                  </a:cubicBezTo>
                  <a:lnTo>
                    <a:pt x="1961096" y="95570"/>
                  </a:lnTo>
                  <a:close/>
                </a:path>
              </a:pathLst>
            </a:custGeom>
            <a:solidFill>
              <a:srgbClr val="6BB7EE"/>
            </a:solidFill>
            <a:ln w="6826"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2B216553-A326-4340-B5FD-06AD354E8293}"/>
                </a:ext>
              </a:extLst>
            </p:cNvPr>
            <p:cNvSpPr/>
            <p:nvPr/>
          </p:nvSpPr>
          <p:spPr>
            <a:xfrm>
              <a:off x="10727457" y="5274729"/>
              <a:ext cx="1396278" cy="491502"/>
            </a:xfrm>
            <a:custGeom>
              <a:avLst/>
              <a:gdLst>
                <a:gd name="connsiteX0" fmla="*/ 54611 w 1256062"/>
                <a:gd name="connsiteY0" fmla="*/ 491503 h 491502"/>
                <a:gd name="connsiteX1" fmla="*/ 1256063 w 1256062"/>
                <a:gd name="connsiteY1" fmla="*/ 491503 h 491502"/>
                <a:gd name="connsiteX2" fmla="*/ 1256063 w 1256062"/>
                <a:gd name="connsiteY2" fmla="*/ 0 h 491502"/>
                <a:gd name="connsiteX3" fmla="*/ 54611 w 1256062"/>
                <a:gd name="connsiteY3" fmla="*/ 0 h 491502"/>
                <a:gd name="connsiteX4" fmla="*/ 0 w 1256062"/>
                <a:gd name="connsiteY4" fmla="*/ 54611 h 491502"/>
                <a:gd name="connsiteX5" fmla="*/ 0 w 1256062"/>
                <a:gd name="connsiteY5" fmla="*/ 436891 h 491502"/>
                <a:gd name="connsiteX6" fmla="*/ 54611 w 1256062"/>
                <a:gd name="connsiteY6" fmla="*/ 491503 h 49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6062" h="491502">
                  <a:moveTo>
                    <a:pt x="54611" y="491503"/>
                  </a:moveTo>
                  <a:lnTo>
                    <a:pt x="1256063" y="491503"/>
                  </a:lnTo>
                  <a:lnTo>
                    <a:pt x="1256063" y="0"/>
                  </a:lnTo>
                  <a:lnTo>
                    <a:pt x="54611" y="0"/>
                  </a:lnTo>
                  <a:cubicBezTo>
                    <a:pt x="24438" y="0"/>
                    <a:pt x="0" y="24439"/>
                    <a:pt x="0" y="54611"/>
                  </a:cubicBezTo>
                  <a:lnTo>
                    <a:pt x="0" y="436891"/>
                  </a:lnTo>
                  <a:cubicBezTo>
                    <a:pt x="0" y="467064"/>
                    <a:pt x="24438" y="491503"/>
                    <a:pt x="54611" y="491503"/>
                  </a:cubicBezTo>
                  <a:close/>
                </a:path>
              </a:pathLst>
            </a:custGeom>
            <a:solidFill>
              <a:srgbClr val="D9E8FD"/>
            </a:solidFill>
            <a:ln w="6826"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F66120C5-30A9-444F-8FD8-03E6A5E43A2E}"/>
                </a:ext>
              </a:extLst>
            </p:cNvPr>
            <p:cNvSpPr/>
            <p:nvPr/>
          </p:nvSpPr>
          <p:spPr>
            <a:xfrm>
              <a:off x="10219162" y="4680830"/>
              <a:ext cx="1884094" cy="477849"/>
            </a:xfrm>
            <a:custGeom>
              <a:avLst/>
              <a:gdLst>
                <a:gd name="connsiteX0" fmla="*/ 1872353 w 1884094"/>
                <a:gd name="connsiteY0" fmla="*/ 66899 h 477849"/>
                <a:gd name="connsiteX1" fmla="*/ 1884094 w 1884094"/>
                <a:gd name="connsiteY1" fmla="*/ 55158 h 477849"/>
                <a:gd name="connsiteX2" fmla="*/ 1884094 w 1884094"/>
                <a:gd name="connsiteY2" fmla="*/ 11741 h 477849"/>
                <a:gd name="connsiteX3" fmla="*/ 1872353 w 1884094"/>
                <a:gd name="connsiteY3" fmla="*/ 0 h 477849"/>
                <a:gd name="connsiteX4" fmla="*/ 0 w 1884094"/>
                <a:gd name="connsiteY4" fmla="*/ 0 h 477849"/>
                <a:gd name="connsiteX5" fmla="*/ 0 w 1884094"/>
                <a:gd name="connsiteY5" fmla="*/ 477850 h 477849"/>
                <a:gd name="connsiteX6" fmla="*/ 1872353 w 1884094"/>
                <a:gd name="connsiteY6" fmla="*/ 477850 h 477849"/>
                <a:gd name="connsiteX7" fmla="*/ 1884094 w 1884094"/>
                <a:gd name="connsiteY7" fmla="*/ 466108 h 477849"/>
                <a:gd name="connsiteX8" fmla="*/ 1884094 w 1884094"/>
                <a:gd name="connsiteY8" fmla="*/ 422692 h 477849"/>
                <a:gd name="connsiteX9" fmla="*/ 1872353 w 1884094"/>
                <a:gd name="connsiteY9" fmla="*/ 410951 h 477849"/>
                <a:gd name="connsiteX10" fmla="*/ 673836 w 1884094"/>
                <a:gd name="connsiteY10" fmla="*/ 410951 h 477849"/>
                <a:gd name="connsiteX11" fmla="*/ 619293 w 1884094"/>
                <a:gd name="connsiteY11" fmla="*/ 356408 h 477849"/>
                <a:gd name="connsiteX12" fmla="*/ 619293 w 1884094"/>
                <a:gd name="connsiteY12" fmla="*/ 121374 h 477849"/>
                <a:gd name="connsiteX13" fmla="*/ 673836 w 1884094"/>
                <a:gd name="connsiteY13" fmla="*/ 66831 h 477849"/>
                <a:gd name="connsiteX14" fmla="*/ 1872353 w 1884094"/>
                <a:gd name="connsiteY14" fmla="*/ 66831 h 47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4094" h="477849">
                  <a:moveTo>
                    <a:pt x="1872353" y="66899"/>
                  </a:moveTo>
                  <a:cubicBezTo>
                    <a:pt x="1878838" y="66899"/>
                    <a:pt x="1884094" y="61642"/>
                    <a:pt x="1884094" y="55158"/>
                  </a:cubicBezTo>
                  <a:lnTo>
                    <a:pt x="1884094" y="11741"/>
                  </a:lnTo>
                  <a:cubicBezTo>
                    <a:pt x="1884094" y="5256"/>
                    <a:pt x="1878838" y="0"/>
                    <a:pt x="1872353" y="0"/>
                  </a:cubicBezTo>
                  <a:lnTo>
                    <a:pt x="0" y="0"/>
                  </a:lnTo>
                  <a:lnTo>
                    <a:pt x="0" y="477850"/>
                  </a:lnTo>
                  <a:lnTo>
                    <a:pt x="1872353" y="477850"/>
                  </a:lnTo>
                  <a:cubicBezTo>
                    <a:pt x="1878838" y="477850"/>
                    <a:pt x="1884094" y="472593"/>
                    <a:pt x="1884094" y="466108"/>
                  </a:cubicBezTo>
                  <a:lnTo>
                    <a:pt x="1884094" y="422692"/>
                  </a:lnTo>
                  <a:cubicBezTo>
                    <a:pt x="1884094" y="416207"/>
                    <a:pt x="1878838" y="410951"/>
                    <a:pt x="1872353" y="410951"/>
                  </a:cubicBezTo>
                  <a:lnTo>
                    <a:pt x="673836" y="410951"/>
                  </a:lnTo>
                  <a:cubicBezTo>
                    <a:pt x="643733" y="410951"/>
                    <a:pt x="619293" y="386512"/>
                    <a:pt x="619293" y="356408"/>
                  </a:cubicBezTo>
                  <a:lnTo>
                    <a:pt x="619293" y="121374"/>
                  </a:lnTo>
                  <a:cubicBezTo>
                    <a:pt x="619293" y="91269"/>
                    <a:pt x="643733" y="66831"/>
                    <a:pt x="673836" y="66831"/>
                  </a:cubicBezTo>
                  <a:lnTo>
                    <a:pt x="1872353" y="66831"/>
                  </a:lnTo>
                  <a:close/>
                </a:path>
              </a:pathLst>
            </a:custGeom>
            <a:solidFill>
              <a:srgbClr val="136999"/>
            </a:solidFill>
            <a:ln w="6826"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BB57A629-7BFA-417F-9254-972E84442CA2}"/>
                </a:ext>
              </a:extLst>
            </p:cNvPr>
            <p:cNvSpPr/>
            <p:nvPr/>
          </p:nvSpPr>
          <p:spPr>
            <a:xfrm>
              <a:off x="10838524" y="4747729"/>
              <a:ext cx="1199539" cy="344052"/>
            </a:xfrm>
            <a:custGeom>
              <a:avLst/>
              <a:gdLst>
                <a:gd name="connsiteX0" fmla="*/ 54611 w 1199539"/>
                <a:gd name="connsiteY0" fmla="*/ 344052 h 344052"/>
                <a:gd name="connsiteX1" fmla="*/ 1199540 w 1199539"/>
                <a:gd name="connsiteY1" fmla="*/ 344052 h 344052"/>
                <a:gd name="connsiteX2" fmla="*/ 1199540 w 1199539"/>
                <a:gd name="connsiteY2" fmla="*/ 0 h 344052"/>
                <a:gd name="connsiteX3" fmla="*/ 54611 w 1199539"/>
                <a:gd name="connsiteY3" fmla="*/ 0 h 344052"/>
                <a:gd name="connsiteX4" fmla="*/ 0 w 1199539"/>
                <a:gd name="connsiteY4" fmla="*/ 54611 h 344052"/>
                <a:gd name="connsiteX5" fmla="*/ 0 w 1199539"/>
                <a:gd name="connsiteY5" fmla="*/ 289441 h 344052"/>
                <a:gd name="connsiteX6" fmla="*/ 54611 w 1199539"/>
                <a:gd name="connsiteY6" fmla="*/ 344052 h 3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539" h="344052">
                  <a:moveTo>
                    <a:pt x="54611" y="344052"/>
                  </a:moveTo>
                  <a:lnTo>
                    <a:pt x="1199540" y="344052"/>
                  </a:lnTo>
                  <a:lnTo>
                    <a:pt x="1199540" y="0"/>
                  </a:lnTo>
                  <a:lnTo>
                    <a:pt x="54611" y="0"/>
                  </a:lnTo>
                  <a:cubicBezTo>
                    <a:pt x="24439" y="0"/>
                    <a:pt x="0" y="24439"/>
                    <a:pt x="0" y="54611"/>
                  </a:cubicBezTo>
                  <a:lnTo>
                    <a:pt x="0" y="289441"/>
                  </a:lnTo>
                  <a:cubicBezTo>
                    <a:pt x="0" y="319613"/>
                    <a:pt x="24439" y="344052"/>
                    <a:pt x="54611" y="344052"/>
                  </a:cubicBezTo>
                  <a:close/>
                </a:path>
              </a:pathLst>
            </a:custGeom>
            <a:solidFill>
              <a:srgbClr val="D9E8FD"/>
            </a:solidFill>
            <a:ln w="6826"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F610BA9E-C667-4850-BB3F-421F6091A661}"/>
                </a:ext>
              </a:extLst>
            </p:cNvPr>
            <p:cNvSpPr/>
            <p:nvPr/>
          </p:nvSpPr>
          <p:spPr>
            <a:xfrm>
              <a:off x="10219162" y="4164615"/>
              <a:ext cx="1541066" cy="477849"/>
            </a:xfrm>
            <a:custGeom>
              <a:avLst/>
              <a:gdLst>
                <a:gd name="connsiteX0" fmla="*/ 1529325 w 1541066"/>
                <a:gd name="connsiteY0" fmla="*/ 66899 h 477849"/>
                <a:gd name="connsiteX1" fmla="*/ 1541066 w 1541066"/>
                <a:gd name="connsiteY1" fmla="*/ 55158 h 477849"/>
                <a:gd name="connsiteX2" fmla="*/ 1541066 w 1541066"/>
                <a:gd name="connsiteY2" fmla="*/ 11741 h 477849"/>
                <a:gd name="connsiteX3" fmla="*/ 1529325 w 1541066"/>
                <a:gd name="connsiteY3" fmla="*/ 0 h 477849"/>
                <a:gd name="connsiteX4" fmla="*/ 0 w 1541066"/>
                <a:gd name="connsiteY4" fmla="*/ 0 h 477849"/>
                <a:gd name="connsiteX5" fmla="*/ 0 w 1541066"/>
                <a:gd name="connsiteY5" fmla="*/ 477850 h 477849"/>
                <a:gd name="connsiteX6" fmla="*/ 1529325 w 1541066"/>
                <a:gd name="connsiteY6" fmla="*/ 477850 h 477849"/>
                <a:gd name="connsiteX7" fmla="*/ 1541066 w 1541066"/>
                <a:gd name="connsiteY7" fmla="*/ 466108 h 477849"/>
                <a:gd name="connsiteX8" fmla="*/ 1541066 w 1541066"/>
                <a:gd name="connsiteY8" fmla="*/ 422692 h 477849"/>
                <a:gd name="connsiteX9" fmla="*/ 1529325 w 1541066"/>
                <a:gd name="connsiteY9" fmla="*/ 410951 h 477849"/>
                <a:gd name="connsiteX10" fmla="*/ 559016 w 1541066"/>
                <a:gd name="connsiteY10" fmla="*/ 410951 h 477849"/>
                <a:gd name="connsiteX11" fmla="*/ 506589 w 1541066"/>
                <a:gd name="connsiteY11" fmla="*/ 358524 h 477849"/>
                <a:gd name="connsiteX12" fmla="*/ 506589 w 1541066"/>
                <a:gd name="connsiteY12" fmla="*/ 119394 h 477849"/>
                <a:gd name="connsiteX13" fmla="*/ 559016 w 1541066"/>
                <a:gd name="connsiteY13" fmla="*/ 66967 h 477849"/>
                <a:gd name="connsiteX14" fmla="*/ 1529325 w 1541066"/>
                <a:gd name="connsiteY14" fmla="*/ 66967 h 47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1066" h="477849">
                  <a:moveTo>
                    <a:pt x="1529325" y="66899"/>
                  </a:moveTo>
                  <a:cubicBezTo>
                    <a:pt x="1535810" y="66899"/>
                    <a:pt x="1541066" y="61642"/>
                    <a:pt x="1541066" y="55158"/>
                  </a:cubicBezTo>
                  <a:lnTo>
                    <a:pt x="1541066" y="11741"/>
                  </a:lnTo>
                  <a:cubicBezTo>
                    <a:pt x="1541066" y="5256"/>
                    <a:pt x="1535810" y="0"/>
                    <a:pt x="1529325" y="0"/>
                  </a:cubicBezTo>
                  <a:lnTo>
                    <a:pt x="0" y="0"/>
                  </a:lnTo>
                  <a:lnTo>
                    <a:pt x="0" y="477850"/>
                  </a:lnTo>
                  <a:lnTo>
                    <a:pt x="1529325" y="477850"/>
                  </a:lnTo>
                  <a:cubicBezTo>
                    <a:pt x="1535810" y="477850"/>
                    <a:pt x="1541066" y="472593"/>
                    <a:pt x="1541066" y="466108"/>
                  </a:cubicBezTo>
                  <a:lnTo>
                    <a:pt x="1541066" y="422692"/>
                  </a:lnTo>
                  <a:cubicBezTo>
                    <a:pt x="1541066" y="416207"/>
                    <a:pt x="1535810" y="410951"/>
                    <a:pt x="1529325" y="410951"/>
                  </a:cubicBezTo>
                  <a:lnTo>
                    <a:pt x="559016" y="410951"/>
                  </a:lnTo>
                  <a:cubicBezTo>
                    <a:pt x="530072" y="410951"/>
                    <a:pt x="506589" y="387468"/>
                    <a:pt x="506589" y="358524"/>
                  </a:cubicBezTo>
                  <a:lnTo>
                    <a:pt x="506589" y="119394"/>
                  </a:lnTo>
                  <a:cubicBezTo>
                    <a:pt x="506589" y="90450"/>
                    <a:pt x="530072" y="66967"/>
                    <a:pt x="559016" y="66967"/>
                  </a:cubicBezTo>
                  <a:lnTo>
                    <a:pt x="1529325" y="66967"/>
                  </a:lnTo>
                  <a:close/>
                </a:path>
              </a:pathLst>
            </a:custGeom>
            <a:solidFill>
              <a:srgbClr val="0466C7"/>
            </a:solidFill>
            <a:ln w="6826"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0061DA9E-DEC7-4709-A228-FD754581C27F}"/>
                </a:ext>
              </a:extLst>
            </p:cNvPr>
            <p:cNvSpPr/>
            <p:nvPr/>
          </p:nvSpPr>
          <p:spPr>
            <a:xfrm>
              <a:off x="10727457" y="4231514"/>
              <a:ext cx="981162" cy="344052"/>
            </a:xfrm>
            <a:custGeom>
              <a:avLst/>
              <a:gdLst>
                <a:gd name="connsiteX0" fmla="*/ 54611 w 981162"/>
                <a:gd name="connsiteY0" fmla="*/ 344052 h 344052"/>
                <a:gd name="connsiteX1" fmla="*/ 981162 w 981162"/>
                <a:gd name="connsiteY1" fmla="*/ 344052 h 344052"/>
                <a:gd name="connsiteX2" fmla="*/ 981162 w 981162"/>
                <a:gd name="connsiteY2" fmla="*/ 0 h 344052"/>
                <a:gd name="connsiteX3" fmla="*/ 54611 w 981162"/>
                <a:gd name="connsiteY3" fmla="*/ 0 h 344052"/>
                <a:gd name="connsiteX4" fmla="*/ 0 w 981162"/>
                <a:gd name="connsiteY4" fmla="*/ 54611 h 344052"/>
                <a:gd name="connsiteX5" fmla="*/ 0 w 981162"/>
                <a:gd name="connsiteY5" fmla="*/ 289441 h 344052"/>
                <a:gd name="connsiteX6" fmla="*/ 54611 w 981162"/>
                <a:gd name="connsiteY6" fmla="*/ 344052 h 3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1162" h="344052">
                  <a:moveTo>
                    <a:pt x="54611" y="344052"/>
                  </a:moveTo>
                  <a:lnTo>
                    <a:pt x="981162" y="344052"/>
                  </a:lnTo>
                  <a:lnTo>
                    <a:pt x="981162" y="0"/>
                  </a:lnTo>
                  <a:lnTo>
                    <a:pt x="54611" y="0"/>
                  </a:lnTo>
                  <a:cubicBezTo>
                    <a:pt x="24439" y="0"/>
                    <a:pt x="0" y="24439"/>
                    <a:pt x="0" y="54611"/>
                  </a:cubicBezTo>
                  <a:lnTo>
                    <a:pt x="0" y="289441"/>
                  </a:lnTo>
                  <a:cubicBezTo>
                    <a:pt x="0" y="319545"/>
                    <a:pt x="24439" y="344052"/>
                    <a:pt x="54611" y="344052"/>
                  </a:cubicBezTo>
                  <a:close/>
                </a:path>
              </a:pathLst>
            </a:custGeom>
            <a:solidFill>
              <a:srgbClr val="D9E8FD"/>
            </a:solidFill>
            <a:ln w="6826"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16126430-D8E8-4AA9-B807-79F340CAD064}"/>
                </a:ext>
              </a:extLst>
            </p:cNvPr>
            <p:cNvSpPr/>
            <p:nvPr/>
          </p:nvSpPr>
          <p:spPr>
            <a:xfrm>
              <a:off x="10224896" y="5170630"/>
              <a:ext cx="1938978" cy="8802"/>
            </a:xfrm>
            <a:custGeom>
              <a:avLst/>
              <a:gdLst>
                <a:gd name="connsiteX0" fmla="*/ 1938979 w 1938978"/>
                <a:gd name="connsiteY0" fmla="*/ 8802 h 8802"/>
                <a:gd name="connsiteX1" fmla="*/ 1857198 w 1938978"/>
                <a:gd name="connsiteY1" fmla="*/ 7642 h 8802"/>
                <a:gd name="connsiteX2" fmla="*/ 43007 w 1938978"/>
                <a:gd name="connsiteY2" fmla="*/ 6754 h 8802"/>
                <a:gd name="connsiteX3" fmla="*/ 0 w 1938978"/>
                <a:gd name="connsiteY3" fmla="*/ 1635 h 8802"/>
                <a:gd name="connsiteX4" fmla="*/ 977749 w 1938978"/>
                <a:gd name="connsiteY4" fmla="*/ 1020 h 8802"/>
                <a:gd name="connsiteX5" fmla="*/ 1901024 w 1938978"/>
                <a:gd name="connsiteY5" fmla="*/ 1362 h 8802"/>
                <a:gd name="connsiteX6" fmla="*/ 1938979 w 1938978"/>
                <a:gd name="connsiteY6" fmla="*/ 8802 h 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8978" h="8802">
                  <a:moveTo>
                    <a:pt x="1938979" y="8802"/>
                  </a:moveTo>
                  <a:cubicBezTo>
                    <a:pt x="1911741" y="8393"/>
                    <a:pt x="1884436" y="7642"/>
                    <a:pt x="1857198" y="7642"/>
                  </a:cubicBezTo>
                  <a:cubicBezTo>
                    <a:pt x="1252445" y="7369"/>
                    <a:pt x="647692" y="7164"/>
                    <a:pt x="43007" y="6754"/>
                  </a:cubicBezTo>
                  <a:cubicBezTo>
                    <a:pt x="28671" y="6754"/>
                    <a:pt x="13380" y="11192"/>
                    <a:pt x="0" y="1635"/>
                  </a:cubicBezTo>
                  <a:cubicBezTo>
                    <a:pt x="325894" y="1430"/>
                    <a:pt x="651856" y="1088"/>
                    <a:pt x="977749" y="1020"/>
                  </a:cubicBezTo>
                  <a:cubicBezTo>
                    <a:pt x="1285485" y="952"/>
                    <a:pt x="1593288" y="952"/>
                    <a:pt x="1901024" y="1362"/>
                  </a:cubicBezTo>
                  <a:cubicBezTo>
                    <a:pt x="1913721" y="1362"/>
                    <a:pt x="1928534" y="-4714"/>
                    <a:pt x="1938979" y="8802"/>
                  </a:cubicBezTo>
                  <a:close/>
                </a:path>
              </a:pathLst>
            </a:custGeom>
            <a:solidFill>
              <a:srgbClr val="E9F3FA"/>
            </a:solidFill>
            <a:ln w="6826"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9F59C89E-5FAB-4069-819A-3884740C839F}"/>
                </a:ext>
              </a:extLst>
            </p:cNvPr>
            <p:cNvSpPr/>
            <p:nvPr/>
          </p:nvSpPr>
          <p:spPr>
            <a:xfrm>
              <a:off x="10219302" y="5156222"/>
              <a:ext cx="1882725" cy="10203"/>
            </a:xfrm>
            <a:custGeom>
              <a:avLst/>
              <a:gdLst>
                <a:gd name="connsiteX0" fmla="*/ 65 w 1882725"/>
                <a:gd name="connsiteY0" fmla="*/ 3072 h 10203"/>
                <a:gd name="connsiteX1" fmla="*/ 44369 w 1882725"/>
                <a:gd name="connsiteY1" fmla="*/ 2116 h 10203"/>
                <a:gd name="connsiteX2" fmla="*/ 1835145 w 1882725"/>
                <a:gd name="connsiteY2" fmla="*/ 1980 h 10203"/>
                <a:gd name="connsiteX3" fmla="*/ 1882725 w 1882725"/>
                <a:gd name="connsiteY3" fmla="*/ 0 h 10203"/>
                <a:gd name="connsiteX4" fmla="*/ 1842040 w 1882725"/>
                <a:gd name="connsiteY4" fmla="*/ 8465 h 10203"/>
                <a:gd name="connsiteX5" fmla="*/ 953 w 1882725"/>
                <a:gd name="connsiteY5" fmla="*/ 8874 h 10203"/>
                <a:gd name="connsiteX6" fmla="*/ 65 w 1882725"/>
                <a:gd name="connsiteY6" fmla="*/ 3072 h 1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2725" h="10203">
                  <a:moveTo>
                    <a:pt x="65" y="3072"/>
                  </a:moveTo>
                  <a:cubicBezTo>
                    <a:pt x="14810" y="2730"/>
                    <a:pt x="29623" y="2116"/>
                    <a:pt x="44369" y="2116"/>
                  </a:cubicBezTo>
                  <a:cubicBezTo>
                    <a:pt x="641271" y="2048"/>
                    <a:pt x="1238243" y="2116"/>
                    <a:pt x="1835145" y="1980"/>
                  </a:cubicBezTo>
                  <a:cubicBezTo>
                    <a:pt x="1850983" y="1980"/>
                    <a:pt x="1866888" y="682"/>
                    <a:pt x="1882725" y="0"/>
                  </a:cubicBezTo>
                  <a:cubicBezTo>
                    <a:pt x="1872008" y="15905"/>
                    <a:pt x="1855625" y="8465"/>
                    <a:pt x="1842040" y="8465"/>
                  </a:cubicBezTo>
                  <a:cubicBezTo>
                    <a:pt x="1228344" y="8874"/>
                    <a:pt x="614649" y="8874"/>
                    <a:pt x="953" y="8874"/>
                  </a:cubicBezTo>
                  <a:cubicBezTo>
                    <a:pt x="134" y="7031"/>
                    <a:pt x="-140" y="5120"/>
                    <a:pt x="65" y="3072"/>
                  </a:cubicBezTo>
                  <a:close/>
                </a:path>
              </a:pathLst>
            </a:custGeom>
            <a:solidFill>
              <a:srgbClr val="E9F3FA"/>
            </a:solidFill>
            <a:ln w="6826" cap="flat">
              <a:noFill/>
              <a:prstDash val="solid"/>
              <a:miter/>
            </a:ln>
          </p:spPr>
          <p:txBody>
            <a:bodyPr rtlCol="0" anchor="ctr"/>
            <a:lstStyle/>
            <a:p>
              <a:endParaRPr lang="ko-KR" altLang="en-US"/>
            </a:p>
          </p:txBody>
        </p:sp>
      </p:grpSp>
      <p:sp>
        <p:nvSpPr>
          <p:cNvPr id="13" name="자유형: 도형 12">
            <a:extLst>
              <a:ext uri="{FF2B5EF4-FFF2-40B4-BE49-F238E27FC236}">
                <a16:creationId xmlns:a16="http://schemas.microsoft.com/office/drawing/2014/main" id="{2D02871E-87E3-4A73-8C8D-B46B4766E468}"/>
              </a:ext>
            </a:extLst>
          </p:cNvPr>
          <p:cNvSpPr/>
          <p:nvPr/>
        </p:nvSpPr>
        <p:spPr>
          <a:xfrm>
            <a:off x="841591" y="1796639"/>
            <a:ext cx="3109472" cy="4430922"/>
          </a:xfrm>
          <a:custGeom>
            <a:avLst/>
            <a:gdLst>
              <a:gd name="connsiteX0" fmla="*/ 0 w 2785182"/>
              <a:gd name="connsiteY0" fmla="*/ 0 h 3968816"/>
              <a:gd name="connsiteX1" fmla="*/ 2785183 w 2785182"/>
              <a:gd name="connsiteY1" fmla="*/ 0 h 3968816"/>
              <a:gd name="connsiteX2" fmla="*/ 2785183 w 2785182"/>
              <a:gd name="connsiteY2" fmla="*/ 3968817 h 3968816"/>
              <a:gd name="connsiteX3" fmla="*/ 0 w 2785182"/>
              <a:gd name="connsiteY3" fmla="*/ 3968817 h 3968816"/>
            </a:gdLst>
            <a:ahLst/>
            <a:cxnLst>
              <a:cxn ang="0">
                <a:pos x="connsiteX0" y="connsiteY0"/>
              </a:cxn>
              <a:cxn ang="0">
                <a:pos x="connsiteX1" y="connsiteY1"/>
              </a:cxn>
              <a:cxn ang="0">
                <a:pos x="connsiteX2" y="connsiteY2"/>
              </a:cxn>
              <a:cxn ang="0">
                <a:pos x="connsiteX3" y="connsiteY3"/>
              </a:cxn>
            </a:cxnLst>
            <a:rect l="l" t="t" r="r" b="b"/>
            <a:pathLst>
              <a:path w="2785182" h="3968816">
                <a:moveTo>
                  <a:pt x="0" y="0"/>
                </a:moveTo>
                <a:lnTo>
                  <a:pt x="2785183" y="0"/>
                </a:lnTo>
                <a:lnTo>
                  <a:pt x="2785183" y="3968817"/>
                </a:lnTo>
                <a:lnTo>
                  <a:pt x="0" y="3968817"/>
                </a:lnTo>
                <a:close/>
              </a:path>
            </a:pathLst>
          </a:custGeom>
          <a:solidFill>
            <a:schemeClr val="accent5"/>
          </a:solidFill>
          <a:ln w="6826"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19BD7223-06DE-45A7-8068-FA526982D341}"/>
              </a:ext>
            </a:extLst>
          </p:cNvPr>
          <p:cNvSpPr/>
          <p:nvPr/>
        </p:nvSpPr>
        <p:spPr>
          <a:xfrm>
            <a:off x="995922" y="1975190"/>
            <a:ext cx="2817044" cy="4084475"/>
          </a:xfrm>
          <a:custGeom>
            <a:avLst/>
            <a:gdLst>
              <a:gd name="connsiteX0" fmla="*/ 2478335 w 2523252"/>
              <a:gd name="connsiteY0" fmla="*/ 218 h 3658500"/>
              <a:gd name="connsiteX1" fmla="*/ 2523253 w 2523252"/>
              <a:gd name="connsiteY1" fmla="*/ 43224 h 3658500"/>
              <a:gd name="connsiteX2" fmla="*/ 2523184 w 2523252"/>
              <a:gd name="connsiteY2" fmla="*/ 3618020 h 3658500"/>
              <a:gd name="connsiteX3" fmla="*/ 2481338 w 2523252"/>
              <a:gd name="connsiteY3" fmla="*/ 3658501 h 3658500"/>
              <a:gd name="connsiteX4" fmla="*/ 44645 w 2523252"/>
              <a:gd name="connsiteY4" fmla="*/ 3658501 h 3658500"/>
              <a:gd name="connsiteX5" fmla="*/ 68 w 2523252"/>
              <a:gd name="connsiteY5" fmla="*/ 3615835 h 3658500"/>
              <a:gd name="connsiteX6" fmla="*/ 0 w 2523252"/>
              <a:gd name="connsiteY6" fmla="*/ 45955 h 3658500"/>
              <a:gd name="connsiteX7" fmla="*/ 46898 w 2523252"/>
              <a:gd name="connsiteY7" fmla="*/ 13 h 3658500"/>
              <a:gd name="connsiteX8" fmla="*/ 2478335 w 2523252"/>
              <a:gd name="connsiteY8" fmla="*/ 218 h 365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3252" h="3658500">
                <a:moveTo>
                  <a:pt x="2478335" y="218"/>
                </a:moveTo>
                <a:cubicBezTo>
                  <a:pt x="2512126" y="-55"/>
                  <a:pt x="2523253" y="7932"/>
                  <a:pt x="2523253" y="43224"/>
                </a:cubicBezTo>
                <a:cubicBezTo>
                  <a:pt x="2522297" y="1234846"/>
                  <a:pt x="2522365" y="2426399"/>
                  <a:pt x="2523184" y="3618020"/>
                </a:cubicBezTo>
                <a:cubicBezTo>
                  <a:pt x="2523184" y="3650787"/>
                  <a:pt x="2513559" y="3658569"/>
                  <a:pt x="2481338" y="3658501"/>
                </a:cubicBezTo>
                <a:cubicBezTo>
                  <a:pt x="1669130" y="3657613"/>
                  <a:pt x="856853" y="3657613"/>
                  <a:pt x="44645" y="3658501"/>
                </a:cubicBezTo>
                <a:cubicBezTo>
                  <a:pt x="10854" y="3658569"/>
                  <a:pt x="0" y="3651197"/>
                  <a:pt x="68" y="3615835"/>
                </a:cubicBezTo>
                <a:cubicBezTo>
                  <a:pt x="1024" y="2425853"/>
                  <a:pt x="1092" y="1235938"/>
                  <a:pt x="0" y="45955"/>
                </a:cubicBezTo>
                <a:cubicBezTo>
                  <a:pt x="0" y="8614"/>
                  <a:pt x="9966" y="-396"/>
                  <a:pt x="46898" y="13"/>
                </a:cubicBezTo>
                <a:cubicBezTo>
                  <a:pt x="232509" y="1925"/>
                  <a:pt x="2309313" y="1652"/>
                  <a:pt x="2478335" y="218"/>
                </a:cubicBezTo>
                <a:close/>
              </a:path>
            </a:pathLst>
          </a:custGeom>
          <a:solidFill>
            <a:srgbClr val="F7F6F8"/>
          </a:solidFill>
          <a:ln w="6826"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09FBFE18-FD4F-48E6-B38A-25FBB805ADCE}"/>
              </a:ext>
            </a:extLst>
          </p:cNvPr>
          <p:cNvSpPr/>
          <p:nvPr/>
        </p:nvSpPr>
        <p:spPr>
          <a:xfrm>
            <a:off x="2190287" y="1402080"/>
            <a:ext cx="480130" cy="262406"/>
          </a:xfrm>
          <a:custGeom>
            <a:avLst/>
            <a:gdLst>
              <a:gd name="connsiteX0" fmla="*/ 428802 w 430057"/>
              <a:gd name="connsiteY0" fmla="*/ 235040 h 235039"/>
              <a:gd name="connsiteX1" fmla="*/ 1126 w 430057"/>
              <a:gd name="connsiteY1" fmla="*/ 235040 h 235039"/>
              <a:gd name="connsiteX2" fmla="*/ 34 w 430057"/>
              <a:gd name="connsiteY2" fmla="*/ 33865 h 235039"/>
              <a:gd name="connsiteX3" fmla="*/ 33552 w 430057"/>
              <a:gd name="connsiteY3" fmla="*/ 6 h 235039"/>
              <a:gd name="connsiteX4" fmla="*/ 396377 w 430057"/>
              <a:gd name="connsiteY4" fmla="*/ 6 h 235039"/>
              <a:gd name="connsiteX5" fmla="*/ 430030 w 430057"/>
              <a:gd name="connsiteY5" fmla="*/ 33865 h 235039"/>
              <a:gd name="connsiteX6" fmla="*/ 428802 w 430057"/>
              <a:gd name="connsiteY6" fmla="*/ 235040 h 23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057" h="235039">
                <a:moveTo>
                  <a:pt x="428802" y="235040"/>
                </a:moveTo>
                <a:cubicBezTo>
                  <a:pt x="286266" y="235040"/>
                  <a:pt x="143662" y="235040"/>
                  <a:pt x="1126" y="235040"/>
                </a:cubicBezTo>
                <a:cubicBezTo>
                  <a:pt x="921" y="168004"/>
                  <a:pt x="1604" y="100900"/>
                  <a:pt x="34" y="33865"/>
                </a:cubicBezTo>
                <a:cubicBezTo>
                  <a:pt x="-580" y="8744"/>
                  <a:pt x="7065" y="-199"/>
                  <a:pt x="33552" y="6"/>
                </a:cubicBezTo>
                <a:cubicBezTo>
                  <a:pt x="154447" y="1235"/>
                  <a:pt x="275412" y="1235"/>
                  <a:pt x="396377" y="6"/>
                </a:cubicBezTo>
                <a:cubicBezTo>
                  <a:pt x="423000" y="-267"/>
                  <a:pt x="430577" y="8948"/>
                  <a:pt x="430030" y="33865"/>
                </a:cubicBezTo>
                <a:cubicBezTo>
                  <a:pt x="428529" y="100900"/>
                  <a:pt x="429007" y="168004"/>
                  <a:pt x="428802" y="235040"/>
                </a:cubicBezTo>
                <a:close/>
              </a:path>
            </a:pathLst>
          </a:custGeom>
          <a:solidFill>
            <a:schemeClr val="accent5"/>
          </a:solidFill>
          <a:ln w="6826"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B86CE555-2D49-4214-88AA-FC40C80608E9}"/>
              </a:ext>
            </a:extLst>
          </p:cNvPr>
          <p:cNvSpPr/>
          <p:nvPr/>
        </p:nvSpPr>
        <p:spPr>
          <a:xfrm>
            <a:off x="2285211" y="1489502"/>
            <a:ext cx="288844" cy="153644"/>
          </a:xfrm>
          <a:custGeom>
            <a:avLst/>
            <a:gdLst>
              <a:gd name="connsiteX0" fmla="*/ 237354 w 258720"/>
              <a:gd name="connsiteY0" fmla="*/ 137621 h 137620"/>
              <a:gd name="connsiteX1" fmla="*/ 21367 w 258720"/>
              <a:gd name="connsiteY1" fmla="*/ 137621 h 137620"/>
              <a:gd name="connsiteX2" fmla="*/ 0 w 258720"/>
              <a:gd name="connsiteY2" fmla="*/ 116254 h 137620"/>
              <a:gd name="connsiteX3" fmla="*/ 0 w 258720"/>
              <a:gd name="connsiteY3" fmla="*/ 21367 h 137620"/>
              <a:gd name="connsiteX4" fmla="*/ 21367 w 258720"/>
              <a:gd name="connsiteY4" fmla="*/ 0 h 137620"/>
              <a:gd name="connsiteX5" fmla="*/ 237354 w 258720"/>
              <a:gd name="connsiteY5" fmla="*/ 0 h 137620"/>
              <a:gd name="connsiteX6" fmla="*/ 258721 w 258720"/>
              <a:gd name="connsiteY6" fmla="*/ 21367 h 137620"/>
              <a:gd name="connsiteX7" fmla="*/ 258721 w 258720"/>
              <a:gd name="connsiteY7" fmla="*/ 116254 h 137620"/>
              <a:gd name="connsiteX8" fmla="*/ 237354 w 258720"/>
              <a:gd name="connsiteY8" fmla="*/ 137621 h 13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720" h="137620">
                <a:moveTo>
                  <a:pt x="237354" y="137621"/>
                </a:moveTo>
                <a:lnTo>
                  <a:pt x="21367" y="137621"/>
                </a:lnTo>
                <a:cubicBezTo>
                  <a:pt x="9556" y="137621"/>
                  <a:pt x="0" y="128064"/>
                  <a:pt x="0" y="116254"/>
                </a:cubicBezTo>
                <a:lnTo>
                  <a:pt x="0" y="21367"/>
                </a:lnTo>
                <a:cubicBezTo>
                  <a:pt x="0" y="9557"/>
                  <a:pt x="9556" y="0"/>
                  <a:pt x="21367" y="0"/>
                </a:cubicBezTo>
                <a:lnTo>
                  <a:pt x="237354" y="0"/>
                </a:lnTo>
                <a:cubicBezTo>
                  <a:pt x="249165" y="0"/>
                  <a:pt x="258721" y="9557"/>
                  <a:pt x="258721" y="21367"/>
                </a:cubicBezTo>
                <a:lnTo>
                  <a:pt x="258721" y="116254"/>
                </a:lnTo>
                <a:cubicBezTo>
                  <a:pt x="258653" y="128064"/>
                  <a:pt x="249165" y="137621"/>
                  <a:pt x="237354" y="137621"/>
                </a:cubicBezTo>
                <a:close/>
              </a:path>
            </a:pathLst>
          </a:custGeom>
          <a:solidFill>
            <a:srgbClr val="F9FBFD"/>
          </a:solidFill>
          <a:ln w="6826"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B68B5BE4-450E-4179-85C1-5AF5388792F6}"/>
              </a:ext>
            </a:extLst>
          </p:cNvPr>
          <p:cNvSpPr/>
          <p:nvPr/>
        </p:nvSpPr>
        <p:spPr>
          <a:xfrm>
            <a:off x="1657408" y="1665763"/>
            <a:ext cx="1535807" cy="357750"/>
          </a:xfrm>
          <a:custGeom>
            <a:avLst/>
            <a:gdLst>
              <a:gd name="connsiteX0" fmla="*/ 4539 w 1375636"/>
              <a:gd name="connsiteY0" fmla="*/ 271027 h 320440"/>
              <a:gd name="connsiteX1" fmla="*/ 4199 w 1375636"/>
              <a:gd name="connsiteY1" fmla="*/ 137092 h 320440"/>
              <a:gd name="connsiteX2" fmla="*/ 5223 w 1375636"/>
              <a:gd name="connsiteY2" fmla="*/ 49441 h 320440"/>
              <a:gd name="connsiteX3" fmla="*/ 53690 w 1375636"/>
              <a:gd name="connsiteY3" fmla="*/ 18 h 320440"/>
              <a:gd name="connsiteX4" fmla="*/ 1321903 w 1375636"/>
              <a:gd name="connsiteY4" fmla="*/ 18 h 320440"/>
              <a:gd name="connsiteX5" fmla="*/ 1370712 w 1375636"/>
              <a:gd name="connsiteY5" fmla="*/ 49373 h 320440"/>
              <a:gd name="connsiteX6" fmla="*/ 1372147 w 1375636"/>
              <a:gd name="connsiteY6" fmla="*/ 137161 h 320440"/>
              <a:gd name="connsiteX7" fmla="*/ 1371873 w 1375636"/>
              <a:gd name="connsiteY7" fmla="*/ 270822 h 320440"/>
              <a:gd name="connsiteX8" fmla="*/ 1344636 w 1375636"/>
              <a:gd name="connsiteY8" fmla="*/ 316764 h 320440"/>
              <a:gd name="connsiteX9" fmla="*/ 1280399 w 1375636"/>
              <a:gd name="connsiteY9" fmla="*/ 320314 h 320440"/>
              <a:gd name="connsiteX10" fmla="*/ 94990 w 1375636"/>
              <a:gd name="connsiteY10" fmla="*/ 320314 h 320440"/>
              <a:gd name="connsiteX11" fmla="*/ 30753 w 1375636"/>
              <a:gd name="connsiteY11" fmla="*/ 316764 h 320440"/>
              <a:gd name="connsiteX12" fmla="*/ 4539 w 1375636"/>
              <a:gd name="connsiteY12" fmla="*/ 271027 h 32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5636" h="320440">
                <a:moveTo>
                  <a:pt x="4539" y="271027"/>
                </a:moveTo>
                <a:cubicBezTo>
                  <a:pt x="4403" y="226382"/>
                  <a:pt x="4335" y="181737"/>
                  <a:pt x="4199" y="137092"/>
                </a:cubicBezTo>
                <a:cubicBezTo>
                  <a:pt x="4744" y="107875"/>
                  <a:pt x="7884" y="78385"/>
                  <a:pt x="5223" y="49441"/>
                </a:cubicBezTo>
                <a:cubicBezTo>
                  <a:pt x="1741" y="11827"/>
                  <a:pt x="13619" y="-460"/>
                  <a:pt x="53690" y="18"/>
                </a:cubicBezTo>
                <a:cubicBezTo>
                  <a:pt x="195270" y="1861"/>
                  <a:pt x="1183327" y="1861"/>
                  <a:pt x="1321903" y="18"/>
                </a:cubicBezTo>
                <a:cubicBezTo>
                  <a:pt x="1361770" y="-528"/>
                  <a:pt x="1374126" y="11486"/>
                  <a:pt x="1370712" y="49373"/>
                </a:cubicBezTo>
                <a:cubicBezTo>
                  <a:pt x="1368118" y="78385"/>
                  <a:pt x="1371463" y="107875"/>
                  <a:pt x="1372147" y="137161"/>
                </a:cubicBezTo>
                <a:cubicBezTo>
                  <a:pt x="1372078" y="181737"/>
                  <a:pt x="1371942" y="226314"/>
                  <a:pt x="1371873" y="270822"/>
                </a:cubicBezTo>
                <a:cubicBezTo>
                  <a:pt x="1382386" y="297445"/>
                  <a:pt x="1370098" y="311098"/>
                  <a:pt x="1344636" y="316764"/>
                </a:cubicBezTo>
                <a:cubicBezTo>
                  <a:pt x="1323474" y="321474"/>
                  <a:pt x="1301834" y="320314"/>
                  <a:pt x="1280399" y="320314"/>
                </a:cubicBezTo>
                <a:cubicBezTo>
                  <a:pt x="885285" y="320382"/>
                  <a:pt x="490103" y="320382"/>
                  <a:pt x="94990" y="320314"/>
                </a:cubicBezTo>
                <a:cubicBezTo>
                  <a:pt x="73554" y="320314"/>
                  <a:pt x="51915" y="321474"/>
                  <a:pt x="30753" y="316764"/>
                </a:cubicBezTo>
                <a:cubicBezTo>
                  <a:pt x="5223" y="311098"/>
                  <a:pt x="-7407" y="297786"/>
                  <a:pt x="4539" y="271027"/>
                </a:cubicBezTo>
                <a:close/>
              </a:path>
            </a:pathLst>
          </a:custGeom>
          <a:solidFill>
            <a:schemeClr val="accent2"/>
          </a:solidFill>
          <a:ln w="6826"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6EDA74F6-B893-49D0-9ACE-6B36EA0BC419}"/>
              </a:ext>
            </a:extLst>
          </p:cNvPr>
          <p:cNvSpPr/>
          <p:nvPr/>
        </p:nvSpPr>
        <p:spPr>
          <a:xfrm>
            <a:off x="1145833" y="2178464"/>
            <a:ext cx="639271" cy="639968"/>
          </a:xfrm>
          <a:custGeom>
            <a:avLst/>
            <a:gdLst>
              <a:gd name="connsiteX0" fmla="*/ 0 w 572601"/>
              <a:gd name="connsiteY0" fmla="*/ 285413 h 573225"/>
              <a:gd name="connsiteX1" fmla="*/ 285549 w 572601"/>
              <a:gd name="connsiteY1" fmla="*/ 0 h 573225"/>
              <a:gd name="connsiteX2" fmla="*/ 572601 w 572601"/>
              <a:gd name="connsiteY2" fmla="*/ 285276 h 573225"/>
              <a:gd name="connsiteX3" fmla="*/ 283979 w 572601"/>
              <a:gd name="connsiteY3" fmla="*/ 573215 h 573225"/>
              <a:gd name="connsiteX4" fmla="*/ 0 w 572601"/>
              <a:gd name="connsiteY4" fmla="*/ 285413 h 5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601" h="573225">
                <a:moveTo>
                  <a:pt x="0" y="285413"/>
                </a:moveTo>
                <a:cubicBezTo>
                  <a:pt x="0" y="126357"/>
                  <a:pt x="126357" y="0"/>
                  <a:pt x="285549" y="0"/>
                </a:cubicBezTo>
                <a:cubicBezTo>
                  <a:pt x="443718" y="0"/>
                  <a:pt x="572396" y="127927"/>
                  <a:pt x="572601" y="285276"/>
                </a:cubicBezTo>
                <a:cubicBezTo>
                  <a:pt x="572805" y="443923"/>
                  <a:pt x="441806" y="574581"/>
                  <a:pt x="283979" y="573215"/>
                </a:cubicBezTo>
                <a:cubicBezTo>
                  <a:pt x="125333" y="571782"/>
                  <a:pt x="68" y="444878"/>
                  <a:pt x="0" y="285413"/>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052E331D-B092-4CB1-A19C-829CEFEDE8F7}"/>
              </a:ext>
            </a:extLst>
          </p:cNvPr>
          <p:cNvSpPr/>
          <p:nvPr/>
        </p:nvSpPr>
        <p:spPr>
          <a:xfrm>
            <a:off x="1177503" y="5243604"/>
            <a:ext cx="578944" cy="400133"/>
          </a:xfrm>
          <a:custGeom>
            <a:avLst/>
            <a:gdLst>
              <a:gd name="connsiteX0" fmla="*/ 518566 w 518565"/>
              <a:gd name="connsiteY0" fmla="*/ 37866 h 358403"/>
              <a:gd name="connsiteX1" fmla="*/ 504981 w 518565"/>
              <a:gd name="connsiteY1" fmla="*/ 52475 h 358403"/>
              <a:gd name="connsiteX2" fmla="*/ 185573 w 518565"/>
              <a:gd name="connsiteY2" fmla="*/ 350107 h 358403"/>
              <a:gd name="connsiteX3" fmla="*/ 155604 w 518565"/>
              <a:gd name="connsiteY3" fmla="*/ 349902 h 358403"/>
              <a:gd name="connsiteX4" fmla="*/ 9724 w 518565"/>
              <a:gd name="connsiteY4" fmla="*/ 216309 h 358403"/>
              <a:gd name="connsiteX5" fmla="*/ 13547 w 518565"/>
              <a:gd name="connsiteY5" fmla="*/ 181835 h 358403"/>
              <a:gd name="connsiteX6" fmla="*/ 50136 w 518565"/>
              <a:gd name="connsiteY6" fmla="*/ 172756 h 358403"/>
              <a:gd name="connsiteX7" fmla="*/ 149939 w 518565"/>
              <a:gd name="connsiteY7" fmla="*/ 265732 h 358403"/>
              <a:gd name="connsiteX8" fmla="*/ 190556 w 518565"/>
              <a:gd name="connsiteY8" fmla="*/ 266005 h 358403"/>
              <a:gd name="connsiteX9" fmla="*/ 460268 w 518565"/>
              <a:gd name="connsiteY9" fmla="*/ 15134 h 358403"/>
              <a:gd name="connsiteX10" fmla="*/ 484160 w 518565"/>
              <a:gd name="connsiteY10" fmla="*/ 2574 h 358403"/>
              <a:gd name="connsiteX11" fmla="*/ 518566 w 518565"/>
              <a:gd name="connsiteY11" fmla="*/ 37866 h 3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565" h="358403">
                <a:moveTo>
                  <a:pt x="518566" y="37866"/>
                </a:moveTo>
                <a:cubicBezTo>
                  <a:pt x="513855" y="42986"/>
                  <a:pt x="509760" y="48037"/>
                  <a:pt x="504981" y="52475"/>
                </a:cubicBezTo>
                <a:cubicBezTo>
                  <a:pt x="398420" y="151594"/>
                  <a:pt x="291655" y="250441"/>
                  <a:pt x="185573" y="350107"/>
                </a:cubicBezTo>
                <a:cubicBezTo>
                  <a:pt x="173421" y="361507"/>
                  <a:pt x="167209" y="360893"/>
                  <a:pt x="155604" y="349902"/>
                </a:cubicBezTo>
                <a:cubicBezTo>
                  <a:pt x="107683" y="304643"/>
                  <a:pt x="59420" y="259657"/>
                  <a:pt x="9724" y="216309"/>
                </a:cubicBezTo>
                <a:cubicBezTo>
                  <a:pt x="-8844" y="200131"/>
                  <a:pt x="3034" y="192007"/>
                  <a:pt x="13547" y="181835"/>
                </a:cubicBezTo>
                <a:cubicBezTo>
                  <a:pt x="23786" y="172005"/>
                  <a:pt x="30203" y="152891"/>
                  <a:pt x="50136" y="172756"/>
                </a:cubicBezTo>
                <a:cubicBezTo>
                  <a:pt x="82289" y="204841"/>
                  <a:pt x="117854" y="233580"/>
                  <a:pt x="149939" y="265732"/>
                </a:cubicBezTo>
                <a:cubicBezTo>
                  <a:pt x="165502" y="281296"/>
                  <a:pt x="174445" y="281296"/>
                  <a:pt x="190556" y="266005"/>
                </a:cubicBezTo>
                <a:cubicBezTo>
                  <a:pt x="279709" y="181562"/>
                  <a:pt x="369954" y="98348"/>
                  <a:pt x="460268" y="15134"/>
                </a:cubicBezTo>
                <a:cubicBezTo>
                  <a:pt x="466753" y="9195"/>
                  <a:pt x="472282" y="-6028"/>
                  <a:pt x="484160" y="2574"/>
                </a:cubicBezTo>
                <a:cubicBezTo>
                  <a:pt x="496789" y="11789"/>
                  <a:pt x="506415" y="25101"/>
                  <a:pt x="518566" y="37866"/>
                </a:cubicBezTo>
                <a:close/>
              </a:path>
            </a:pathLst>
          </a:custGeom>
          <a:solidFill>
            <a:schemeClr val="accent1">
              <a:lumMod val="75000"/>
            </a:schemeClr>
          </a:solidFill>
          <a:ln w="6826"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BD63F617-0418-4C59-8B6B-ADD769456C55}"/>
              </a:ext>
            </a:extLst>
          </p:cNvPr>
          <p:cNvSpPr/>
          <p:nvPr/>
        </p:nvSpPr>
        <p:spPr>
          <a:xfrm>
            <a:off x="1178550" y="4499180"/>
            <a:ext cx="575775" cy="399909"/>
          </a:xfrm>
          <a:custGeom>
            <a:avLst/>
            <a:gdLst>
              <a:gd name="connsiteX0" fmla="*/ 515716 w 515727"/>
              <a:gd name="connsiteY0" fmla="*/ 35936 h 358202"/>
              <a:gd name="connsiteX1" fmla="*/ 504112 w 515727"/>
              <a:gd name="connsiteY1" fmla="*/ 52866 h 358202"/>
              <a:gd name="connsiteX2" fmla="*/ 185044 w 515727"/>
              <a:gd name="connsiteY2" fmla="*/ 349611 h 358202"/>
              <a:gd name="connsiteX3" fmla="*/ 154803 w 515727"/>
              <a:gd name="connsiteY3" fmla="*/ 350089 h 358202"/>
              <a:gd name="connsiteX4" fmla="*/ 11448 w 515727"/>
              <a:gd name="connsiteY4" fmla="*/ 219294 h 358202"/>
              <a:gd name="connsiteX5" fmla="*/ 14315 w 515727"/>
              <a:gd name="connsiteY5" fmla="*/ 179496 h 358202"/>
              <a:gd name="connsiteX6" fmla="*/ 50837 w 515727"/>
              <a:gd name="connsiteY6" fmla="*/ 174649 h 358202"/>
              <a:gd name="connsiteX7" fmla="*/ 147908 w 515727"/>
              <a:gd name="connsiteY7" fmla="*/ 265168 h 358202"/>
              <a:gd name="connsiteX8" fmla="*/ 190847 w 515727"/>
              <a:gd name="connsiteY8" fmla="*/ 265577 h 358202"/>
              <a:gd name="connsiteX9" fmla="*/ 459876 w 515727"/>
              <a:gd name="connsiteY9" fmla="*/ 14979 h 358202"/>
              <a:gd name="connsiteX10" fmla="*/ 483291 w 515727"/>
              <a:gd name="connsiteY10" fmla="*/ 2692 h 358202"/>
              <a:gd name="connsiteX11" fmla="*/ 515716 w 515727"/>
              <a:gd name="connsiteY11" fmla="*/ 35936 h 3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5727" h="358202">
                <a:moveTo>
                  <a:pt x="515716" y="35936"/>
                </a:moveTo>
                <a:cubicBezTo>
                  <a:pt x="516058" y="45494"/>
                  <a:pt x="508821" y="48497"/>
                  <a:pt x="504112" y="52866"/>
                </a:cubicBezTo>
                <a:cubicBezTo>
                  <a:pt x="397755" y="151781"/>
                  <a:pt x="291058" y="250355"/>
                  <a:pt x="185044" y="349611"/>
                </a:cubicBezTo>
                <a:cubicBezTo>
                  <a:pt x="173439" y="360533"/>
                  <a:pt x="166818" y="361420"/>
                  <a:pt x="154803" y="350089"/>
                </a:cubicBezTo>
                <a:cubicBezTo>
                  <a:pt x="107769" y="305649"/>
                  <a:pt x="60871" y="261072"/>
                  <a:pt x="11448" y="219294"/>
                </a:cubicBezTo>
                <a:cubicBezTo>
                  <a:pt x="-10260" y="200931"/>
                  <a:pt x="3666" y="192398"/>
                  <a:pt x="14315" y="179496"/>
                </a:cubicBezTo>
                <a:cubicBezTo>
                  <a:pt x="25374" y="166116"/>
                  <a:pt x="33361" y="156696"/>
                  <a:pt x="50837" y="174649"/>
                </a:cubicBezTo>
                <a:cubicBezTo>
                  <a:pt x="81692" y="206256"/>
                  <a:pt x="116575" y="233971"/>
                  <a:pt x="147908" y="265168"/>
                </a:cubicBezTo>
                <a:cubicBezTo>
                  <a:pt x="163950" y="281142"/>
                  <a:pt x="173439" y="282166"/>
                  <a:pt x="190847" y="265577"/>
                </a:cubicBezTo>
                <a:cubicBezTo>
                  <a:pt x="279590" y="181066"/>
                  <a:pt x="369699" y="97989"/>
                  <a:pt x="459876" y="14979"/>
                </a:cubicBezTo>
                <a:cubicBezTo>
                  <a:pt x="466088" y="9245"/>
                  <a:pt x="471413" y="-6183"/>
                  <a:pt x="483291" y="2692"/>
                </a:cubicBezTo>
                <a:cubicBezTo>
                  <a:pt x="495851" y="11976"/>
                  <a:pt x="505477" y="25151"/>
                  <a:pt x="515716" y="35936"/>
                </a:cubicBezTo>
                <a:close/>
              </a:path>
            </a:pathLst>
          </a:custGeom>
          <a:solidFill>
            <a:schemeClr val="accent1">
              <a:lumMod val="75000"/>
            </a:schemeClr>
          </a:solidFill>
          <a:ln w="6826"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F694FD82-40E3-498E-8211-078EC7465844}"/>
              </a:ext>
            </a:extLst>
          </p:cNvPr>
          <p:cNvSpPr/>
          <p:nvPr/>
        </p:nvSpPr>
        <p:spPr>
          <a:xfrm>
            <a:off x="1177868" y="3198884"/>
            <a:ext cx="573493" cy="400640"/>
          </a:xfrm>
          <a:custGeom>
            <a:avLst/>
            <a:gdLst>
              <a:gd name="connsiteX0" fmla="*/ 170364 w 513683"/>
              <a:gd name="connsiteY0" fmla="*/ 358857 h 358857"/>
              <a:gd name="connsiteX1" fmla="*/ 156642 w 513683"/>
              <a:gd name="connsiteY1" fmla="*/ 346638 h 358857"/>
              <a:gd name="connsiteX2" fmla="*/ 10284 w 513683"/>
              <a:gd name="connsiteY2" fmla="*/ 213523 h 358857"/>
              <a:gd name="connsiteX3" fmla="*/ 11991 w 513683"/>
              <a:gd name="connsiteY3" fmla="*/ 178776 h 358857"/>
              <a:gd name="connsiteX4" fmla="*/ 51106 w 513683"/>
              <a:gd name="connsiteY4" fmla="*/ 170175 h 358857"/>
              <a:gd name="connsiteX5" fmla="*/ 151045 w 513683"/>
              <a:gd name="connsiteY5" fmla="*/ 263014 h 358857"/>
              <a:gd name="connsiteX6" fmla="*/ 189136 w 513683"/>
              <a:gd name="connsiteY6" fmla="*/ 263082 h 358857"/>
              <a:gd name="connsiteX7" fmla="*/ 458029 w 513683"/>
              <a:gd name="connsiteY7" fmla="*/ 11392 h 358857"/>
              <a:gd name="connsiteX8" fmla="*/ 502606 w 513683"/>
              <a:gd name="connsiteY8" fmla="*/ 16239 h 358857"/>
              <a:gd name="connsiteX9" fmla="*/ 498442 w 513683"/>
              <a:gd name="connsiteY9" fmla="*/ 54876 h 358857"/>
              <a:gd name="connsiteX10" fmla="*/ 188454 w 513683"/>
              <a:gd name="connsiteY10" fmla="*/ 342542 h 358857"/>
              <a:gd name="connsiteX11" fmla="*/ 170364 w 513683"/>
              <a:gd name="connsiteY11" fmla="*/ 358857 h 35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3683" h="358857">
                <a:moveTo>
                  <a:pt x="170364" y="358857"/>
                </a:moveTo>
                <a:cubicBezTo>
                  <a:pt x="164903" y="354010"/>
                  <a:pt x="160671" y="350392"/>
                  <a:pt x="156642" y="346638"/>
                </a:cubicBezTo>
                <a:cubicBezTo>
                  <a:pt x="107970" y="302130"/>
                  <a:pt x="59981" y="256870"/>
                  <a:pt x="10284" y="213523"/>
                </a:cubicBezTo>
                <a:cubicBezTo>
                  <a:pt x="-6645" y="198709"/>
                  <a:pt x="-229" y="189971"/>
                  <a:pt x="11991" y="178776"/>
                </a:cubicBezTo>
                <a:cubicBezTo>
                  <a:pt x="23391" y="168332"/>
                  <a:pt x="30286" y="149081"/>
                  <a:pt x="51106" y="170175"/>
                </a:cubicBezTo>
                <a:cubicBezTo>
                  <a:pt x="82986" y="202532"/>
                  <a:pt x="118756" y="230998"/>
                  <a:pt x="151045" y="263014"/>
                </a:cubicBezTo>
                <a:cubicBezTo>
                  <a:pt x="165790" y="277623"/>
                  <a:pt x="174050" y="277350"/>
                  <a:pt x="189136" y="263082"/>
                </a:cubicBezTo>
                <a:cubicBezTo>
                  <a:pt x="278358" y="178776"/>
                  <a:pt x="369832" y="96791"/>
                  <a:pt x="458029" y="11392"/>
                </a:cubicBezTo>
                <a:cubicBezTo>
                  <a:pt x="480420" y="-10316"/>
                  <a:pt x="487452" y="3405"/>
                  <a:pt x="502606" y="16239"/>
                </a:cubicBezTo>
                <a:cubicBezTo>
                  <a:pt x="522675" y="33305"/>
                  <a:pt x="511890" y="42384"/>
                  <a:pt x="498442" y="54876"/>
                </a:cubicBezTo>
                <a:cubicBezTo>
                  <a:pt x="394885" y="150515"/>
                  <a:pt x="291738" y="246631"/>
                  <a:pt x="188454" y="342542"/>
                </a:cubicBezTo>
                <a:cubicBezTo>
                  <a:pt x="182856" y="347730"/>
                  <a:pt x="177054" y="352850"/>
                  <a:pt x="170364" y="358857"/>
                </a:cubicBezTo>
                <a:close/>
              </a:path>
            </a:pathLst>
          </a:custGeom>
          <a:solidFill>
            <a:schemeClr val="accent1">
              <a:lumMod val="75000"/>
            </a:schemeClr>
          </a:solidFill>
          <a:ln w="6826"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DF381BA1-204B-4190-A18A-632970185587}"/>
              </a:ext>
            </a:extLst>
          </p:cNvPr>
          <p:cNvSpPr/>
          <p:nvPr/>
        </p:nvSpPr>
        <p:spPr>
          <a:xfrm>
            <a:off x="1309815" y="2267145"/>
            <a:ext cx="308548" cy="414361"/>
          </a:xfrm>
          <a:custGeom>
            <a:avLst/>
            <a:gdLst>
              <a:gd name="connsiteX0" fmla="*/ 109383 w 276369"/>
              <a:gd name="connsiteY0" fmla="*/ 174102 h 371147"/>
              <a:gd name="connsiteX1" fmla="*/ 50471 w 276369"/>
              <a:gd name="connsiteY1" fmla="*/ 59077 h 371147"/>
              <a:gd name="connsiteX2" fmla="*/ 133072 w 276369"/>
              <a:gd name="connsiteY2" fmla="*/ 28 h 371147"/>
              <a:gd name="connsiteX3" fmla="*/ 213623 w 276369"/>
              <a:gd name="connsiteY3" fmla="*/ 62558 h 371147"/>
              <a:gd name="connsiteX4" fmla="*/ 160923 w 276369"/>
              <a:gd name="connsiteY4" fmla="*/ 167276 h 371147"/>
              <a:gd name="connsiteX5" fmla="*/ 200789 w 276369"/>
              <a:gd name="connsiteY5" fmla="*/ 180655 h 371147"/>
              <a:gd name="connsiteX6" fmla="*/ 276358 w 276369"/>
              <a:gd name="connsiteY6" fmla="*/ 271652 h 371147"/>
              <a:gd name="connsiteX7" fmla="*/ 201403 w 276369"/>
              <a:gd name="connsiteY7" fmla="*/ 359235 h 371147"/>
              <a:gd name="connsiteX8" fmla="*/ 56410 w 276369"/>
              <a:gd name="connsiteY8" fmla="*/ 351111 h 371147"/>
              <a:gd name="connsiteX9" fmla="*/ 24 w 276369"/>
              <a:gd name="connsiteY9" fmla="*/ 268648 h 371147"/>
              <a:gd name="connsiteX10" fmla="*/ 56478 w 276369"/>
              <a:gd name="connsiteY10" fmla="*/ 189598 h 371147"/>
              <a:gd name="connsiteX11" fmla="*/ 109383 w 276369"/>
              <a:gd name="connsiteY11" fmla="*/ 174102 h 37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369" h="371147">
                <a:moveTo>
                  <a:pt x="109383" y="174102"/>
                </a:moveTo>
                <a:cubicBezTo>
                  <a:pt x="50608" y="131983"/>
                  <a:pt x="35727" y="101947"/>
                  <a:pt x="50471" y="59077"/>
                </a:cubicBezTo>
                <a:cubicBezTo>
                  <a:pt x="62964" y="22623"/>
                  <a:pt x="96004" y="-928"/>
                  <a:pt x="133072" y="28"/>
                </a:cubicBezTo>
                <a:cubicBezTo>
                  <a:pt x="169798" y="984"/>
                  <a:pt x="204134" y="27675"/>
                  <a:pt x="213623" y="62558"/>
                </a:cubicBezTo>
                <a:cubicBezTo>
                  <a:pt x="224818" y="103653"/>
                  <a:pt x="207479" y="138878"/>
                  <a:pt x="160923" y="167276"/>
                </a:cubicBezTo>
                <a:cubicBezTo>
                  <a:pt x="171914" y="179700"/>
                  <a:pt x="188160" y="175536"/>
                  <a:pt x="200789" y="180655"/>
                </a:cubicBezTo>
                <a:cubicBezTo>
                  <a:pt x="247482" y="199838"/>
                  <a:pt x="277041" y="233833"/>
                  <a:pt x="276358" y="271652"/>
                </a:cubicBezTo>
                <a:cubicBezTo>
                  <a:pt x="275675" y="308378"/>
                  <a:pt x="246799" y="342715"/>
                  <a:pt x="201403" y="359235"/>
                </a:cubicBezTo>
                <a:cubicBezTo>
                  <a:pt x="152048" y="377188"/>
                  <a:pt x="103172" y="375140"/>
                  <a:pt x="56410" y="351111"/>
                </a:cubicBezTo>
                <a:cubicBezTo>
                  <a:pt x="23234" y="334045"/>
                  <a:pt x="-863" y="308037"/>
                  <a:pt x="24" y="268648"/>
                </a:cubicBezTo>
                <a:cubicBezTo>
                  <a:pt x="844" y="231034"/>
                  <a:pt x="24531" y="206459"/>
                  <a:pt x="56478" y="189598"/>
                </a:cubicBezTo>
                <a:cubicBezTo>
                  <a:pt x="72180" y="181338"/>
                  <a:pt x="88700" y="174921"/>
                  <a:pt x="109383" y="174102"/>
                </a:cubicBezTo>
                <a:close/>
              </a:path>
            </a:pathLst>
          </a:custGeom>
          <a:solidFill>
            <a:schemeClr val="bg1"/>
          </a:solidFill>
          <a:ln w="6826"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9B62AE3A-94E3-4607-96C9-120715A8A132}"/>
              </a:ext>
            </a:extLst>
          </p:cNvPr>
          <p:cNvSpPr/>
          <p:nvPr/>
        </p:nvSpPr>
        <p:spPr>
          <a:xfrm>
            <a:off x="2076235" y="3331483"/>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861DC708-4615-4C7A-971B-55873FFFEEAE}"/>
              </a:ext>
            </a:extLst>
          </p:cNvPr>
          <p:cNvSpPr/>
          <p:nvPr/>
        </p:nvSpPr>
        <p:spPr>
          <a:xfrm>
            <a:off x="2076235" y="3433913"/>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421956EC-E241-4F2D-8B3D-330B8DCF930E}"/>
              </a:ext>
            </a:extLst>
          </p:cNvPr>
          <p:cNvSpPr/>
          <p:nvPr/>
        </p:nvSpPr>
        <p:spPr>
          <a:xfrm>
            <a:off x="2076235" y="4595163"/>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B03A968F-6605-4C56-962B-69FAB84E5005}"/>
              </a:ext>
            </a:extLst>
          </p:cNvPr>
          <p:cNvSpPr/>
          <p:nvPr/>
        </p:nvSpPr>
        <p:spPr>
          <a:xfrm>
            <a:off x="2076235" y="4697593"/>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0059052F-0ED6-40FF-9C5B-C75A7E269347}"/>
              </a:ext>
            </a:extLst>
          </p:cNvPr>
          <p:cNvSpPr/>
          <p:nvPr/>
        </p:nvSpPr>
        <p:spPr>
          <a:xfrm>
            <a:off x="2076235" y="5342047"/>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9D8513D9-F5BD-4C4C-AA81-9824853A53FB}"/>
              </a:ext>
            </a:extLst>
          </p:cNvPr>
          <p:cNvSpPr/>
          <p:nvPr/>
        </p:nvSpPr>
        <p:spPr>
          <a:xfrm>
            <a:off x="2076235" y="5444476"/>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3BCACD45-5263-481B-8642-039011FE7D23}"/>
              </a:ext>
            </a:extLst>
          </p:cNvPr>
          <p:cNvSpPr/>
          <p:nvPr/>
        </p:nvSpPr>
        <p:spPr>
          <a:xfrm>
            <a:off x="2076235" y="2575531"/>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5C338DB0-A480-4F8A-B347-CC5797223EDC}"/>
              </a:ext>
            </a:extLst>
          </p:cNvPr>
          <p:cNvSpPr/>
          <p:nvPr/>
        </p:nvSpPr>
        <p:spPr>
          <a:xfrm>
            <a:off x="2076235" y="2723688"/>
            <a:ext cx="1509008" cy="28134"/>
          </a:xfrm>
          <a:custGeom>
            <a:avLst/>
            <a:gdLst>
              <a:gd name="connsiteX0" fmla="*/ 1342895 w 1351632"/>
              <a:gd name="connsiteY0" fmla="*/ 17476 h 17475"/>
              <a:gd name="connsiteX1" fmla="*/ 8738 w 1351632"/>
              <a:gd name="connsiteY1" fmla="*/ 17476 h 17475"/>
              <a:gd name="connsiteX2" fmla="*/ 0 w 1351632"/>
              <a:gd name="connsiteY2" fmla="*/ 8738 h 17475"/>
              <a:gd name="connsiteX3" fmla="*/ 0 w 1351632"/>
              <a:gd name="connsiteY3" fmla="*/ 8738 h 17475"/>
              <a:gd name="connsiteX4" fmla="*/ 8738 w 1351632"/>
              <a:gd name="connsiteY4" fmla="*/ 0 h 17475"/>
              <a:gd name="connsiteX5" fmla="*/ 1342895 w 1351632"/>
              <a:gd name="connsiteY5" fmla="*/ 0 h 17475"/>
              <a:gd name="connsiteX6" fmla="*/ 1351633 w 1351632"/>
              <a:gd name="connsiteY6" fmla="*/ 8738 h 17475"/>
              <a:gd name="connsiteX7" fmla="*/ 1351633 w 1351632"/>
              <a:gd name="connsiteY7" fmla="*/ 8738 h 17475"/>
              <a:gd name="connsiteX8" fmla="*/ 1342895 w 1351632"/>
              <a:gd name="connsiteY8" fmla="*/ 17476 h 1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632" h="17475">
                <a:moveTo>
                  <a:pt x="1342895" y="17476"/>
                </a:moveTo>
                <a:lnTo>
                  <a:pt x="8738" y="17476"/>
                </a:lnTo>
                <a:cubicBezTo>
                  <a:pt x="3891" y="17476"/>
                  <a:pt x="0" y="13585"/>
                  <a:pt x="0" y="8738"/>
                </a:cubicBezTo>
                <a:lnTo>
                  <a:pt x="0" y="8738"/>
                </a:lnTo>
                <a:cubicBezTo>
                  <a:pt x="0" y="3891"/>
                  <a:pt x="3891" y="0"/>
                  <a:pt x="8738" y="0"/>
                </a:cubicBezTo>
                <a:lnTo>
                  <a:pt x="1342895" y="0"/>
                </a:lnTo>
                <a:cubicBezTo>
                  <a:pt x="1347742" y="0"/>
                  <a:pt x="1351633" y="3891"/>
                  <a:pt x="1351633" y="8738"/>
                </a:cubicBezTo>
                <a:lnTo>
                  <a:pt x="1351633" y="8738"/>
                </a:lnTo>
                <a:cubicBezTo>
                  <a:pt x="1351633" y="13585"/>
                  <a:pt x="1347742" y="17476"/>
                  <a:pt x="1342895" y="17476"/>
                </a:cubicBezTo>
                <a:close/>
              </a:path>
            </a:pathLst>
          </a:custGeom>
          <a:solidFill>
            <a:schemeClr val="accent5">
              <a:lumMod val="50000"/>
            </a:schemeClr>
          </a:solidFill>
          <a:ln w="6826"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4B964070-3432-4D7A-96D7-670B49E43F24}"/>
              </a:ext>
            </a:extLst>
          </p:cNvPr>
          <p:cNvSpPr/>
          <p:nvPr/>
        </p:nvSpPr>
        <p:spPr>
          <a:xfrm>
            <a:off x="2091477" y="2401691"/>
            <a:ext cx="906928" cy="45727"/>
          </a:xfrm>
          <a:custGeom>
            <a:avLst/>
            <a:gdLst>
              <a:gd name="connsiteX0" fmla="*/ 798692 w 812344"/>
              <a:gd name="connsiteY0" fmla="*/ 40959 h 40958"/>
              <a:gd name="connsiteX1" fmla="*/ 13653 w 812344"/>
              <a:gd name="connsiteY1" fmla="*/ 40959 h 40958"/>
              <a:gd name="connsiteX2" fmla="*/ 0 w 812344"/>
              <a:gd name="connsiteY2" fmla="*/ 27306 h 40958"/>
              <a:gd name="connsiteX3" fmla="*/ 0 w 812344"/>
              <a:gd name="connsiteY3" fmla="*/ 13653 h 40958"/>
              <a:gd name="connsiteX4" fmla="*/ 13653 w 812344"/>
              <a:gd name="connsiteY4" fmla="*/ 0 h 40958"/>
              <a:gd name="connsiteX5" fmla="*/ 798692 w 812344"/>
              <a:gd name="connsiteY5" fmla="*/ 0 h 40958"/>
              <a:gd name="connsiteX6" fmla="*/ 812345 w 812344"/>
              <a:gd name="connsiteY6" fmla="*/ 13653 h 40958"/>
              <a:gd name="connsiteX7" fmla="*/ 812345 w 812344"/>
              <a:gd name="connsiteY7" fmla="*/ 27306 h 40958"/>
              <a:gd name="connsiteX8" fmla="*/ 798692 w 812344"/>
              <a:gd name="connsiteY8" fmla="*/ 40959 h 4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44" h="40958">
                <a:moveTo>
                  <a:pt x="798692" y="40959"/>
                </a:moveTo>
                <a:lnTo>
                  <a:pt x="13653" y="40959"/>
                </a:lnTo>
                <a:cubicBezTo>
                  <a:pt x="6144" y="40959"/>
                  <a:pt x="0" y="34815"/>
                  <a:pt x="0" y="27306"/>
                </a:cubicBezTo>
                <a:lnTo>
                  <a:pt x="0" y="13653"/>
                </a:lnTo>
                <a:cubicBezTo>
                  <a:pt x="0" y="6144"/>
                  <a:pt x="6144" y="0"/>
                  <a:pt x="13653" y="0"/>
                </a:cubicBezTo>
                <a:lnTo>
                  <a:pt x="798692" y="0"/>
                </a:lnTo>
                <a:cubicBezTo>
                  <a:pt x="806201" y="0"/>
                  <a:pt x="812345" y="6144"/>
                  <a:pt x="812345" y="13653"/>
                </a:cubicBezTo>
                <a:lnTo>
                  <a:pt x="812345" y="27306"/>
                </a:lnTo>
                <a:cubicBezTo>
                  <a:pt x="812345" y="34883"/>
                  <a:pt x="806201" y="40959"/>
                  <a:pt x="798692" y="40959"/>
                </a:cubicBezTo>
                <a:close/>
              </a:path>
            </a:pathLst>
          </a:custGeom>
          <a:solidFill>
            <a:schemeClr val="accent5">
              <a:lumMod val="50000"/>
            </a:schemeClr>
          </a:solidFill>
          <a:ln w="6826" cap="flat">
            <a:noFill/>
            <a:prstDash val="solid"/>
            <a:miter/>
          </a:ln>
        </p:spPr>
        <p:txBody>
          <a:bodyPr rtlCol="0" anchor="ctr"/>
          <a:lstStyle/>
          <a:p>
            <a:endParaRPr lang="ko-KR" altLang="en-US"/>
          </a:p>
        </p:txBody>
      </p:sp>
      <p:grpSp>
        <p:nvGrpSpPr>
          <p:cNvPr id="32" name="그래픽 2">
            <a:extLst>
              <a:ext uri="{FF2B5EF4-FFF2-40B4-BE49-F238E27FC236}">
                <a16:creationId xmlns:a16="http://schemas.microsoft.com/office/drawing/2014/main" id="{A20FF4EB-6394-4A58-948D-56C11D3A9A49}"/>
              </a:ext>
            </a:extLst>
          </p:cNvPr>
          <p:cNvGrpSpPr/>
          <p:nvPr/>
        </p:nvGrpSpPr>
        <p:grpSpPr>
          <a:xfrm>
            <a:off x="2089941" y="3787539"/>
            <a:ext cx="1515165" cy="397831"/>
            <a:chOff x="8552137" y="3676252"/>
            <a:chExt cx="1357147" cy="356341"/>
          </a:xfrm>
          <a:solidFill>
            <a:schemeClr val="accent5">
              <a:lumMod val="50000"/>
            </a:schemeClr>
          </a:solidFill>
        </p:grpSpPr>
        <p:sp>
          <p:nvSpPr>
            <p:cNvPr id="34" name="자유형: 도형 33">
              <a:extLst>
                <a:ext uri="{FF2B5EF4-FFF2-40B4-BE49-F238E27FC236}">
                  <a16:creationId xmlns:a16="http://schemas.microsoft.com/office/drawing/2014/main" id="{11092415-FE87-40AF-B22A-FABD921ED385}"/>
                </a:ext>
              </a:extLst>
            </p:cNvPr>
            <p:cNvSpPr/>
            <p:nvPr/>
          </p:nvSpPr>
          <p:spPr>
            <a:xfrm>
              <a:off x="8553578" y="3676252"/>
              <a:ext cx="1351568" cy="322003"/>
            </a:xfrm>
            <a:custGeom>
              <a:avLst/>
              <a:gdLst>
                <a:gd name="connsiteX0" fmla="*/ 1321737 w 1351568"/>
                <a:gd name="connsiteY0" fmla="*/ 1 h 322003"/>
                <a:gd name="connsiteX1" fmla="*/ 20552 w 1351568"/>
                <a:gd name="connsiteY1" fmla="*/ 342 h 322003"/>
                <a:gd name="connsiteX2" fmla="*/ 4 w 1351568"/>
                <a:gd name="connsiteY2" fmla="*/ 18910 h 322003"/>
                <a:gd name="connsiteX3" fmla="*/ 278 w 1351568"/>
                <a:gd name="connsiteY3" fmla="*/ 215443 h 322003"/>
                <a:gd name="connsiteX4" fmla="*/ 81307 w 1351568"/>
                <a:gd name="connsiteY4" fmla="*/ 139806 h 322003"/>
                <a:gd name="connsiteX5" fmla="*/ 108066 w 1351568"/>
                <a:gd name="connsiteY5" fmla="*/ 145608 h 322003"/>
                <a:gd name="connsiteX6" fmla="*/ 166364 w 1351568"/>
                <a:gd name="connsiteY6" fmla="*/ 286438 h 322003"/>
                <a:gd name="connsiteX7" fmla="*/ 275451 w 1351568"/>
                <a:gd name="connsiteY7" fmla="*/ 76047 h 322003"/>
                <a:gd name="connsiteX8" fmla="*/ 376686 w 1351568"/>
                <a:gd name="connsiteY8" fmla="*/ 246503 h 322003"/>
                <a:gd name="connsiteX9" fmla="*/ 564209 w 1351568"/>
                <a:gd name="connsiteY9" fmla="*/ 14746 h 322003"/>
                <a:gd name="connsiteX10" fmla="*/ 582026 w 1351568"/>
                <a:gd name="connsiteY10" fmla="*/ 18432 h 322003"/>
                <a:gd name="connsiteX11" fmla="*/ 636637 w 1351568"/>
                <a:gd name="connsiteY11" fmla="*/ 189707 h 322003"/>
                <a:gd name="connsiteX12" fmla="*/ 736439 w 1351568"/>
                <a:gd name="connsiteY12" fmla="*/ 102329 h 322003"/>
                <a:gd name="connsiteX13" fmla="*/ 780538 w 1351568"/>
                <a:gd name="connsiteY13" fmla="*/ 111271 h 322003"/>
                <a:gd name="connsiteX14" fmla="*/ 873719 w 1351568"/>
                <a:gd name="connsiteY14" fmla="*/ 322003 h 322003"/>
                <a:gd name="connsiteX15" fmla="*/ 972088 w 1351568"/>
                <a:gd name="connsiteY15" fmla="*/ 169774 h 322003"/>
                <a:gd name="connsiteX16" fmla="*/ 1119470 w 1351568"/>
                <a:gd name="connsiteY16" fmla="*/ 294698 h 322003"/>
                <a:gd name="connsiteX17" fmla="*/ 1165617 w 1351568"/>
                <a:gd name="connsiteY17" fmla="*/ 218378 h 322003"/>
                <a:gd name="connsiteX18" fmla="*/ 1263576 w 1351568"/>
                <a:gd name="connsiteY18" fmla="*/ 56797 h 322003"/>
                <a:gd name="connsiteX19" fmla="*/ 1351569 w 1351568"/>
                <a:gd name="connsiteY19" fmla="*/ 240086 h 322003"/>
                <a:gd name="connsiteX20" fmla="*/ 1349316 w 1351568"/>
                <a:gd name="connsiteY20" fmla="*/ 33109 h 322003"/>
                <a:gd name="connsiteX21" fmla="*/ 1321737 w 1351568"/>
                <a:gd name="connsiteY21" fmla="*/ 1 h 32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51568" h="322003">
                  <a:moveTo>
                    <a:pt x="1321737" y="1"/>
                  </a:moveTo>
                  <a:cubicBezTo>
                    <a:pt x="1084109" y="956"/>
                    <a:pt x="203159" y="683"/>
                    <a:pt x="20552" y="342"/>
                  </a:cubicBezTo>
                  <a:cubicBezTo>
                    <a:pt x="6899" y="342"/>
                    <a:pt x="-201" y="3073"/>
                    <a:pt x="4" y="18910"/>
                  </a:cubicBezTo>
                  <a:cubicBezTo>
                    <a:pt x="687" y="81986"/>
                    <a:pt x="278" y="145131"/>
                    <a:pt x="278" y="215443"/>
                  </a:cubicBezTo>
                  <a:cubicBezTo>
                    <a:pt x="30792" y="187181"/>
                    <a:pt x="57005" y="164449"/>
                    <a:pt x="81307" y="139806"/>
                  </a:cubicBezTo>
                  <a:cubicBezTo>
                    <a:pt x="95574" y="125334"/>
                    <a:pt x="101240" y="128406"/>
                    <a:pt x="108066" y="145608"/>
                  </a:cubicBezTo>
                  <a:cubicBezTo>
                    <a:pt x="126225" y="191277"/>
                    <a:pt x="145543" y="236400"/>
                    <a:pt x="166364" y="286438"/>
                  </a:cubicBezTo>
                  <a:cubicBezTo>
                    <a:pt x="204115" y="213736"/>
                    <a:pt x="238998" y="146359"/>
                    <a:pt x="275451" y="76047"/>
                  </a:cubicBezTo>
                  <a:cubicBezTo>
                    <a:pt x="310607" y="135164"/>
                    <a:pt x="342896" y="189570"/>
                    <a:pt x="376686" y="246503"/>
                  </a:cubicBezTo>
                  <a:cubicBezTo>
                    <a:pt x="439490" y="168886"/>
                    <a:pt x="505092" y="89836"/>
                    <a:pt x="564209" y="14746"/>
                  </a:cubicBezTo>
                  <a:cubicBezTo>
                    <a:pt x="574380" y="1844"/>
                    <a:pt x="577315" y="5598"/>
                    <a:pt x="582026" y="18432"/>
                  </a:cubicBezTo>
                  <a:cubicBezTo>
                    <a:pt x="600662" y="69357"/>
                    <a:pt x="617659" y="130112"/>
                    <a:pt x="636637" y="189707"/>
                  </a:cubicBezTo>
                  <a:cubicBezTo>
                    <a:pt x="671929" y="158988"/>
                    <a:pt x="705038" y="131546"/>
                    <a:pt x="736439" y="102329"/>
                  </a:cubicBezTo>
                  <a:cubicBezTo>
                    <a:pt x="764496" y="76184"/>
                    <a:pt x="766748" y="77754"/>
                    <a:pt x="780538" y="111271"/>
                  </a:cubicBezTo>
                  <a:cubicBezTo>
                    <a:pt x="805454" y="171822"/>
                    <a:pt x="857063" y="289441"/>
                    <a:pt x="873719" y="322003"/>
                  </a:cubicBezTo>
                  <a:cubicBezTo>
                    <a:pt x="905803" y="269030"/>
                    <a:pt x="935157" y="219607"/>
                    <a:pt x="972088" y="169774"/>
                  </a:cubicBezTo>
                  <a:cubicBezTo>
                    <a:pt x="1015572" y="205886"/>
                    <a:pt x="1085338" y="267392"/>
                    <a:pt x="1119470" y="294698"/>
                  </a:cubicBezTo>
                  <a:cubicBezTo>
                    <a:pt x="1133123" y="274218"/>
                    <a:pt x="1151008" y="241861"/>
                    <a:pt x="1165617" y="218378"/>
                  </a:cubicBezTo>
                  <a:cubicBezTo>
                    <a:pt x="1198247" y="166019"/>
                    <a:pt x="1229649" y="112910"/>
                    <a:pt x="1263576" y="56797"/>
                  </a:cubicBezTo>
                  <a:cubicBezTo>
                    <a:pt x="1293954" y="122603"/>
                    <a:pt x="1323717" y="179809"/>
                    <a:pt x="1351569" y="240086"/>
                  </a:cubicBezTo>
                  <a:cubicBezTo>
                    <a:pt x="1351569" y="158169"/>
                    <a:pt x="1347200" y="102192"/>
                    <a:pt x="1349316" y="33109"/>
                  </a:cubicBezTo>
                  <a:cubicBezTo>
                    <a:pt x="1350204" y="5189"/>
                    <a:pt x="1347610" y="-68"/>
                    <a:pt x="1321737" y="1"/>
                  </a:cubicBezTo>
                  <a:close/>
                </a:path>
              </a:pathLst>
            </a:custGeom>
            <a:grpFill/>
            <a:ln w="6826"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F956BDED-F2C0-4944-B33C-47079DBEB7E9}"/>
                </a:ext>
              </a:extLst>
            </p:cNvPr>
            <p:cNvSpPr/>
            <p:nvPr/>
          </p:nvSpPr>
          <p:spPr>
            <a:xfrm>
              <a:off x="8552137" y="3700486"/>
              <a:ext cx="1357147" cy="332107"/>
            </a:xfrm>
            <a:custGeom>
              <a:avLst/>
              <a:gdLst>
                <a:gd name="connsiteX0" fmla="*/ 1263515 w 1357147"/>
                <a:gd name="connsiteY0" fmla="*/ 57137 h 332107"/>
                <a:gd name="connsiteX1" fmla="*/ 1134564 w 1357147"/>
                <a:gd name="connsiteY1" fmla="*/ 270395 h 332107"/>
                <a:gd name="connsiteX2" fmla="*/ 1107258 w 1357147"/>
                <a:gd name="connsiteY2" fmla="*/ 277221 h 332107"/>
                <a:gd name="connsiteX3" fmla="*/ 998035 w 1357147"/>
                <a:gd name="connsiteY3" fmla="*/ 181651 h 332107"/>
                <a:gd name="connsiteX4" fmla="*/ 968886 w 1357147"/>
                <a:gd name="connsiteY4" fmla="*/ 175030 h 332107"/>
                <a:gd name="connsiteX5" fmla="*/ 875159 w 1357147"/>
                <a:gd name="connsiteY5" fmla="*/ 325006 h 332107"/>
                <a:gd name="connsiteX6" fmla="*/ 762523 w 1357147"/>
                <a:gd name="connsiteY6" fmla="*/ 72975 h 332107"/>
                <a:gd name="connsiteX7" fmla="*/ 632207 w 1357147"/>
                <a:gd name="connsiteY7" fmla="*/ 185747 h 332107"/>
                <a:gd name="connsiteX8" fmla="*/ 573226 w 1357147"/>
                <a:gd name="connsiteY8" fmla="*/ 0 h 332107"/>
                <a:gd name="connsiteX9" fmla="*/ 400654 w 1357147"/>
                <a:gd name="connsiteY9" fmla="*/ 213053 h 332107"/>
                <a:gd name="connsiteX10" fmla="*/ 357580 w 1357147"/>
                <a:gd name="connsiteY10" fmla="*/ 211346 h 332107"/>
                <a:gd name="connsiteX11" fmla="*/ 277369 w 1357147"/>
                <a:gd name="connsiteY11" fmla="*/ 75705 h 332107"/>
                <a:gd name="connsiteX12" fmla="*/ 166712 w 1357147"/>
                <a:gd name="connsiteY12" fmla="*/ 289168 h 332107"/>
                <a:gd name="connsiteX13" fmla="*/ 95445 w 1357147"/>
                <a:gd name="connsiteY13" fmla="*/ 120896 h 332107"/>
                <a:gd name="connsiteX14" fmla="*/ 1376 w 1357147"/>
                <a:gd name="connsiteY14" fmla="*/ 208957 h 332107"/>
                <a:gd name="connsiteX15" fmla="*/ 352 w 1357147"/>
                <a:gd name="connsiteY15" fmla="*/ 298315 h 332107"/>
                <a:gd name="connsiteX16" fmla="*/ 34348 w 1357147"/>
                <a:gd name="connsiteY16" fmla="*/ 332106 h 332107"/>
                <a:gd name="connsiteX17" fmla="*/ 1335466 w 1357147"/>
                <a:gd name="connsiteY17" fmla="*/ 331764 h 332107"/>
                <a:gd name="connsiteX18" fmla="*/ 1357105 w 1357147"/>
                <a:gd name="connsiteY18" fmla="*/ 310534 h 332107"/>
                <a:gd name="connsiteX19" fmla="*/ 1353009 w 1357147"/>
                <a:gd name="connsiteY19" fmla="*/ 236263 h 332107"/>
                <a:gd name="connsiteX20" fmla="*/ 1263515 w 1357147"/>
                <a:gd name="connsiteY20" fmla="*/ 57137 h 33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57147" h="332107">
                  <a:moveTo>
                    <a:pt x="1263515" y="57137"/>
                  </a:moveTo>
                  <a:cubicBezTo>
                    <a:pt x="1219689" y="129975"/>
                    <a:pt x="1174566" y="201858"/>
                    <a:pt x="1134564" y="270395"/>
                  </a:cubicBezTo>
                  <a:cubicBezTo>
                    <a:pt x="1125006" y="286847"/>
                    <a:pt x="1121047" y="289031"/>
                    <a:pt x="1107258" y="277221"/>
                  </a:cubicBezTo>
                  <a:cubicBezTo>
                    <a:pt x="1069302" y="244727"/>
                    <a:pt x="1038994" y="215783"/>
                    <a:pt x="998035" y="181651"/>
                  </a:cubicBezTo>
                  <a:cubicBezTo>
                    <a:pt x="979126" y="165882"/>
                    <a:pt x="978375" y="158919"/>
                    <a:pt x="968886" y="175030"/>
                  </a:cubicBezTo>
                  <a:cubicBezTo>
                    <a:pt x="941444" y="221518"/>
                    <a:pt x="905605" y="274559"/>
                    <a:pt x="875159" y="325006"/>
                  </a:cubicBezTo>
                  <a:cubicBezTo>
                    <a:pt x="875159" y="325006"/>
                    <a:pt x="798225" y="156462"/>
                    <a:pt x="762523" y="72975"/>
                  </a:cubicBezTo>
                  <a:cubicBezTo>
                    <a:pt x="717537" y="111885"/>
                    <a:pt x="675896" y="147929"/>
                    <a:pt x="632207" y="185747"/>
                  </a:cubicBezTo>
                  <a:cubicBezTo>
                    <a:pt x="612273" y="123012"/>
                    <a:pt x="593774" y="64783"/>
                    <a:pt x="573226" y="0"/>
                  </a:cubicBezTo>
                  <a:cubicBezTo>
                    <a:pt x="513427" y="73794"/>
                    <a:pt x="456972" y="143355"/>
                    <a:pt x="400654" y="213053"/>
                  </a:cubicBezTo>
                  <a:cubicBezTo>
                    <a:pt x="376284" y="243226"/>
                    <a:pt x="376488" y="243294"/>
                    <a:pt x="357580" y="211346"/>
                  </a:cubicBezTo>
                  <a:cubicBezTo>
                    <a:pt x="331502" y="167179"/>
                    <a:pt x="305426" y="123080"/>
                    <a:pt x="277369" y="75705"/>
                  </a:cubicBezTo>
                  <a:cubicBezTo>
                    <a:pt x="239891" y="147997"/>
                    <a:pt x="204873" y="215510"/>
                    <a:pt x="166712" y="289168"/>
                  </a:cubicBezTo>
                  <a:cubicBezTo>
                    <a:pt x="141045" y="228617"/>
                    <a:pt x="118655" y="175712"/>
                    <a:pt x="95445" y="120896"/>
                  </a:cubicBezTo>
                  <a:cubicBezTo>
                    <a:pt x="84249" y="131136"/>
                    <a:pt x="15029" y="195304"/>
                    <a:pt x="1376" y="208957"/>
                  </a:cubicBezTo>
                  <a:cubicBezTo>
                    <a:pt x="-1627" y="249847"/>
                    <a:pt x="1376" y="229436"/>
                    <a:pt x="352" y="298315"/>
                  </a:cubicBezTo>
                  <a:cubicBezTo>
                    <a:pt x="11" y="323846"/>
                    <a:pt x="6838" y="332242"/>
                    <a:pt x="34348" y="332106"/>
                  </a:cubicBezTo>
                  <a:cubicBezTo>
                    <a:pt x="303788" y="330945"/>
                    <a:pt x="1195319" y="331218"/>
                    <a:pt x="1335466" y="331764"/>
                  </a:cubicBezTo>
                  <a:cubicBezTo>
                    <a:pt x="1351780" y="331833"/>
                    <a:pt x="1357719" y="326918"/>
                    <a:pt x="1357105" y="310534"/>
                  </a:cubicBezTo>
                  <a:cubicBezTo>
                    <a:pt x="1355740" y="276675"/>
                    <a:pt x="1353009" y="263568"/>
                    <a:pt x="1353009" y="236263"/>
                  </a:cubicBezTo>
                  <a:cubicBezTo>
                    <a:pt x="1325704" y="188478"/>
                    <a:pt x="1288500" y="111476"/>
                    <a:pt x="1263515" y="57137"/>
                  </a:cubicBezTo>
                  <a:close/>
                </a:path>
              </a:pathLst>
            </a:custGeom>
            <a:grpFill/>
            <a:ln w="6826" cap="flat">
              <a:noFill/>
              <a:prstDash val="solid"/>
              <a:miter/>
            </a:ln>
          </p:spPr>
          <p:txBody>
            <a:bodyPr rtlCol="0" anchor="ctr"/>
            <a:lstStyle/>
            <a:p>
              <a:endParaRPr lang="ko-KR" altLang="en-US"/>
            </a:p>
          </p:txBody>
        </p:sp>
      </p:grpSp>
      <p:grpSp>
        <p:nvGrpSpPr>
          <p:cNvPr id="36" name="그룹 35">
            <a:extLst>
              <a:ext uri="{FF2B5EF4-FFF2-40B4-BE49-F238E27FC236}">
                <a16:creationId xmlns:a16="http://schemas.microsoft.com/office/drawing/2014/main" id="{958432F7-0079-49A7-8D70-598ADB02E8C7}"/>
              </a:ext>
            </a:extLst>
          </p:cNvPr>
          <p:cNvGrpSpPr/>
          <p:nvPr/>
        </p:nvGrpSpPr>
        <p:grpSpPr>
          <a:xfrm>
            <a:off x="3649158" y="1923255"/>
            <a:ext cx="1584342" cy="1808195"/>
            <a:chOff x="9948742" y="2006396"/>
            <a:chExt cx="1419109" cy="1619616"/>
          </a:xfrm>
        </p:grpSpPr>
        <p:sp>
          <p:nvSpPr>
            <p:cNvPr id="37" name="Freeform: Shape 327">
              <a:extLst>
                <a:ext uri="{FF2B5EF4-FFF2-40B4-BE49-F238E27FC236}">
                  <a16:creationId xmlns:a16="http://schemas.microsoft.com/office/drawing/2014/main" id="{DED895BD-9E2D-4D5A-9D4C-05737D3D1A91}"/>
                </a:ext>
              </a:extLst>
            </p:cNvPr>
            <p:cNvSpPr/>
            <p:nvPr/>
          </p:nvSpPr>
          <p:spPr>
            <a:xfrm>
              <a:off x="9948742" y="2006396"/>
              <a:ext cx="1419109" cy="1619616"/>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 name="connsiteX0" fmla="*/ 3124253 w 3161070"/>
                <a:gd name="connsiteY0" fmla="*/ 564888 h 3735911"/>
                <a:gd name="connsiteX1" fmla="*/ 1605390 w 3161070"/>
                <a:gd name="connsiteY1" fmla="*/ 4946 h 3735911"/>
                <a:gd name="connsiteX2" fmla="*/ 1560869 w 3161070"/>
                <a:gd name="connsiteY2" fmla="*/ 4090 h 3735911"/>
                <a:gd name="connsiteX3" fmla="*/ 36013 w 3161070"/>
                <a:gd name="connsiteY3" fmla="*/ 565744 h 3735911"/>
                <a:gd name="connsiteX4" fmla="*/ 53 w 3161070"/>
                <a:gd name="connsiteY4" fmla="*/ 618827 h 3735911"/>
                <a:gd name="connsiteX5" fmla="*/ 48855 w 3161070"/>
                <a:gd name="connsiteY5" fmla="*/ 1732717 h 3735911"/>
                <a:gd name="connsiteX6" fmla="*/ 310846 w 3161070"/>
                <a:gd name="connsiteY6" fmla="*/ 2644548 h 3735911"/>
                <a:gd name="connsiteX7" fmla="*/ 847671 w 3161070"/>
                <a:gd name="connsiteY7" fmla="*/ 3333773 h 3735911"/>
                <a:gd name="connsiteX8" fmla="*/ 1365660 w 3161070"/>
                <a:gd name="connsiteY8" fmla="*/ 3654840 h 3735911"/>
                <a:gd name="connsiteX9" fmla="*/ 1632788 w 3161070"/>
                <a:gd name="connsiteY9" fmla="*/ 3725047 h 3735911"/>
                <a:gd name="connsiteX10" fmla="*/ 1845977 w 3161070"/>
                <a:gd name="connsiteY10" fmla="*/ 3627443 h 3735911"/>
                <a:gd name="connsiteX11" fmla="*/ 2660204 w 3161070"/>
                <a:gd name="connsiteY11" fmla="*/ 2950205 h 3735911"/>
                <a:gd name="connsiteX12" fmla="*/ 2893084 w 3161070"/>
                <a:gd name="connsiteY12" fmla="*/ 2535813 h 3735911"/>
                <a:gd name="connsiteX13" fmla="*/ 3161069 w 3161070"/>
                <a:gd name="connsiteY13" fmla="*/ 616258 h 3735911"/>
                <a:gd name="connsiteX14" fmla="*/ 3124253 w 3161070"/>
                <a:gd name="connsiteY14" fmla="*/ 564888 h 3735911"/>
                <a:gd name="connsiteX15" fmla="*/ 772327 w 3161070"/>
                <a:gd name="connsiteY15" fmla="*/ 1315757 h 3735911"/>
                <a:gd name="connsiteX16" fmla="*/ 772327 w 3161070"/>
                <a:gd name="connsiteY16" fmla="*/ 1316614 h 3735911"/>
                <a:gd name="connsiteX17" fmla="*/ 771471 w 3161070"/>
                <a:gd name="connsiteY17" fmla="*/ 1316614 h 3735911"/>
                <a:gd name="connsiteX18" fmla="*/ 772327 w 3161070"/>
                <a:gd name="connsiteY18" fmla="*/ 1315757 h 3735911"/>
                <a:gd name="connsiteX19" fmla="*/ 772327 w 3161070"/>
                <a:gd name="connsiteY19" fmla="*/ 1315757 h 3735911"/>
                <a:gd name="connsiteX20" fmla="*/ 772327 w 3161070"/>
                <a:gd name="connsiteY20" fmla="*/ 1315757 h 3735911"/>
                <a:gd name="connsiteX21" fmla="*/ 1304015 w 3161070"/>
                <a:gd name="connsiteY21" fmla="*/ 1392813 h 3735911"/>
                <a:gd name="connsiteX22" fmla="*/ 1307440 w 3161070"/>
                <a:gd name="connsiteY22" fmla="*/ 1398807 h 3735911"/>
                <a:gd name="connsiteX23" fmla="*/ 1300590 w 3161070"/>
                <a:gd name="connsiteY23" fmla="*/ 1398807 h 3735911"/>
                <a:gd name="connsiteX24" fmla="*/ 1304015 w 3161070"/>
                <a:gd name="connsiteY24" fmla="*/ 1392813 h 3735911"/>
                <a:gd name="connsiteX25" fmla="*/ 2088275 w 3161070"/>
                <a:gd name="connsiteY25" fmla="*/ 2686501 h 3735911"/>
                <a:gd name="connsiteX26" fmla="*/ 2088275 w 3161070"/>
                <a:gd name="connsiteY26" fmla="*/ 2686501 h 3735911"/>
                <a:gd name="connsiteX27" fmla="*/ 2088275 w 3161070"/>
                <a:gd name="connsiteY27" fmla="*/ 2686501 h 3735911"/>
                <a:gd name="connsiteX28" fmla="*/ 2088275 w 3161070"/>
                <a:gd name="connsiteY28" fmla="*/ 2686501 h 3735911"/>
                <a:gd name="connsiteX29" fmla="*/ 2088275 w 3161070"/>
                <a:gd name="connsiteY29" fmla="*/ 2687357 h 3735911"/>
                <a:gd name="connsiteX30" fmla="*/ 2088275 w 3161070"/>
                <a:gd name="connsiteY30" fmla="*/ 2687357 h 3735911"/>
                <a:gd name="connsiteX31" fmla="*/ 2088275 w 3161070"/>
                <a:gd name="connsiteY31" fmla="*/ 2687357 h 3735911"/>
                <a:gd name="connsiteX32" fmla="*/ 2088275 w 3161070"/>
                <a:gd name="connsiteY32" fmla="*/ 2687357 h 3735911"/>
                <a:gd name="connsiteX33" fmla="*/ 1401619 w 3161070"/>
                <a:gd name="connsiteY33" fmla="*/ 2387694 h 3735911"/>
                <a:gd name="connsiteX34" fmla="*/ 1401619 w 3161070"/>
                <a:gd name="connsiteY34" fmla="*/ 2387694 h 3735911"/>
                <a:gd name="connsiteX35" fmla="*/ 1401619 w 3161070"/>
                <a:gd name="connsiteY35" fmla="*/ 2387694 h 3735911"/>
                <a:gd name="connsiteX36" fmla="*/ 1401619 w 3161070"/>
                <a:gd name="connsiteY36" fmla="*/ 2387694 h 3735911"/>
                <a:gd name="connsiteX37" fmla="*/ 955550 w 3161070"/>
                <a:gd name="connsiteY37" fmla="*/ 2665953 h 3735911"/>
                <a:gd name="connsiteX38" fmla="*/ 955550 w 3161070"/>
                <a:gd name="connsiteY38" fmla="*/ 2666809 h 3735911"/>
                <a:gd name="connsiteX39" fmla="*/ 955550 w 3161070"/>
                <a:gd name="connsiteY39" fmla="*/ 2666809 h 3735911"/>
                <a:gd name="connsiteX40" fmla="*/ 955550 w 3161070"/>
                <a:gd name="connsiteY40" fmla="*/ 2665953 h 3735911"/>
                <a:gd name="connsiteX41" fmla="*/ 1074559 w 3161070"/>
                <a:gd name="connsiteY41" fmla="*/ 2736160 h 3735911"/>
                <a:gd name="connsiteX42" fmla="*/ 1074559 w 3161070"/>
                <a:gd name="connsiteY42" fmla="*/ 2736160 h 3735911"/>
                <a:gd name="connsiteX43" fmla="*/ 1074559 w 3161070"/>
                <a:gd name="connsiteY43" fmla="*/ 2736160 h 3735911"/>
                <a:gd name="connsiteX44" fmla="*/ 1074559 w 3161070"/>
                <a:gd name="connsiteY44" fmla="*/ 2737016 h 3735911"/>
                <a:gd name="connsiteX45" fmla="*/ 1072846 w 3161070"/>
                <a:gd name="connsiteY45" fmla="*/ 2737016 h 3735911"/>
                <a:gd name="connsiteX46" fmla="*/ 1074559 w 3161070"/>
                <a:gd name="connsiteY46" fmla="*/ 2736160 h 3735911"/>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7468 w 3254285"/>
                <a:gd name="connsiteY0" fmla="*/ 559942 h 3730965"/>
                <a:gd name="connsiteX1" fmla="*/ 1698605 w 3254285"/>
                <a:gd name="connsiteY1" fmla="*/ 0 h 3730965"/>
                <a:gd name="connsiteX2" fmla="*/ 129228 w 3254285"/>
                <a:gd name="connsiteY2" fmla="*/ 560798 h 3730965"/>
                <a:gd name="connsiteX3" fmla="*/ 93268 w 3254285"/>
                <a:gd name="connsiteY3" fmla="*/ 613881 h 3730965"/>
                <a:gd name="connsiteX4" fmla="*/ 142070 w 3254285"/>
                <a:gd name="connsiteY4" fmla="*/ 1727771 h 3730965"/>
                <a:gd name="connsiteX5" fmla="*/ 404061 w 3254285"/>
                <a:gd name="connsiteY5" fmla="*/ 2639602 h 3730965"/>
                <a:gd name="connsiteX6" fmla="*/ 940886 w 3254285"/>
                <a:gd name="connsiteY6" fmla="*/ 3328827 h 3730965"/>
                <a:gd name="connsiteX7" fmla="*/ 1458875 w 3254285"/>
                <a:gd name="connsiteY7" fmla="*/ 3649894 h 3730965"/>
                <a:gd name="connsiteX8" fmla="*/ 1726003 w 3254285"/>
                <a:gd name="connsiteY8" fmla="*/ 3720101 h 3730965"/>
                <a:gd name="connsiteX9" fmla="*/ 1939192 w 3254285"/>
                <a:gd name="connsiteY9" fmla="*/ 3622497 h 3730965"/>
                <a:gd name="connsiteX10" fmla="*/ 2753419 w 3254285"/>
                <a:gd name="connsiteY10" fmla="*/ 2945259 h 3730965"/>
                <a:gd name="connsiteX11" fmla="*/ 2986299 w 3254285"/>
                <a:gd name="connsiteY11" fmla="*/ 2530867 h 3730965"/>
                <a:gd name="connsiteX12" fmla="*/ 3254284 w 3254285"/>
                <a:gd name="connsiteY12" fmla="*/ 611312 h 3730965"/>
                <a:gd name="connsiteX13" fmla="*/ 3217468 w 3254285"/>
                <a:gd name="connsiteY13" fmla="*/ 559942 h 3730965"/>
                <a:gd name="connsiteX14" fmla="*/ 865542 w 3254285"/>
                <a:gd name="connsiteY14" fmla="*/ 1310811 h 3730965"/>
                <a:gd name="connsiteX15" fmla="*/ 865542 w 3254285"/>
                <a:gd name="connsiteY15" fmla="*/ 1311668 h 3730965"/>
                <a:gd name="connsiteX16" fmla="*/ 864686 w 3254285"/>
                <a:gd name="connsiteY16" fmla="*/ 1311668 h 3730965"/>
                <a:gd name="connsiteX17" fmla="*/ 865542 w 3254285"/>
                <a:gd name="connsiteY17" fmla="*/ 1310811 h 3730965"/>
                <a:gd name="connsiteX18" fmla="*/ 865542 w 3254285"/>
                <a:gd name="connsiteY18" fmla="*/ 1310811 h 3730965"/>
                <a:gd name="connsiteX19" fmla="*/ 865542 w 3254285"/>
                <a:gd name="connsiteY19" fmla="*/ 1310811 h 3730965"/>
                <a:gd name="connsiteX20" fmla="*/ 1397230 w 3254285"/>
                <a:gd name="connsiteY20" fmla="*/ 1387867 h 3730965"/>
                <a:gd name="connsiteX21" fmla="*/ 1400655 w 3254285"/>
                <a:gd name="connsiteY21" fmla="*/ 1393861 h 3730965"/>
                <a:gd name="connsiteX22" fmla="*/ 1393805 w 3254285"/>
                <a:gd name="connsiteY22" fmla="*/ 1393861 h 3730965"/>
                <a:gd name="connsiteX23" fmla="*/ 1397230 w 3254285"/>
                <a:gd name="connsiteY23" fmla="*/ 1387867 h 3730965"/>
                <a:gd name="connsiteX24" fmla="*/ 2181490 w 3254285"/>
                <a:gd name="connsiteY24" fmla="*/ 2681555 h 3730965"/>
                <a:gd name="connsiteX25" fmla="*/ 2181490 w 3254285"/>
                <a:gd name="connsiteY25" fmla="*/ 2681555 h 3730965"/>
                <a:gd name="connsiteX26" fmla="*/ 2181490 w 3254285"/>
                <a:gd name="connsiteY26" fmla="*/ 2681555 h 3730965"/>
                <a:gd name="connsiteX27" fmla="*/ 2181490 w 3254285"/>
                <a:gd name="connsiteY27" fmla="*/ 2681555 h 3730965"/>
                <a:gd name="connsiteX28" fmla="*/ 2181490 w 3254285"/>
                <a:gd name="connsiteY28" fmla="*/ 2682411 h 3730965"/>
                <a:gd name="connsiteX29" fmla="*/ 2181490 w 3254285"/>
                <a:gd name="connsiteY29" fmla="*/ 2682411 h 3730965"/>
                <a:gd name="connsiteX30" fmla="*/ 2181490 w 3254285"/>
                <a:gd name="connsiteY30" fmla="*/ 2682411 h 3730965"/>
                <a:gd name="connsiteX31" fmla="*/ 2181490 w 3254285"/>
                <a:gd name="connsiteY31" fmla="*/ 2682411 h 3730965"/>
                <a:gd name="connsiteX32" fmla="*/ 1494834 w 3254285"/>
                <a:gd name="connsiteY32" fmla="*/ 2382748 h 3730965"/>
                <a:gd name="connsiteX33" fmla="*/ 1494834 w 3254285"/>
                <a:gd name="connsiteY33" fmla="*/ 2382748 h 3730965"/>
                <a:gd name="connsiteX34" fmla="*/ 1494834 w 3254285"/>
                <a:gd name="connsiteY34" fmla="*/ 2382748 h 3730965"/>
                <a:gd name="connsiteX35" fmla="*/ 1494834 w 3254285"/>
                <a:gd name="connsiteY35" fmla="*/ 2382748 h 3730965"/>
                <a:gd name="connsiteX36" fmla="*/ 1048765 w 3254285"/>
                <a:gd name="connsiteY36" fmla="*/ 2661007 h 3730965"/>
                <a:gd name="connsiteX37" fmla="*/ 1048765 w 3254285"/>
                <a:gd name="connsiteY37" fmla="*/ 2661863 h 3730965"/>
                <a:gd name="connsiteX38" fmla="*/ 1048765 w 3254285"/>
                <a:gd name="connsiteY38" fmla="*/ 2661863 h 3730965"/>
                <a:gd name="connsiteX39" fmla="*/ 1048765 w 3254285"/>
                <a:gd name="connsiteY39" fmla="*/ 2661007 h 3730965"/>
                <a:gd name="connsiteX40" fmla="*/ 1167774 w 3254285"/>
                <a:gd name="connsiteY40" fmla="*/ 2731214 h 3730965"/>
                <a:gd name="connsiteX41" fmla="*/ 1167774 w 3254285"/>
                <a:gd name="connsiteY41" fmla="*/ 2731214 h 3730965"/>
                <a:gd name="connsiteX42" fmla="*/ 1167774 w 3254285"/>
                <a:gd name="connsiteY42" fmla="*/ 2731214 h 3730965"/>
                <a:gd name="connsiteX43" fmla="*/ 1167774 w 3254285"/>
                <a:gd name="connsiteY43" fmla="*/ 2732070 h 3730965"/>
                <a:gd name="connsiteX44" fmla="*/ 1166061 w 3254285"/>
                <a:gd name="connsiteY44" fmla="*/ 2732070 h 3730965"/>
                <a:gd name="connsiteX45" fmla="*/ 1167774 w 3254285"/>
                <a:gd name="connsiteY45" fmla="*/ 2731214 h 3730965"/>
                <a:gd name="connsiteX0" fmla="*/ 3217468 w 3254283"/>
                <a:gd name="connsiteY0" fmla="*/ 559942 h 3730965"/>
                <a:gd name="connsiteX1" fmla="*/ 1698605 w 3254283"/>
                <a:gd name="connsiteY1" fmla="*/ 0 h 3730965"/>
                <a:gd name="connsiteX2" fmla="*/ 129228 w 3254283"/>
                <a:gd name="connsiteY2" fmla="*/ 560798 h 3730965"/>
                <a:gd name="connsiteX3" fmla="*/ 93268 w 3254283"/>
                <a:gd name="connsiteY3" fmla="*/ 613881 h 3730965"/>
                <a:gd name="connsiteX4" fmla="*/ 142070 w 3254283"/>
                <a:gd name="connsiteY4" fmla="*/ 1727771 h 3730965"/>
                <a:gd name="connsiteX5" fmla="*/ 404061 w 3254283"/>
                <a:gd name="connsiteY5" fmla="*/ 2639602 h 3730965"/>
                <a:gd name="connsiteX6" fmla="*/ 940886 w 3254283"/>
                <a:gd name="connsiteY6" fmla="*/ 3328827 h 3730965"/>
                <a:gd name="connsiteX7" fmla="*/ 1458875 w 3254283"/>
                <a:gd name="connsiteY7" fmla="*/ 3649894 h 3730965"/>
                <a:gd name="connsiteX8" fmla="*/ 1726003 w 3254283"/>
                <a:gd name="connsiteY8" fmla="*/ 3720101 h 3730965"/>
                <a:gd name="connsiteX9" fmla="*/ 1939192 w 3254283"/>
                <a:gd name="connsiteY9" fmla="*/ 3622497 h 3730965"/>
                <a:gd name="connsiteX10" fmla="*/ 2753419 w 3254283"/>
                <a:gd name="connsiteY10" fmla="*/ 2945259 h 3730965"/>
                <a:gd name="connsiteX11" fmla="*/ 2986299 w 3254283"/>
                <a:gd name="connsiteY11" fmla="*/ 2530867 h 3730965"/>
                <a:gd name="connsiteX12" fmla="*/ 3254284 w 3254283"/>
                <a:gd name="connsiteY12" fmla="*/ 611312 h 3730965"/>
                <a:gd name="connsiteX13" fmla="*/ 3217468 w 3254283"/>
                <a:gd name="connsiteY13" fmla="*/ 559942 h 3730965"/>
                <a:gd name="connsiteX14" fmla="*/ 865542 w 3254283"/>
                <a:gd name="connsiteY14" fmla="*/ 1310811 h 3730965"/>
                <a:gd name="connsiteX15" fmla="*/ 865542 w 3254283"/>
                <a:gd name="connsiteY15" fmla="*/ 1311668 h 3730965"/>
                <a:gd name="connsiteX16" fmla="*/ 864686 w 3254283"/>
                <a:gd name="connsiteY16" fmla="*/ 1311668 h 3730965"/>
                <a:gd name="connsiteX17" fmla="*/ 865542 w 3254283"/>
                <a:gd name="connsiteY17" fmla="*/ 1310811 h 3730965"/>
                <a:gd name="connsiteX18" fmla="*/ 865542 w 3254283"/>
                <a:gd name="connsiteY18" fmla="*/ 1310811 h 3730965"/>
                <a:gd name="connsiteX19" fmla="*/ 865542 w 3254283"/>
                <a:gd name="connsiteY19" fmla="*/ 1310811 h 3730965"/>
                <a:gd name="connsiteX20" fmla="*/ 1397230 w 3254283"/>
                <a:gd name="connsiteY20" fmla="*/ 1387867 h 3730965"/>
                <a:gd name="connsiteX21" fmla="*/ 1400655 w 3254283"/>
                <a:gd name="connsiteY21" fmla="*/ 1393861 h 3730965"/>
                <a:gd name="connsiteX22" fmla="*/ 1393805 w 3254283"/>
                <a:gd name="connsiteY22" fmla="*/ 1393861 h 3730965"/>
                <a:gd name="connsiteX23" fmla="*/ 1397230 w 3254283"/>
                <a:gd name="connsiteY23" fmla="*/ 1387867 h 3730965"/>
                <a:gd name="connsiteX24" fmla="*/ 2181490 w 3254283"/>
                <a:gd name="connsiteY24" fmla="*/ 2681555 h 3730965"/>
                <a:gd name="connsiteX25" fmla="*/ 2181490 w 3254283"/>
                <a:gd name="connsiteY25" fmla="*/ 2681555 h 3730965"/>
                <a:gd name="connsiteX26" fmla="*/ 2181490 w 3254283"/>
                <a:gd name="connsiteY26" fmla="*/ 2681555 h 3730965"/>
                <a:gd name="connsiteX27" fmla="*/ 2181490 w 3254283"/>
                <a:gd name="connsiteY27" fmla="*/ 2681555 h 3730965"/>
                <a:gd name="connsiteX28" fmla="*/ 2181490 w 3254283"/>
                <a:gd name="connsiteY28" fmla="*/ 2682411 h 3730965"/>
                <a:gd name="connsiteX29" fmla="*/ 2181490 w 3254283"/>
                <a:gd name="connsiteY29" fmla="*/ 2682411 h 3730965"/>
                <a:gd name="connsiteX30" fmla="*/ 2181490 w 3254283"/>
                <a:gd name="connsiteY30" fmla="*/ 2682411 h 3730965"/>
                <a:gd name="connsiteX31" fmla="*/ 2181490 w 3254283"/>
                <a:gd name="connsiteY31" fmla="*/ 2682411 h 3730965"/>
                <a:gd name="connsiteX32" fmla="*/ 1494834 w 3254283"/>
                <a:gd name="connsiteY32" fmla="*/ 2382748 h 3730965"/>
                <a:gd name="connsiteX33" fmla="*/ 1494834 w 3254283"/>
                <a:gd name="connsiteY33" fmla="*/ 2382748 h 3730965"/>
                <a:gd name="connsiteX34" fmla="*/ 1494834 w 3254283"/>
                <a:gd name="connsiteY34" fmla="*/ 2382748 h 3730965"/>
                <a:gd name="connsiteX35" fmla="*/ 1494834 w 3254283"/>
                <a:gd name="connsiteY35" fmla="*/ 2382748 h 3730965"/>
                <a:gd name="connsiteX36" fmla="*/ 1048765 w 3254283"/>
                <a:gd name="connsiteY36" fmla="*/ 2661007 h 3730965"/>
                <a:gd name="connsiteX37" fmla="*/ 1048765 w 3254283"/>
                <a:gd name="connsiteY37" fmla="*/ 2661863 h 3730965"/>
                <a:gd name="connsiteX38" fmla="*/ 1048765 w 3254283"/>
                <a:gd name="connsiteY38" fmla="*/ 2661863 h 3730965"/>
                <a:gd name="connsiteX39" fmla="*/ 1048765 w 3254283"/>
                <a:gd name="connsiteY39" fmla="*/ 2661007 h 3730965"/>
                <a:gd name="connsiteX40" fmla="*/ 1167774 w 3254283"/>
                <a:gd name="connsiteY40" fmla="*/ 2731214 h 3730965"/>
                <a:gd name="connsiteX41" fmla="*/ 1167774 w 3254283"/>
                <a:gd name="connsiteY41" fmla="*/ 2731214 h 3730965"/>
                <a:gd name="connsiteX42" fmla="*/ 1167774 w 3254283"/>
                <a:gd name="connsiteY42" fmla="*/ 2731214 h 3730965"/>
                <a:gd name="connsiteX43" fmla="*/ 1167774 w 3254283"/>
                <a:gd name="connsiteY43" fmla="*/ 2732070 h 3730965"/>
                <a:gd name="connsiteX44" fmla="*/ 1166061 w 3254283"/>
                <a:gd name="connsiteY44" fmla="*/ 2732070 h 3730965"/>
                <a:gd name="connsiteX45" fmla="*/ 1167774 w 3254283"/>
                <a:gd name="connsiteY45" fmla="*/ 2731214 h 3730965"/>
                <a:gd name="connsiteX0" fmla="*/ 3215203 w 3252020"/>
                <a:gd name="connsiteY0" fmla="*/ 559942 h 3730965"/>
                <a:gd name="connsiteX1" fmla="*/ 1665509 w 3252020"/>
                <a:gd name="connsiteY1" fmla="*/ 0 h 3730965"/>
                <a:gd name="connsiteX2" fmla="*/ 126963 w 3252020"/>
                <a:gd name="connsiteY2" fmla="*/ 560798 h 3730965"/>
                <a:gd name="connsiteX3" fmla="*/ 91003 w 3252020"/>
                <a:gd name="connsiteY3" fmla="*/ 613881 h 3730965"/>
                <a:gd name="connsiteX4" fmla="*/ 139805 w 3252020"/>
                <a:gd name="connsiteY4" fmla="*/ 1727771 h 3730965"/>
                <a:gd name="connsiteX5" fmla="*/ 401796 w 3252020"/>
                <a:gd name="connsiteY5" fmla="*/ 2639602 h 3730965"/>
                <a:gd name="connsiteX6" fmla="*/ 938621 w 3252020"/>
                <a:gd name="connsiteY6" fmla="*/ 3328827 h 3730965"/>
                <a:gd name="connsiteX7" fmla="*/ 1456610 w 3252020"/>
                <a:gd name="connsiteY7" fmla="*/ 3649894 h 3730965"/>
                <a:gd name="connsiteX8" fmla="*/ 1723738 w 3252020"/>
                <a:gd name="connsiteY8" fmla="*/ 3720101 h 3730965"/>
                <a:gd name="connsiteX9" fmla="*/ 1936927 w 3252020"/>
                <a:gd name="connsiteY9" fmla="*/ 3622497 h 3730965"/>
                <a:gd name="connsiteX10" fmla="*/ 2751154 w 3252020"/>
                <a:gd name="connsiteY10" fmla="*/ 2945259 h 3730965"/>
                <a:gd name="connsiteX11" fmla="*/ 2984034 w 3252020"/>
                <a:gd name="connsiteY11" fmla="*/ 2530867 h 3730965"/>
                <a:gd name="connsiteX12" fmla="*/ 3252019 w 3252020"/>
                <a:gd name="connsiteY12" fmla="*/ 611312 h 3730965"/>
                <a:gd name="connsiteX13" fmla="*/ 3215203 w 3252020"/>
                <a:gd name="connsiteY13" fmla="*/ 559942 h 3730965"/>
                <a:gd name="connsiteX14" fmla="*/ 863277 w 3252020"/>
                <a:gd name="connsiteY14" fmla="*/ 1310811 h 3730965"/>
                <a:gd name="connsiteX15" fmla="*/ 863277 w 3252020"/>
                <a:gd name="connsiteY15" fmla="*/ 1311668 h 3730965"/>
                <a:gd name="connsiteX16" fmla="*/ 862421 w 3252020"/>
                <a:gd name="connsiteY16" fmla="*/ 1311668 h 3730965"/>
                <a:gd name="connsiteX17" fmla="*/ 863277 w 3252020"/>
                <a:gd name="connsiteY17" fmla="*/ 1310811 h 3730965"/>
                <a:gd name="connsiteX18" fmla="*/ 863277 w 3252020"/>
                <a:gd name="connsiteY18" fmla="*/ 1310811 h 3730965"/>
                <a:gd name="connsiteX19" fmla="*/ 863277 w 3252020"/>
                <a:gd name="connsiteY19" fmla="*/ 1310811 h 3730965"/>
                <a:gd name="connsiteX20" fmla="*/ 1394965 w 3252020"/>
                <a:gd name="connsiteY20" fmla="*/ 1387867 h 3730965"/>
                <a:gd name="connsiteX21" fmla="*/ 1398390 w 3252020"/>
                <a:gd name="connsiteY21" fmla="*/ 1393861 h 3730965"/>
                <a:gd name="connsiteX22" fmla="*/ 1391540 w 3252020"/>
                <a:gd name="connsiteY22" fmla="*/ 1393861 h 3730965"/>
                <a:gd name="connsiteX23" fmla="*/ 1394965 w 3252020"/>
                <a:gd name="connsiteY23" fmla="*/ 1387867 h 3730965"/>
                <a:gd name="connsiteX24" fmla="*/ 2179225 w 3252020"/>
                <a:gd name="connsiteY24" fmla="*/ 2681555 h 3730965"/>
                <a:gd name="connsiteX25" fmla="*/ 2179225 w 3252020"/>
                <a:gd name="connsiteY25" fmla="*/ 2681555 h 3730965"/>
                <a:gd name="connsiteX26" fmla="*/ 2179225 w 3252020"/>
                <a:gd name="connsiteY26" fmla="*/ 2681555 h 3730965"/>
                <a:gd name="connsiteX27" fmla="*/ 2179225 w 3252020"/>
                <a:gd name="connsiteY27" fmla="*/ 2681555 h 3730965"/>
                <a:gd name="connsiteX28" fmla="*/ 2179225 w 3252020"/>
                <a:gd name="connsiteY28" fmla="*/ 2682411 h 3730965"/>
                <a:gd name="connsiteX29" fmla="*/ 2179225 w 3252020"/>
                <a:gd name="connsiteY29" fmla="*/ 2682411 h 3730965"/>
                <a:gd name="connsiteX30" fmla="*/ 2179225 w 3252020"/>
                <a:gd name="connsiteY30" fmla="*/ 2682411 h 3730965"/>
                <a:gd name="connsiteX31" fmla="*/ 2179225 w 3252020"/>
                <a:gd name="connsiteY31" fmla="*/ 2682411 h 3730965"/>
                <a:gd name="connsiteX32" fmla="*/ 1492569 w 3252020"/>
                <a:gd name="connsiteY32" fmla="*/ 2382748 h 3730965"/>
                <a:gd name="connsiteX33" fmla="*/ 1492569 w 3252020"/>
                <a:gd name="connsiteY33" fmla="*/ 2382748 h 3730965"/>
                <a:gd name="connsiteX34" fmla="*/ 1492569 w 3252020"/>
                <a:gd name="connsiteY34" fmla="*/ 2382748 h 3730965"/>
                <a:gd name="connsiteX35" fmla="*/ 1492569 w 3252020"/>
                <a:gd name="connsiteY35" fmla="*/ 2382748 h 3730965"/>
                <a:gd name="connsiteX36" fmla="*/ 1046500 w 3252020"/>
                <a:gd name="connsiteY36" fmla="*/ 2661007 h 3730965"/>
                <a:gd name="connsiteX37" fmla="*/ 1046500 w 3252020"/>
                <a:gd name="connsiteY37" fmla="*/ 2661863 h 3730965"/>
                <a:gd name="connsiteX38" fmla="*/ 1046500 w 3252020"/>
                <a:gd name="connsiteY38" fmla="*/ 2661863 h 3730965"/>
                <a:gd name="connsiteX39" fmla="*/ 1046500 w 3252020"/>
                <a:gd name="connsiteY39" fmla="*/ 2661007 h 3730965"/>
                <a:gd name="connsiteX40" fmla="*/ 1165509 w 3252020"/>
                <a:gd name="connsiteY40" fmla="*/ 2731214 h 3730965"/>
                <a:gd name="connsiteX41" fmla="*/ 1165509 w 3252020"/>
                <a:gd name="connsiteY41" fmla="*/ 2731214 h 3730965"/>
                <a:gd name="connsiteX42" fmla="*/ 1165509 w 3252020"/>
                <a:gd name="connsiteY42" fmla="*/ 2731214 h 3730965"/>
                <a:gd name="connsiteX43" fmla="*/ 1165509 w 3252020"/>
                <a:gd name="connsiteY43" fmla="*/ 2732070 h 3730965"/>
                <a:gd name="connsiteX44" fmla="*/ 1163796 w 3252020"/>
                <a:gd name="connsiteY44" fmla="*/ 2732070 h 3730965"/>
                <a:gd name="connsiteX45" fmla="*/ 1165509 w 3252020"/>
                <a:gd name="connsiteY45" fmla="*/ 2731214 h 3730965"/>
                <a:gd name="connsiteX0" fmla="*/ 3215203 w 3252018"/>
                <a:gd name="connsiteY0" fmla="*/ 559942 h 3730965"/>
                <a:gd name="connsiteX1" fmla="*/ 1665509 w 3252018"/>
                <a:gd name="connsiteY1" fmla="*/ 0 h 3730965"/>
                <a:gd name="connsiteX2" fmla="*/ 126963 w 3252018"/>
                <a:gd name="connsiteY2" fmla="*/ 560798 h 3730965"/>
                <a:gd name="connsiteX3" fmla="*/ 91003 w 3252018"/>
                <a:gd name="connsiteY3" fmla="*/ 613881 h 3730965"/>
                <a:gd name="connsiteX4" fmla="*/ 139805 w 3252018"/>
                <a:gd name="connsiteY4" fmla="*/ 1727771 h 3730965"/>
                <a:gd name="connsiteX5" fmla="*/ 401796 w 3252018"/>
                <a:gd name="connsiteY5" fmla="*/ 2639602 h 3730965"/>
                <a:gd name="connsiteX6" fmla="*/ 938621 w 3252018"/>
                <a:gd name="connsiteY6" fmla="*/ 3328827 h 3730965"/>
                <a:gd name="connsiteX7" fmla="*/ 1456610 w 3252018"/>
                <a:gd name="connsiteY7" fmla="*/ 3649894 h 3730965"/>
                <a:gd name="connsiteX8" fmla="*/ 1723738 w 3252018"/>
                <a:gd name="connsiteY8" fmla="*/ 3720101 h 3730965"/>
                <a:gd name="connsiteX9" fmla="*/ 1936927 w 3252018"/>
                <a:gd name="connsiteY9" fmla="*/ 3622497 h 3730965"/>
                <a:gd name="connsiteX10" fmla="*/ 2751154 w 3252018"/>
                <a:gd name="connsiteY10" fmla="*/ 2945259 h 3730965"/>
                <a:gd name="connsiteX11" fmla="*/ 2984034 w 3252018"/>
                <a:gd name="connsiteY11" fmla="*/ 2530867 h 3730965"/>
                <a:gd name="connsiteX12" fmla="*/ 3252019 w 3252018"/>
                <a:gd name="connsiteY12" fmla="*/ 611312 h 3730965"/>
                <a:gd name="connsiteX13" fmla="*/ 3215203 w 3252018"/>
                <a:gd name="connsiteY13" fmla="*/ 559942 h 3730965"/>
                <a:gd name="connsiteX14" fmla="*/ 863277 w 3252018"/>
                <a:gd name="connsiteY14" fmla="*/ 1310811 h 3730965"/>
                <a:gd name="connsiteX15" fmla="*/ 863277 w 3252018"/>
                <a:gd name="connsiteY15" fmla="*/ 1311668 h 3730965"/>
                <a:gd name="connsiteX16" fmla="*/ 862421 w 3252018"/>
                <a:gd name="connsiteY16" fmla="*/ 1311668 h 3730965"/>
                <a:gd name="connsiteX17" fmla="*/ 863277 w 3252018"/>
                <a:gd name="connsiteY17" fmla="*/ 1310811 h 3730965"/>
                <a:gd name="connsiteX18" fmla="*/ 863277 w 3252018"/>
                <a:gd name="connsiteY18" fmla="*/ 1310811 h 3730965"/>
                <a:gd name="connsiteX19" fmla="*/ 863277 w 3252018"/>
                <a:gd name="connsiteY19" fmla="*/ 1310811 h 3730965"/>
                <a:gd name="connsiteX20" fmla="*/ 1394965 w 3252018"/>
                <a:gd name="connsiteY20" fmla="*/ 1387867 h 3730965"/>
                <a:gd name="connsiteX21" fmla="*/ 1398390 w 3252018"/>
                <a:gd name="connsiteY21" fmla="*/ 1393861 h 3730965"/>
                <a:gd name="connsiteX22" fmla="*/ 1391540 w 3252018"/>
                <a:gd name="connsiteY22" fmla="*/ 1393861 h 3730965"/>
                <a:gd name="connsiteX23" fmla="*/ 1394965 w 3252018"/>
                <a:gd name="connsiteY23" fmla="*/ 1387867 h 3730965"/>
                <a:gd name="connsiteX24" fmla="*/ 2179225 w 3252018"/>
                <a:gd name="connsiteY24" fmla="*/ 2681555 h 3730965"/>
                <a:gd name="connsiteX25" fmla="*/ 2179225 w 3252018"/>
                <a:gd name="connsiteY25" fmla="*/ 2681555 h 3730965"/>
                <a:gd name="connsiteX26" fmla="*/ 2179225 w 3252018"/>
                <a:gd name="connsiteY26" fmla="*/ 2681555 h 3730965"/>
                <a:gd name="connsiteX27" fmla="*/ 2179225 w 3252018"/>
                <a:gd name="connsiteY27" fmla="*/ 2681555 h 3730965"/>
                <a:gd name="connsiteX28" fmla="*/ 2179225 w 3252018"/>
                <a:gd name="connsiteY28" fmla="*/ 2682411 h 3730965"/>
                <a:gd name="connsiteX29" fmla="*/ 2179225 w 3252018"/>
                <a:gd name="connsiteY29" fmla="*/ 2682411 h 3730965"/>
                <a:gd name="connsiteX30" fmla="*/ 2179225 w 3252018"/>
                <a:gd name="connsiteY30" fmla="*/ 2682411 h 3730965"/>
                <a:gd name="connsiteX31" fmla="*/ 2179225 w 3252018"/>
                <a:gd name="connsiteY31" fmla="*/ 2682411 h 3730965"/>
                <a:gd name="connsiteX32" fmla="*/ 1492569 w 3252018"/>
                <a:gd name="connsiteY32" fmla="*/ 2382748 h 3730965"/>
                <a:gd name="connsiteX33" fmla="*/ 1492569 w 3252018"/>
                <a:gd name="connsiteY33" fmla="*/ 2382748 h 3730965"/>
                <a:gd name="connsiteX34" fmla="*/ 1492569 w 3252018"/>
                <a:gd name="connsiteY34" fmla="*/ 2382748 h 3730965"/>
                <a:gd name="connsiteX35" fmla="*/ 1492569 w 3252018"/>
                <a:gd name="connsiteY35" fmla="*/ 2382748 h 3730965"/>
                <a:gd name="connsiteX36" fmla="*/ 1046500 w 3252018"/>
                <a:gd name="connsiteY36" fmla="*/ 2661007 h 3730965"/>
                <a:gd name="connsiteX37" fmla="*/ 1046500 w 3252018"/>
                <a:gd name="connsiteY37" fmla="*/ 2661863 h 3730965"/>
                <a:gd name="connsiteX38" fmla="*/ 1046500 w 3252018"/>
                <a:gd name="connsiteY38" fmla="*/ 2661863 h 3730965"/>
                <a:gd name="connsiteX39" fmla="*/ 1046500 w 3252018"/>
                <a:gd name="connsiteY39" fmla="*/ 2661007 h 3730965"/>
                <a:gd name="connsiteX40" fmla="*/ 1165509 w 3252018"/>
                <a:gd name="connsiteY40" fmla="*/ 2731214 h 3730965"/>
                <a:gd name="connsiteX41" fmla="*/ 1165509 w 3252018"/>
                <a:gd name="connsiteY41" fmla="*/ 2731214 h 3730965"/>
                <a:gd name="connsiteX42" fmla="*/ 1165509 w 3252018"/>
                <a:gd name="connsiteY42" fmla="*/ 2731214 h 3730965"/>
                <a:gd name="connsiteX43" fmla="*/ 1165509 w 3252018"/>
                <a:gd name="connsiteY43" fmla="*/ 2732070 h 3730965"/>
                <a:gd name="connsiteX44" fmla="*/ 1163796 w 3252018"/>
                <a:gd name="connsiteY44" fmla="*/ 2732070 h 3730965"/>
                <a:gd name="connsiteX45" fmla="*/ 1165509 w 3252018"/>
                <a:gd name="connsiteY45" fmla="*/ 2731214 h 3730965"/>
                <a:gd name="connsiteX0" fmla="*/ 3215203 w 3252020"/>
                <a:gd name="connsiteY0" fmla="*/ 390370 h 3561393"/>
                <a:gd name="connsiteX1" fmla="*/ 1665509 w 3252020"/>
                <a:gd name="connsiteY1" fmla="*/ 0 h 3561393"/>
                <a:gd name="connsiteX2" fmla="*/ 126963 w 3252020"/>
                <a:gd name="connsiteY2" fmla="*/ 391226 h 3561393"/>
                <a:gd name="connsiteX3" fmla="*/ 91003 w 3252020"/>
                <a:gd name="connsiteY3" fmla="*/ 444309 h 3561393"/>
                <a:gd name="connsiteX4" fmla="*/ 139805 w 3252020"/>
                <a:gd name="connsiteY4" fmla="*/ 1558199 h 3561393"/>
                <a:gd name="connsiteX5" fmla="*/ 401796 w 3252020"/>
                <a:gd name="connsiteY5" fmla="*/ 2470030 h 3561393"/>
                <a:gd name="connsiteX6" fmla="*/ 938621 w 3252020"/>
                <a:gd name="connsiteY6" fmla="*/ 3159255 h 3561393"/>
                <a:gd name="connsiteX7" fmla="*/ 1456610 w 3252020"/>
                <a:gd name="connsiteY7" fmla="*/ 3480322 h 3561393"/>
                <a:gd name="connsiteX8" fmla="*/ 1723738 w 3252020"/>
                <a:gd name="connsiteY8" fmla="*/ 3550529 h 3561393"/>
                <a:gd name="connsiteX9" fmla="*/ 1936927 w 3252020"/>
                <a:gd name="connsiteY9" fmla="*/ 3452925 h 3561393"/>
                <a:gd name="connsiteX10" fmla="*/ 2751154 w 3252020"/>
                <a:gd name="connsiteY10" fmla="*/ 2775687 h 3561393"/>
                <a:gd name="connsiteX11" fmla="*/ 2984034 w 3252020"/>
                <a:gd name="connsiteY11" fmla="*/ 2361295 h 3561393"/>
                <a:gd name="connsiteX12" fmla="*/ 3252019 w 3252020"/>
                <a:gd name="connsiteY12" fmla="*/ 441740 h 3561393"/>
                <a:gd name="connsiteX13" fmla="*/ 3215203 w 3252020"/>
                <a:gd name="connsiteY13" fmla="*/ 390370 h 3561393"/>
                <a:gd name="connsiteX14" fmla="*/ 863277 w 3252020"/>
                <a:gd name="connsiteY14" fmla="*/ 1141239 h 3561393"/>
                <a:gd name="connsiteX15" fmla="*/ 863277 w 3252020"/>
                <a:gd name="connsiteY15" fmla="*/ 1142096 h 3561393"/>
                <a:gd name="connsiteX16" fmla="*/ 862421 w 3252020"/>
                <a:gd name="connsiteY16" fmla="*/ 1142096 h 3561393"/>
                <a:gd name="connsiteX17" fmla="*/ 863277 w 3252020"/>
                <a:gd name="connsiteY17" fmla="*/ 1141239 h 3561393"/>
                <a:gd name="connsiteX18" fmla="*/ 863277 w 3252020"/>
                <a:gd name="connsiteY18" fmla="*/ 1141239 h 3561393"/>
                <a:gd name="connsiteX19" fmla="*/ 863277 w 3252020"/>
                <a:gd name="connsiteY19" fmla="*/ 1141239 h 3561393"/>
                <a:gd name="connsiteX20" fmla="*/ 1394965 w 3252020"/>
                <a:gd name="connsiteY20" fmla="*/ 1218295 h 3561393"/>
                <a:gd name="connsiteX21" fmla="*/ 1398390 w 3252020"/>
                <a:gd name="connsiteY21" fmla="*/ 1224289 h 3561393"/>
                <a:gd name="connsiteX22" fmla="*/ 1391540 w 3252020"/>
                <a:gd name="connsiteY22" fmla="*/ 1224289 h 3561393"/>
                <a:gd name="connsiteX23" fmla="*/ 1394965 w 3252020"/>
                <a:gd name="connsiteY23" fmla="*/ 1218295 h 3561393"/>
                <a:gd name="connsiteX24" fmla="*/ 2179225 w 3252020"/>
                <a:gd name="connsiteY24" fmla="*/ 2511983 h 3561393"/>
                <a:gd name="connsiteX25" fmla="*/ 2179225 w 3252020"/>
                <a:gd name="connsiteY25" fmla="*/ 2511983 h 3561393"/>
                <a:gd name="connsiteX26" fmla="*/ 2179225 w 3252020"/>
                <a:gd name="connsiteY26" fmla="*/ 2511983 h 3561393"/>
                <a:gd name="connsiteX27" fmla="*/ 2179225 w 3252020"/>
                <a:gd name="connsiteY27" fmla="*/ 2511983 h 3561393"/>
                <a:gd name="connsiteX28" fmla="*/ 2179225 w 3252020"/>
                <a:gd name="connsiteY28" fmla="*/ 2512839 h 3561393"/>
                <a:gd name="connsiteX29" fmla="*/ 2179225 w 3252020"/>
                <a:gd name="connsiteY29" fmla="*/ 2512839 h 3561393"/>
                <a:gd name="connsiteX30" fmla="*/ 2179225 w 3252020"/>
                <a:gd name="connsiteY30" fmla="*/ 2512839 h 3561393"/>
                <a:gd name="connsiteX31" fmla="*/ 2179225 w 3252020"/>
                <a:gd name="connsiteY31" fmla="*/ 2512839 h 3561393"/>
                <a:gd name="connsiteX32" fmla="*/ 1492569 w 3252020"/>
                <a:gd name="connsiteY32" fmla="*/ 2213176 h 3561393"/>
                <a:gd name="connsiteX33" fmla="*/ 1492569 w 3252020"/>
                <a:gd name="connsiteY33" fmla="*/ 2213176 h 3561393"/>
                <a:gd name="connsiteX34" fmla="*/ 1492569 w 3252020"/>
                <a:gd name="connsiteY34" fmla="*/ 2213176 h 3561393"/>
                <a:gd name="connsiteX35" fmla="*/ 1492569 w 3252020"/>
                <a:gd name="connsiteY35" fmla="*/ 2213176 h 3561393"/>
                <a:gd name="connsiteX36" fmla="*/ 1046500 w 3252020"/>
                <a:gd name="connsiteY36" fmla="*/ 2491435 h 3561393"/>
                <a:gd name="connsiteX37" fmla="*/ 1046500 w 3252020"/>
                <a:gd name="connsiteY37" fmla="*/ 2492291 h 3561393"/>
                <a:gd name="connsiteX38" fmla="*/ 1046500 w 3252020"/>
                <a:gd name="connsiteY38" fmla="*/ 2492291 h 3561393"/>
                <a:gd name="connsiteX39" fmla="*/ 1046500 w 3252020"/>
                <a:gd name="connsiteY39" fmla="*/ 2491435 h 3561393"/>
                <a:gd name="connsiteX40" fmla="*/ 1165509 w 3252020"/>
                <a:gd name="connsiteY40" fmla="*/ 2561642 h 3561393"/>
                <a:gd name="connsiteX41" fmla="*/ 1165509 w 3252020"/>
                <a:gd name="connsiteY41" fmla="*/ 2561642 h 3561393"/>
                <a:gd name="connsiteX42" fmla="*/ 1165509 w 3252020"/>
                <a:gd name="connsiteY42" fmla="*/ 2561642 h 3561393"/>
                <a:gd name="connsiteX43" fmla="*/ 1165509 w 3252020"/>
                <a:gd name="connsiteY43" fmla="*/ 2562498 h 3561393"/>
                <a:gd name="connsiteX44" fmla="*/ 1163796 w 3252020"/>
                <a:gd name="connsiteY44" fmla="*/ 2562498 h 3561393"/>
                <a:gd name="connsiteX45" fmla="*/ 1165509 w 3252020"/>
                <a:gd name="connsiteY45" fmla="*/ 2561642 h 3561393"/>
                <a:gd name="connsiteX0" fmla="*/ 3216335 w 3253151"/>
                <a:gd name="connsiteY0" fmla="*/ 282461 h 3453484"/>
                <a:gd name="connsiteX1" fmla="*/ 1682058 w 3253151"/>
                <a:gd name="connsiteY1" fmla="*/ 0 h 3453484"/>
                <a:gd name="connsiteX2" fmla="*/ 128095 w 3253151"/>
                <a:gd name="connsiteY2" fmla="*/ 283317 h 3453484"/>
                <a:gd name="connsiteX3" fmla="*/ 92135 w 3253151"/>
                <a:gd name="connsiteY3" fmla="*/ 336400 h 3453484"/>
                <a:gd name="connsiteX4" fmla="*/ 140937 w 3253151"/>
                <a:gd name="connsiteY4" fmla="*/ 1450290 h 3453484"/>
                <a:gd name="connsiteX5" fmla="*/ 402928 w 3253151"/>
                <a:gd name="connsiteY5" fmla="*/ 2362121 h 3453484"/>
                <a:gd name="connsiteX6" fmla="*/ 939753 w 3253151"/>
                <a:gd name="connsiteY6" fmla="*/ 3051346 h 3453484"/>
                <a:gd name="connsiteX7" fmla="*/ 1457742 w 3253151"/>
                <a:gd name="connsiteY7" fmla="*/ 3372413 h 3453484"/>
                <a:gd name="connsiteX8" fmla="*/ 1724870 w 3253151"/>
                <a:gd name="connsiteY8" fmla="*/ 3442620 h 3453484"/>
                <a:gd name="connsiteX9" fmla="*/ 1938059 w 3253151"/>
                <a:gd name="connsiteY9" fmla="*/ 3345016 h 3453484"/>
                <a:gd name="connsiteX10" fmla="*/ 2752286 w 3253151"/>
                <a:gd name="connsiteY10" fmla="*/ 2667778 h 3453484"/>
                <a:gd name="connsiteX11" fmla="*/ 2985166 w 3253151"/>
                <a:gd name="connsiteY11" fmla="*/ 2253386 h 3453484"/>
                <a:gd name="connsiteX12" fmla="*/ 3253151 w 3253151"/>
                <a:gd name="connsiteY12" fmla="*/ 333831 h 3453484"/>
                <a:gd name="connsiteX13" fmla="*/ 3216335 w 3253151"/>
                <a:gd name="connsiteY13" fmla="*/ 282461 h 3453484"/>
                <a:gd name="connsiteX14" fmla="*/ 864409 w 3253151"/>
                <a:gd name="connsiteY14" fmla="*/ 1033330 h 3453484"/>
                <a:gd name="connsiteX15" fmla="*/ 864409 w 3253151"/>
                <a:gd name="connsiteY15" fmla="*/ 1034187 h 3453484"/>
                <a:gd name="connsiteX16" fmla="*/ 863553 w 3253151"/>
                <a:gd name="connsiteY16" fmla="*/ 1034187 h 3453484"/>
                <a:gd name="connsiteX17" fmla="*/ 864409 w 3253151"/>
                <a:gd name="connsiteY17" fmla="*/ 1033330 h 3453484"/>
                <a:gd name="connsiteX18" fmla="*/ 864409 w 3253151"/>
                <a:gd name="connsiteY18" fmla="*/ 1033330 h 3453484"/>
                <a:gd name="connsiteX19" fmla="*/ 864409 w 3253151"/>
                <a:gd name="connsiteY19" fmla="*/ 1033330 h 3453484"/>
                <a:gd name="connsiteX20" fmla="*/ 1396097 w 3253151"/>
                <a:gd name="connsiteY20" fmla="*/ 1110386 h 3453484"/>
                <a:gd name="connsiteX21" fmla="*/ 1399522 w 3253151"/>
                <a:gd name="connsiteY21" fmla="*/ 1116380 h 3453484"/>
                <a:gd name="connsiteX22" fmla="*/ 1392672 w 3253151"/>
                <a:gd name="connsiteY22" fmla="*/ 1116380 h 3453484"/>
                <a:gd name="connsiteX23" fmla="*/ 1396097 w 3253151"/>
                <a:gd name="connsiteY23" fmla="*/ 1110386 h 3453484"/>
                <a:gd name="connsiteX24" fmla="*/ 2180357 w 3253151"/>
                <a:gd name="connsiteY24" fmla="*/ 2404074 h 3453484"/>
                <a:gd name="connsiteX25" fmla="*/ 2180357 w 3253151"/>
                <a:gd name="connsiteY25" fmla="*/ 2404074 h 3453484"/>
                <a:gd name="connsiteX26" fmla="*/ 2180357 w 3253151"/>
                <a:gd name="connsiteY26" fmla="*/ 2404074 h 3453484"/>
                <a:gd name="connsiteX27" fmla="*/ 2180357 w 3253151"/>
                <a:gd name="connsiteY27" fmla="*/ 2404074 h 3453484"/>
                <a:gd name="connsiteX28" fmla="*/ 2180357 w 3253151"/>
                <a:gd name="connsiteY28" fmla="*/ 2404930 h 3453484"/>
                <a:gd name="connsiteX29" fmla="*/ 2180357 w 3253151"/>
                <a:gd name="connsiteY29" fmla="*/ 2404930 h 3453484"/>
                <a:gd name="connsiteX30" fmla="*/ 2180357 w 3253151"/>
                <a:gd name="connsiteY30" fmla="*/ 2404930 h 3453484"/>
                <a:gd name="connsiteX31" fmla="*/ 2180357 w 3253151"/>
                <a:gd name="connsiteY31" fmla="*/ 2404930 h 3453484"/>
                <a:gd name="connsiteX32" fmla="*/ 1493701 w 3253151"/>
                <a:gd name="connsiteY32" fmla="*/ 2105267 h 3453484"/>
                <a:gd name="connsiteX33" fmla="*/ 1493701 w 3253151"/>
                <a:gd name="connsiteY33" fmla="*/ 2105267 h 3453484"/>
                <a:gd name="connsiteX34" fmla="*/ 1493701 w 3253151"/>
                <a:gd name="connsiteY34" fmla="*/ 2105267 h 3453484"/>
                <a:gd name="connsiteX35" fmla="*/ 1493701 w 3253151"/>
                <a:gd name="connsiteY35" fmla="*/ 2105267 h 3453484"/>
                <a:gd name="connsiteX36" fmla="*/ 1047632 w 3253151"/>
                <a:gd name="connsiteY36" fmla="*/ 2383526 h 3453484"/>
                <a:gd name="connsiteX37" fmla="*/ 1047632 w 3253151"/>
                <a:gd name="connsiteY37" fmla="*/ 2384382 h 3453484"/>
                <a:gd name="connsiteX38" fmla="*/ 1047632 w 3253151"/>
                <a:gd name="connsiteY38" fmla="*/ 2384382 h 3453484"/>
                <a:gd name="connsiteX39" fmla="*/ 1047632 w 3253151"/>
                <a:gd name="connsiteY39" fmla="*/ 2383526 h 3453484"/>
                <a:gd name="connsiteX40" fmla="*/ 1166641 w 3253151"/>
                <a:gd name="connsiteY40" fmla="*/ 2453733 h 3453484"/>
                <a:gd name="connsiteX41" fmla="*/ 1166641 w 3253151"/>
                <a:gd name="connsiteY41" fmla="*/ 2453733 h 3453484"/>
                <a:gd name="connsiteX42" fmla="*/ 1166641 w 3253151"/>
                <a:gd name="connsiteY42" fmla="*/ 2453733 h 3453484"/>
                <a:gd name="connsiteX43" fmla="*/ 1166641 w 3253151"/>
                <a:gd name="connsiteY43" fmla="*/ 2454589 h 3453484"/>
                <a:gd name="connsiteX44" fmla="*/ 1164928 w 3253151"/>
                <a:gd name="connsiteY44" fmla="*/ 2454589 h 3453484"/>
                <a:gd name="connsiteX45" fmla="*/ 1166641 w 3253151"/>
                <a:gd name="connsiteY45" fmla="*/ 2453733 h 3453484"/>
                <a:gd name="connsiteX0" fmla="*/ 3212936 w 3249752"/>
                <a:gd name="connsiteY0" fmla="*/ 344124 h 3515147"/>
                <a:gd name="connsiteX1" fmla="*/ 1632411 w 3249752"/>
                <a:gd name="connsiteY1" fmla="*/ 0 h 3515147"/>
                <a:gd name="connsiteX2" fmla="*/ 124696 w 3249752"/>
                <a:gd name="connsiteY2" fmla="*/ 344980 h 3515147"/>
                <a:gd name="connsiteX3" fmla="*/ 88736 w 3249752"/>
                <a:gd name="connsiteY3" fmla="*/ 398063 h 3515147"/>
                <a:gd name="connsiteX4" fmla="*/ 137538 w 3249752"/>
                <a:gd name="connsiteY4" fmla="*/ 1511953 h 3515147"/>
                <a:gd name="connsiteX5" fmla="*/ 399529 w 3249752"/>
                <a:gd name="connsiteY5" fmla="*/ 2423784 h 3515147"/>
                <a:gd name="connsiteX6" fmla="*/ 936354 w 3249752"/>
                <a:gd name="connsiteY6" fmla="*/ 3113009 h 3515147"/>
                <a:gd name="connsiteX7" fmla="*/ 1454343 w 3249752"/>
                <a:gd name="connsiteY7" fmla="*/ 3434076 h 3515147"/>
                <a:gd name="connsiteX8" fmla="*/ 1721471 w 3249752"/>
                <a:gd name="connsiteY8" fmla="*/ 3504283 h 3515147"/>
                <a:gd name="connsiteX9" fmla="*/ 1934660 w 3249752"/>
                <a:gd name="connsiteY9" fmla="*/ 3406679 h 3515147"/>
                <a:gd name="connsiteX10" fmla="*/ 2748887 w 3249752"/>
                <a:gd name="connsiteY10" fmla="*/ 2729441 h 3515147"/>
                <a:gd name="connsiteX11" fmla="*/ 2981767 w 3249752"/>
                <a:gd name="connsiteY11" fmla="*/ 2315049 h 3515147"/>
                <a:gd name="connsiteX12" fmla="*/ 3249752 w 3249752"/>
                <a:gd name="connsiteY12" fmla="*/ 395494 h 3515147"/>
                <a:gd name="connsiteX13" fmla="*/ 3212936 w 3249752"/>
                <a:gd name="connsiteY13" fmla="*/ 344124 h 3515147"/>
                <a:gd name="connsiteX14" fmla="*/ 861010 w 3249752"/>
                <a:gd name="connsiteY14" fmla="*/ 1094993 h 3515147"/>
                <a:gd name="connsiteX15" fmla="*/ 861010 w 3249752"/>
                <a:gd name="connsiteY15" fmla="*/ 1095850 h 3515147"/>
                <a:gd name="connsiteX16" fmla="*/ 860154 w 3249752"/>
                <a:gd name="connsiteY16" fmla="*/ 1095850 h 3515147"/>
                <a:gd name="connsiteX17" fmla="*/ 861010 w 3249752"/>
                <a:gd name="connsiteY17" fmla="*/ 1094993 h 3515147"/>
                <a:gd name="connsiteX18" fmla="*/ 861010 w 3249752"/>
                <a:gd name="connsiteY18" fmla="*/ 1094993 h 3515147"/>
                <a:gd name="connsiteX19" fmla="*/ 861010 w 3249752"/>
                <a:gd name="connsiteY19" fmla="*/ 1094993 h 3515147"/>
                <a:gd name="connsiteX20" fmla="*/ 1392698 w 3249752"/>
                <a:gd name="connsiteY20" fmla="*/ 1172049 h 3515147"/>
                <a:gd name="connsiteX21" fmla="*/ 1396123 w 3249752"/>
                <a:gd name="connsiteY21" fmla="*/ 1178043 h 3515147"/>
                <a:gd name="connsiteX22" fmla="*/ 1389273 w 3249752"/>
                <a:gd name="connsiteY22" fmla="*/ 1178043 h 3515147"/>
                <a:gd name="connsiteX23" fmla="*/ 1392698 w 3249752"/>
                <a:gd name="connsiteY23" fmla="*/ 1172049 h 3515147"/>
                <a:gd name="connsiteX24" fmla="*/ 2176958 w 3249752"/>
                <a:gd name="connsiteY24" fmla="*/ 2465737 h 3515147"/>
                <a:gd name="connsiteX25" fmla="*/ 2176958 w 3249752"/>
                <a:gd name="connsiteY25" fmla="*/ 2465737 h 3515147"/>
                <a:gd name="connsiteX26" fmla="*/ 2176958 w 3249752"/>
                <a:gd name="connsiteY26" fmla="*/ 2465737 h 3515147"/>
                <a:gd name="connsiteX27" fmla="*/ 2176958 w 3249752"/>
                <a:gd name="connsiteY27" fmla="*/ 2465737 h 3515147"/>
                <a:gd name="connsiteX28" fmla="*/ 2176958 w 3249752"/>
                <a:gd name="connsiteY28" fmla="*/ 2466593 h 3515147"/>
                <a:gd name="connsiteX29" fmla="*/ 2176958 w 3249752"/>
                <a:gd name="connsiteY29" fmla="*/ 2466593 h 3515147"/>
                <a:gd name="connsiteX30" fmla="*/ 2176958 w 3249752"/>
                <a:gd name="connsiteY30" fmla="*/ 2466593 h 3515147"/>
                <a:gd name="connsiteX31" fmla="*/ 2176958 w 3249752"/>
                <a:gd name="connsiteY31" fmla="*/ 2466593 h 3515147"/>
                <a:gd name="connsiteX32" fmla="*/ 1490302 w 3249752"/>
                <a:gd name="connsiteY32" fmla="*/ 2166930 h 3515147"/>
                <a:gd name="connsiteX33" fmla="*/ 1490302 w 3249752"/>
                <a:gd name="connsiteY33" fmla="*/ 2166930 h 3515147"/>
                <a:gd name="connsiteX34" fmla="*/ 1490302 w 3249752"/>
                <a:gd name="connsiteY34" fmla="*/ 2166930 h 3515147"/>
                <a:gd name="connsiteX35" fmla="*/ 1490302 w 3249752"/>
                <a:gd name="connsiteY35" fmla="*/ 2166930 h 3515147"/>
                <a:gd name="connsiteX36" fmla="*/ 1044233 w 3249752"/>
                <a:gd name="connsiteY36" fmla="*/ 2445189 h 3515147"/>
                <a:gd name="connsiteX37" fmla="*/ 1044233 w 3249752"/>
                <a:gd name="connsiteY37" fmla="*/ 2446045 h 3515147"/>
                <a:gd name="connsiteX38" fmla="*/ 1044233 w 3249752"/>
                <a:gd name="connsiteY38" fmla="*/ 2446045 h 3515147"/>
                <a:gd name="connsiteX39" fmla="*/ 1044233 w 3249752"/>
                <a:gd name="connsiteY39" fmla="*/ 2445189 h 3515147"/>
                <a:gd name="connsiteX40" fmla="*/ 1163242 w 3249752"/>
                <a:gd name="connsiteY40" fmla="*/ 2515396 h 3515147"/>
                <a:gd name="connsiteX41" fmla="*/ 1163242 w 3249752"/>
                <a:gd name="connsiteY41" fmla="*/ 2515396 h 3515147"/>
                <a:gd name="connsiteX42" fmla="*/ 1163242 w 3249752"/>
                <a:gd name="connsiteY42" fmla="*/ 2515396 h 3515147"/>
                <a:gd name="connsiteX43" fmla="*/ 1163242 w 3249752"/>
                <a:gd name="connsiteY43" fmla="*/ 2516252 h 3515147"/>
                <a:gd name="connsiteX44" fmla="*/ 1161529 w 3249752"/>
                <a:gd name="connsiteY44" fmla="*/ 2516252 h 3515147"/>
                <a:gd name="connsiteX45" fmla="*/ 1163242 w 3249752"/>
                <a:gd name="connsiteY45" fmla="*/ 2515396 h 3515147"/>
                <a:gd name="connsiteX0" fmla="*/ 3124200 w 3161016"/>
                <a:gd name="connsiteY0" fmla="*/ 344124 h 3515147"/>
                <a:gd name="connsiteX1" fmla="*/ 1543675 w 3161016"/>
                <a:gd name="connsiteY1" fmla="*/ 0 h 3515147"/>
                <a:gd name="connsiteX2" fmla="*/ 0 w 3161016"/>
                <a:gd name="connsiteY2" fmla="*/ 398063 h 3515147"/>
                <a:gd name="connsiteX3" fmla="*/ 48802 w 3161016"/>
                <a:gd name="connsiteY3" fmla="*/ 1511953 h 3515147"/>
                <a:gd name="connsiteX4" fmla="*/ 310793 w 3161016"/>
                <a:gd name="connsiteY4" fmla="*/ 2423784 h 3515147"/>
                <a:gd name="connsiteX5" fmla="*/ 847618 w 3161016"/>
                <a:gd name="connsiteY5" fmla="*/ 3113009 h 3515147"/>
                <a:gd name="connsiteX6" fmla="*/ 1365607 w 3161016"/>
                <a:gd name="connsiteY6" fmla="*/ 3434076 h 3515147"/>
                <a:gd name="connsiteX7" fmla="*/ 1632735 w 3161016"/>
                <a:gd name="connsiteY7" fmla="*/ 3504283 h 3515147"/>
                <a:gd name="connsiteX8" fmla="*/ 1845924 w 3161016"/>
                <a:gd name="connsiteY8" fmla="*/ 3406679 h 3515147"/>
                <a:gd name="connsiteX9" fmla="*/ 2660151 w 3161016"/>
                <a:gd name="connsiteY9" fmla="*/ 2729441 h 3515147"/>
                <a:gd name="connsiteX10" fmla="*/ 2893031 w 3161016"/>
                <a:gd name="connsiteY10" fmla="*/ 2315049 h 3515147"/>
                <a:gd name="connsiteX11" fmla="*/ 3161016 w 3161016"/>
                <a:gd name="connsiteY11" fmla="*/ 395494 h 3515147"/>
                <a:gd name="connsiteX12" fmla="*/ 3124200 w 3161016"/>
                <a:gd name="connsiteY12" fmla="*/ 344124 h 3515147"/>
                <a:gd name="connsiteX13" fmla="*/ 772274 w 3161016"/>
                <a:gd name="connsiteY13" fmla="*/ 1094993 h 3515147"/>
                <a:gd name="connsiteX14" fmla="*/ 772274 w 3161016"/>
                <a:gd name="connsiteY14" fmla="*/ 1095850 h 3515147"/>
                <a:gd name="connsiteX15" fmla="*/ 771418 w 3161016"/>
                <a:gd name="connsiteY15" fmla="*/ 1095850 h 3515147"/>
                <a:gd name="connsiteX16" fmla="*/ 772274 w 3161016"/>
                <a:gd name="connsiteY16" fmla="*/ 1094993 h 3515147"/>
                <a:gd name="connsiteX17" fmla="*/ 772274 w 3161016"/>
                <a:gd name="connsiteY17" fmla="*/ 1094993 h 3515147"/>
                <a:gd name="connsiteX18" fmla="*/ 772274 w 3161016"/>
                <a:gd name="connsiteY18" fmla="*/ 1094993 h 3515147"/>
                <a:gd name="connsiteX19" fmla="*/ 1303962 w 3161016"/>
                <a:gd name="connsiteY19" fmla="*/ 1172049 h 3515147"/>
                <a:gd name="connsiteX20" fmla="*/ 1307387 w 3161016"/>
                <a:gd name="connsiteY20" fmla="*/ 1178043 h 3515147"/>
                <a:gd name="connsiteX21" fmla="*/ 1300537 w 3161016"/>
                <a:gd name="connsiteY21" fmla="*/ 1178043 h 3515147"/>
                <a:gd name="connsiteX22" fmla="*/ 1303962 w 3161016"/>
                <a:gd name="connsiteY22" fmla="*/ 1172049 h 3515147"/>
                <a:gd name="connsiteX23" fmla="*/ 2088222 w 3161016"/>
                <a:gd name="connsiteY23" fmla="*/ 2465737 h 3515147"/>
                <a:gd name="connsiteX24" fmla="*/ 2088222 w 3161016"/>
                <a:gd name="connsiteY24" fmla="*/ 2465737 h 3515147"/>
                <a:gd name="connsiteX25" fmla="*/ 2088222 w 3161016"/>
                <a:gd name="connsiteY25" fmla="*/ 2465737 h 3515147"/>
                <a:gd name="connsiteX26" fmla="*/ 2088222 w 3161016"/>
                <a:gd name="connsiteY26" fmla="*/ 2465737 h 3515147"/>
                <a:gd name="connsiteX27" fmla="*/ 2088222 w 3161016"/>
                <a:gd name="connsiteY27" fmla="*/ 2466593 h 3515147"/>
                <a:gd name="connsiteX28" fmla="*/ 2088222 w 3161016"/>
                <a:gd name="connsiteY28" fmla="*/ 2466593 h 3515147"/>
                <a:gd name="connsiteX29" fmla="*/ 2088222 w 3161016"/>
                <a:gd name="connsiteY29" fmla="*/ 2466593 h 3515147"/>
                <a:gd name="connsiteX30" fmla="*/ 2088222 w 3161016"/>
                <a:gd name="connsiteY30" fmla="*/ 2466593 h 3515147"/>
                <a:gd name="connsiteX31" fmla="*/ 1401566 w 3161016"/>
                <a:gd name="connsiteY31" fmla="*/ 2166930 h 3515147"/>
                <a:gd name="connsiteX32" fmla="*/ 1401566 w 3161016"/>
                <a:gd name="connsiteY32" fmla="*/ 2166930 h 3515147"/>
                <a:gd name="connsiteX33" fmla="*/ 1401566 w 3161016"/>
                <a:gd name="connsiteY33" fmla="*/ 2166930 h 3515147"/>
                <a:gd name="connsiteX34" fmla="*/ 1401566 w 3161016"/>
                <a:gd name="connsiteY34" fmla="*/ 2166930 h 3515147"/>
                <a:gd name="connsiteX35" fmla="*/ 955497 w 3161016"/>
                <a:gd name="connsiteY35" fmla="*/ 2445189 h 3515147"/>
                <a:gd name="connsiteX36" fmla="*/ 955497 w 3161016"/>
                <a:gd name="connsiteY36" fmla="*/ 2446045 h 3515147"/>
                <a:gd name="connsiteX37" fmla="*/ 955497 w 3161016"/>
                <a:gd name="connsiteY37" fmla="*/ 2446045 h 3515147"/>
                <a:gd name="connsiteX38" fmla="*/ 955497 w 3161016"/>
                <a:gd name="connsiteY38" fmla="*/ 2445189 h 3515147"/>
                <a:gd name="connsiteX39" fmla="*/ 1074506 w 3161016"/>
                <a:gd name="connsiteY39" fmla="*/ 2515396 h 3515147"/>
                <a:gd name="connsiteX40" fmla="*/ 1074506 w 3161016"/>
                <a:gd name="connsiteY40" fmla="*/ 2515396 h 3515147"/>
                <a:gd name="connsiteX41" fmla="*/ 1074506 w 3161016"/>
                <a:gd name="connsiteY41" fmla="*/ 2515396 h 3515147"/>
                <a:gd name="connsiteX42" fmla="*/ 1074506 w 3161016"/>
                <a:gd name="connsiteY42" fmla="*/ 2516252 h 3515147"/>
                <a:gd name="connsiteX43" fmla="*/ 1072793 w 3161016"/>
                <a:gd name="connsiteY43" fmla="*/ 2516252 h 3515147"/>
                <a:gd name="connsiteX44" fmla="*/ 1074506 w 3161016"/>
                <a:gd name="connsiteY44" fmla="*/ 2515396 h 3515147"/>
                <a:gd name="connsiteX0" fmla="*/ 3124200 w 3161016"/>
                <a:gd name="connsiteY0" fmla="*/ 436617 h 3607640"/>
                <a:gd name="connsiteX1" fmla="*/ 1559092 w 3161016"/>
                <a:gd name="connsiteY1" fmla="*/ 0 h 3607640"/>
                <a:gd name="connsiteX2" fmla="*/ 0 w 3161016"/>
                <a:gd name="connsiteY2" fmla="*/ 490556 h 3607640"/>
                <a:gd name="connsiteX3" fmla="*/ 48802 w 3161016"/>
                <a:gd name="connsiteY3" fmla="*/ 1604446 h 3607640"/>
                <a:gd name="connsiteX4" fmla="*/ 310793 w 3161016"/>
                <a:gd name="connsiteY4" fmla="*/ 2516277 h 3607640"/>
                <a:gd name="connsiteX5" fmla="*/ 847618 w 3161016"/>
                <a:gd name="connsiteY5" fmla="*/ 3205502 h 3607640"/>
                <a:gd name="connsiteX6" fmla="*/ 1365607 w 3161016"/>
                <a:gd name="connsiteY6" fmla="*/ 3526569 h 3607640"/>
                <a:gd name="connsiteX7" fmla="*/ 1632735 w 3161016"/>
                <a:gd name="connsiteY7" fmla="*/ 3596776 h 3607640"/>
                <a:gd name="connsiteX8" fmla="*/ 1845924 w 3161016"/>
                <a:gd name="connsiteY8" fmla="*/ 3499172 h 3607640"/>
                <a:gd name="connsiteX9" fmla="*/ 2660151 w 3161016"/>
                <a:gd name="connsiteY9" fmla="*/ 2821934 h 3607640"/>
                <a:gd name="connsiteX10" fmla="*/ 2893031 w 3161016"/>
                <a:gd name="connsiteY10" fmla="*/ 2407542 h 3607640"/>
                <a:gd name="connsiteX11" fmla="*/ 3161016 w 3161016"/>
                <a:gd name="connsiteY11" fmla="*/ 487987 h 3607640"/>
                <a:gd name="connsiteX12" fmla="*/ 3124200 w 3161016"/>
                <a:gd name="connsiteY12" fmla="*/ 436617 h 3607640"/>
                <a:gd name="connsiteX13" fmla="*/ 772274 w 3161016"/>
                <a:gd name="connsiteY13" fmla="*/ 1187486 h 3607640"/>
                <a:gd name="connsiteX14" fmla="*/ 772274 w 3161016"/>
                <a:gd name="connsiteY14" fmla="*/ 1188343 h 3607640"/>
                <a:gd name="connsiteX15" fmla="*/ 771418 w 3161016"/>
                <a:gd name="connsiteY15" fmla="*/ 1188343 h 3607640"/>
                <a:gd name="connsiteX16" fmla="*/ 772274 w 3161016"/>
                <a:gd name="connsiteY16" fmla="*/ 1187486 h 3607640"/>
                <a:gd name="connsiteX17" fmla="*/ 772274 w 3161016"/>
                <a:gd name="connsiteY17" fmla="*/ 1187486 h 3607640"/>
                <a:gd name="connsiteX18" fmla="*/ 772274 w 3161016"/>
                <a:gd name="connsiteY18" fmla="*/ 1187486 h 3607640"/>
                <a:gd name="connsiteX19" fmla="*/ 1303962 w 3161016"/>
                <a:gd name="connsiteY19" fmla="*/ 1264542 h 3607640"/>
                <a:gd name="connsiteX20" fmla="*/ 1307387 w 3161016"/>
                <a:gd name="connsiteY20" fmla="*/ 1270536 h 3607640"/>
                <a:gd name="connsiteX21" fmla="*/ 1300537 w 3161016"/>
                <a:gd name="connsiteY21" fmla="*/ 1270536 h 3607640"/>
                <a:gd name="connsiteX22" fmla="*/ 1303962 w 3161016"/>
                <a:gd name="connsiteY22" fmla="*/ 1264542 h 3607640"/>
                <a:gd name="connsiteX23" fmla="*/ 2088222 w 3161016"/>
                <a:gd name="connsiteY23" fmla="*/ 2558230 h 3607640"/>
                <a:gd name="connsiteX24" fmla="*/ 2088222 w 3161016"/>
                <a:gd name="connsiteY24" fmla="*/ 2558230 h 3607640"/>
                <a:gd name="connsiteX25" fmla="*/ 2088222 w 3161016"/>
                <a:gd name="connsiteY25" fmla="*/ 2558230 h 3607640"/>
                <a:gd name="connsiteX26" fmla="*/ 2088222 w 3161016"/>
                <a:gd name="connsiteY26" fmla="*/ 2558230 h 3607640"/>
                <a:gd name="connsiteX27" fmla="*/ 2088222 w 3161016"/>
                <a:gd name="connsiteY27" fmla="*/ 2559086 h 3607640"/>
                <a:gd name="connsiteX28" fmla="*/ 2088222 w 3161016"/>
                <a:gd name="connsiteY28" fmla="*/ 2559086 h 3607640"/>
                <a:gd name="connsiteX29" fmla="*/ 2088222 w 3161016"/>
                <a:gd name="connsiteY29" fmla="*/ 2559086 h 3607640"/>
                <a:gd name="connsiteX30" fmla="*/ 2088222 w 3161016"/>
                <a:gd name="connsiteY30" fmla="*/ 2559086 h 3607640"/>
                <a:gd name="connsiteX31" fmla="*/ 1401566 w 3161016"/>
                <a:gd name="connsiteY31" fmla="*/ 2259423 h 3607640"/>
                <a:gd name="connsiteX32" fmla="*/ 1401566 w 3161016"/>
                <a:gd name="connsiteY32" fmla="*/ 2259423 h 3607640"/>
                <a:gd name="connsiteX33" fmla="*/ 1401566 w 3161016"/>
                <a:gd name="connsiteY33" fmla="*/ 2259423 h 3607640"/>
                <a:gd name="connsiteX34" fmla="*/ 1401566 w 3161016"/>
                <a:gd name="connsiteY34" fmla="*/ 2259423 h 3607640"/>
                <a:gd name="connsiteX35" fmla="*/ 955497 w 3161016"/>
                <a:gd name="connsiteY35" fmla="*/ 2537682 h 3607640"/>
                <a:gd name="connsiteX36" fmla="*/ 955497 w 3161016"/>
                <a:gd name="connsiteY36" fmla="*/ 2538538 h 3607640"/>
                <a:gd name="connsiteX37" fmla="*/ 955497 w 3161016"/>
                <a:gd name="connsiteY37" fmla="*/ 2538538 h 3607640"/>
                <a:gd name="connsiteX38" fmla="*/ 955497 w 3161016"/>
                <a:gd name="connsiteY38" fmla="*/ 2537682 h 3607640"/>
                <a:gd name="connsiteX39" fmla="*/ 1074506 w 3161016"/>
                <a:gd name="connsiteY39" fmla="*/ 2607889 h 3607640"/>
                <a:gd name="connsiteX40" fmla="*/ 1074506 w 3161016"/>
                <a:gd name="connsiteY40" fmla="*/ 2607889 h 3607640"/>
                <a:gd name="connsiteX41" fmla="*/ 1074506 w 3161016"/>
                <a:gd name="connsiteY41" fmla="*/ 2607889 h 3607640"/>
                <a:gd name="connsiteX42" fmla="*/ 1074506 w 3161016"/>
                <a:gd name="connsiteY42" fmla="*/ 2608745 h 3607640"/>
                <a:gd name="connsiteX43" fmla="*/ 1072793 w 3161016"/>
                <a:gd name="connsiteY43" fmla="*/ 2608745 h 3607640"/>
                <a:gd name="connsiteX44" fmla="*/ 1074506 w 3161016"/>
                <a:gd name="connsiteY44" fmla="*/ 2607889 h 360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61016" h="3607640">
                  <a:moveTo>
                    <a:pt x="3124200" y="436617"/>
                  </a:moveTo>
                  <a:cubicBezTo>
                    <a:pt x="2864920" y="334732"/>
                    <a:pt x="2590438" y="31804"/>
                    <a:pt x="1559092" y="0"/>
                  </a:cubicBezTo>
                  <a:cubicBezTo>
                    <a:pt x="1038392" y="8990"/>
                    <a:pt x="249145" y="238564"/>
                    <a:pt x="0" y="490556"/>
                  </a:cubicBezTo>
                  <a:cubicBezTo>
                    <a:pt x="8562" y="862994"/>
                    <a:pt x="-10274" y="1233720"/>
                    <a:pt x="48802" y="1604446"/>
                  </a:cubicBezTo>
                  <a:cubicBezTo>
                    <a:pt x="98461" y="1917807"/>
                    <a:pt x="186647" y="2224320"/>
                    <a:pt x="310793" y="2516277"/>
                  </a:cubicBezTo>
                  <a:cubicBezTo>
                    <a:pt x="424665" y="2783405"/>
                    <a:pt x="620730" y="3023136"/>
                    <a:pt x="847618" y="3205502"/>
                  </a:cubicBezTo>
                  <a:cubicBezTo>
                    <a:pt x="1007724" y="3333929"/>
                    <a:pt x="1178960" y="3440951"/>
                    <a:pt x="1365607" y="3526569"/>
                  </a:cubicBezTo>
                  <a:cubicBezTo>
                    <a:pt x="1440951" y="3561673"/>
                    <a:pt x="1551398" y="3635304"/>
                    <a:pt x="1632735" y="3596776"/>
                  </a:cubicBezTo>
                  <a:cubicBezTo>
                    <a:pt x="1702942" y="3564242"/>
                    <a:pt x="1772292" y="3529994"/>
                    <a:pt x="1845924" y="3499172"/>
                  </a:cubicBezTo>
                  <a:cubicBezTo>
                    <a:pt x="2177265" y="3360470"/>
                    <a:pt x="2454668" y="3113035"/>
                    <a:pt x="2660151" y="2821934"/>
                  </a:cubicBezTo>
                  <a:cubicBezTo>
                    <a:pt x="2751762" y="2692650"/>
                    <a:pt x="2829674" y="2553093"/>
                    <a:pt x="2893031" y="2407542"/>
                  </a:cubicBezTo>
                  <a:cubicBezTo>
                    <a:pt x="3157591" y="1798799"/>
                    <a:pt x="3157591" y="1137828"/>
                    <a:pt x="3161016" y="487987"/>
                  </a:cubicBezTo>
                  <a:cubicBezTo>
                    <a:pt x="3161016" y="458877"/>
                    <a:pt x="3151598" y="446035"/>
                    <a:pt x="3124200" y="436617"/>
                  </a:cubicBezTo>
                  <a:close/>
                  <a:moveTo>
                    <a:pt x="772274" y="1187486"/>
                  </a:moveTo>
                  <a:lnTo>
                    <a:pt x="772274" y="1188343"/>
                  </a:lnTo>
                  <a:lnTo>
                    <a:pt x="771418" y="1188343"/>
                  </a:lnTo>
                  <a:lnTo>
                    <a:pt x="772274" y="1187486"/>
                  </a:lnTo>
                  <a:lnTo>
                    <a:pt x="772274" y="1187486"/>
                  </a:lnTo>
                  <a:lnTo>
                    <a:pt x="772274" y="1187486"/>
                  </a:lnTo>
                  <a:close/>
                  <a:moveTo>
                    <a:pt x="1303962" y="1264542"/>
                  </a:moveTo>
                  <a:cubicBezTo>
                    <a:pt x="1304818" y="1266255"/>
                    <a:pt x="1306530" y="1268823"/>
                    <a:pt x="1307387" y="1270536"/>
                  </a:cubicBezTo>
                  <a:cubicBezTo>
                    <a:pt x="1304818" y="1269680"/>
                    <a:pt x="1303106" y="1269680"/>
                    <a:pt x="1300537" y="1270536"/>
                  </a:cubicBezTo>
                  <a:cubicBezTo>
                    <a:pt x="1302250" y="1268823"/>
                    <a:pt x="1303106" y="1267111"/>
                    <a:pt x="1303962" y="1264542"/>
                  </a:cubicBezTo>
                  <a:close/>
                  <a:moveTo>
                    <a:pt x="2088222" y="2558230"/>
                  </a:moveTo>
                  <a:lnTo>
                    <a:pt x="2088222" y="2558230"/>
                  </a:lnTo>
                  <a:lnTo>
                    <a:pt x="2088222" y="2558230"/>
                  </a:lnTo>
                  <a:lnTo>
                    <a:pt x="2088222" y="2558230"/>
                  </a:lnTo>
                  <a:close/>
                  <a:moveTo>
                    <a:pt x="2088222" y="2559086"/>
                  </a:moveTo>
                  <a:lnTo>
                    <a:pt x="2088222" y="2559086"/>
                  </a:lnTo>
                  <a:lnTo>
                    <a:pt x="2088222" y="2559086"/>
                  </a:lnTo>
                  <a:lnTo>
                    <a:pt x="2088222" y="2559086"/>
                  </a:lnTo>
                  <a:close/>
                  <a:moveTo>
                    <a:pt x="1401566" y="2259423"/>
                  </a:moveTo>
                  <a:lnTo>
                    <a:pt x="1401566" y="2259423"/>
                  </a:lnTo>
                  <a:lnTo>
                    <a:pt x="1401566" y="2259423"/>
                  </a:lnTo>
                  <a:lnTo>
                    <a:pt x="1401566" y="2259423"/>
                  </a:lnTo>
                  <a:close/>
                  <a:moveTo>
                    <a:pt x="955497" y="2537682"/>
                  </a:moveTo>
                  <a:lnTo>
                    <a:pt x="955497" y="2538538"/>
                  </a:lnTo>
                  <a:lnTo>
                    <a:pt x="955497" y="2538538"/>
                  </a:lnTo>
                  <a:lnTo>
                    <a:pt x="955497" y="2537682"/>
                  </a:lnTo>
                  <a:close/>
                  <a:moveTo>
                    <a:pt x="1074506" y="2607889"/>
                  </a:moveTo>
                  <a:lnTo>
                    <a:pt x="1074506" y="2607889"/>
                  </a:lnTo>
                  <a:lnTo>
                    <a:pt x="1074506" y="2607889"/>
                  </a:lnTo>
                  <a:lnTo>
                    <a:pt x="1074506" y="2608745"/>
                  </a:lnTo>
                  <a:lnTo>
                    <a:pt x="1072793" y="2608745"/>
                  </a:lnTo>
                  <a:cubicBezTo>
                    <a:pt x="1073649" y="2608745"/>
                    <a:pt x="1073649" y="2608745"/>
                    <a:pt x="1074506" y="2607889"/>
                  </a:cubicBezTo>
                  <a:close/>
                </a:path>
              </a:pathLst>
            </a:custGeom>
            <a:solidFill>
              <a:schemeClr val="accent3">
                <a:lumMod val="50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Freeform: Shape 328">
              <a:extLst>
                <a:ext uri="{FF2B5EF4-FFF2-40B4-BE49-F238E27FC236}">
                  <a16:creationId xmlns:a16="http://schemas.microsoft.com/office/drawing/2014/main" id="{363270A3-5339-483E-BD6A-AD4AFF843135}"/>
                </a:ext>
              </a:extLst>
            </p:cNvPr>
            <p:cNvSpPr/>
            <p:nvPr/>
          </p:nvSpPr>
          <p:spPr>
            <a:xfrm>
              <a:off x="10023312" y="2100486"/>
              <a:ext cx="1269588" cy="1437142"/>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 name="connsiteX0" fmla="*/ 2877753 w 2911144"/>
                <a:gd name="connsiteY0" fmla="*/ 502529 h 3338835"/>
                <a:gd name="connsiteX1" fmla="*/ 2472780 w 2911144"/>
                <a:gd name="connsiteY1" fmla="*/ 353553 h 3338835"/>
                <a:gd name="connsiteX2" fmla="*/ 1518996 w 2911144"/>
                <a:gd name="connsiteY2" fmla="*/ 1664 h 3338835"/>
                <a:gd name="connsiteX3" fmla="*/ 115717 w 2911144"/>
                <a:gd name="connsiteY3" fmla="*/ 502529 h 3338835"/>
                <a:gd name="connsiteX4" fmla="*/ 83182 w 2911144"/>
                <a:gd name="connsiteY4" fmla="*/ 549619 h 3338835"/>
                <a:gd name="connsiteX5" fmla="*/ 126847 w 2911144"/>
                <a:gd name="connsiteY5" fmla="*/ 1545356 h 3338835"/>
                <a:gd name="connsiteX6" fmla="*/ 361441 w 2911144"/>
                <a:gd name="connsiteY6" fmla="*/ 2361295 h 3338835"/>
                <a:gd name="connsiteX7" fmla="*/ 841758 w 2911144"/>
                <a:gd name="connsiteY7" fmla="*/ 2978601 h 3338835"/>
                <a:gd name="connsiteX8" fmla="*/ 1304951 w 2911144"/>
                <a:gd name="connsiteY8" fmla="*/ 3266277 h 3338835"/>
                <a:gd name="connsiteX9" fmla="*/ 1543825 w 2911144"/>
                <a:gd name="connsiteY9" fmla="*/ 3329635 h 3338835"/>
                <a:gd name="connsiteX10" fmla="*/ 1734753 w 2911144"/>
                <a:gd name="connsiteY10" fmla="*/ 3242304 h 3338835"/>
                <a:gd name="connsiteX11" fmla="*/ 2463362 w 2911144"/>
                <a:gd name="connsiteY11" fmla="*/ 2636129 h 3338835"/>
                <a:gd name="connsiteX12" fmla="*/ 2671414 w 2911144"/>
                <a:gd name="connsiteY12" fmla="*/ 2265403 h 3338835"/>
                <a:gd name="connsiteX13" fmla="*/ 2911144 w 2911144"/>
                <a:gd name="connsiteY13" fmla="*/ 548762 h 3338835"/>
                <a:gd name="connsiteX14" fmla="*/ 2877753 w 2911144"/>
                <a:gd name="connsiteY14" fmla="*/ 502529 h 3338835"/>
                <a:gd name="connsiteX15" fmla="*/ 774119 w 2911144"/>
                <a:gd name="connsiteY15" fmla="*/ 1173773 h 3338835"/>
                <a:gd name="connsiteX16" fmla="*/ 774119 w 2911144"/>
                <a:gd name="connsiteY16" fmla="*/ 1174630 h 3338835"/>
                <a:gd name="connsiteX17" fmla="*/ 773263 w 2911144"/>
                <a:gd name="connsiteY17" fmla="*/ 1174630 h 3338835"/>
                <a:gd name="connsiteX18" fmla="*/ 774119 w 2911144"/>
                <a:gd name="connsiteY18" fmla="*/ 1173773 h 3338835"/>
                <a:gd name="connsiteX19" fmla="*/ 774119 w 2911144"/>
                <a:gd name="connsiteY19" fmla="*/ 1173773 h 3338835"/>
                <a:gd name="connsiteX20" fmla="*/ 774119 w 2911144"/>
                <a:gd name="connsiteY20" fmla="*/ 1173773 h 3338835"/>
                <a:gd name="connsiteX21" fmla="*/ 1250155 w 2911144"/>
                <a:gd name="connsiteY21" fmla="*/ 1243124 h 3338835"/>
                <a:gd name="connsiteX22" fmla="*/ 1252724 w 2911144"/>
                <a:gd name="connsiteY22" fmla="*/ 1248261 h 3338835"/>
                <a:gd name="connsiteX23" fmla="*/ 1246731 w 2911144"/>
                <a:gd name="connsiteY23" fmla="*/ 1248261 h 3338835"/>
                <a:gd name="connsiteX24" fmla="*/ 1250155 w 2911144"/>
                <a:gd name="connsiteY24" fmla="*/ 1243124 h 3338835"/>
                <a:gd name="connsiteX25" fmla="*/ 1952223 w 2911144"/>
                <a:gd name="connsiteY25" fmla="*/ 2399823 h 3338835"/>
                <a:gd name="connsiteX26" fmla="*/ 1952223 w 2911144"/>
                <a:gd name="connsiteY26" fmla="*/ 2399823 h 3338835"/>
                <a:gd name="connsiteX27" fmla="*/ 1952223 w 2911144"/>
                <a:gd name="connsiteY27" fmla="*/ 2399823 h 3338835"/>
                <a:gd name="connsiteX28" fmla="*/ 1952223 w 2911144"/>
                <a:gd name="connsiteY28" fmla="*/ 2399823 h 3338835"/>
                <a:gd name="connsiteX29" fmla="*/ 1952223 w 2911144"/>
                <a:gd name="connsiteY29" fmla="*/ 2400680 h 3338835"/>
                <a:gd name="connsiteX30" fmla="*/ 1952223 w 2911144"/>
                <a:gd name="connsiteY30" fmla="*/ 2400680 h 3338835"/>
                <a:gd name="connsiteX31" fmla="*/ 1952223 w 2911144"/>
                <a:gd name="connsiteY31" fmla="*/ 2400680 h 3338835"/>
                <a:gd name="connsiteX32" fmla="*/ 1952223 w 2911144"/>
                <a:gd name="connsiteY32" fmla="*/ 2400680 h 3338835"/>
                <a:gd name="connsiteX33" fmla="*/ 1337486 w 2911144"/>
                <a:gd name="connsiteY33" fmla="*/ 2132695 h 3338835"/>
                <a:gd name="connsiteX34" fmla="*/ 1337486 w 2911144"/>
                <a:gd name="connsiteY34" fmla="*/ 2132695 h 3338835"/>
                <a:gd name="connsiteX35" fmla="*/ 1337486 w 2911144"/>
                <a:gd name="connsiteY35" fmla="*/ 2132695 h 3338835"/>
                <a:gd name="connsiteX36" fmla="*/ 1337486 w 2911144"/>
                <a:gd name="connsiteY36" fmla="*/ 2132695 h 3338835"/>
                <a:gd name="connsiteX37" fmla="*/ 938506 w 2911144"/>
                <a:gd name="connsiteY37" fmla="*/ 2381844 h 3338835"/>
                <a:gd name="connsiteX38" fmla="*/ 938506 w 2911144"/>
                <a:gd name="connsiteY38" fmla="*/ 2382699 h 3338835"/>
                <a:gd name="connsiteX39" fmla="*/ 938506 w 2911144"/>
                <a:gd name="connsiteY39" fmla="*/ 2382699 h 3338835"/>
                <a:gd name="connsiteX40" fmla="*/ 938506 w 2911144"/>
                <a:gd name="connsiteY40" fmla="*/ 2381844 h 3338835"/>
                <a:gd name="connsiteX41" fmla="*/ 1044672 w 2911144"/>
                <a:gd name="connsiteY41" fmla="*/ 2444345 h 3338835"/>
                <a:gd name="connsiteX42" fmla="*/ 1044672 w 2911144"/>
                <a:gd name="connsiteY42" fmla="*/ 2444345 h 3338835"/>
                <a:gd name="connsiteX43" fmla="*/ 1044672 w 2911144"/>
                <a:gd name="connsiteY43" fmla="*/ 2444345 h 3338835"/>
                <a:gd name="connsiteX44" fmla="*/ 1044672 w 2911144"/>
                <a:gd name="connsiteY44" fmla="*/ 2445200 h 3338835"/>
                <a:gd name="connsiteX45" fmla="*/ 1043816 w 2911144"/>
                <a:gd name="connsiteY45" fmla="*/ 2445200 h 3338835"/>
                <a:gd name="connsiteX46" fmla="*/ 1044672 w 2911144"/>
                <a:gd name="connsiteY46" fmla="*/ 2444345 h 3338835"/>
                <a:gd name="connsiteX0" fmla="*/ 2948096 w 2981487"/>
                <a:gd name="connsiteY0" fmla="*/ 148976 h 2985282"/>
                <a:gd name="connsiteX1" fmla="*/ 2543123 w 2981487"/>
                <a:gd name="connsiteY1" fmla="*/ 0 h 2985282"/>
                <a:gd name="connsiteX2" fmla="*/ 186060 w 2981487"/>
                <a:gd name="connsiteY2" fmla="*/ 148976 h 2985282"/>
                <a:gd name="connsiteX3" fmla="*/ 153525 w 2981487"/>
                <a:gd name="connsiteY3" fmla="*/ 196066 h 2985282"/>
                <a:gd name="connsiteX4" fmla="*/ 197190 w 2981487"/>
                <a:gd name="connsiteY4" fmla="*/ 1191803 h 2985282"/>
                <a:gd name="connsiteX5" fmla="*/ 431784 w 2981487"/>
                <a:gd name="connsiteY5" fmla="*/ 2007742 h 2985282"/>
                <a:gd name="connsiteX6" fmla="*/ 912101 w 2981487"/>
                <a:gd name="connsiteY6" fmla="*/ 2625048 h 2985282"/>
                <a:gd name="connsiteX7" fmla="*/ 1375294 w 2981487"/>
                <a:gd name="connsiteY7" fmla="*/ 2912724 h 2985282"/>
                <a:gd name="connsiteX8" fmla="*/ 1614168 w 2981487"/>
                <a:gd name="connsiteY8" fmla="*/ 2976082 h 2985282"/>
                <a:gd name="connsiteX9" fmla="*/ 1805096 w 2981487"/>
                <a:gd name="connsiteY9" fmla="*/ 2888751 h 2985282"/>
                <a:gd name="connsiteX10" fmla="*/ 2533705 w 2981487"/>
                <a:gd name="connsiteY10" fmla="*/ 2282576 h 2985282"/>
                <a:gd name="connsiteX11" fmla="*/ 2741757 w 2981487"/>
                <a:gd name="connsiteY11" fmla="*/ 1911850 h 2985282"/>
                <a:gd name="connsiteX12" fmla="*/ 2981487 w 2981487"/>
                <a:gd name="connsiteY12" fmla="*/ 195209 h 2985282"/>
                <a:gd name="connsiteX13" fmla="*/ 2948096 w 2981487"/>
                <a:gd name="connsiteY13" fmla="*/ 148976 h 2985282"/>
                <a:gd name="connsiteX14" fmla="*/ 844462 w 2981487"/>
                <a:gd name="connsiteY14" fmla="*/ 820220 h 2985282"/>
                <a:gd name="connsiteX15" fmla="*/ 844462 w 2981487"/>
                <a:gd name="connsiteY15" fmla="*/ 821077 h 2985282"/>
                <a:gd name="connsiteX16" fmla="*/ 843606 w 2981487"/>
                <a:gd name="connsiteY16" fmla="*/ 821077 h 2985282"/>
                <a:gd name="connsiteX17" fmla="*/ 844462 w 2981487"/>
                <a:gd name="connsiteY17" fmla="*/ 820220 h 2985282"/>
                <a:gd name="connsiteX18" fmla="*/ 844462 w 2981487"/>
                <a:gd name="connsiteY18" fmla="*/ 820220 h 2985282"/>
                <a:gd name="connsiteX19" fmla="*/ 844462 w 2981487"/>
                <a:gd name="connsiteY19" fmla="*/ 820220 h 2985282"/>
                <a:gd name="connsiteX20" fmla="*/ 1320498 w 2981487"/>
                <a:gd name="connsiteY20" fmla="*/ 889571 h 2985282"/>
                <a:gd name="connsiteX21" fmla="*/ 1323067 w 2981487"/>
                <a:gd name="connsiteY21" fmla="*/ 894708 h 2985282"/>
                <a:gd name="connsiteX22" fmla="*/ 1317074 w 2981487"/>
                <a:gd name="connsiteY22" fmla="*/ 894708 h 2985282"/>
                <a:gd name="connsiteX23" fmla="*/ 1320498 w 2981487"/>
                <a:gd name="connsiteY23" fmla="*/ 889571 h 2985282"/>
                <a:gd name="connsiteX24" fmla="*/ 2022566 w 2981487"/>
                <a:gd name="connsiteY24" fmla="*/ 2046270 h 2985282"/>
                <a:gd name="connsiteX25" fmla="*/ 2022566 w 2981487"/>
                <a:gd name="connsiteY25" fmla="*/ 2046270 h 2985282"/>
                <a:gd name="connsiteX26" fmla="*/ 2022566 w 2981487"/>
                <a:gd name="connsiteY26" fmla="*/ 2046270 h 2985282"/>
                <a:gd name="connsiteX27" fmla="*/ 2022566 w 2981487"/>
                <a:gd name="connsiteY27" fmla="*/ 2046270 h 2985282"/>
                <a:gd name="connsiteX28" fmla="*/ 2022566 w 2981487"/>
                <a:gd name="connsiteY28" fmla="*/ 2047127 h 2985282"/>
                <a:gd name="connsiteX29" fmla="*/ 2022566 w 2981487"/>
                <a:gd name="connsiteY29" fmla="*/ 2047127 h 2985282"/>
                <a:gd name="connsiteX30" fmla="*/ 2022566 w 2981487"/>
                <a:gd name="connsiteY30" fmla="*/ 2047127 h 2985282"/>
                <a:gd name="connsiteX31" fmla="*/ 2022566 w 2981487"/>
                <a:gd name="connsiteY31" fmla="*/ 2047127 h 2985282"/>
                <a:gd name="connsiteX32" fmla="*/ 1407829 w 2981487"/>
                <a:gd name="connsiteY32" fmla="*/ 1779142 h 2985282"/>
                <a:gd name="connsiteX33" fmla="*/ 1407829 w 2981487"/>
                <a:gd name="connsiteY33" fmla="*/ 1779142 h 2985282"/>
                <a:gd name="connsiteX34" fmla="*/ 1407829 w 2981487"/>
                <a:gd name="connsiteY34" fmla="*/ 1779142 h 2985282"/>
                <a:gd name="connsiteX35" fmla="*/ 1407829 w 2981487"/>
                <a:gd name="connsiteY35" fmla="*/ 1779142 h 2985282"/>
                <a:gd name="connsiteX36" fmla="*/ 1008849 w 2981487"/>
                <a:gd name="connsiteY36" fmla="*/ 2028291 h 2985282"/>
                <a:gd name="connsiteX37" fmla="*/ 1008849 w 2981487"/>
                <a:gd name="connsiteY37" fmla="*/ 2029146 h 2985282"/>
                <a:gd name="connsiteX38" fmla="*/ 1008849 w 2981487"/>
                <a:gd name="connsiteY38" fmla="*/ 2029146 h 2985282"/>
                <a:gd name="connsiteX39" fmla="*/ 1008849 w 2981487"/>
                <a:gd name="connsiteY39" fmla="*/ 2028291 h 2985282"/>
                <a:gd name="connsiteX40" fmla="*/ 1115015 w 2981487"/>
                <a:gd name="connsiteY40" fmla="*/ 2090792 h 2985282"/>
                <a:gd name="connsiteX41" fmla="*/ 1115015 w 2981487"/>
                <a:gd name="connsiteY41" fmla="*/ 2090792 h 2985282"/>
                <a:gd name="connsiteX42" fmla="*/ 1115015 w 2981487"/>
                <a:gd name="connsiteY42" fmla="*/ 2090792 h 2985282"/>
                <a:gd name="connsiteX43" fmla="*/ 1115015 w 2981487"/>
                <a:gd name="connsiteY43" fmla="*/ 2091647 h 2985282"/>
                <a:gd name="connsiteX44" fmla="*/ 1114159 w 2981487"/>
                <a:gd name="connsiteY44" fmla="*/ 2091647 h 2985282"/>
                <a:gd name="connsiteX45" fmla="*/ 1115015 w 2981487"/>
                <a:gd name="connsiteY45" fmla="*/ 2090792 h 2985282"/>
                <a:gd name="connsiteX0" fmla="*/ 2945847 w 2979238"/>
                <a:gd name="connsiteY0" fmla="*/ 164915 h 3001221"/>
                <a:gd name="connsiteX1" fmla="*/ 2540874 w 2979238"/>
                <a:gd name="connsiteY1" fmla="*/ 15939 h 3001221"/>
                <a:gd name="connsiteX2" fmla="*/ 2510391 w 2979238"/>
                <a:gd name="connsiteY2" fmla="*/ 20998 h 3001221"/>
                <a:gd name="connsiteX3" fmla="*/ 183811 w 2979238"/>
                <a:gd name="connsiteY3" fmla="*/ 164915 h 3001221"/>
                <a:gd name="connsiteX4" fmla="*/ 151276 w 2979238"/>
                <a:gd name="connsiteY4" fmla="*/ 212005 h 3001221"/>
                <a:gd name="connsiteX5" fmla="*/ 194941 w 2979238"/>
                <a:gd name="connsiteY5" fmla="*/ 1207742 h 3001221"/>
                <a:gd name="connsiteX6" fmla="*/ 429535 w 2979238"/>
                <a:gd name="connsiteY6" fmla="*/ 2023681 h 3001221"/>
                <a:gd name="connsiteX7" fmla="*/ 909852 w 2979238"/>
                <a:gd name="connsiteY7" fmla="*/ 2640987 h 3001221"/>
                <a:gd name="connsiteX8" fmla="*/ 1373045 w 2979238"/>
                <a:gd name="connsiteY8" fmla="*/ 2928663 h 3001221"/>
                <a:gd name="connsiteX9" fmla="*/ 1611919 w 2979238"/>
                <a:gd name="connsiteY9" fmla="*/ 2992021 h 3001221"/>
                <a:gd name="connsiteX10" fmla="*/ 1802847 w 2979238"/>
                <a:gd name="connsiteY10" fmla="*/ 2904690 h 3001221"/>
                <a:gd name="connsiteX11" fmla="*/ 2531456 w 2979238"/>
                <a:gd name="connsiteY11" fmla="*/ 2298515 h 3001221"/>
                <a:gd name="connsiteX12" fmla="*/ 2739508 w 2979238"/>
                <a:gd name="connsiteY12" fmla="*/ 1927789 h 3001221"/>
                <a:gd name="connsiteX13" fmla="*/ 2979238 w 2979238"/>
                <a:gd name="connsiteY13" fmla="*/ 211148 h 3001221"/>
                <a:gd name="connsiteX14" fmla="*/ 2945847 w 2979238"/>
                <a:gd name="connsiteY14" fmla="*/ 164915 h 3001221"/>
                <a:gd name="connsiteX15" fmla="*/ 842213 w 2979238"/>
                <a:gd name="connsiteY15" fmla="*/ 836159 h 3001221"/>
                <a:gd name="connsiteX16" fmla="*/ 842213 w 2979238"/>
                <a:gd name="connsiteY16" fmla="*/ 837016 h 3001221"/>
                <a:gd name="connsiteX17" fmla="*/ 841357 w 2979238"/>
                <a:gd name="connsiteY17" fmla="*/ 837016 h 3001221"/>
                <a:gd name="connsiteX18" fmla="*/ 842213 w 2979238"/>
                <a:gd name="connsiteY18" fmla="*/ 836159 h 3001221"/>
                <a:gd name="connsiteX19" fmla="*/ 842213 w 2979238"/>
                <a:gd name="connsiteY19" fmla="*/ 836159 h 3001221"/>
                <a:gd name="connsiteX20" fmla="*/ 842213 w 2979238"/>
                <a:gd name="connsiteY20" fmla="*/ 836159 h 3001221"/>
                <a:gd name="connsiteX21" fmla="*/ 1318249 w 2979238"/>
                <a:gd name="connsiteY21" fmla="*/ 905510 h 3001221"/>
                <a:gd name="connsiteX22" fmla="*/ 1320818 w 2979238"/>
                <a:gd name="connsiteY22" fmla="*/ 910647 h 3001221"/>
                <a:gd name="connsiteX23" fmla="*/ 1314825 w 2979238"/>
                <a:gd name="connsiteY23" fmla="*/ 910647 h 3001221"/>
                <a:gd name="connsiteX24" fmla="*/ 1318249 w 2979238"/>
                <a:gd name="connsiteY24" fmla="*/ 905510 h 3001221"/>
                <a:gd name="connsiteX25" fmla="*/ 2020317 w 2979238"/>
                <a:gd name="connsiteY25" fmla="*/ 2062209 h 3001221"/>
                <a:gd name="connsiteX26" fmla="*/ 2020317 w 2979238"/>
                <a:gd name="connsiteY26" fmla="*/ 2062209 h 3001221"/>
                <a:gd name="connsiteX27" fmla="*/ 2020317 w 2979238"/>
                <a:gd name="connsiteY27" fmla="*/ 2062209 h 3001221"/>
                <a:gd name="connsiteX28" fmla="*/ 2020317 w 2979238"/>
                <a:gd name="connsiteY28" fmla="*/ 2062209 h 3001221"/>
                <a:gd name="connsiteX29" fmla="*/ 2020317 w 2979238"/>
                <a:gd name="connsiteY29" fmla="*/ 2063066 h 3001221"/>
                <a:gd name="connsiteX30" fmla="*/ 2020317 w 2979238"/>
                <a:gd name="connsiteY30" fmla="*/ 2063066 h 3001221"/>
                <a:gd name="connsiteX31" fmla="*/ 2020317 w 2979238"/>
                <a:gd name="connsiteY31" fmla="*/ 2063066 h 3001221"/>
                <a:gd name="connsiteX32" fmla="*/ 2020317 w 2979238"/>
                <a:gd name="connsiteY32" fmla="*/ 2063066 h 3001221"/>
                <a:gd name="connsiteX33" fmla="*/ 1405580 w 2979238"/>
                <a:gd name="connsiteY33" fmla="*/ 1795081 h 3001221"/>
                <a:gd name="connsiteX34" fmla="*/ 1405580 w 2979238"/>
                <a:gd name="connsiteY34" fmla="*/ 1795081 h 3001221"/>
                <a:gd name="connsiteX35" fmla="*/ 1405580 w 2979238"/>
                <a:gd name="connsiteY35" fmla="*/ 1795081 h 3001221"/>
                <a:gd name="connsiteX36" fmla="*/ 1405580 w 2979238"/>
                <a:gd name="connsiteY36" fmla="*/ 1795081 h 3001221"/>
                <a:gd name="connsiteX37" fmla="*/ 1006600 w 2979238"/>
                <a:gd name="connsiteY37" fmla="*/ 2044230 h 3001221"/>
                <a:gd name="connsiteX38" fmla="*/ 1006600 w 2979238"/>
                <a:gd name="connsiteY38" fmla="*/ 2045085 h 3001221"/>
                <a:gd name="connsiteX39" fmla="*/ 1006600 w 2979238"/>
                <a:gd name="connsiteY39" fmla="*/ 2045085 h 3001221"/>
                <a:gd name="connsiteX40" fmla="*/ 1006600 w 2979238"/>
                <a:gd name="connsiteY40" fmla="*/ 2044230 h 3001221"/>
                <a:gd name="connsiteX41" fmla="*/ 1112766 w 2979238"/>
                <a:gd name="connsiteY41" fmla="*/ 2106731 h 3001221"/>
                <a:gd name="connsiteX42" fmla="*/ 1112766 w 2979238"/>
                <a:gd name="connsiteY42" fmla="*/ 2106731 h 3001221"/>
                <a:gd name="connsiteX43" fmla="*/ 1112766 w 2979238"/>
                <a:gd name="connsiteY43" fmla="*/ 2106731 h 3001221"/>
                <a:gd name="connsiteX44" fmla="*/ 1112766 w 2979238"/>
                <a:gd name="connsiteY44" fmla="*/ 2107586 h 3001221"/>
                <a:gd name="connsiteX45" fmla="*/ 1111910 w 2979238"/>
                <a:gd name="connsiteY45" fmla="*/ 2107586 h 3001221"/>
                <a:gd name="connsiteX46" fmla="*/ 1112766 w 2979238"/>
                <a:gd name="connsiteY46" fmla="*/ 2106731 h 3001221"/>
                <a:gd name="connsiteX0" fmla="*/ 2794571 w 2827962"/>
                <a:gd name="connsiteY0" fmla="*/ 164917 h 3001223"/>
                <a:gd name="connsiteX1" fmla="*/ 2389598 w 2827962"/>
                <a:gd name="connsiteY1" fmla="*/ 15941 h 3001223"/>
                <a:gd name="connsiteX2" fmla="*/ 2359115 w 2827962"/>
                <a:gd name="connsiteY2" fmla="*/ 21000 h 3001223"/>
                <a:gd name="connsiteX3" fmla="*/ 0 w 2827962"/>
                <a:gd name="connsiteY3" fmla="*/ 212007 h 3001223"/>
                <a:gd name="connsiteX4" fmla="*/ 43665 w 2827962"/>
                <a:gd name="connsiteY4" fmla="*/ 1207744 h 3001223"/>
                <a:gd name="connsiteX5" fmla="*/ 278259 w 2827962"/>
                <a:gd name="connsiteY5" fmla="*/ 2023683 h 3001223"/>
                <a:gd name="connsiteX6" fmla="*/ 758576 w 2827962"/>
                <a:gd name="connsiteY6" fmla="*/ 2640989 h 3001223"/>
                <a:gd name="connsiteX7" fmla="*/ 1221769 w 2827962"/>
                <a:gd name="connsiteY7" fmla="*/ 2928665 h 3001223"/>
                <a:gd name="connsiteX8" fmla="*/ 1460643 w 2827962"/>
                <a:gd name="connsiteY8" fmla="*/ 2992023 h 3001223"/>
                <a:gd name="connsiteX9" fmla="*/ 1651571 w 2827962"/>
                <a:gd name="connsiteY9" fmla="*/ 2904692 h 3001223"/>
                <a:gd name="connsiteX10" fmla="*/ 2380180 w 2827962"/>
                <a:gd name="connsiteY10" fmla="*/ 2298517 h 3001223"/>
                <a:gd name="connsiteX11" fmla="*/ 2588232 w 2827962"/>
                <a:gd name="connsiteY11" fmla="*/ 1927791 h 3001223"/>
                <a:gd name="connsiteX12" fmla="*/ 2827962 w 2827962"/>
                <a:gd name="connsiteY12" fmla="*/ 211150 h 3001223"/>
                <a:gd name="connsiteX13" fmla="*/ 2794571 w 2827962"/>
                <a:gd name="connsiteY13" fmla="*/ 164917 h 3001223"/>
                <a:gd name="connsiteX14" fmla="*/ 690937 w 2827962"/>
                <a:gd name="connsiteY14" fmla="*/ 836161 h 3001223"/>
                <a:gd name="connsiteX15" fmla="*/ 690937 w 2827962"/>
                <a:gd name="connsiteY15" fmla="*/ 837018 h 3001223"/>
                <a:gd name="connsiteX16" fmla="*/ 690081 w 2827962"/>
                <a:gd name="connsiteY16" fmla="*/ 837018 h 3001223"/>
                <a:gd name="connsiteX17" fmla="*/ 690937 w 2827962"/>
                <a:gd name="connsiteY17" fmla="*/ 836161 h 3001223"/>
                <a:gd name="connsiteX18" fmla="*/ 690937 w 2827962"/>
                <a:gd name="connsiteY18" fmla="*/ 836161 h 3001223"/>
                <a:gd name="connsiteX19" fmla="*/ 690937 w 2827962"/>
                <a:gd name="connsiteY19" fmla="*/ 836161 h 3001223"/>
                <a:gd name="connsiteX20" fmla="*/ 1166973 w 2827962"/>
                <a:gd name="connsiteY20" fmla="*/ 905512 h 3001223"/>
                <a:gd name="connsiteX21" fmla="*/ 1169542 w 2827962"/>
                <a:gd name="connsiteY21" fmla="*/ 910649 h 3001223"/>
                <a:gd name="connsiteX22" fmla="*/ 1163549 w 2827962"/>
                <a:gd name="connsiteY22" fmla="*/ 910649 h 3001223"/>
                <a:gd name="connsiteX23" fmla="*/ 1166973 w 2827962"/>
                <a:gd name="connsiteY23" fmla="*/ 905512 h 3001223"/>
                <a:gd name="connsiteX24" fmla="*/ 1869041 w 2827962"/>
                <a:gd name="connsiteY24" fmla="*/ 2062211 h 3001223"/>
                <a:gd name="connsiteX25" fmla="*/ 1869041 w 2827962"/>
                <a:gd name="connsiteY25" fmla="*/ 2062211 h 3001223"/>
                <a:gd name="connsiteX26" fmla="*/ 1869041 w 2827962"/>
                <a:gd name="connsiteY26" fmla="*/ 2062211 h 3001223"/>
                <a:gd name="connsiteX27" fmla="*/ 1869041 w 2827962"/>
                <a:gd name="connsiteY27" fmla="*/ 2062211 h 3001223"/>
                <a:gd name="connsiteX28" fmla="*/ 1869041 w 2827962"/>
                <a:gd name="connsiteY28" fmla="*/ 2063068 h 3001223"/>
                <a:gd name="connsiteX29" fmla="*/ 1869041 w 2827962"/>
                <a:gd name="connsiteY29" fmla="*/ 2063068 h 3001223"/>
                <a:gd name="connsiteX30" fmla="*/ 1869041 w 2827962"/>
                <a:gd name="connsiteY30" fmla="*/ 2063068 h 3001223"/>
                <a:gd name="connsiteX31" fmla="*/ 1869041 w 2827962"/>
                <a:gd name="connsiteY31" fmla="*/ 2063068 h 3001223"/>
                <a:gd name="connsiteX32" fmla="*/ 1254304 w 2827962"/>
                <a:gd name="connsiteY32" fmla="*/ 1795083 h 3001223"/>
                <a:gd name="connsiteX33" fmla="*/ 1254304 w 2827962"/>
                <a:gd name="connsiteY33" fmla="*/ 1795083 h 3001223"/>
                <a:gd name="connsiteX34" fmla="*/ 1254304 w 2827962"/>
                <a:gd name="connsiteY34" fmla="*/ 1795083 h 3001223"/>
                <a:gd name="connsiteX35" fmla="*/ 1254304 w 2827962"/>
                <a:gd name="connsiteY35" fmla="*/ 1795083 h 3001223"/>
                <a:gd name="connsiteX36" fmla="*/ 855324 w 2827962"/>
                <a:gd name="connsiteY36" fmla="*/ 2044232 h 3001223"/>
                <a:gd name="connsiteX37" fmla="*/ 855324 w 2827962"/>
                <a:gd name="connsiteY37" fmla="*/ 2045087 h 3001223"/>
                <a:gd name="connsiteX38" fmla="*/ 855324 w 2827962"/>
                <a:gd name="connsiteY38" fmla="*/ 2045087 h 3001223"/>
                <a:gd name="connsiteX39" fmla="*/ 855324 w 2827962"/>
                <a:gd name="connsiteY39" fmla="*/ 2044232 h 3001223"/>
                <a:gd name="connsiteX40" fmla="*/ 961490 w 2827962"/>
                <a:gd name="connsiteY40" fmla="*/ 2106733 h 3001223"/>
                <a:gd name="connsiteX41" fmla="*/ 961490 w 2827962"/>
                <a:gd name="connsiteY41" fmla="*/ 2106733 h 3001223"/>
                <a:gd name="connsiteX42" fmla="*/ 961490 w 2827962"/>
                <a:gd name="connsiteY42" fmla="*/ 2106733 h 3001223"/>
                <a:gd name="connsiteX43" fmla="*/ 961490 w 2827962"/>
                <a:gd name="connsiteY43" fmla="*/ 2107588 h 3001223"/>
                <a:gd name="connsiteX44" fmla="*/ 960634 w 2827962"/>
                <a:gd name="connsiteY44" fmla="*/ 2107588 h 3001223"/>
                <a:gd name="connsiteX45" fmla="*/ 961490 w 2827962"/>
                <a:gd name="connsiteY45" fmla="*/ 2106733 h 3001223"/>
                <a:gd name="connsiteX0" fmla="*/ 2794571 w 2827962"/>
                <a:gd name="connsiteY0" fmla="*/ 149385 h 2985691"/>
                <a:gd name="connsiteX1" fmla="*/ 2389598 w 2827962"/>
                <a:gd name="connsiteY1" fmla="*/ 409 h 2985691"/>
                <a:gd name="connsiteX2" fmla="*/ 0 w 2827962"/>
                <a:gd name="connsiteY2" fmla="*/ 196475 h 2985691"/>
                <a:gd name="connsiteX3" fmla="*/ 43665 w 2827962"/>
                <a:gd name="connsiteY3" fmla="*/ 1192212 h 2985691"/>
                <a:gd name="connsiteX4" fmla="*/ 278259 w 2827962"/>
                <a:gd name="connsiteY4" fmla="*/ 2008151 h 2985691"/>
                <a:gd name="connsiteX5" fmla="*/ 758576 w 2827962"/>
                <a:gd name="connsiteY5" fmla="*/ 2625457 h 2985691"/>
                <a:gd name="connsiteX6" fmla="*/ 1221769 w 2827962"/>
                <a:gd name="connsiteY6" fmla="*/ 2913133 h 2985691"/>
                <a:gd name="connsiteX7" fmla="*/ 1460643 w 2827962"/>
                <a:gd name="connsiteY7" fmla="*/ 2976491 h 2985691"/>
                <a:gd name="connsiteX8" fmla="*/ 1651571 w 2827962"/>
                <a:gd name="connsiteY8" fmla="*/ 2889160 h 2985691"/>
                <a:gd name="connsiteX9" fmla="*/ 2380180 w 2827962"/>
                <a:gd name="connsiteY9" fmla="*/ 2282985 h 2985691"/>
                <a:gd name="connsiteX10" fmla="*/ 2588232 w 2827962"/>
                <a:gd name="connsiteY10" fmla="*/ 1912259 h 2985691"/>
                <a:gd name="connsiteX11" fmla="*/ 2827962 w 2827962"/>
                <a:gd name="connsiteY11" fmla="*/ 195618 h 2985691"/>
                <a:gd name="connsiteX12" fmla="*/ 2794571 w 2827962"/>
                <a:gd name="connsiteY12" fmla="*/ 149385 h 2985691"/>
                <a:gd name="connsiteX13" fmla="*/ 690937 w 2827962"/>
                <a:gd name="connsiteY13" fmla="*/ 820629 h 2985691"/>
                <a:gd name="connsiteX14" fmla="*/ 690937 w 2827962"/>
                <a:gd name="connsiteY14" fmla="*/ 821486 h 2985691"/>
                <a:gd name="connsiteX15" fmla="*/ 690081 w 2827962"/>
                <a:gd name="connsiteY15" fmla="*/ 821486 h 2985691"/>
                <a:gd name="connsiteX16" fmla="*/ 690937 w 2827962"/>
                <a:gd name="connsiteY16" fmla="*/ 820629 h 2985691"/>
                <a:gd name="connsiteX17" fmla="*/ 690937 w 2827962"/>
                <a:gd name="connsiteY17" fmla="*/ 820629 h 2985691"/>
                <a:gd name="connsiteX18" fmla="*/ 690937 w 2827962"/>
                <a:gd name="connsiteY18" fmla="*/ 820629 h 2985691"/>
                <a:gd name="connsiteX19" fmla="*/ 1166973 w 2827962"/>
                <a:gd name="connsiteY19" fmla="*/ 889980 h 2985691"/>
                <a:gd name="connsiteX20" fmla="*/ 1169542 w 2827962"/>
                <a:gd name="connsiteY20" fmla="*/ 895117 h 2985691"/>
                <a:gd name="connsiteX21" fmla="*/ 1163549 w 2827962"/>
                <a:gd name="connsiteY21" fmla="*/ 895117 h 2985691"/>
                <a:gd name="connsiteX22" fmla="*/ 1166973 w 2827962"/>
                <a:gd name="connsiteY22" fmla="*/ 889980 h 2985691"/>
                <a:gd name="connsiteX23" fmla="*/ 1869041 w 2827962"/>
                <a:gd name="connsiteY23" fmla="*/ 2046679 h 2985691"/>
                <a:gd name="connsiteX24" fmla="*/ 1869041 w 2827962"/>
                <a:gd name="connsiteY24" fmla="*/ 2046679 h 2985691"/>
                <a:gd name="connsiteX25" fmla="*/ 1869041 w 2827962"/>
                <a:gd name="connsiteY25" fmla="*/ 2046679 h 2985691"/>
                <a:gd name="connsiteX26" fmla="*/ 1869041 w 2827962"/>
                <a:gd name="connsiteY26" fmla="*/ 2046679 h 2985691"/>
                <a:gd name="connsiteX27" fmla="*/ 1869041 w 2827962"/>
                <a:gd name="connsiteY27" fmla="*/ 2047536 h 2985691"/>
                <a:gd name="connsiteX28" fmla="*/ 1869041 w 2827962"/>
                <a:gd name="connsiteY28" fmla="*/ 2047536 h 2985691"/>
                <a:gd name="connsiteX29" fmla="*/ 1869041 w 2827962"/>
                <a:gd name="connsiteY29" fmla="*/ 2047536 h 2985691"/>
                <a:gd name="connsiteX30" fmla="*/ 1869041 w 2827962"/>
                <a:gd name="connsiteY30" fmla="*/ 2047536 h 2985691"/>
                <a:gd name="connsiteX31" fmla="*/ 1254304 w 2827962"/>
                <a:gd name="connsiteY31" fmla="*/ 1779551 h 2985691"/>
                <a:gd name="connsiteX32" fmla="*/ 1254304 w 2827962"/>
                <a:gd name="connsiteY32" fmla="*/ 1779551 h 2985691"/>
                <a:gd name="connsiteX33" fmla="*/ 1254304 w 2827962"/>
                <a:gd name="connsiteY33" fmla="*/ 1779551 h 2985691"/>
                <a:gd name="connsiteX34" fmla="*/ 1254304 w 2827962"/>
                <a:gd name="connsiteY34" fmla="*/ 1779551 h 2985691"/>
                <a:gd name="connsiteX35" fmla="*/ 855324 w 2827962"/>
                <a:gd name="connsiteY35" fmla="*/ 2028700 h 2985691"/>
                <a:gd name="connsiteX36" fmla="*/ 855324 w 2827962"/>
                <a:gd name="connsiteY36" fmla="*/ 2029555 h 2985691"/>
                <a:gd name="connsiteX37" fmla="*/ 855324 w 2827962"/>
                <a:gd name="connsiteY37" fmla="*/ 2029555 h 2985691"/>
                <a:gd name="connsiteX38" fmla="*/ 855324 w 2827962"/>
                <a:gd name="connsiteY38" fmla="*/ 2028700 h 2985691"/>
                <a:gd name="connsiteX39" fmla="*/ 961490 w 2827962"/>
                <a:gd name="connsiteY39" fmla="*/ 2091201 h 2985691"/>
                <a:gd name="connsiteX40" fmla="*/ 961490 w 2827962"/>
                <a:gd name="connsiteY40" fmla="*/ 2091201 h 2985691"/>
                <a:gd name="connsiteX41" fmla="*/ 961490 w 2827962"/>
                <a:gd name="connsiteY41" fmla="*/ 2091201 h 2985691"/>
                <a:gd name="connsiteX42" fmla="*/ 961490 w 2827962"/>
                <a:gd name="connsiteY42" fmla="*/ 2092056 h 2985691"/>
                <a:gd name="connsiteX43" fmla="*/ 960634 w 2827962"/>
                <a:gd name="connsiteY43" fmla="*/ 2092056 h 2985691"/>
                <a:gd name="connsiteX44" fmla="*/ 961490 w 2827962"/>
                <a:gd name="connsiteY44" fmla="*/ 2091201 h 2985691"/>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938 h 3201244"/>
                <a:gd name="connsiteX1" fmla="*/ 1356749 w 2827962"/>
                <a:gd name="connsiteY1" fmla="*/ 141 h 3201244"/>
                <a:gd name="connsiteX2" fmla="*/ 0 w 2827962"/>
                <a:gd name="connsiteY2" fmla="*/ 412028 h 3201244"/>
                <a:gd name="connsiteX3" fmla="*/ 43665 w 2827962"/>
                <a:gd name="connsiteY3" fmla="*/ 1407765 h 3201244"/>
                <a:gd name="connsiteX4" fmla="*/ 278259 w 2827962"/>
                <a:gd name="connsiteY4" fmla="*/ 2223704 h 3201244"/>
                <a:gd name="connsiteX5" fmla="*/ 758576 w 2827962"/>
                <a:gd name="connsiteY5" fmla="*/ 2841010 h 3201244"/>
                <a:gd name="connsiteX6" fmla="*/ 1221769 w 2827962"/>
                <a:gd name="connsiteY6" fmla="*/ 3128686 h 3201244"/>
                <a:gd name="connsiteX7" fmla="*/ 1460643 w 2827962"/>
                <a:gd name="connsiteY7" fmla="*/ 3192044 h 3201244"/>
                <a:gd name="connsiteX8" fmla="*/ 1651571 w 2827962"/>
                <a:gd name="connsiteY8" fmla="*/ 3104713 h 3201244"/>
                <a:gd name="connsiteX9" fmla="*/ 2380180 w 2827962"/>
                <a:gd name="connsiteY9" fmla="*/ 2498538 h 3201244"/>
                <a:gd name="connsiteX10" fmla="*/ 2588232 w 2827962"/>
                <a:gd name="connsiteY10" fmla="*/ 2127812 h 3201244"/>
                <a:gd name="connsiteX11" fmla="*/ 2827962 w 2827962"/>
                <a:gd name="connsiteY11" fmla="*/ 411171 h 3201244"/>
                <a:gd name="connsiteX12" fmla="*/ 2794571 w 2827962"/>
                <a:gd name="connsiteY12" fmla="*/ 364938 h 3201244"/>
                <a:gd name="connsiteX13" fmla="*/ 690937 w 2827962"/>
                <a:gd name="connsiteY13" fmla="*/ 1036182 h 3201244"/>
                <a:gd name="connsiteX14" fmla="*/ 690937 w 2827962"/>
                <a:gd name="connsiteY14" fmla="*/ 1037039 h 3201244"/>
                <a:gd name="connsiteX15" fmla="*/ 690081 w 2827962"/>
                <a:gd name="connsiteY15" fmla="*/ 1037039 h 3201244"/>
                <a:gd name="connsiteX16" fmla="*/ 690937 w 2827962"/>
                <a:gd name="connsiteY16" fmla="*/ 1036182 h 3201244"/>
                <a:gd name="connsiteX17" fmla="*/ 690937 w 2827962"/>
                <a:gd name="connsiteY17" fmla="*/ 1036182 h 3201244"/>
                <a:gd name="connsiteX18" fmla="*/ 690937 w 2827962"/>
                <a:gd name="connsiteY18" fmla="*/ 1036182 h 3201244"/>
                <a:gd name="connsiteX19" fmla="*/ 1166973 w 2827962"/>
                <a:gd name="connsiteY19" fmla="*/ 1105533 h 3201244"/>
                <a:gd name="connsiteX20" fmla="*/ 1169542 w 2827962"/>
                <a:gd name="connsiteY20" fmla="*/ 1110670 h 3201244"/>
                <a:gd name="connsiteX21" fmla="*/ 1163549 w 2827962"/>
                <a:gd name="connsiteY21" fmla="*/ 1110670 h 3201244"/>
                <a:gd name="connsiteX22" fmla="*/ 1166973 w 2827962"/>
                <a:gd name="connsiteY22" fmla="*/ 1105533 h 3201244"/>
                <a:gd name="connsiteX23" fmla="*/ 1869041 w 2827962"/>
                <a:gd name="connsiteY23" fmla="*/ 2262232 h 3201244"/>
                <a:gd name="connsiteX24" fmla="*/ 1869041 w 2827962"/>
                <a:gd name="connsiteY24" fmla="*/ 2262232 h 3201244"/>
                <a:gd name="connsiteX25" fmla="*/ 1869041 w 2827962"/>
                <a:gd name="connsiteY25" fmla="*/ 2262232 h 3201244"/>
                <a:gd name="connsiteX26" fmla="*/ 1869041 w 2827962"/>
                <a:gd name="connsiteY26" fmla="*/ 2262232 h 3201244"/>
                <a:gd name="connsiteX27" fmla="*/ 1869041 w 2827962"/>
                <a:gd name="connsiteY27" fmla="*/ 2263089 h 3201244"/>
                <a:gd name="connsiteX28" fmla="*/ 1869041 w 2827962"/>
                <a:gd name="connsiteY28" fmla="*/ 2263089 h 3201244"/>
                <a:gd name="connsiteX29" fmla="*/ 1869041 w 2827962"/>
                <a:gd name="connsiteY29" fmla="*/ 2263089 h 3201244"/>
                <a:gd name="connsiteX30" fmla="*/ 1869041 w 2827962"/>
                <a:gd name="connsiteY30" fmla="*/ 2263089 h 3201244"/>
                <a:gd name="connsiteX31" fmla="*/ 1254304 w 2827962"/>
                <a:gd name="connsiteY31" fmla="*/ 1995104 h 3201244"/>
                <a:gd name="connsiteX32" fmla="*/ 1254304 w 2827962"/>
                <a:gd name="connsiteY32" fmla="*/ 1995104 h 3201244"/>
                <a:gd name="connsiteX33" fmla="*/ 1254304 w 2827962"/>
                <a:gd name="connsiteY33" fmla="*/ 1995104 h 3201244"/>
                <a:gd name="connsiteX34" fmla="*/ 1254304 w 2827962"/>
                <a:gd name="connsiteY34" fmla="*/ 1995104 h 3201244"/>
                <a:gd name="connsiteX35" fmla="*/ 855324 w 2827962"/>
                <a:gd name="connsiteY35" fmla="*/ 2244253 h 3201244"/>
                <a:gd name="connsiteX36" fmla="*/ 855324 w 2827962"/>
                <a:gd name="connsiteY36" fmla="*/ 2245108 h 3201244"/>
                <a:gd name="connsiteX37" fmla="*/ 855324 w 2827962"/>
                <a:gd name="connsiteY37" fmla="*/ 2245108 h 3201244"/>
                <a:gd name="connsiteX38" fmla="*/ 855324 w 2827962"/>
                <a:gd name="connsiteY38" fmla="*/ 2244253 h 3201244"/>
                <a:gd name="connsiteX39" fmla="*/ 961490 w 2827962"/>
                <a:gd name="connsiteY39" fmla="*/ 2306754 h 3201244"/>
                <a:gd name="connsiteX40" fmla="*/ 961490 w 2827962"/>
                <a:gd name="connsiteY40" fmla="*/ 2306754 h 3201244"/>
                <a:gd name="connsiteX41" fmla="*/ 961490 w 2827962"/>
                <a:gd name="connsiteY41" fmla="*/ 2306754 h 3201244"/>
                <a:gd name="connsiteX42" fmla="*/ 961490 w 2827962"/>
                <a:gd name="connsiteY42" fmla="*/ 2307609 h 3201244"/>
                <a:gd name="connsiteX43" fmla="*/ 960634 w 2827962"/>
                <a:gd name="connsiteY43" fmla="*/ 2307609 h 3201244"/>
                <a:gd name="connsiteX44" fmla="*/ 961490 w 2827962"/>
                <a:gd name="connsiteY44" fmla="*/ 2306754 h 320124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6973 w 2827962"/>
                <a:gd name="connsiteY19" fmla="*/ 1105473 h 3201184"/>
                <a:gd name="connsiteX20" fmla="*/ 1169542 w 2827962"/>
                <a:gd name="connsiteY20" fmla="*/ 1110610 h 3201184"/>
                <a:gd name="connsiteX21" fmla="*/ 1163549 w 2827962"/>
                <a:gd name="connsiteY21" fmla="*/ 1110610 h 3201184"/>
                <a:gd name="connsiteX22" fmla="*/ 1166973 w 2827962"/>
                <a:gd name="connsiteY22" fmla="*/ 1105473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2172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869041 w 2827962"/>
                <a:gd name="connsiteY30" fmla="*/ 2263029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1254304 w 2827962"/>
                <a:gd name="connsiteY34" fmla="*/ 1995044 h 3201184"/>
                <a:gd name="connsiteX35" fmla="*/ 855324 w 2827962"/>
                <a:gd name="connsiteY35" fmla="*/ 2244193 h 3201184"/>
                <a:gd name="connsiteX36" fmla="*/ 855324 w 2827962"/>
                <a:gd name="connsiteY36" fmla="*/ 2245048 h 3201184"/>
                <a:gd name="connsiteX37" fmla="*/ 855324 w 2827962"/>
                <a:gd name="connsiteY37" fmla="*/ 2245048 h 3201184"/>
                <a:gd name="connsiteX38" fmla="*/ 855324 w 2827962"/>
                <a:gd name="connsiteY38" fmla="*/ 2244193 h 3201184"/>
                <a:gd name="connsiteX39" fmla="*/ 961490 w 2827962"/>
                <a:gd name="connsiteY39" fmla="*/ 2306694 h 3201184"/>
                <a:gd name="connsiteX40" fmla="*/ 961490 w 2827962"/>
                <a:gd name="connsiteY40" fmla="*/ 2306694 h 3201184"/>
                <a:gd name="connsiteX41" fmla="*/ 961490 w 2827962"/>
                <a:gd name="connsiteY41" fmla="*/ 2306694 h 3201184"/>
                <a:gd name="connsiteX42" fmla="*/ 961490 w 2827962"/>
                <a:gd name="connsiteY42" fmla="*/ 2307549 h 3201184"/>
                <a:gd name="connsiteX43" fmla="*/ 960634 w 2827962"/>
                <a:gd name="connsiteY43" fmla="*/ 2307549 h 3201184"/>
                <a:gd name="connsiteX44" fmla="*/ 961490 w 2827962"/>
                <a:gd name="connsiteY44"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690937 w 2827962"/>
                <a:gd name="connsiteY18" fmla="*/ 1036122 h 3201184"/>
                <a:gd name="connsiteX19" fmla="*/ 1163549 w 2827962"/>
                <a:gd name="connsiteY19" fmla="*/ 1110610 h 3201184"/>
                <a:gd name="connsiteX20" fmla="*/ 1169542 w 2827962"/>
                <a:gd name="connsiteY20" fmla="*/ 1110610 h 3201184"/>
                <a:gd name="connsiteX21" fmla="*/ 1163549 w 2827962"/>
                <a:gd name="connsiteY21" fmla="*/ 1110610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2172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869041 w 2827962"/>
                <a:gd name="connsiteY29" fmla="*/ 2263029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1254304 w 2827962"/>
                <a:gd name="connsiteY33" fmla="*/ 1995044 h 3201184"/>
                <a:gd name="connsiteX34" fmla="*/ 855324 w 2827962"/>
                <a:gd name="connsiteY34" fmla="*/ 2244193 h 3201184"/>
                <a:gd name="connsiteX35" fmla="*/ 855324 w 2827962"/>
                <a:gd name="connsiteY35" fmla="*/ 2245048 h 3201184"/>
                <a:gd name="connsiteX36" fmla="*/ 855324 w 2827962"/>
                <a:gd name="connsiteY36" fmla="*/ 2245048 h 3201184"/>
                <a:gd name="connsiteX37" fmla="*/ 855324 w 2827962"/>
                <a:gd name="connsiteY37" fmla="*/ 2244193 h 3201184"/>
                <a:gd name="connsiteX38" fmla="*/ 961490 w 2827962"/>
                <a:gd name="connsiteY38" fmla="*/ 2306694 h 3201184"/>
                <a:gd name="connsiteX39" fmla="*/ 961490 w 2827962"/>
                <a:gd name="connsiteY39" fmla="*/ 2306694 h 3201184"/>
                <a:gd name="connsiteX40" fmla="*/ 961490 w 2827962"/>
                <a:gd name="connsiteY40" fmla="*/ 2306694 h 3201184"/>
                <a:gd name="connsiteX41" fmla="*/ 961490 w 2827962"/>
                <a:gd name="connsiteY41" fmla="*/ 2307549 h 3201184"/>
                <a:gd name="connsiteX42" fmla="*/ 960634 w 2827962"/>
                <a:gd name="connsiteY42" fmla="*/ 2307549 h 3201184"/>
                <a:gd name="connsiteX43" fmla="*/ 961490 w 2827962"/>
                <a:gd name="connsiteY4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163549 w 2827962"/>
                <a:gd name="connsiteY18" fmla="*/ 1110610 h 3201184"/>
                <a:gd name="connsiteX19" fmla="*/ 1169542 w 2827962"/>
                <a:gd name="connsiteY19" fmla="*/ 1110610 h 3201184"/>
                <a:gd name="connsiteX20" fmla="*/ 1163549 w 2827962"/>
                <a:gd name="connsiteY20" fmla="*/ 1110610 h 3201184"/>
                <a:gd name="connsiteX21" fmla="*/ 1869041 w 2827962"/>
                <a:gd name="connsiteY21" fmla="*/ 2262172 h 3201184"/>
                <a:gd name="connsiteX22" fmla="*/ 1869041 w 2827962"/>
                <a:gd name="connsiteY22" fmla="*/ 2262172 h 3201184"/>
                <a:gd name="connsiteX23" fmla="*/ 1869041 w 2827962"/>
                <a:gd name="connsiteY23" fmla="*/ 2262172 h 3201184"/>
                <a:gd name="connsiteX24" fmla="*/ 1869041 w 2827962"/>
                <a:gd name="connsiteY24" fmla="*/ 2262172 h 3201184"/>
                <a:gd name="connsiteX25" fmla="*/ 1869041 w 2827962"/>
                <a:gd name="connsiteY25" fmla="*/ 2263029 h 3201184"/>
                <a:gd name="connsiteX26" fmla="*/ 1869041 w 2827962"/>
                <a:gd name="connsiteY26" fmla="*/ 2263029 h 3201184"/>
                <a:gd name="connsiteX27" fmla="*/ 1869041 w 2827962"/>
                <a:gd name="connsiteY27" fmla="*/ 2263029 h 3201184"/>
                <a:gd name="connsiteX28" fmla="*/ 1869041 w 2827962"/>
                <a:gd name="connsiteY28" fmla="*/ 2263029 h 3201184"/>
                <a:gd name="connsiteX29" fmla="*/ 1254304 w 2827962"/>
                <a:gd name="connsiteY29" fmla="*/ 1995044 h 3201184"/>
                <a:gd name="connsiteX30" fmla="*/ 1254304 w 2827962"/>
                <a:gd name="connsiteY30" fmla="*/ 1995044 h 3201184"/>
                <a:gd name="connsiteX31" fmla="*/ 1254304 w 2827962"/>
                <a:gd name="connsiteY31" fmla="*/ 1995044 h 3201184"/>
                <a:gd name="connsiteX32" fmla="*/ 1254304 w 2827962"/>
                <a:gd name="connsiteY32" fmla="*/ 1995044 h 3201184"/>
                <a:gd name="connsiteX33" fmla="*/ 855324 w 2827962"/>
                <a:gd name="connsiteY33" fmla="*/ 2244193 h 3201184"/>
                <a:gd name="connsiteX34" fmla="*/ 855324 w 2827962"/>
                <a:gd name="connsiteY34" fmla="*/ 2245048 h 3201184"/>
                <a:gd name="connsiteX35" fmla="*/ 855324 w 2827962"/>
                <a:gd name="connsiteY35" fmla="*/ 2245048 h 3201184"/>
                <a:gd name="connsiteX36" fmla="*/ 855324 w 2827962"/>
                <a:gd name="connsiteY36" fmla="*/ 2244193 h 3201184"/>
                <a:gd name="connsiteX37" fmla="*/ 961490 w 2827962"/>
                <a:gd name="connsiteY37" fmla="*/ 2306694 h 3201184"/>
                <a:gd name="connsiteX38" fmla="*/ 961490 w 2827962"/>
                <a:gd name="connsiteY38" fmla="*/ 2306694 h 3201184"/>
                <a:gd name="connsiteX39" fmla="*/ 961490 w 2827962"/>
                <a:gd name="connsiteY39" fmla="*/ 2306694 h 3201184"/>
                <a:gd name="connsiteX40" fmla="*/ 961490 w 2827962"/>
                <a:gd name="connsiteY40" fmla="*/ 2307549 h 3201184"/>
                <a:gd name="connsiteX41" fmla="*/ 960634 w 2827962"/>
                <a:gd name="connsiteY41" fmla="*/ 2307549 h 3201184"/>
                <a:gd name="connsiteX42" fmla="*/ 961490 w 2827962"/>
                <a:gd name="connsiteY42"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690937 w 2827962"/>
                <a:gd name="connsiteY17" fmla="*/ 103612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2172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869041 w 2827962"/>
                <a:gd name="connsiteY25" fmla="*/ 2263029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1254304 w 2827962"/>
                <a:gd name="connsiteY29" fmla="*/ 1995044 h 3201184"/>
                <a:gd name="connsiteX30" fmla="*/ 855324 w 2827962"/>
                <a:gd name="connsiteY30" fmla="*/ 2244193 h 3201184"/>
                <a:gd name="connsiteX31" fmla="*/ 855324 w 2827962"/>
                <a:gd name="connsiteY31" fmla="*/ 2245048 h 3201184"/>
                <a:gd name="connsiteX32" fmla="*/ 855324 w 2827962"/>
                <a:gd name="connsiteY32" fmla="*/ 2245048 h 3201184"/>
                <a:gd name="connsiteX33" fmla="*/ 855324 w 2827962"/>
                <a:gd name="connsiteY33" fmla="*/ 2244193 h 3201184"/>
                <a:gd name="connsiteX34" fmla="*/ 961490 w 2827962"/>
                <a:gd name="connsiteY34" fmla="*/ 2306694 h 3201184"/>
                <a:gd name="connsiteX35" fmla="*/ 961490 w 2827962"/>
                <a:gd name="connsiteY35" fmla="*/ 2306694 h 3201184"/>
                <a:gd name="connsiteX36" fmla="*/ 961490 w 2827962"/>
                <a:gd name="connsiteY36" fmla="*/ 2306694 h 3201184"/>
                <a:gd name="connsiteX37" fmla="*/ 961490 w 2827962"/>
                <a:gd name="connsiteY37" fmla="*/ 2307549 h 3201184"/>
                <a:gd name="connsiteX38" fmla="*/ 960634 w 2827962"/>
                <a:gd name="connsiteY38" fmla="*/ 2307549 h 3201184"/>
                <a:gd name="connsiteX39" fmla="*/ 961490 w 2827962"/>
                <a:gd name="connsiteY39"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937 w 2827962"/>
                <a:gd name="connsiteY13" fmla="*/ 1036122 h 3201184"/>
                <a:gd name="connsiteX14" fmla="*/ 690937 w 2827962"/>
                <a:gd name="connsiteY14" fmla="*/ 1036979 h 3201184"/>
                <a:gd name="connsiteX15" fmla="*/ 690081 w 2827962"/>
                <a:gd name="connsiteY15" fmla="*/ 1036979 h 3201184"/>
                <a:gd name="connsiteX16" fmla="*/ 690937 w 2827962"/>
                <a:gd name="connsiteY16" fmla="*/ 103612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2172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869041 w 2827962"/>
                <a:gd name="connsiteY24" fmla="*/ 2263029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1254304 w 2827962"/>
                <a:gd name="connsiteY28" fmla="*/ 1995044 h 3201184"/>
                <a:gd name="connsiteX29" fmla="*/ 855324 w 2827962"/>
                <a:gd name="connsiteY29" fmla="*/ 2244193 h 3201184"/>
                <a:gd name="connsiteX30" fmla="*/ 855324 w 2827962"/>
                <a:gd name="connsiteY30" fmla="*/ 2245048 h 3201184"/>
                <a:gd name="connsiteX31" fmla="*/ 855324 w 2827962"/>
                <a:gd name="connsiteY31" fmla="*/ 2245048 h 3201184"/>
                <a:gd name="connsiteX32" fmla="*/ 855324 w 2827962"/>
                <a:gd name="connsiteY32" fmla="*/ 2244193 h 3201184"/>
                <a:gd name="connsiteX33" fmla="*/ 961490 w 2827962"/>
                <a:gd name="connsiteY33" fmla="*/ 2306694 h 3201184"/>
                <a:gd name="connsiteX34" fmla="*/ 961490 w 2827962"/>
                <a:gd name="connsiteY34" fmla="*/ 2306694 h 3201184"/>
                <a:gd name="connsiteX35" fmla="*/ 961490 w 2827962"/>
                <a:gd name="connsiteY35" fmla="*/ 2306694 h 3201184"/>
                <a:gd name="connsiteX36" fmla="*/ 961490 w 2827962"/>
                <a:gd name="connsiteY36" fmla="*/ 2307549 h 3201184"/>
                <a:gd name="connsiteX37" fmla="*/ 960634 w 2827962"/>
                <a:gd name="connsiteY37" fmla="*/ 2307549 h 3201184"/>
                <a:gd name="connsiteX38" fmla="*/ 961490 w 2827962"/>
                <a:gd name="connsiteY38"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1254304 w 2827962"/>
                <a:gd name="connsiteY27" fmla="*/ 1995044 h 3201184"/>
                <a:gd name="connsiteX28" fmla="*/ 855324 w 2827962"/>
                <a:gd name="connsiteY28" fmla="*/ 2244193 h 3201184"/>
                <a:gd name="connsiteX29" fmla="*/ 855324 w 2827962"/>
                <a:gd name="connsiteY29" fmla="*/ 2245048 h 3201184"/>
                <a:gd name="connsiteX30" fmla="*/ 855324 w 2827962"/>
                <a:gd name="connsiteY30" fmla="*/ 2245048 h 3201184"/>
                <a:gd name="connsiteX31" fmla="*/ 855324 w 2827962"/>
                <a:gd name="connsiteY31" fmla="*/ 2244193 h 3201184"/>
                <a:gd name="connsiteX32" fmla="*/ 961490 w 2827962"/>
                <a:gd name="connsiteY32" fmla="*/ 2306694 h 3201184"/>
                <a:gd name="connsiteX33" fmla="*/ 961490 w 2827962"/>
                <a:gd name="connsiteY33" fmla="*/ 2306694 h 3201184"/>
                <a:gd name="connsiteX34" fmla="*/ 961490 w 2827962"/>
                <a:gd name="connsiteY34" fmla="*/ 2306694 h 3201184"/>
                <a:gd name="connsiteX35" fmla="*/ 961490 w 2827962"/>
                <a:gd name="connsiteY35" fmla="*/ 2307549 h 3201184"/>
                <a:gd name="connsiteX36" fmla="*/ 960634 w 2827962"/>
                <a:gd name="connsiteY36" fmla="*/ 2307549 h 3201184"/>
                <a:gd name="connsiteX37" fmla="*/ 961490 w 2827962"/>
                <a:gd name="connsiteY37"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1254304 w 2827962"/>
                <a:gd name="connsiteY24" fmla="*/ 1995044 h 3201184"/>
                <a:gd name="connsiteX25" fmla="*/ 1254304 w 2827962"/>
                <a:gd name="connsiteY25" fmla="*/ 1995044 h 3201184"/>
                <a:gd name="connsiteX26" fmla="*/ 1254304 w 2827962"/>
                <a:gd name="connsiteY26" fmla="*/ 1995044 h 3201184"/>
                <a:gd name="connsiteX27" fmla="*/ 855324 w 2827962"/>
                <a:gd name="connsiteY27" fmla="*/ 2244193 h 3201184"/>
                <a:gd name="connsiteX28" fmla="*/ 855324 w 2827962"/>
                <a:gd name="connsiteY28" fmla="*/ 2245048 h 3201184"/>
                <a:gd name="connsiteX29" fmla="*/ 855324 w 2827962"/>
                <a:gd name="connsiteY29" fmla="*/ 2245048 h 3201184"/>
                <a:gd name="connsiteX30" fmla="*/ 855324 w 2827962"/>
                <a:gd name="connsiteY30" fmla="*/ 2244193 h 3201184"/>
                <a:gd name="connsiteX31" fmla="*/ 961490 w 2827962"/>
                <a:gd name="connsiteY31" fmla="*/ 2306694 h 3201184"/>
                <a:gd name="connsiteX32" fmla="*/ 961490 w 2827962"/>
                <a:gd name="connsiteY32" fmla="*/ 2306694 h 3201184"/>
                <a:gd name="connsiteX33" fmla="*/ 961490 w 2827962"/>
                <a:gd name="connsiteY33" fmla="*/ 2306694 h 3201184"/>
                <a:gd name="connsiteX34" fmla="*/ 961490 w 2827962"/>
                <a:gd name="connsiteY34" fmla="*/ 2307549 h 3201184"/>
                <a:gd name="connsiteX35" fmla="*/ 960634 w 2827962"/>
                <a:gd name="connsiteY35" fmla="*/ 2307549 h 3201184"/>
                <a:gd name="connsiteX36" fmla="*/ 961490 w 2827962"/>
                <a:gd name="connsiteY36"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33" fmla="*/ 961490 w 2827962"/>
                <a:gd name="connsiteY33"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0634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32" fmla="*/ 960634 w 2827962"/>
                <a:gd name="connsiteY32"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7549 h 3201184"/>
                <a:gd name="connsiteX29" fmla="*/ 961490 w 2827962"/>
                <a:gd name="connsiteY29" fmla="*/ 2306694 h 3201184"/>
                <a:gd name="connsiteX30" fmla="*/ 961490 w 2827962"/>
                <a:gd name="connsiteY30" fmla="*/ 2306694 h 3201184"/>
                <a:gd name="connsiteX31" fmla="*/ 961490 w 2827962"/>
                <a:gd name="connsiteY31" fmla="*/ 230754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28" fmla="*/ 961490 w 2827962"/>
                <a:gd name="connsiteY28" fmla="*/ 2306694 h 3201184"/>
                <a:gd name="connsiteX29" fmla="*/ 961490 w 2827962"/>
                <a:gd name="connsiteY29" fmla="*/ 2306694 h 3201184"/>
                <a:gd name="connsiteX30" fmla="*/ 961490 w 2827962"/>
                <a:gd name="connsiteY30" fmla="*/ 2306694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4193 h 3201184"/>
                <a:gd name="connsiteX25" fmla="*/ 855324 w 2827962"/>
                <a:gd name="connsiteY25" fmla="*/ 2245048 h 3201184"/>
                <a:gd name="connsiteX26" fmla="*/ 855324 w 2827962"/>
                <a:gd name="connsiteY26" fmla="*/ 2245048 h 3201184"/>
                <a:gd name="connsiteX27" fmla="*/ 855324 w 2827962"/>
                <a:gd name="connsiteY27" fmla="*/ 2244193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24" fmla="*/ 855324 w 2827962"/>
                <a:gd name="connsiteY24" fmla="*/ 2245048 h 3201184"/>
                <a:gd name="connsiteX25" fmla="*/ 855324 w 2827962"/>
                <a:gd name="connsiteY25" fmla="*/ 2245048 h 3201184"/>
                <a:gd name="connsiteX26" fmla="*/ 855324 w 2827962"/>
                <a:gd name="connsiteY26" fmla="*/ 2245048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23" fmla="*/ 1869041 w 2827962"/>
                <a:gd name="connsiteY23"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20" fmla="*/ 1869041 w 2827962"/>
                <a:gd name="connsiteY20" fmla="*/ 2263029 h 3201184"/>
                <a:gd name="connsiteX21" fmla="*/ 1869041 w 2827962"/>
                <a:gd name="connsiteY21" fmla="*/ 2263029 h 3201184"/>
                <a:gd name="connsiteX22" fmla="*/ 1869041 w 2827962"/>
                <a:gd name="connsiteY22" fmla="*/ 226302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19" fmla="*/ 1869041 w 2827962"/>
                <a:gd name="connsiteY19"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16" fmla="*/ 1869041 w 2827962"/>
                <a:gd name="connsiteY16" fmla="*/ 2262172 h 3201184"/>
                <a:gd name="connsiteX17" fmla="*/ 1869041 w 2827962"/>
                <a:gd name="connsiteY17" fmla="*/ 2262172 h 3201184"/>
                <a:gd name="connsiteX18" fmla="*/ 1869041 w 2827962"/>
                <a:gd name="connsiteY18" fmla="*/ 2262172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 name="connsiteX13" fmla="*/ 690081 w 2827962"/>
                <a:gd name="connsiteY13" fmla="*/ 1036979 h 3201184"/>
                <a:gd name="connsiteX14" fmla="*/ 690937 w 2827962"/>
                <a:gd name="connsiteY14" fmla="*/ 1036979 h 3201184"/>
                <a:gd name="connsiteX15" fmla="*/ 690081 w 2827962"/>
                <a:gd name="connsiteY15" fmla="*/ 1036979 h 3201184"/>
                <a:gd name="connsiteX0" fmla="*/ 2794571 w 2827962"/>
                <a:gd name="connsiteY0" fmla="*/ 364878 h 3201184"/>
                <a:gd name="connsiteX1" fmla="*/ 1356749 w 2827962"/>
                <a:gd name="connsiteY1" fmla="*/ 81 h 3201184"/>
                <a:gd name="connsiteX2" fmla="*/ 0 w 2827962"/>
                <a:gd name="connsiteY2" fmla="*/ 411968 h 3201184"/>
                <a:gd name="connsiteX3" fmla="*/ 43665 w 2827962"/>
                <a:gd name="connsiteY3" fmla="*/ 1407705 h 3201184"/>
                <a:gd name="connsiteX4" fmla="*/ 278259 w 2827962"/>
                <a:gd name="connsiteY4" fmla="*/ 2223644 h 3201184"/>
                <a:gd name="connsiteX5" fmla="*/ 758576 w 2827962"/>
                <a:gd name="connsiteY5" fmla="*/ 2840950 h 3201184"/>
                <a:gd name="connsiteX6" fmla="*/ 1221769 w 2827962"/>
                <a:gd name="connsiteY6" fmla="*/ 3128626 h 3201184"/>
                <a:gd name="connsiteX7" fmla="*/ 1460643 w 2827962"/>
                <a:gd name="connsiteY7" fmla="*/ 3191984 h 3201184"/>
                <a:gd name="connsiteX8" fmla="*/ 1651571 w 2827962"/>
                <a:gd name="connsiteY8" fmla="*/ 3104653 h 3201184"/>
                <a:gd name="connsiteX9" fmla="*/ 2380180 w 2827962"/>
                <a:gd name="connsiteY9" fmla="*/ 2498478 h 3201184"/>
                <a:gd name="connsiteX10" fmla="*/ 2588232 w 2827962"/>
                <a:gd name="connsiteY10" fmla="*/ 2127752 h 3201184"/>
                <a:gd name="connsiteX11" fmla="*/ 2827962 w 2827962"/>
                <a:gd name="connsiteY11" fmla="*/ 411111 h 3201184"/>
                <a:gd name="connsiteX12" fmla="*/ 2794571 w 2827962"/>
                <a:gd name="connsiteY12" fmla="*/ 364878 h 320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7962" h="3201184">
                  <a:moveTo>
                    <a:pt x="2794571" y="364878"/>
                  </a:moveTo>
                  <a:cubicBezTo>
                    <a:pt x="2659580" y="315219"/>
                    <a:pt x="1992105" y="-5816"/>
                    <a:pt x="1356749" y="81"/>
                  </a:cubicBezTo>
                  <a:cubicBezTo>
                    <a:pt x="736799" y="5835"/>
                    <a:pt x="390989" y="213334"/>
                    <a:pt x="0" y="411968"/>
                  </a:cubicBezTo>
                  <a:cubicBezTo>
                    <a:pt x="7706" y="745022"/>
                    <a:pt x="-8562" y="1076363"/>
                    <a:pt x="43665" y="1407705"/>
                  </a:cubicBezTo>
                  <a:cubicBezTo>
                    <a:pt x="88187" y="1687676"/>
                    <a:pt x="166955" y="1962509"/>
                    <a:pt x="278259" y="2223644"/>
                  </a:cubicBezTo>
                  <a:cubicBezTo>
                    <a:pt x="380144" y="2462518"/>
                    <a:pt x="555661" y="2677419"/>
                    <a:pt x="758576" y="2840950"/>
                  </a:cubicBezTo>
                  <a:cubicBezTo>
                    <a:pt x="901558" y="2955678"/>
                    <a:pt x="1054814" y="3051570"/>
                    <a:pt x="1221769" y="3128626"/>
                  </a:cubicBezTo>
                  <a:cubicBezTo>
                    <a:pt x="1289407" y="3159448"/>
                    <a:pt x="1387868" y="3225374"/>
                    <a:pt x="1460643" y="3191984"/>
                  </a:cubicBezTo>
                  <a:cubicBezTo>
                    <a:pt x="1523144" y="3162873"/>
                    <a:pt x="1585645" y="3132051"/>
                    <a:pt x="1651571" y="3104653"/>
                  </a:cubicBezTo>
                  <a:cubicBezTo>
                    <a:pt x="1947809" y="2980507"/>
                    <a:pt x="2196101" y="2759613"/>
                    <a:pt x="2380180" y="2498478"/>
                  </a:cubicBezTo>
                  <a:cubicBezTo>
                    <a:pt x="2462373" y="2382894"/>
                    <a:pt x="2531724" y="2257891"/>
                    <a:pt x="2588232" y="2127752"/>
                  </a:cubicBezTo>
                  <a:cubicBezTo>
                    <a:pt x="2824537" y="1583222"/>
                    <a:pt x="2824537" y="992458"/>
                    <a:pt x="2827962" y="411111"/>
                  </a:cubicBezTo>
                  <a:cubicBezTo>
                    <a:pt x="2827962" y="384570"/>
                    <a:pt x="2819400" y="373440"/>
                    <a:pt x="2794571" y="364878"/>
                  </a:cubicBezTo>
                  <a:close/>
                </a:path>
              </a:pathLst>
            </a:custGeom>
            <a:solidFill>
              <a:schemeClr val="accent3">
                <a:lumMod val="60000"/>
                <a:lumOff val="40000"/>
              </a:schemeClr>
            </a:solidFill>
            <a:ln w="6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자유형: 도형 38">
              <a:extLst>
                <a:ext uri="{FF2B5EF4-FFF2-40B4-BE49-F238E27FC236}">
                  <a16:creationId xmlns:a16="http://schemas.microsoft.com/office/drawing/2014/main" id="{6A63F642-EAAD-4DC4-B8BE-51F82A7DBAFF}"/>
                </a:ext>
              </a:extLst>
            </p:cNvPr>
            <p:cNvSpPr/>
            <p:nvPr/>
          </p:nvSpPr>
          <p:spPr>
            <a:xfrm>
              <a:off x="10319758" y="2416902"/>
              <a:ext cx="677077" cy="674627"/>
            </a:xfrm>
            <a:custGeom>
              <a:avLst/>
              <a:gdLst>
                <a:gd name="connsiteX0" fmla="*/ 441671 w 885730"/>
                <a:gd name="connsiteY0" fmla="*/ 2 h 882524"/>
                <a:gd name="connsiteX1" fmla="*/ 885730 w 885730"/>
                <a:gd name="connsiteY1" fmla="*/ 439761 h 882524"/>
                <a:gd name="connsiteX2" fmla="*/ 447473 w 885730"/>
                <a:gd name="connsiteY2" fmla="*/ 882523 h 882524"/>
                <a:gd name="connsiteX3" fmla="*/ 1 w 885730"/>
                <a:gd name="connsiteY3" fmla="*/ 442013 h 882524"/>
                <a:gd name="connsiteX4" fmla="*/ 441671 w 885730"/>
                <a:gd name="connsiteY4" fmla="*/ 2 h 8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30" h="882524">
                  <a:moveTo>
                    <a:pt x="441671" y="2"/>
                  </a:moveTo>
                  <a:cubicBezTo>
                    <a:pt x="686876" y="-749"/>
                    <a:pt x="885115" y="195648"/>
                    <a:pt x="885730" y="439761"/>
                  </a:cubicBezTo>
                  <a:cubicBezTo>
                    <a:pt x="886276" y="681416"/>
                    <a:pt x="687900" y="881908"/>
                    <a:pt x="447473" y="882523"/>
                  </a:cubicBezTo>
                  <a:cubicBezTo>
                    <a:pt x="200493" y="883205"/>
                    <a:pt x="342" y="686195"/>
                    <a:pt x="1" y="442013"/>
                  </a:cubicBezTo>
                  <a:cubicBezTo>
                    <a:pt x="-409" y="197491"/>
                    <a:pt x="196192" y="753"/>
                    <a:pt x="441671" y="2"/>
                  </a:cubicBezTo>
                  <a:close/>
                </a:path>
              </a:pathLst>
            </a:custGeom>
            <a:solidFill>
              <a:schemeClr val="accent1"/>
            </a:solidFill>
            <a:ln w="6826" cap="flat">
              <a:noFill/>
              <a:prstDash val="solid"/>
              <a:miter/>
            </a:ln>
          </p:spPr>
          <p:txBody>
            <a:bodyPr rtlCol="0" anchor="ctr"/>
            <a:lstStyle/>
            <a:p>
              <a:endParaRPr lang="ko-KR" altLang="en-US"/>
            </a:p>
          </p:txBody>
        </p:sp>
        <p:sp>
          <p:nvSpPr>
            <p:cNvPr id="40" name="더하기 기호 39">
              <a:extLst>
                <a:ext uri="{FF2B5EF4-FFF2-40B4-BE49-F238E27FC236}">
                  <a16:creationId xmlns:a16="http://schemas.microsoft.com/office/drawing/2014/main" id="{884BD345-D578-4D08-816B-83B2C3A22D9A}"/>
                </a:ext>
              </a:extLst>
            </p:cNvPr>
            <p:cNvSpPr/>
            <p:nvPr/>
          </p:nvSpPr>
          <p:spPr>
            <a:xfrm>
              <a:off x="10403133" y="2488276"/>
              <a:ext cx="510326" cy="51032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a:extLst>
              <a:ext uri="{FF2B5EF4-FFF2-40B4-BE49-F238E27FC236}">
                <a16:creationId xmlns:a16="http://schemas.microsoft.com/office/drawing/2014/main" id="{EF1A9BE1-5D9E-4573-8745-DF3ED751373F}"/>
              </a:ext>
            </a:extLst>
          </p:cNvPr>
          <p:cNvGrpSpPr/>
          <p:nvPr/>
        </p:nvGrpSpPr>
        <p:grpSpPr>
          <a:xfrm>
            <a:off x="4751569" y="1778634"/>
            <a:ext cx="796505" cy="796505"/>
            <a:chOff x="5784686" y="1323855"/>
            <a:chExt cx="1307251" cy="1307251"/>
          </a:xfrm>
        </p:grpSpPr>
        <p:sp>
          <p:nvSpPr>
            <p:cNvPr id="42" name="자유형: 도형 41">
              <a:extLst>
                <a:ext uri="{FF2B5EF4-FFF2-40B4-BE49-F238E27FC236}">
                  <a16:creationId xmlns:a16="http://schemas.microsoft.com/office/drawing/2014/main" id="{F057E8B9-76BB-4F0C-8B07-19D90BDB4000}"/>
                </a:ext>
              </a:extLst>
            </p:cNvPr>
            <p:cNvSpPr/>
            <p:nvPr/>
          </p:nvSpPr>
          <p:spPr>
            <a:xfrm>
              <a:off x="5784686" y="1323855"/>
              <a:ext cx="1307251" cy="1307251"/>
            </a:xfrm>
            <a:custGeom>
              <a:avLst/>
              <a:gdLst>
                <a:gd name="connsiteX0" fmla="*/ 1819275 w 1819275"/>
                <a:gd name="connsiteY0" fmla="*/ 909638 h 1819275"/>
                <a:gd name="connsiteX1" fmla="*/ 909638 w 1819275"/>
                <a:gd name="connsiteY1" fmla="*/ 1819275 h 1819275"/>
                <a:gd name="connsiteX2" fmla="*/ 0 w 1819275"/>
                <a:gd name="connsiteY2" fmla="*/ 909637 h 1819275"/>
                <a:gd name="connsiteX3" fmla="*/ 909638 w 1819275"/>
                <a:gd name="connsiteY3" fmla="*/ 0 h 1819275"/>
                <a:gd name="connsiteX4" fmla="*/ 1819275 w 1819275"/>
                <a:gd name="connsiteY4" fmla="*/ 909638 h 181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1819275">
                  <a:moveTo>
                    <a:pt x="1819275" y="909638"/>
                  </a:moveTo>
                  <a:cubicBezTo>
                    <a:pt x="1819275" y="1412016"/>
                    <a:pt x="1412016" y="1819275"/>
                    <a:pt x="909638" y="1819275"/>
                  </a:cubicBezTo>
                  <a:cubicBezTo>
                    <a:pt x="407259" y="1819275"/>
                    <a:pt x="0" y="1412016"/>
                    <a:pt x="0" y="909637"/>
                  </a:cubicBezTo>
                  <a:cubicBezTo>
                    <a:pt x="0" y="407258"/>
                    <a:pt x="407259" y="0"/>
                    <a:pt x="909638" y="0"/>
                  </a:cubicBezTo>
                  <a:cubicBezTo>
                    <a:pt x="1412016" y="0"/>
                    <a:pt x="1819275" y="407258"/>
                    <a:pt x="1819275" y="909638"/>
                  </a:cubicBezTo>
                  <a:close/>
                </a:path>
              </a:pathLst>
            </a:custGeom>
            <a:solidFill>
              <a:srgbClr val="DA7D00"/>
            </a:solidFill>
            <a:ln w="9525"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4F2F22CD-C44B-4D78-A9A6-13E4B360AA75}"/>
                </a:ext>
              </a:extLst>
            </p:cNvPr>
            <p:cNvSpPr/>
            <p:nvPr/>
          </p:nvSpPr>
          <p:spPr>
            <a:xfrm>
              <a:off x="5825751" y="1364920"/>
              <a:ext cx="1225120" cy="1225120"/>
            </a:xfrm>
            <a:custGeom>
              <a:avLst/>
              <a:gdLst>
                <a:gd name="connsiteX0" fmla="*/ 1704975 w 1704975"/>
                <a:gd name="connsiteY0" fmla="*/ 852488 h 1704975"/>
                <a:gd name="connsiteX1" fmla="*/ 852488 w 1704975"/>
                <a:gd name="connsiteY1" fmla="*/ 1704975 h 1704975"/>
                <a:gd name="connsiteX2" fmla="*/ 0 w 1704975"/>
                <a:gd name="connsiteY2" fmla="*/ 852487 h 1704975"/>
                <a:gd name="connsiteX3" fmla="*/ 852488 w 1704975"/>
                <a:gd name="connsiteY3" fmla="*/ 0 h 1704975"/>
                <a:gd name="connsiteX4" fmla="*/ 1704975 w 1704975"/>
                <a:gd name="connsiteY4" fmla="*/ 852488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1704975">
                  <a:moveTo>
                    <a:pt x="1704975" y="852488"/>
                  </a:moveTo>
                  <a:cubicBezTo>
                    <a:pt x="1704975" y="1323303"/>
                    <a:pt x="1323304" y="1704975"/>
                    <a:pt x="852488" y="1704975"/>
                  </a:cubicBezTo>
                  <a:cubicBezTo>
                    <a:pt x="381672" y="1704975"/>
                    <a:pt x="0" y="1323303"/>
                    <a:pt x="0" y="852487"/>
                  </a:cubicBezTo>
                  <a:cubicBezTo>
                    <a:pt x="0" y="381672"/>
                    <a:pt x="381672" y="0"/>
                    <a:pt x="852488" y="0"/>
                  </a:cubicBezTo>
                  <a:cubicBezTo>
                    <a:pt x="1323304" y="0"/>
                    <a:pt x="1704975" y="381672"/>
                    <a:pt x="1704975" y="852488"/>
                  </a:cubicBezTo>
                  <a:close/>
                </a:path>
              </a:pathLst>
            </a:custGeom>
            <a:solidFill>
              <a:srgbClr val="FBBA03"/>
            </a:solidFill>
            <a:ln w="9525"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1FACE5AF-5AE0-4BD4-9B1E-1CAF07200148}"/>
                </a:ext>
              </a:extLst>
            </p:cNvPr>
            <p:cNvSpPr/>
            <p:nvPr/>
          </p:nvSpPr>
          <p:spPr>
            <a:xfrm>
              <a:off x="5920475" y="1459576"/>
              <a:ext cx="1035671" cy="1035671"/>
            </a:xfrm>
            <a:custGeom>
              <a:avLst/>
              <a:gdLst>
                <a:gd name="connsiteX0" fmla="*/ 1441323 w 1441322"/>
                <a:gd name="connsiteY0" fmla="*/ 720661 h 1441323"/>
                <a:gd name="connsiteX1" fmla="*/ 720661 w 1441322"/>
                <a:gd name="connsiteY1" fmla="*/ 1441323 h 1441323"/>
                <a:gd name="connsiteX2" fmla="*/ 0 w 1441322"/>
                <a:gd name="connsiteY2" fmla="*/ 720661 h 1441323"/>
                <a:gd name="connsiteX3" fmla="*/ 720661 w 1441322"/>
                <a:gd name="connsiteY3" fmla="*/ 0 h 1441323"/>
                <a:gd name="connsiteX4" fmla="*/ 1441323 w 1441322"/>
                <a:gd name="connsiteY4" fmla="*/ 720661 h 144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322" h="1441323">
                  <a:moveTo>
                    <a:pt x="1441323" y="720661"/>
                  </a:moveTo>
                  <a:cubicBezTo>
                    <a:pt x="1441323" y="1118672"/>
                    <a:pt x="1118672" y="1441323"/>
                    <a:pt x="720661" y="1441323"/>
                  </a:cubicBezTo>
                  <a:cubicBezTo>
                    <a:pt x="322651" y="1441323"/>
                    <a:pt x="0" y="1118672"/>
                    <a:pt x="0" y="720661"/>
                  </a:cubicBezTo>
                  <a:cubicBezTo>
                    <a:pt x="0" y="322651"/>
                    <a:pt x="322651" y="0"/>
                    <a:pt x="720661" y="0"/>
                  </a:cubicBezTo>
                  <a:cubicBezTo>
                    <a:pt x="1118672" y="0"/>
                    <a:pt x="1441323" y="322651"/>
                    <a:pt x="1441323" y="720661"/>
                  </a:cubicBezTo>
                  <a:close/>
                </a:path>
              </a:pathLst>
            </a:custGeom>
            <a:solidFill>
              <a:srgbClr val="FD9801"/>
            </a:solid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6A76958D-0926-48B0-9C5A-BF7471E4E885}"/>
                </a:ext>
              </a:extLst>
            </p:cNvPr>
            <p:cNvSpPr/>
            <p:nvPr/>
          </p:nvSpPr>
          <p:spPr>
            <a:xfrm>
              <a:off x="6258993" y="1604656"/>
              <a:ext cx="417850" cy="746040"/>
            </a:xfrm>
            <a:custGeom>
              <a:avLst/>
              <a:gdLst>
                <a:gd name="connsiteX0" fmla="*/ 397953 w 581514"/>
                <a:gd name="connsiteY0" fmla="*/ 964526 h 1038249"/>
                <a:gd name="connsiteX1" fmla="*/ 440815 w 581514"/>
                <a:gd name="connsiteY1" fmla="*/ 891564 h 1038249"/>
                <a:gd name="connsiteX2" fmla="*/ 570069 w 581514"/>
                <a:gd name="connsiteY2" fmla="*/ 607433 h 1038249"/>
                <a:gd name="connsiteX3" fmla="*/ 413193 w 581514"/>
                <a:gd name="connsiteY3" fmla="*/ 467892 h 1038249"/>
                <a:gd name="connsiteX4" fmla="*/ 236695 w 581514"/>
                <a:gd name="connsiteY4" fmla="*/ 414457 h 1038249"/>
                <a:gd name="connsiteX5" fmla="*/ 169639 w 581514"/>
                <a:gd name="connsiteY5" fmla="*/ 342257 h 1038249"/>
                <a:gd name="connsiteX6" fmla="*/ 236314 w 581514"/>
                <a:gd name="connsiteY6" fmla="*/ 266057 h 1038249"/>
                <a:gd name="connsiteX7" fmla="*/ 355186 w 581514"/>
                <a:gd name="connsiteY7" fmla="*/ 294442 h 1038249"/>
                <a:gd name="connsiteX8" fmla="*/ 464438 w 581514"/>
                <a:gd name="connsiteY8" fmla="*/ 295585 h 1038249"/>
                <a:gd name="connsiteX9" fmla="*/ 473486 w 581514"/>
                <a:gd name="connsiteY9" fmla="*/ 167664 h 1038249"/>
                <a:gd name="connsiteX10" fmla="*/ 375379 w 581514"/>
                <a:gd name="connsiteY10" fmla="*/ 121849 h 1038249"/>
                <a:gd name="connsiteX11" fmla="*/ 340327 w 581514"/>
                <a:gd name="connsiteY11" fmla="*/ 75938 h 1038249"/>
                <a:gd name="connsiteX12" fmla="*/ 302227 w 581514"/>
                <a:gd name="connsiteY12" fmla="*/ 119 h 1038249"/>
                <a:gd name="connsiteX13" fmla="*/ 302227 w 581514"/>
                <a:gd name="connsiteY13" fmla="*/ 119 h 1038249"/>
                <a:gd name="connsiteX14" fmla="*/ 259364 w 581514"/>
                <a:gd name="connsiteY14" fmla="*/ 24 h 1038249"/>
                <a:gd name="connsiteX15" fmla="*/ 169924 w 581514"/>
                <a:gd name="connsiteY15" fmla="*/ 88511 h 1038249"/>
                <a:gd name="connsiteX16" fmla="*/ 133634 w 581514"/>
                <a:gd name="connsiteY16" fmla="*/ 152138 h 1038249"/>
                <a:gd name="connsiteX17" fmla="*/ 87247 w 581514"/>
                <a:gd name="connsiteY17" fmla="*/ 184619 h 1038249"/>
                <a:gd name="connsiteX18" fmla="*/ 79532 w 581514"/>
                <a:gd name="connsiteY18" fmla="*/ 522280 h 1038249"/>
                <a:gd name="connsiteX19" fmla="*/ 264889 w 581514"/>
                <a:gd name="connsiteY19" fmla="*/ 589812 h 1038249"/>
                <a:gd name="connsiteX20" fmla="*/ 398239 w 581514"/>
                <a:gd name="connsiteY20" fmla="*/ 713637 h 1038249"/>
                <a:gd name="connsiteX21" fmla="*/ 331564 w 581514"/>
                <a:gd name="connsiteY21" fmla="*/ 770787 h 1038249"/>
                <a:gd name="connsiteX22" fmla="*/ 208024 w 581514"/>
                <a:gd name="connsiteY22" fmla="*/ 732782 h 1038249"/>
                <a:gd name="connsiteX23" fmla="*/ 208024 w 581514"/>
                <a:gd name="connsiteY23" fmla="*/ 732782 h 1038249"/>
                <a:gd name="connsiteX24" fmla="*/ 78008 w 581514"/>
                <a:gd name="connsiteY24" fmla="*/ 774026 h 1038249"/>
                <a:gd name="connsiteX25" fmla="*/ 88009 w 581514"/>
                <a:gd name="connsiteY25" fmla="*/ 853559 h 1038249"/>
                <a:gd name="connsiteX26" fmla="*/ 171829 w 581514"/>
                <a:gd name="connsiteY26" fmla="*/ 904709 h 1038249"/>
                <a:gd name="connsiteX27" fmla="*/ 235838 w 581514"/>
                <a:gd name="connsiteY27" fmla="*/ 987005 h 1038249"/>
                <a:gd name="connsiteX28" fmla="*/ 264889 w 581514"/>
                <a:gd name="connsiteY28" fmla="*/ 1037487 h 1038249"/>
                <a:gd name="connsiteX29" fmla="*/ 360139 w 581514"/>
                <a:gd name="connsiteY29" fmla="*/ 1037487 h 1038249"/>
                <a:gd name="connsiteX30" fmla="*/ 397953 w 581514"/>
                <a:gd name="connsiteY30" fmla="*/ 964526 h 103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249">
                  <a:moveTo>
                    <a:pt x="397953" y="964526"/>
                  </a:moveTo>
                  <a:cubicBezTo>
                    <a:pt x="398239" y="913662"/>
                    <a:pt x="398239" y="913662"/>
                    <a:pt x="440815" y="891564"/>
                  </a:cubicBezTo>
                  <a:cubicBezTo>
                    <a:pt x="553782" y="835081"/>
                    <a:pt x="606550" y="714875"/>
                    <a:pt x="570069" y="607433"/>
                  </a:cubicBezTo>
                  <a:cubicBezTo>
                    <a:pt x="544257" y="531233"/>
                    <a:pt x="483106" y="493133"/>
                    <a:pt x="413193" y="467892"/>
                  </a:cubicBezTo>
                  <a:cubicBezTo>
                    <a:pt x="355471" y="447032"/>
                    <a:pt x="295083" y="433602"/>
                    <a:pt x="236695" y="414457"/>
                  </a:cubicBezTo>
                  <a:cubicBezTo>
                    <a:pt x="208024" y="405027"/>
                    <a:pt x="167638" y="373499"/>
                    <a:pt x="169639" y="342257"/>
                  </a:cubicBezTo>
                  <a:cubicBezTo>
                    <a:pt x="172020" y="302919"/>
                    <a:pt x="201166" y="279392"/>
                    <a:pt x="236314" y="266057"/>
                  </a:cubicBezTo>
                  <a:cubicBezTo>
                    <a:pt x="292702" y="244626"/>
                    <a:pt x="331564" y="275582"/>
                    <a:pt x="355186" y="294442"/>
                  </a:cubicBezTo>
                  <a:cubicBezTo>
                    <a:pt x="400239" y="330446"/>
                    <a:pt x="426814" y="332732"/>
                    <a:pt x="464438" y="295585"/>
                  </a:cubicBezTo>
                  <a:cubicBezTo>
                    <a:pt x="531589" y="227957"/>
                    <a:pt x="537875" y="216051"/>
                    <a:pt x="473486" y="167664"/>
                  </a:cubicBezTo>
                  <a:cubicBezTo>
                    <a:pt x="444054" y="145566"/>
                    <a:pt x="411383" y="129945"/>
                    <a:pt x="375379" y="121849"/>
                  </a:cubicBezTo>
                  <a:cubicBezTo>
                    <a:pt x="350518" y="116324"/>
                    <a:pt x="339850"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4"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4" y="732782"/>
                  </a:cubicBezTo>
                  <a:cubicBezTo>
                    <a:pt x="208024" y="732782"/>
                    <a:pt x="208024" y="732782"/>
                    <a:pt x="208024" y="732782"/>
                  </a:cubicBezTo>
                  <a:cubicBezTo>
                    <a:pt x="169639" y="713637"/>
                    <a:pt x="127538" y="676871"/>
                    <a:pt x="78008" y="774026"/>
                  </a:cubicBezTo>
                  <a:cubicBezTo>
                    <a:pt x="55339" y="818412"/>
                    <a:pt x="55339" y="827937"/>
                    <a:pt x="88009" y="853559"/>
                  </a:cubicBezTo>
                  <a:cubicBezTo>
                    <a:pt x="119442" y="878229"/>
                    <a:pt x="141064" y="894612"/>
                    <a:pt x="171829" y="904709"/>
                  </a:cubicBezTo>
                  <a:cubicBezTo>
                    <a:pt x="235552" y="925664"/>
                    <a:pt x="236314" y="923187"/>
                    <a:pt x="235838" y="987005"/>
                  </a:cubicBezTo>
                  <a:cubicBezTo>
                    <a:pt x="235647" y="1016246"/>
                    <a:pt x="235456" y="1035773"/>
                    <a:pt x="264889" y="1037487"/>
                  </a:cubicBezTo>
                  <a:cubicBezTo>
                    <a:pt x="294416" y="1039202"/>
                    <a:pt x="328516" y="1037487"/>
                    <a:pt x="360139" y="1037487"/>
                  </a:cubicBezTo>
                  <a:cubicBezTo>
                    <a:pt x="398239" y="1037487"/>
                    <a:pt x="398239" y="1008912"/>
                    <a:pt x="397953" y="964526"/>
                  </a:cubicBezTo>
                  <a:close/>
                </a:path>
              </a:pathLst>
            </a:custGeom>
            <a:solidFill>
              <a:srgbClr val="DA7C00"/>
            </a:solid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A6F4B35D-A3C0-424D-B96C-B1792400D62A}"/>
                </a:ext>
              </a:extLst>
            </p:cNvPr>
            <p:cNvSpPr/>
            <p:nvPr/>
          </p:nvSpPr>
          <p:spPr>
            <a:xfrm>
              <a:off x="5920475" y="1492223"/>
              <a:ext cx="336668" cy="970377"/>
            </a:xfrm>
            <a:custGeom>
              <a:avLst/>
              <a:gdLst>
                <a:gd name="connsiteX0" fmla="*/ 468535 w 468534"/>
                <a:gd name="connsiteY0" fmla="*/ 0 h 1350454"/>
                <a:gd name="connsiteX1" fmla="*/ 0 w 468534"/>
                <a:gd name="connsiteY1" fmla="*/ 675227 h 1350454"/>
                <a:gd name="connsiteX2" fmla="*/ 468535 w 468534"/>
                <a:gd name="connsiteY2" fmla="*/ 1350455 h 1350454"/>
                <a:gd name="connsiteX3" fmla="*/ 200025 w 468534"/>
                <a:gd name="connsiteY3" fmla="*/ 675227 h 1350454"/>
                <a:gd name="connsiteX4" fmla="*/ 468535 w 468534"/>
                <a:gd name="connsiteY4" fmla="*/ 0 h 135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4" h="1350454">
                  <a:moveTo>
                    <a:pt x="468535" y="0"/>
                  </a:moveTo>
                  <a:cubicBezTo>
                    <a:pt x="194881" y="102203"/>
                    <a:pt x="0" y="365951"/>
                    <a:pt x="0" y="675227"/>
                  </a:cubicBezTo>
                  <a:cubicBezTo>
                    <a:pt x="0" y="984504"/>
                    <a:pt x="194881" y="1248251"/>
                    <a:pt x="468535" y="1350455"/>
                  </a:cubicBezTo>
                  <a:cubicBezTo>
                    <a:pt x="302133" y="1174337"/>
                    <a:pt x="200025" y="936688"/>
                    <a:pt x="200025" y="675227"/>
                  </a:cubicBezTo>
                  <a:cubicBezTo>
                    <a:pt x="200025" y="413766"/>
                    <a:pt x="302133" y="176117"/>
                    <a:pt x="468535" y="0"/>
                  </a:cubicBezTo>
                  <a:close/>
                </a:path>
              </a:pathLst>
            </a:custGeom>
            <a:solidFill>
              <a:srgbClr val="DA7D00"/>
            </a:solid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6EEAA6F6-F1E0-4CC4-965E-B4B194F811A7}"/>
                </a:ext>
              </a:extLst>
            </p:cNvPr>
            <p:cNvSpPr/>
            <p:nvPr/>
          </p:nvSpPr>
          <p:spPr>
            <a:xfrm>
              <a:off x="6199859" y="1604862"/>
              <a:ext cx="417850" cy="745971"/>
            </a:xfrm>
            <a:custGeom>
              <a:avLst/>
              <a:gdLst>
                <a:gd name="connsiteX0" fmla="*/ 397953 w 581514"/>
                <a:gd name="connsiteY0" fmla="*/ 964526 h 1038153"/>
                <a:gd name="connsiteX1" fmla="*/ 440815 w 581514"/>
                <a:gd name="connsiteY1" fmla="*/ 891564 h 1038153"/>
                <a:gd name="connsiteX2" fmla="*/ 570070 w 581514"/>
                <a:gd name="connsiteY2" fmla="*/ 607433 h 1038153"/>
                <a:gd name="connsiteX3" fmla="*/ 413193 w 581514"/>
                <a:gd name="connsiteY3" fmla="*/ 467892 h 1038153"/>
                <a:gd name="connsiteX4" fmla="*/ 236695 w 581514"/>
                <a:gd name="connsiteY4" fmla="*/ 414457 h 1038153"/>
                <a:gd name="connsiteX5" fmla="*/ 169639 w 581514"/>
                <a:gd name="connsiteY5" fmla="*/ 342257 h 1038153"/>
                <a:gd name="connsiteX6" fmla="*/ 236314 w 581514"/>
                <a:gd name="connsiteY6" fmla="*/ 266057 h 1038153"/>
                <a:gd name="connsiteX7" fmla="*/ 355186 w 581514"/>
                <a:gd name="connsiteY7" fmla="*/ 294442 h 1038153"/>
                <a:gd name="connsiteX8" fmla="*/ 464437 w 581514"/>
                <a:gd name="connsiteY8" fmla="*/ 295585 h 1038153"/>
                <a:gd name="connsiteX9" fmla="*/ 473486 w 581514"/>
                <a:gd name="connsiteY9" fmla="*/ 167664 h 1038153"/>
                <a:gd name="connsiteX10" fmla="*/ 375379 w 581514"/>
                <a:gd name="connsiteY10" fmla="*/ 121849 h 1038153"/>
                <a:gd name="connsiteX11" fmla="*/ 340327 w 581514"/>
                <a:gd name="connsiteY11" fmla="*/ 75938 h 1038153"/>
                <a:gd name="connsiteX12" fmla="*/ 302227 w 581514"/>
                <a:gd name="connsiteY12" fmla="*/ 119 h 1038153"/>
                <a:gd name="connsiteX13" fmla="*/ 302227 w 581514"/>
                <a:gd name="connsiteY13" fmla="*/ 119 h 1038153"/>
                <a:gd name="connsiteX14" fmla="*/ 259364 w 581514"/>
                <a:gd name="connsiteY14" fmla="*/ 24 h 1038153"/>
                <a:gd name="connsiteX15" fmla="*/ 169925 w 581514"/>
                <a:gd name="connsiteY15" fmla="*/ 88511 h 1038153"/>
                <a:gd name="connsiteX16" fmla="*/ 133634 w 581514"/>
                <a:gd name="connsiteY16" fmla="*/ 152138 h 1038153"/>
                <a:gd name="connsiteX17" fmla="*/ 87247 w 581514"/>
                <a:gd name="connsiteY17" fmla="*/ 184619 h 1038153"/>
                <a:gd name="connsiteX18" fmla="*/ 79532 w 581514"/>
                <a:gd name="connsiteY18" fmla="*/ 522280 h 1038153"/>
                <a:gd name="connsiteX19" fmla="*/ 264889 w 581514"/>
                <a:gd name="connsiteY19" fmla="*/ 589812 h 1038153"/>
                <a:gd name="connsiteX20" fmla="*/ 398239 w 581514"/>
                <a:gd name="connsiteY20" fmla="*/ 713637 h 1038153"/>
                <a:gd name="connsiteX21" fmla="*/ 331564 w 581514"/>
                <a:gd name="connsiteY21" fmla="*/ 770787 h 1038153"/>
                <a:gd name="connsiteX22" fmla="*/ 208025 w 581514"/>
                <a:gd name="connsiteY22" fmla="*/ 732782 h 1038153"/>
                <a:gd name="connsiteX23" fmla="*/ 208025 w 581514"/>
                <a:gd name="connsiteY23" fmla="*/ 732782 h 1038153"/>
                <a:gd name="connsiteX24" fmla="*/ 78008 w 581514"/>
                <a:gd name="connsiteY24" fmla="*/ 774026 h 1038153"/>
                <a:gd name="connsiteX25" fmla="*/ 88009 w 581514"/>
                <a:gd name="connsiteY25" fmla="*/ 853464 h 1038153"/>
                <a:gd name="connsiteX26" fmla="*/ 171829 w 581514"/>
                <a:gd name="connsiteY26" fmla="*/ 904613 h 1038153"/>
                <a:gd name="connsiteX27" fmla="*/ 235837 w 581514"/>
                <a:gd name="connsiteY27" fmla="*/ 986909 h 1038153"/>
                <a:gd name="connsiteX28" fmla="*/ 264889 w 581514"/>
                <a:gd name="connsiteY28" fmla="*/ 1037392 h 1038153"/>
                <a:gd name="connsiteX29" fmla="*/ 360139 w 581514"/>
                <a:gd name="connsiteY29" fmla="*/ 1037392 h 1038153"/>
                <a:gd name="connsiteX30" fmla="*/ 397953 w 581514"/>
                <a:gd name="connsiteY30" fmla="*/ 964526 h 103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153">
                  <a:moveTo>
                    <a:pt x="397953" y="964526"/>
                  </a:moveTo>
                  <a:cubicBezTo>
                    <a:pt x="398239" y="913662"/>
                    <a:pt x="398239" y="913662"/>
                    <a:pt x="440815" y="891564"/>
                  </a:cubicBezTo>
                  <a:cubicBezTo>
                    <a:pt x="553782" y="835081"/>
                    <a:pt x="606550" y="714875"/>
                    <a:pt x="570070" y="607433"/>
                  </a:cubicBezTo>
                  <a:cubicBezTo>
                    <a:pt x="544257" y="531233"/>
                    <a:pt x="483106" y="493133"/>
                    <a:pt x="413193" y="467892"/>
                  </a:cubicBezTo>
                  <a:cubicBezTo>
                    <a:pt x="355471" y="447032"/>
                    <a:pt x="295083" y="433602"/>
                    <a:pt x="236695" y="414457"/>
                  </a:cubicBezTo>
                  <a:cubicBezTo>
                    <a:pt x="208025" y="405027"/>
                    <a:pt x="167638" y="373499"/>
                    <a:pt x="169639" y="342257"/>
                  </a:cubicBezTo>
                  <a:cubicBezTo>
                    <a:pt x="172020" y="302919"/>
                    <a:pt x="201167" y="279392"/>
                    <a:pt x="236314" y="266057"/>
                  </a:cubicBezTo>
                  <a:cubicBezTo>
                    <a:pt x="292702" y="244626"/>
                    <a:pt x="331564" y="275582"/>
                    <a:pt x="355186" y="294442"/>
                  </a:cubicBezTo>
                  <a:cubicBezTo>
                    <a:pt x="400239" y="330446"/>
                    <a:pt x="426814" y="332732"/>
                    <a:pt x="464437" y="295585"/>
                  </a:cubicBezTo>
                  <a:cubicBezTo>
                    <a:pt x="531589" y="227957"/>
                    <a:pt x="537875" y="216051"/>
                    <a:pt x="473486" y="167664"/>
                  </a:cubicBezTo>
                  <a:cubicBezTo>
                    <a:pt x="444054" y="145566"/>
                    <a:pt x="411383" y="129945"/>
                    <a:pt x="375379" y="121849"/>
                  </a:cubicBezTo>
                  <a:cubicBezTo>
                    <a:pt x="350518" y="116324"/>
                    <a:pt x="339851"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5"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5" y="732782"/>
                  </a:cubicBezTo>
                  <a:cubicBezTo>
                    <a:pt x="208025" y="732782"/>
                    <a:pt x="208025" y="732782"/>
                    <a:pt x="208025" y="732782"/>
                  </a:cubicBezTo>
                  <a:cubicBezTo>
                    <a:pt x="169639" y="713637"/>
                    <a:pt x="127538" y="676871"/>
                    <a:pt x="78008" y="774026"/>
                  </a:cubicBezTo>
                  <a:cubicBezTo>
                    <a:pt x="55339" y="818317"/>
                    <a:pt x="55339" y="827842"/>
                    <a:pt x="88009" y="853464"/>
                  </a:cubicBezTo>
                  <a:cubicBezTo>
                    <a:pt x="119442" y="878134"/>
                    <a:pt x="141064" y="894517"/>
                    <a:pt x="171829" y="904613"/>
                  </a:cubicBezTo>
                  <a:cubicBezTo>
                    <a:pt x="235552" y="925568"/>
                    <a:pt x="236314" y="923092"/>
                    <a:pt x="235837" y="986909"/>
                  </a:cubicBezTo>
                  <a:cubicBezTo>
                    <a:pt x="235647" y="1016151"/>
                    <a:pt x="235456" y="1035677"/>
                    <a:pt x="264889" y="1037392"/>
                  </a:cubicBezTo>
                  <a:cubicBezTo>
                    <a:pt x="294416" y="1039106"/>
                    <a:pt x="328516" y="1037392"/>
                    <a:pt x="360139" y="1037392"/>
                  </a:cubicBezTo>
                  <a:cubicBezTo>
                    <a:pt x="398239" y="1037487"/>
                    <a:pt x="398239" y="1008912"/>
                    <a:pt x="397953" y="964526"/>
                  </a:cubicBezTo>
                  <a:close/>
                </a:path>
              </a:pathLst>
            </a:custGeom>
            <a:solidFill>
              <a:srgbClr val="FBBA03"/>
            </a:solidFill>
            <a:ln w="9525" cap="flat">
              <a:noFill/>
              <a:prstDash val="solid"/>
              <a:miter/>
            </a:ln>
          </p:spPr>
          <p:txBody>
            <a:bodyPr rtlCol="0" anchor="ctr"/>
            <a:lstStyle/>
            <a:p>
              <a:endParaRPr lang="ko-KR" altLang="en-US"/>
            </a:p>
          </p:txBody>
        </p:sp>
      </p:grpSp>
      <p:grpSp>
        <p:nvGrpSpPr>
          <p:cNvPr id="48" name="Group 37">
            <a:extLst>
              <a:ext uri="{FF2B5EF4-FFF2-40B4-BE49-F238E27FC236}">
                <a16:creationId xmlns:a16="http://schemas.microsoft.com/office/drawing/2014/main" id="{602A6812-FE4F-4904-8877-7059029CC52B}"/>
              </a:ext>
            </a:extLst>
          </p:cNvPr>
          <p:cNvGrpSpPr/>
          <p:nvPr/>
        </p:nvGrpSpPr>
        <p:grpSpPr>
          <a:xfrm>
            <a:off x="6122208" y="1923255"/>
            <a:ext cx="5130744" cy="1869887"/>
            <a:chOff x="611559" y="2708920"/>
            <a:chExt cx="2675111" cy="1869887"/>
          </a:xfrm>
        </p:grpSpPr>
        <p:sp>
          <p:nvSpPr>
            <p:cNvPr id="49" name="Rounded Rectangle 58">
              <a:extLst>
                <a:ext uri="{FF2B5EF4-FFF2-40B4-BE49-F238E27FC236}">
                  <a16:creationId xmlns:a16="http://schemas.microsoft.com/office/drawing/2014/main" id="{1317FE41-B5AF-4516-81F9-E982E38AD6A0}"/>
                </a:ext>
              </a:extLst>
            </p:cNvPr>
            <p:cNvSpPr/>
            <p:nvPr/>
          </p:nvSpPr>
          <p:spPr>
            <a:xfrm>
              <a:off x="611559" y="2708920"/>
              <a:ext cx="1307183" cy="379785"/>
            </a:xfrm>
            <a:prstGeom prst="rect">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0" name="TextBox 49">
              <a:extLst>
                <a:ext uri="{FF2B5EF4-FFF2-40B4-BE49-F238E27FC236}">
                  <a16:creationId xmlns:a16="http://schemas.microsoft.com/office/drawing/2014/main" id="{CAF7CF6F-8E7F-4E58-9DEC-A05AA5C0E5EB}"/>
                </a:ext>
              </a:extLst>
            </p:cNvPr>
            <p:cNvSpPr txBox="1"/>
            <p:nvPr/>
          </p:nvSpPr>
          <p:spPr>
            <a:xfrm>
              <a:off x="665833" y="3193812"/>
              <a:ext cx="2620837" cy="1384995"/>
            </a:xfrm>
            <a:prstGeom prst="rect">
              <a:avLst/>
            </a:prstGeom>
            <a:noFill/>
          </p:spPr>
          <p:txBody>
            <a:bodyPr wrap="square" rtlCol="0">
              <a:spAutoFit/>
            </a:bodyPr>
            <a:lstStyle/>
            <a:p>
              <a:pPr marL="285750" indent="-285750">
                <a:buFont typeface="Courier New" panose="02070309020205020404" pitchFamily="49" charset="0"/>
                <a:buChar char="o"/>
              </a:pPr>
              <a:r>
                <a:rPr lang="en-US" altLang="ko-KR" sz="1400" dirty="0" smtClean="0">
                  <a:solidFill>
                    <a:schemeClr val="tx1">
                      <a:lumMod val="75000"/>
                      <a:lumOff val="25000"/>
                    </a:schemeClr>
                  </a:solidFill>
                  <a:cs typeface="Arial" pitchFamily="34" charset="0"/>
                </a:rPr>
                <a:t>LTHRs</a:t>
              </a:r>
              <a:endParaRPr lang="en-US" altLang="ko-KR" sz="1400" dirty="0" smtClean="0">
                <a:solidFill>
                  <a:schemeClr val="tx1">
                    <a:lumMod val="75000"/>
                    <a:lumOff val="25000"/>
                  </a:schemeClr>
                </a:solidFill>
                <a:cs typeface="Arial" pitchFamily="34" charset="0"/>
              </a:endParaRPr>
            </a:p>
            <a:p>
              <a:pPr marL="285750" indent="-285750">
                <a:buFont typeface="Courier New" panose="02070309020205020404" pitchFamily="49" charset="0"/>
                <a:buChar char="o"/>
              </a:pPr>
              <a:r>
                <a:rPr lang="en-US" altLang="ko-KR" sz="1400" dirty="0" smtClean="0">
                  <a:solidFill>
                    <a:schemeClr val="tx1">
                      <a:lumMod val="75000"/>
                      <a:lumOff val="25000"/>
                    </a:schemeClr>
                  </a:solidFill>
                  <a:cs typeface="Arial" pitchFamily="34" charset="0"/>
                </a:rPr>
                <a:t>PHBs</a:t>
              </a:r>
              <a:endParaRPr lang="en-US" altLang="ko-KR" sz="1400" dirty="0" smtClean="0">
                <a:solidFill>
                  <a:schemeClr val="tx1">
                    <a:lumMod val="75000"/>
                    <a:lumOff val="25000"/>
                  </a:schemeClr>
                </a:solidFill>
                <a:cs typeface="Arial" pitchFamily="34" charset="0"/>
              </a:endParaRPr>
            </a:p>
            <a:p>
              <a:pPr marL="285750" indent="-285750">
                <a:buFont typeface="Courier New" panose="02070309020205020404" pitchFamily="49" charset="0"/>
                <a:buChar char="o"/>
              </a:pPr>
              <a:r>
                <a:rPr lang="en-US" altLang="ko-KR" sz="1400" dirty="0" smtClean="0">
                  <a:solidFill>
                    <a:schemeClr val="tx1">
                      <a:lumMod val="75000"/>
                      <a:lumOff val="25000"/>
                    </a:schemeClr>
                  </a:solidFill>
                  <a:cs typeface="Arial" pitchFamily="34" charset="0"/>
                </a:rPr>
                <a:t>Demographics</a:t>
              </a:r>
            </a:p>
            <a:p>
              <a:pPr marL="285750" indent="-285750">
                <a:buFont typeface="Courier New" panose="02070309020205020404" pitchFamily="49" charset="0"/>
                <a:buChar char="o"/>
              </a:pPr>
              <a:r>
                <a:rPr lang="en-US" altLang="ko-KR" sz="1400" dirty="0" smtClean="0">
                  <a:solidFill>
                    <a:schemeClr val="tx1">
                      <a:lumMod val="75000"/>
                      <a:lumOff val="25000"/>
                    </a:schemeClr>
                  </a:solidFill>
                  <a:cs typeface="Arial" pitchFamily="34" charset="0"/>
                </a:rPr>
                <a:t>Sleep Quality</a:t>
              </a:r>
            </a:p>
            <a:p>
              <a:pPr marL="285750" indent="-285750">
                <a:buFont typeface="Courier New" panose="02070309020205020404" pitchFamily="49" charset="0"/>
                <a:buChar char="o"/>
              </a:pPr>
              <a:r>
                <a:rPr lang="en-US" altLang="ko-KR" sz="1400" dirty="0" smtClean="0">
                  <a:solidFill>
                    <a:schemeClr val="tx1">
                      <a:lumMod val="75000"/>
                      <a:lumOff val="25000"/>
                    </a:schemeClr>
                  </a:solidFill>
                  <a:cs typeface="Arial" pitchFamily="34" charset="0"/>
                </a:rPr>
                <a:t>Substance Use</a:t>
              </a:r>
            </a:p>
            <a:p>
              <a:pPr marL="285750" indent="-285750">
                <a:buFont typeface="Courier New" panose="02070309020205020404" pitchFamily="49" charset="0"/>
                <a:buChar char="o"/>
              </a:pPr>
              <a:r>
                <a:rPr lang="en-US" altLang="ko-KR" sz="1400" dirty="0" smtClean="0">
                  <a:solidFill>
                    <a:schemeClr val="tx1">
                      <a:lumMod val="75000"/>
                      <a:lumOff val="25000"/>
                    </a:schemeClr>
                  </a:solidFill>
                  <a:cs typeface="Arial" pitchFamily="34" charset="0"/>
                </a:rPr>
                <a:t>Comorbidity </a:t>
              </a:r>
              <a:endParaRPr lang="ko-KR" altLang="en-US" sz="14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C903FD41-E03B-43C8-8F7C-48F313446E05}"/>
                </a:ext>
              </a:extLst>
            </p:cNvPr>
            <p:cNvSpPr txBox="1"/>
            <p:nvPr/>
          </p:nvSpPr>
          <p:spPr>
            <a:xfrm>
              <a:off x="665833" y="2744923"/>
              <a:ext cx="1501224" cy="338554"/>
            </a:xfrm>
            <a:prstGeom prst="rect">
              <a:avLst/>
            </a:prstGeom>
            <a:noFill/>
          </p:spPr>
          <p:txBody>
            <a:bodyPr wrap="square" rtlCol="0">
              <a:spAutoFit/>
            </a:bodyPr>
            <a:lstStyle/>
            <a:p>
              <a:r>
                <a:rPr lang="en-US" altLang="ko-KR" sz="1600" b="1" dirty="0" smtClean="0">
                  <a:solidFill>
                    <a:schemeClr val="bg1"/>
                  </a:solidFill>
                  <a:cs typeface="Arial" pitchFamily="34" charset="0"/>
                </a:rPr>
                <a:t>Survey Questions</a:t>
              </a:r>
              <a:endParaRPr lang="ko-KR" altLang="en-US" sz="1600" b="1" dirty="0">
                <a:solidFill>
                  <a:schemeClr val="bg1"/>
                </a:solidFill>
                <a:cs typeface="Arial" pitchFamily="34" charset="0"/>
              </a:endParaRPr>
            </a:p>
          </p:txBody>
        </p:sp>
      </p:grpSp>
      <p:grpSp>
        <p:nvGrpSpPr>
          <p:cNvPr id="52" name="Group 41">
            <a:extLst>
              <a:ext uri="{FF2B5EF4-FFF2-40B4-BE49-F238E27FC236}">
                <a16:creationId xmlns:a16="http://schemas.microsoft.com/office/drawing/2014/main" id="{D19B52E7-44D1-4CD0-9D40-969DE227E041}"/>
              </a:ext>
            </a:extLst>
          </p:cNvPr>
          <p:cNvGrpSpPr/>
          <p:nvPr/>
        </p:nvGrpSpPr>
        <p:grpSpPr>
          <a:xfrm>
            <a:off x="6181423" y="4294922"/>
            <a:ext cx="5130744" cy="1685221"/>
            <a:chOff x="611559" y="2708920"/>
            <a:chExt cx="2675111" cy="1685221"/>
          </a:xfrm>
        </p:grpSpPr>
        <p:sp>
          <p:nvSpPr>
            <p:cNvPr id="53" name="Rounded Rectangle 64">
              <a:extLst>
                <a:ext uri="{FF2B5EF4-FFF2-40B4-BE49-F238E27FC236}">
                  <a16:creationId xmlns:a16="http://schemas.microsoft.com/office/drawing/2014/main" id="{750A5BC6-9CE9-4626-8986-4006E94D08FE}"/>
                </a:ext>
              </a:extLst>
            </p:cNvPr>
            <p:cNvSpPr/>
            <p:nvPr/>
          </p:nvSpPr>
          <p:spPr>
            <a:xfrm>
              <a:off x="611559" y="2708920"/>
              <a:ext cx="1307183" cy="379785"/>
            </a:xfrm>
            <a:prstGeom prst="rect">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4" name="TextBox 53">
              <a:extLst>
                <a:ext uri="{FF2B5EF4-FFF2-40B4-BE49-F238E27FC236}">
                  <a16:creationId xmlns:a16="http://schemas.microsoft.com/office/drawing/2014/main" id="{CE538152-A15C-45C9-8FED-B89367626658}"/>
                </a:ext>
              </a:extLst>
            </p:cNvPr>
            <p:cNvSpPr txBox="1"/>
            <p:nvPr/>
          </p:nvSpPr>
          <p:spPr>
            <a:xfrm>
              <a:off x="665833" y="3193812"/>
              <a:ext cx="2620837" cy="1200329"/>
            </a:xfrm>
            <a:prstGeom prst="rect">
              <a:avLst/>
            </a:prstGeom>
            <a:noFill/>
          </p:spPr>
          <p:txBody>
            <a:bodyPr wrap="square" rtlCol="0">
              <a:spAutoFit/>
            </a:bodyPr>
            <a:lstStyle/>
            <a:p>
              <a:pPr marL="285750" indent="-285750">
                <a:buFont typeface="Courier New" panose="02070309020205020404" pitchFamily="49" charset="0"/>
                <a:buChar char="o"/>
              </a:pPr>
              <a:r>
                <a:rPr lang="en-GB" altLang="ko-KR" sz="1400" dirty="0" smtClean="0">
                  <a:solidFill>
                    <a:schemeClr val="tx1">
                      <a:lumMod val="75000"/>
                      <a:lumOff val="25000"/>
                    </a:schemeClr>
                  </a:solidFill>
                  <a:cs typeface="Arial" pitchFamily="34" charset="0"/>
                </a:rPr>
                <a:t>Anyone that didn’t report their ZIP code</a:t>
              </a:r>
            </a:p>
            <a:p>
              <a:pPr marL="285750" indent="-285750">
                <a:buFont typeface="Courier New" panose="02070309020205020404" pitchFamily="49" charset="0"/>
                <a:buChar char="o"/>
              </a:pPr>
              <a:r>
                <a:rPr lang="en-GB" altLang="ko-KR" sz="1400" dirty="0" smtClean="0">
                  <a:solidFill>
                    <a:schemeClr val="tx1">
                      <a:lumMod val="75000"/>
                      <a:lumOff val="25000"/>
                    </a:schemeClr>
                  </a:solidFill>
                  <a:cs typeface="Arial" pitchFamily="34" charset="0"/>
                </a:rPr>
                <a:t>Currently sick with COVID-19</a:t>
              </a:r>
            </a:p>
            <a:p>
              <a:pPr marL="285750" indent="-285750">
                <a:buFont typeface="Courier New" panose="02070309020205020404" pitchFamily="49" charset="0"/>
                <a:buChar char="o"/>
              </a:pPr>
              <a:r>
                <a:rPr lang="en-GB" altLang="ko-KR" sz="1400" dirty="0" smtClean="0">
                  <a:solidFill>
                    <a:schemeClr val="tx1">
                      <a:lumMod val="75000"/>
                      <a:lumOff val="25000"/>
                    </a:schemeClr>
                  </a:solidFill>
                  <a:cs typeface="Arial" pitchFamily="34" charset="0"/>
                </a:rPr>
                <a:t>Difficulty with errands</a:t>
              </a:r>
            </a:p>
            <a:p>
              <a:pPr marL="285750" indent="-285750">
                <a:buFont typeface="Courier New" panose="02070309020205020404" pitchFamily="49" charset="0"/>
                <a:buChar char="o"/>
              </a:pPr>
              <a:r>
                <a:rPr lang="en-GB" altLang="ko-KR" sz="1400" dirty="0" smtClean="0">
                  <a:solidFill>
                    <a:schemeClr val="tx1">
                      <a:lumMod val="75000"/>
                      <a:lumOff val="25000"/>
                    </a:schemeClr>
                  </a:solidFill>
                  <a:cs typeface="Arial" pitchFamily="34" charset="0"/>
                </a:rPr>
                <a:t>Essential service employment</a:t>
              </a:r>
            </a:p>
            <a:p>
              <a:endParaRPr lang="en-GB" altLang="ko-KR" sz="1600" dirty="0" smtClean="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668EDBBE-53EF-4791-A8AF-54D33E3247F5}"/>
                </a:ext>
              </a:extLst>
            </p:cNvPr>
            <p:cNvSpPr txBox="1"/>
            <p:nvPr/>
          </p:nvSpPr>
          <p:spPr>
            <a:xfrm>
              <a:off x="665833" y="2744923"/>
              <a:ext cx="1501224" cy="369332"/>
            </a:xfrm>
            <a:prstGeom prst="rect">
              <a:avLst/>
            </a:prstGeom>
            <a:noFill/>
          </p:spPr>
          <p:txBody>
            <a:bodyPr wrap="square" rtlCol="0">
              <a:spAutoFit/>
            </a:bodyPr>
            <a:lstStyle/>
            <a:p>
              <a:r>
                <a:rPr lang="en-US" altLang="ko-KR" b="1" dirty="0" smtClean="0">
                  <a:solidFill>
                    <a:schemeClr val="bg1"/>
                  </a:solidFill>
                  <a:cs typeface="Arial" pitchFamily="34" charset="0"/>
                </a:rPr>
                <a:t>Excluded</a:t>
              </a:r>
              <a:endParaRPr lang="ko-KR" altLang="en-US" b="1" dirty="0">
                <a:solidFill>
                  <a:schemeClr val="bg1"/>
                </a:solidFill>
                <a:cs typeface="Arial" pitchFamily="34" charset="0"/>
              </a:endParaRPr>
            </a:p>
          </p:txBody>
        </p:sp>
      </p:grpSp>
      <p:sp>
        <p:nvSpPr>
          <p:cNvPr id="60" name="TextBox 59">
            <a:extLst>
              <a:ext uri="{FF2B5EF4-FFF2-40B4-BE49-F238E27FC236}">
                <a16:creationId xmlns:a16="http://schemas.microsoft.com/office/drawing/2014/main" id="{811A0799-FE20-4CCD-A2D9-A5C155451373}"/>
              </a:ext>
            </a:extLst>
          </p:cNvPr>
          <p:cNvSpPr txBox="1"/>
          <p:nvPr/>
        </p:nvSpPr>
        <p:spPr>
          <a:xfrm>
            <a:off x="2285211" y="1151185"/>
            <a:ext cx="7970985" cy="400110"/>
          </a:xfrm>
          <a:prstGeom prst="rect">
            <a:avLst/>
          </a:prstGeom>
          <a:noFill/>
        </p:spPr>
        <p:txBody>
          <a:bodyPr wrap="square" rtlCol="0">
            <a:spAutoFit/>
          </a:bodyPr>
          <a:lstStyle/>
          <a:p>
            <a:pPr algn="ctr"/>
            <a:r>
              <a:rPr lang="en-US" altLang="ko-KR" sz="2000" b="1" dirty="0" smtClean="0">
                <a:solidFill>
                  <a:schemeClr val="accent1"/>
                </a:solidFill>
                <a:cs typeface="Arial" pitchFamily="34" charset="0"/>
              </a:rPr>
              <a:t>Recruited through Twitter, Facebook and Instagram</a:t>
            </a:r>
            <a:endParaRPr lang="ko-KR" altLang="en-US" sz="2000" b="1" dirty="0">
              <a:solidFill>
                <a:schemeClr val="accent1"/>
              </a:solidFill>
              <a:cs typeface="Arial" pitchFamily="34" charset="0"/>
            </a:endParaRPr>
          </a:p>
        </p:txBody>
      </p:sp>
    </p:spTree>
    <p:extLst>
      <p:ext uri="{BB962C8B-B14F-4D97-AF65-F5344CB8AC3E}">
        <p14:creationId xmlns:p14="http://schemas.microsoft.com/office/powerpoint/2010/main" val="1279224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51398" y="790631"/>
            <a:ext cx="11573197" cy="724247"/>
          </a:xfrm>
        </p:spPr>
        <p:txBody>
          <a:bodyPr/>
          <a:lstStyle/>
          <a:p>
            <a:r>
              <a:rPr lang="en-US" dirty="0" smtClean="0"/>
              <a:t>Reasons for Leaving the Home</a:t>
            </a:r>
            <a:endParaRPr lang="en-US" dirty="0"/>
          </a:p>
        </p:txBody>
      </p:sp>
      <p:cxnSp>
        <p:nvCxnSpPr>
          <p:cNvPr id="3" name="Straight Arrow Connector 2">
            <a:extLst>
              <a:ext uri="{FF2B5EF4-FFF2-40B4-BE49-F238E27FC236}">
                <a16:creationId xmlns:a16="http://schemas.microsoft.com/office/drawing/2014/main" id="{8EB85B9D-94C6-4F4B-9223-38CDBDB2A30E}"/>
              </a:ext>
            </a:extLst>
          </p:cNvPr>
          <p:cNvCxnSpPr>
            <a:cxnSpLocks/>
            <a:stCxn id="4" idx="1"/>
          </p:cNvCxnSpPr>
          <p:nvPr/>
        </p:nvCxnSpPr>
        <p:spPr>
          <a:xfrm>
            <a:off x="1552682" y="2983891"/>
            <a:ext cx="9900409" cy="17927"/>
          </a:xfrm>
          <a:prstGeom prst="straightConnector1">
            <a:avLst/>
          </a:prstGeom>
          <a:ln w="28575">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EA4D76FF-D54D-410C-959D-DEE9F6071FB7}"/>
              </a:ext>
            </a:extLst>
          </p:cNvPr>
          <p:cNvSpPr/>
          <p:nvPr/>
        </p:nvSpPr>
        <p:spPr>
          <a:xfrm>
            <a:off x="1552682" y="2443891"/>
            <a:ext cx="1080000" cy="1080000"/>
          </a:xfrm>
          <a:prstGeom prst="roundRect">
            <a:avLst>
              <a:gd name="adj" fmla="val 10715"/>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4">
            <a:extLst>
              <a:ext uri="{FF2B5EF4-FFF2-40B4-BE49-F238E27FC236}">
                <a16:creationId xmlns:a16="http://schemas.microsoft.com/office/drawing/2014/main" id="{B8F82B19-0477-412C-B193-D0C1ECC9E25A}"/>
              </a:ext>
            </a:extLst>
          </p:cNvPr>
          <p:cNvSpPr/>
          <p:nvPr/>
        </p:nvSpPr>
        <p:spPr>
          <a:xfrm>
            <a:off x="3560744" y="2430388"/>
            <a:ext cx="1084879" cy="1107006"/>
          </a:xfrm>
          <a:prstGeom prst="roundRect">
            <a:avLst>
              <a:gd name="adj" fmla="val 10715"/>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5">
            <a:extLst>
              <a:ext uri="{FF2B5EF4-FFF2-40B4-BE49-F238E27FC236}">
                <a16:creationId xmlns:a16="http://schemas.microsoft.com/office/drawing/2014/main" id="{BFFC94C8-ED86-4784-A269-30BB7B59E09C}"/>
              </a:ext>
            </a:extLst>
          </p:cNvPr>
          <p:cNvSpPr/>
          <p:nvPr/>
        </p:nvSpPr>
        <p:spPr>
          <a:xfrm>
            <a:off x="5580922" y="2443891"/>
            <a:ext cx="1156794" cy="1182522"/>
          </a:xfrm>
          <a:prstGeom prst="roundRect">
            <a:avLst>
              <a:gd name="adj" fmla="val 10715"/>
            </a:avLst>
          </a:prstGeom>
          <a:solidFill>
            <a:schemeClr val="accent3"/>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
            <a:extLst>
              <a:ext uri="{FF2B5EF4-FFF2-40B4-BE49-F238E27FC236}">
                <a16:creationId xmlns:a16="http://schemas.microsoft.com/office/drawing/2014/main" id="{77B1F354-4682-4AAB-A0B7-A5F2C1A8A293}"/>
              </a:ext>
            </a:extLst>
          </p:cNvPr>
          <p:cNvSpPr/>
          <p:nvPr/>
        </p:nvSpPr>
        <p:spPr>
          <a:xfrm>
            <a:off x="7673015" y="2417146"/>
            <a:ext cx="1156949" cy="1169344"/>
          </a:xfrm>
          <a:prstGeom prst="roundRect">
            <a:avLst>
              <a:gd name="adj" fmla="val 10715"/>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4D9ED6B9-3A0F-48D3-8252-0D1F0E3552AD}"/>
              </a:ext>
            </a:extLst>
          </p:cNvPr>
          <p:cNvSpPr/>
          <p:nvPr/>
        </p:nvSpPr>
        <p:spPr>
          <a:xfrm>
            <a:off x="9712249" y="2443891"/>
            <a:ext cx="1080000" cy="1080000"/>
          </a:xfrm>
          <a:prstGeom prst="roundRect">
            <a:avLst>
              <a:gd name="adj" fmla="val 10715"/>
            </a:avLst>
          </a:prstGeom>
          <a:solidFill>
            <a:schemeClr val="accent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id="{2A367EAF-6CBF-4AA0-ABBF-5AE7F78AFB7B}"/>
              </a:ext>
            </a:extLst>
          </p:cNvPr>
          <p:cNvSpPr txBox="1"/>
          <p:nvPr/>
        </p:nvSpPr>
        <p:spPr>
          <a:xfrm>
            <a:off x="5488390" y="4306132"/>
            <a:ext cx="1368152"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Other Essential Shopping</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29367F4B-E20C-410E-BC01-BF89B7F92080}"/>
              </a:ext>
            </a:extLst>
          </p:cNvPr>
          <p:cNvSpPr txBox="1"/>
          <p:nvPr/>
        </p:nvSpPr>
        <p:spPr>
          <a:xfrm>
            <a:off x="9568173" y="4306132"/>
            <a:ext cx="1368152"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Walking the Dog</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56187D5B-2A09-4BC8-B0B2-761B0F7B5DC0}"/>
              </a:ext>
            </a:extLst>
          </p:cNvPr>
          <p:cNvSpPr txBox="1"/>
          <p:nvPr/>
        </p:nvSpPr>
        <p:spPr>
          <a:xfrm>
            <a:off x="7614007" y="4306132"/>
            <a:ext cx="1368152"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Exercise</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BC91BEB-F23A-4269-A92C-D1EC33E46A0F}"/>
              </a:ext>
            </a:extLst>
          </p:cNvPr>
          <p:cNvSpPr txBox="1"/>
          <p:nvPr/>
        </p:nvSpPr>
        <p:spPr>
          <a:xfrm>
            <a:off x="3353248" y="4306132"/>
            <a:ext cx="1368152"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Grocery Shopping</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FB210767-FB91-436A-B675-531761D593D7}"/>
              </a:ext>
            </a:extLst>
          </p:cNvPr>
          <p:cNvSpPr txBox="1"/>
          <p:nvPr/>
        </p:nvSpPr>
        <p:spPr>
          <a:xfrm>
            <a:off x="1408606" y="4306132"/>
            <a:ext cx="1368152"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Work</a:t>
            </a:r>
            <a:endParaRPr lang="ko-KR" altLang="en-US" sz="1200" b="1" dirty="0">
              <a:solidFill>
                <a:schemeClr val="tx1">
                  <a:lumMod val="75000"/>
                  <a:lumOff val="25000"/>
                </a:schemeClr>
              </a:solidFill>
              <a:cs typeface="Arial" pitchFamily="34" charset="0"/>
            </a:endParaRPr>
          </a:p>
        </p:txBody>
      </p:sp>
      <p:sp>
        <p:nvSpPr>
          <p:cNvPr id="24" name="Rectangle 28">
            <a:extLst>
              <a:ext uri="{FF2B5EF4-FFF2-40B4-BE49-F238E27FC236}">
                <a16:creationId xmlns:a16="http://schemas.microsoft.com/office/drawing/2014/main" id="{BE4D3473-4A28-415F-A0D5-B17FC7F89D9F}"/>
              </a:ext>
            </a:extLst>
          </p:cNvPr>
          <p:cNvSpPr/>
          <p:nvPr/>
        </p:nvSpPr>
        <p:spPr>
          <a:xfrm>
            <a:off x="1899490" y="3848067"/>
            <a:ext cx="386384" cy="360040"/>
          </a:xfrm>
          <a:prstGeom prst="rect">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01</a:t>
            </a:r>
            <a:endParaRPr lang="ko-KR" altLang="en-US" sz="1400" b="1" dirty="0">
              <a:solidFill>
                <a:schemeClr val="bg1"/>
              </a:solidFill>
            </a:endParaRPr>
          </a:p>
        </p:txBody>
      </p:sp>
      <p:sp>
        <p:nvSpPr>
          <p:cNvPr id="25" name="Rectangle 29">
            <a:extLst>
              <a:ext uri="{FF2B5EF4-FFF2-40B4-BE49-F238E27FC236}">
                <a16:creationId xmlns:a16="http://schemas.microsoft.com/office/drawing/2014/main" id="{ABBCF2FB-EB43-4AB1-969B-5D4591EB3FA2}"/>
              </a:ext>
            </a:extLst>
          </p:cNvPr>
          <p:cNvSpPr/>
          <p:nvPr/>
        </p:nvSpPr>
        <p:spPr>
          <a:xfrm>
            <a:off x="5979274" y="3848067"/>
            <a:ext cx="386384" cy="360040"/>
          </a:xfrm>
          <a:prstGeom prst="rect">
            <a:avLst/>
          </a:prstGeom>
          <a:solidFill>
            <a:schemeClr val="accent3">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03</a:t>
            </a:r>
            <a:endParaRPr lang="ko-KR" altLang="en-US" sz="1400" b="1" dirty="0">
              <a:solidFill>
                <a:schemeClr val="bg1"/>
              </a:solidFill>
            </a:endParaRPr>
          </a:p>
        </p:txBody>
      </p:sp>
      <p:sp>
        <p:nvSpPr>
          <p:cNvPr id="26" name="Rectangle 30">
            <a:extLst>
              <a:ext uri="{FF2B5EF4-FFF2-40B4-BE49-F238E27FC236}">
                <a16:creationId xmlns:a16="http://schemas.microsoft.com/office/drawing/2014/main" id="{2526D81B-941B-4108-B8B5-B2B6F295B6AC}"/>
              </a:ext>
            </a:extLst>
          </p:cNvPr>
          <p:cNvSpPr/>
          <p:nvPr/>
        </p:nvSpPr>
        <p:spPr>
          <a:xfrm>
            <a:off x="8104891" y="3848067"/>
            <a:ext cx="386384" cy="360040"/>
          </a:xfrm>
          <a:prstGeom prst="rect">
            <a:avLst/>
          </a:prstGeom>
          <a:solidFill>
            <a:schemeClr val="accent4">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04</a:t>
            </a:r>
            <a:endParaRPr lang="ko-KR" altLang="en-US" sz="1400" b="1" dirty="0">
              <a:solidFill>
                <a:schemeClr val="bg1"/>
              </a:solidFill>
            </a:endParaRPr>
          </a:p>
        </p:txBody>
      </p:sp>
      <p:sp>
        <p:nvSpPr>
          <p:cNvPr id="27" name="Rectangle 31">
            <a:extLst>
              <a:ext uri="{FF2B5EF4-FFF2-40B4-BE49-F238E27FC236}">
                <a16:creationId xmlns:a16="http://schemas.microsoft.com/office/drawing/2014/main" id="{CCDFF3D0-1615-4122-A150-81212DE87D54}"/>
              </a:ext>
            </a:extLst>
          </p:cNvPr>
          <p:cNvSpPr/>
          <p:nvPr/>
        </p:nvSpPr>
        <p:spPr>
          <a:xfrm>
            <a:off x="10059057" y="3848067"/>
            <a:ext cx="386384" cy="360040"/>
          </a:xfrm>
          <a:prstGeom prst="rect">
            <a:avLst/>
          </a:prstGeom>
          <a:solidFill>
            <a:schemeClr val="accent5">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05</a:t>
            </a:r>
            <a:endParaRPr lang="ko-KR" altLang="en-US" sz="1400" b="1" dirty="0">
              <a:solidFill>
                <a:schemeClr val="bg1"/>
              </a:solidFill>
            </a:endParaRPr>
          </a:p>
        </p:txBody>
      </p:sp>
      <p:sp>
        <p:nvSpPr>
          <p:cNvPr id="28" name="Rectangle 32">
            <a:extLst>
              <a:ext uri="{FF2B5EF4-FFF2-40B4-BE49-F238E27FC236}">
                <a16:creationId xmlns:a16="http://schemas.microsoft.com/office/drawing/2014/main" id="{76A14A60-AE28-4E2B-928D-2664322D6D2B}"/>
              </a:ext>
            </a:extLst>
          </p:cNvPr>
          <p:cNvSpPr/>
          <p:nvPr/>
        </p:nvSpPr>
        <p:spPr>
          <a:xfrm>
            <a:off x="3844132" y="3848067"/>
            <a:ext cx="386384" cy="360040"/>
          </a:xfrm>
          <a:prstGeom prst="rect">
            <a:avLst/>
          </a:prstGeom>
          <a:solidFill>
            <a:schemeClr val="accent2">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02</a:t>
            </a:r>
            <a:endParaRPr lang="ko-KR" altLang="en-US" sz="1400" b="1" dirty="0">
              <a:solidFill>
                <a:schemeClr val="bg1"/>
              </a:solidFill>
            </a:endParaRPr>
          </a:p>
        </p:txBody>
      </p:sp>
      <p:sp>
        <p:nvSpPr>
          <p:cNvPr id="35" name="Oval 26">
            <a:extLst>
              <a:ext uri="{FF2B5EF4-FFF2-40B4-BE49-F238E27FC236}">
                <a16:creationId xmlns:a16="http://schemas.microsoft.com/office/drawing/2014/main" id="{A8611118-4553-45C9-837B-A5EA5C617D63}"/>
              </a:ext>
            </a:extLst>
          </p:cNvPr>
          <p:cNvSpPr/>
          <p:nvPr/>
        </p:nvSpPr>
        <p:spPr>
          <a:xfrm>
            <a:off x="3866942" y="2691128"/>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Freeform 50">
            <a:extLst>
              <a:ext uri="{FF2B5EF4-FFF2-40B4-BE49-F238E27FC236}">
                <a16:creationId xmlns:a16="http://schemas.microsoft.com/office/drawing/2014/main" id="{605A5CD8-DE95-4E92-98B2-C8DFAA6AF85E}"/>
              </a:ext>
            </a:extLst>
          </p:cNvPr>
          <p:cNvSpPr>
            <a:spLocks noChangeAspect="1"/>
          </p:cNvSpPr>
          <p:nvPr/>
        </p:nvSpPr>
        <p:spPr>
          <a:xfrm>
            <a:off x="8033177" y="2749356"/>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Heart 38">
            <a:extLst>
              <a:ext uri="{FF2B5EF4-FFF2-40B4-BE49-F238E27FC236}">
                <a16:creationId xmlns:a16="http://schemas.microsoft.com/office/drawing/2014/main" id="{07191768-391A-445C-9738-68FC969D5D3B}"/>
              </a:ext>
            </a:extLst>
          </p:cNvPr>
          <p:cNvSpPr/>
          <p:nvPr/>
        </p:nvSpPr>
        <p:spPr>
          <a:xfrm>
            <a:off x="9993820" y="2756491"/>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ectangle 130">
            <a:extLst>
              <a:ext uri="{FF2B5EF4-FFF2-40B4-BE49-F238E27FC236}">
                <a16:creationId xmlns:a16="http://schemas.microsoft.com/office/drawing/2014/main" id="{F7759672-254A-46D2-98DF-B919494C603A}"/>
              </a:ext>
            </a:extLst>
          </p:cNvPr>
          <p:cNvSpPr/>
          <p:nvPr/>
        </p:nvSpPr>
        <p:spPr>
          <a:xfrm>
            <a:off x="5911274" y="2740394"/>
            <a:ext cx="454384" cy="493265"/>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Round Same Side Corner Rectangle 36">
            <a:extLst>
              <a:ext uri="{FF2B5EF4-FFF2-40B4-BE49-F238E27FC236}">
                <a16:creationId xmlns:a16="http://schemas.microsoft.com/office/drawing/2014/main" id="{E0C4F70F-DCCD-48F1-A750-DF4F32AC8F75}"/>
              </a:ext>
            </a:extLst>
          </p:cNvPr>
          <p:cNvSpPr/>
          <p:nvPr/>
        </p:nvSpPr>
        <p:spPr>
          <a:xfrm>
            <a:off x="1803029" y="2749356"/>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198383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32925" y="799463"/>
            <a:ext cx="11573197" cy="724247"/>
          </a:xfrm>
        </p:spPr>
        <p:txBody>
          <a:bodyPr/>
          <a:lstStyle/>
          <a:p>
            <a:r>
              <a:rPr lang="en-US" dirty="0" smtClean="0"/>
              <a:t>Protective Health Behaviors</a:t>
            </a:r>
            <a:endParaRPr lang="en-US" dirty="0"/>
          </a:p>
        </p:txBody>
      </p:sp>
      <p:cxnSp>
        <p:nvCxnSpPr>
          <p:cNvPr id="3" name="Straight Arrow Connector 2">
            <a:extLst>
              <a:ext uri="{FF2B5EF4-FFF2-40B4-BE49-F238E27FC236}">
                <a16:creationId xmlns:a16="http://schemas.microsoft.com/office/drawing/2014/main" id="{8EB85B9D-94C6-4F4B-9223-38CDBDB2A30E}"/>
              </a:ext>
            </a:extLst>
          </p:cNvPr>
          <p:cNvCxnSpPr>
            <a:cxnSpLocks/>
          </p:cNvCxnSpPr>
          <p:nvPr/>
        </p:nvCxnSpPr>
        <p:spPr>
          <a:xfrm>
            <a:off x="1108076" y="3030073"/>
            <a:ext cx="10410825" cy="0"/>
          </a:xfrm>
          <a:prstGeom prst="straightConnector1">
            <a:avLst/>
          </a:prstGeom>
          <a:ln w="28575">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EA4D76FF-D54D-410C-959D-DEE9F6071FB7}"/>
              </a:ext>
            </a:extLst>
          </p:cNvPr>
          <p:cNvSpPr/>
          <p:nvPr/>
        </p:nvSpPr>
        <p:spPr>
          <a:xfrm>
            <a:off x="1050485" y="2490073"/>
            <a:ext cx="1080000" cy="1080000"/>
          </a:xfrm>
          <a:prstGeom prst="roundRect">
            <a:avLst>
              <a:gd name="adj" fmla="val 10715"/>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4">
            <a:extLst>
              <a:ext uri="{FF2B5EF4-FFF2-40B4-BE49-F238E27FC236}">
                <a16:creationId xmlns:a16="http://schemas.microsoft.com/office/drawing/2014/main" id="{B8F82B19-0477-412C-B193-D0C1ECC9E25A}"/>
              </a:ext>
            </a:extLst>
          </p:cNvPr>
          <p:cNvSpPr/>
          <p:nvPr/>
        </p:nvSpPr>
        <p:spPr>
          <a:xfrm>
            <a:off x="2823596" y="2483827"/>
            <a:ext cx="1094798" cy="1092491"/>
          </a:xfrm>
          <a:prstGeom prst="roundRect">
            <a:avLst>
              <a:gd name="adj" fmla="val 10715"/>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5">
            <a:extLst>
              <a:ext uri="{FF2B5EF4-FFF2-40B4-BE49-F238E27FC236}">
                <a16:creationId xmlns:a16="http://schemas.microsoft.com/office/drawing/2014/main" id="{BFFC94C8-ED86-4784-A269-30BB7B59E09C}"/>
              </a:ext>
            </a:extLst>
          </p:cNvPr>
          <p:cNvSpPr/>
          <p:nvPr/>
        </p:nvSpPr>
        <p:spPr>
          <a:xfrm>
            <a:off x="4726812" y="2467393"/>
            <a:ext cx="1119806" cy="1108925"/>
          </a:xfrm>
          <a:prstGeom prst="roundRect">
            <a:avLst>
              <a:gd name="adj" fmla="val 10715"/>
            </a:avLst>
          </a:prstGeom>
          <a:solidFill>
            <a:schemeClr val="accent3"/>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
            <a:extLst>
              <a:ext uri="{FF2B5EF4-FFF2-40B4-BE49-F238E27FC236}">
                <a16:creationId xmlns:a16="http://schemas.microsoft.com/office/drawing/2014/main" id="{77B1F354-4682-4AAB-A0B7-A5F2C1A8A293}"/>
              </a:ext>
            </a:extLst>
          </p:cNvPr>
          <p:cNvSpPr/>
          <p:nvPr/>
        </p:nvSpPr>
        <p:spPr>
          <a:xfrm>
            <a:off x="6649215" y="2483827"/>
            <a:ext cx="1072385" cy="1125387"/>
          </a:xfrm>
          <a:prstGeom prst="roundRect">
            <a:avLst>
              <a:gd name="adj" fmla="val 10715"/>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4D9ED6B9-3A0F-48D3-8252-0D1F0E3552AD}"/>
              </a:ext>
            </a:extLst>
          </p:cNvPr>
          <p:cNvSpPr/>
          <p:nvPr/>
        </p:nvSpPr>
        <p:spPr>
          <a:xfrm>
            <a:off x="8387700" y="2473638"/>
            <a:ext cx="1080000" cy="1080000"/>
          </a:xfrm>
          <a:prstGeom prst="roundRect">
            <a:avLst>
              <a:gd name="adj" fmla="val 10715"/>
            </a:avLst>
          </a:prstGeom>
          <a:solidFill>
            <a:schemeClr val="accent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id="{2A367EAF-6CBF-4AA0-ABBF-5AE7F78AFB7B}"/>
              </a:ext>
            </a:extLst>
          </p:cNvPr>
          <p:cNvSpPr txBox="1"/>
          <p:nvPr/>
        </p:nvSpPr>
        <p:spPr>
          <a:xfrm>
            <a:off x="4623912" y="4294463"/>
            <a:ext cx="1368152"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Wearing Gloves</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29367F4B-E20C-410E-BC01-BF89B7F92080}"/>
              </a:ext>
            </a:extLst>
          </p:cNvPr>
          <p:cNvSpPr txBox="1"/>
          <p:nvPr/>
        </p:nvSpPr>
        <p:spPr>
          <a:xfrm>
            <a:off x="8199339" y="4352314"/>
            <a:ext cx="1368152" cy="646331"/>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Using Disinfectant Wipes</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56187D5B-2A09-4BC8-B0B2-761B0F7B5DC0}"/>
              </a:ext>
            </a:extLst>
          </p:cNvPr>
          <p:cNvSpPr txBox="1"/>
          <p:nvPr/>
        </p:nvSpPr>
        <p:spPr>
          <a:xfrm>
            <a:off x="6541805" y="4361962"/>
            <a:ext cx="1368152"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Use of Hand Sanitizer</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BC91BEB-F23A-4269-A92C-D1EC33E46A0F}"/>
              </a:ext>
            </a:extLst>
          </p:cNvPr>
          <p:cNvSpPr txBox="1"/>
          <p:nvPr/>
        </p:nvSpPr>
        <p:spPr>
          <a:xfrm>
            <a:off x="2706019" y="4352314"/>
            <a:ext cx="1368152"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Protective Masks</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FB210767-FB91-436A-B675-531761D593D7}"/>
              </a:ext>
            </a:extLst>
          </p:cNvPr>
          <p:cNvSpPr txBox="1"/>
          <p:nvPr/>
        </p:nvSpPr>
        <p:spPr>
          <a:xfrm>
            <a:off x="906409" y="4352314"/>
            <a:ext cx="1368152"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Social Distancing</a:t>
            </a:r>
            <a:endParaRPr lang="ko-KR" altLang="en-US" sz="1200" b="1" dirty="0">
              <a:solidFill>
                <a:schemeClr val="tx1">
                  <a:lumMod val="75000"/>
                  <a:lumOff val="25000"/>
                </a:schemeClr>
              </a:solidFill>
              <a:cs typeface="Arial" pitchFamily="34" charset="0"/>
            </a:endParaRPr>
          </a:p>
        </p:txBody>
      </p:sp>
      <p:sp>
        <p:nvSpPr>
          <p:cNvPr id="24" name="Rectangle 28">
            <a:extLst>
              <a:ext uri="{FF2B5EF4-FFF2-40B4-BE49-F238E27FC236}">
                <a16:creationId xmlns:a16="http://schemas.microsoft.com/office/drawing/2014/main" id="{BE4D3473-4A28-415F-A0D5-B17FC7F89D9F}"/>
              </a:ext>
            </a:extLst>
          </p:cNvPr>
          <p:cNvSpPr/>
          <p:nvPr/>
        </p:nvSpPr>
        <p:spPr>
          <a:xfrm>
            <a:off x="1379674" y="3855768"/>
            <a:ext cx="386384" cy="360040"/>
          </a:xfrm>
          <a:prstGeom prst="rect">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01</a:t>
            </a:r>
            <a:endParaRPr lang="ko-KR" altLang="en-US" sz="1400" b="1" dirty="0">
              <a:solidFill>
                <a:schemeClr val="bg1"/>
              </a:solidFill>
            </a:endParaRPr>
          </a:p>
        </p:txBody>
      </p:sp>
      <p:sp>
        <p:nvSpPr>
          <p:cNvPr id="25" name="Rectangle 29">
            <a:extLst>
              <a:ext uri="{FF2B5EF4-FFF2-40B4-BE49-F238E27FC236}">
                <a16:creationId xmlns:a16="http://schemas.microsoft.com/office/drawing/2014/main" id="{ABBCF2FB-EB43-4AB1-969B-5D4591EB3FA2}"/>
              </a:ext>
            </a:extLst>
          </p:cNvPr>
          <p:cNvSpPr/>
          <p:nvPr/>
        </p:nvSpPr>
        <p:spPr>
          <a:xfrm>
            <a:off x="5114796" y="3836398"/>
            <a:ext cx="386384" cy="360040"/>
          </a:xfrm>
          <a:prstGeom prst="rect">
            <a:avLst/>
          </a:prstGeom>
          <a:solidFill>
            <a:schemeClr val="accent3">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03</a:t>
            </a:r>
            <a:endParaRPr lang="ko-KR" altLang="en-US" sz="1400" b="1" dirty="0">
              <a:solidFill>
                <a:schemeClr val="bg1"/>
              </a:solidFill>
            </a:endParaRPr>
          </a:p>
        </p:txBody>
      </p:sp>
      <p:sp>
        <p:nvSpPr>
          <p:cNvPr id="26" name="Rectangle 30">
            <a:extLst>
              <a:ext uri="{FF2B5EF4-FFF2-40B4-BE49-F238E27FC236}">
                <a16:creationId xmlns:a16="http://schemas.microsoft.com/office/drawing/2014/main" id="{2526D81B-941B-4108-B8B5-B2B6F295B6AC}"/>
              </a:ext>
            </a:extLst>
          </p:cNvPr>
          <p:cNvSpPr/>
          <p:nvPr/>
        </p:nvSpPr>
        <p:spPr>
          <a:xfrm>
            <a:off x="6955988" y="3819855"/>
            <a:ext cx="386384" cy="360040"/>
          </a:xfrm>
          <a:prstGeom prst="rect">
            <a:avLst/>
          </a:prstGeom>
          <a:solidFill>
            <a:schemeClr val="accent4">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04</a:t>
            </a:r>
            <a:endParaRPr lang="ko-KR" altLang="en-US" sz="1400" b="1" dirty="0">
              <a:solidFill>
                <a:schemeClr val="bg1"/>
              </a:solidFill>
            </a:endParaRPr>
          </a:p>
        </p:txBody>
      </p:sp>
      <p:sp>
        <p:nvSpPr>
          <p:cNvPr id="27" name="Rectangle 31">
            <a:extLst>
              <a:ext uri="{FF2B5EF4-FFF2-40B4-BE49-F238E27FC236}">
                <a16:creationId xmlns:a16="http://schemas.microsoft.com/office/drawing/2014/main" id="{CCDFF3D0-1615-4122-A150-81212DE87D54}"/>
              </a:ext>
            </a:extLst>
          </p:cNvPr>
          <p:cNvSpPr/>
          <p:nvPr/>
        </p:nvSpPr>
        <p:spPr>
          <a:xfrm>
            <a:off x="8690223" y="3849480"/>
            <a:ext cx="386384" cy="360040"/>
          </a:xfrm>
          <a:prstGeom prst="rect">
            <a:avLst/>
          </a:prstGeom>
          <a:solidFill>
            <a:schemeClr val="accent5">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05</a:t>
            </a:r>
            <a:endParaRPr lang="ko-KR" altLang="en-US" sz="1400" b="1" dirty="0">
              <a:solidFill>
                <a:schemeClr val="bg1"/>
              </a:solidFill>
            </a:endParaRPr>
          </a:p>
        </p:txBody>
      </p:sp>
      <p:sp>
        <p:nvSpPr>
          <p:cNvPr id="28" name="Rectangle 32">
            <a:extLst>
              <a:ext uri="{FF2B5EF4-FFF2-40B4-BE49-F238E27FC236}">
                <a16:creationId xmlns:a16="http://schemas.microsoft.com/office/drawing/2014/main" id="{76A14A60-AE28-4E2B-928D-2664322D6D2B}"/>
              </a:ext>
            </a:extLst>
          </p:cNvPr>
          <p:cNvSpPr/>
          <p:nvPr/>
        </p:nvSpPr>
        <p:spPr>
          <a:xfrm>
            <a:off x="3153854" y="3836398"/>
            <a:ext cx="386384" cy="360040"/>
          </a:xfrm>
          <a:prstGeom prst="rect">
            <a:avLst/>
          </a:prstGeom>
          <a:solidFill>
            <a:schemeClr val="accent2">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02</a:t>
            </a:r>
            <a:endParaRPr lang="ko-KR" altLang="en-US" sz="1400" b="1" dirty="0">
              <a:solidFill>
                <a:schemeClr val="bg1"/>
              </a:solidFill>
            </a:endParaRPr>
          </a:p>
        </p:txBody>
      </p:sp>
      <p:sp>
        <p:nvSpPr>
          <p:cNvPr id="40" name="Rectangle 28">
            <a:extLst>
              <a:ext uri="{FF2B5EF4-FFF2-40B4-BE49-F238E27FC236}">
                <a16:creationId xmlns:a16="http://schemas.microsoft.com/office/drawing/2014/main" id="{BE4D3473-4A28-415F-A0D5-B17FC7F89D9F}"/>
              </a:ext>
            </a:extLst>
          </p:cNvPr>
          <p:cNvSpPr/>
          <p:nvPr/>
        </p:nvSpPr>
        <p:spPr>
          <a:xfrm>
            <a:off x="10424458" y="3810172"/>
            <a:ext cx="386384" cy="360040"/>
          </a:xfrm>
          <a:prstGeom prst="rect">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bg1"/>
                </a:solidFill>
              </a:rPr>
              <a:t>06</a:t>
            </a:r>
            <a:endParaRPr lang="ko-KR" altLang="en-US" sz="1400" b="1" dirty="0">
              <a:solidFill>
                <a:schemeClr val="bg1"/>
              </a:solidFill>
            </a:endParaRPr>
          </a:p>
        </p:txBody>
      </p:sp>
      <p:sp>
        <p:nvSpPr>
          <p:cNvPr id="42" name="Rounded Rectangle 41">
            <a:extLst>
              <a:ext uri="{FF2B5EF4-FFF2-40B4-BE49-F238E27FC236}">
                <a16:creationId xmlns:a16="http://schemas.microsoft.com/office/drawing/2014/main" id="{EA4D76FF-D54D-410C-959D-DEE9F6071FB7}"/>
              </a:ext>
            </a:extLst>
          </p:cNvPr>
          <p:cNvSpPr/>
          <p:nvPr/>
        </p:nvSpPr>
        <p:spPr>
          <a:xfrm>
            <a:off x="10042411" y="2483827"/>
            <a:ext cx="1080000" cy="1080000"/>
          </a:xfrm>
          <a:prstGeom prst="roundRect">
            <a:avLst>
              <a:gd name="adj" fmla="val 10715"/>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p:cNvSpPr/>
          <p:nvPr/>
        </p:nvSpPr>
        <p:spPr>
          <a:xfrm>
            <a:off x="9575780" y="4361962"/>
            <a:ext cx="2208361" cy="276999"/>
          </a:xfrm>
          <a:prstGeom prst="rect">
            <a:avLst/>
          </a:prstGeom>
        </p:spPr>
        <p:txBody>
          <a:bodyPr wrap="none">
            <a:spAutoFit/>
          </a:bodyPr>
          <a:lstStyle/>
          <a:p>
            <a:pPr algn="ctr"/>
            <a:r>
              <a:rPr lang="en-US" altLang="ko-KR" sz="1200" b="1" dirty="0" smtClean="0">
                <a:solidFill>
                  <a:schemeClr val="tx1">
                    <a:lumMod val="75000"/>
                    <a:lumOff val="25000"/>
                  </a:schemeClr>
                </a:solidFill>
                <a:cs typeface="Arial" pitchFamily="34" charset="0"/>
              </a:rPr>
              <a:t>Washing Hands Frequently</a:t>
            </a:r>
            <a:endParaRPr lang="ko-KR" altLang="en-US" sz="1200" b="1" dirty="0">
              <a:solidFill>
                <a:schemeClr val="tx1">
                  <a:lumMod val="75000"/>
                  <a:lumOff val="25000"/>
                </a:schemeClr>
              </a:solidFill>
              <a:cs typeface="Arial" pitchFamily="34" charset="0"/>
            </a:endParaRPr>
          </a:p>
        </p:txBody>
      </p:sp>
      <p:sp>
        <p:nvSpPr>
          <p:cNvPr id="44" name="Freeform 32">
            <a:extLst>
              <a:ext uri="{FF2B5EF4-FFF2-40B4-BE49-F238E27FC236}">
                <a16:creationId xmlns:a16="http://schemas.microsoft.com/office/drawing/2014/main" id="{9C5A04AA-A50B-457A-A783-D941E78BCCDF}"/>
              </a:ext>
            </a:extLst>
          </p:cNvPr>
          <p:cNvSpPr/>
          <p:nvPr/>
        </p:nvSpPr>
        <p:spPr>
          <a:xfrm>
            <a:off x="5114796" y="2662484"/>
            <a:ext cx="459638" cy="529812"/>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5" name="Oval 25">
            <a:extLst>
              <a:ext uri="{FF2B5EF4-FFF2-40B4-BE49-F238E27FC236}">
                <a16:creationId xmlns:a16="http://schemas.microsoft.com/office/drawing/2014/main" id="{662B9A10-B959-4031-98B4-3EA3760E7508}"/>
              </a:ext>
            </a:extLst>
          </p:cNvPr>
          <p:cNvSpPr>
            <a:spLocks noChangeAspect="1"/>
          </p:cNvSpPr>
          <p:nvPr/>
        </p:nvSpPr>
        <p:spPr>
          <a:xfrm>
            <a:off x="6920862" y="276516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25">
            <a:extLst>
              <a:ext uri="{FF2B5EF4-FFF2-40B4-BE49-F238E27FC236}">
                <a16:creationId xmlns:a16="http://schemas.microsoft.com/office/drawing/2014/main" id="{662B9A10-B959-4031-98B4-3EA3760E7508}"/>
              </a:ext>
            </a:extLst>
          </p:cNvPr>
          <p:cNvSpPr>
            <a:spLocks noChangeAspect="1"/>
          </p:cNvSpPr>
          <p:nvPr/>
        </p:nvSpPr>
        <p:spPr>
          <a:xfrm>
            <a:off x="8690223" y="2714964"/>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Teardrop 9">
            <a:extLst>
              <a:ext uri="{FF2B5EF4-FFF2-40B4-BE49-F238E27FC236}">
                <a16:creationId xmlns:a16="http://schemas.microsoft.com/office/drawing/2014/main" id="{4408BA9B-C6A7-4C33-9FEA-0E214549F256}"/>
              </a:ext>
            </a:extLst>
          </p:cNvPr>
          <p:cNvSpPr>
            <a:spLocks noChangeAspect="1"/>
          </p:cNvSpPr>
          <p:nvPr/>
        </p:nvSpPr>
        <p:spPr>
          <a:xfrm rot="18900000">
            <a:off x="10326295" y="2779710"/>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8" name="Group 110">
            <a:extLst>
              <a:ext uri="{FF2B5EF4-FFF2-40B4-BE49-F238E27FC236}">
                <a16:creationId xmlns:a16="http://schemas.microsoft.com/office/drawing/2014/main" id="{D519BD50-C580-4623-8810-E04695FA5F45}"/>
              </a:ext>
            </a:extLst>
          </p:cNvPr>
          <p:cNvGrpSpPr/>
          <p:nvPr/>
        </p:nvGrpSpPr>
        <p:grpSpPr>
          <a:xfrm>
            <a:off x="3099211" y="2736361"/>
            <a:ext cx="501857" cy="554554"/>
            <a:chOff x="4835382" y="73243"/>
            <a:chExt cx="2920830" cy="3227535"/>
          </a:xfrm>
          <a:solidFill>
            <a:schemeClr val="accent4"/>
          </a:solidFill>
        </p:grpSpPr>
        <p:sp>
          <p:nvSpPr>
            <p:cNvPr id="49"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3" name="Rectangle 9">
            <a:extLst>
              <a:ext uri="{FF2B5EF4-FFF2-40B4-BE49-F238E27FC236}">
                <a16:creationId xmlns:a16="http://schemas.microsoft.com/office/drawing/2014/main" id="{F4DF7C3C-D955-465B-A7ED-DA6CEFF74209}"/>
              </a:ext>
            </a:extLst>
          </p:cNvPr>
          <p:cNvSpPr/>
          <p:nvPr/>
        </p:nvSpPr>
        <p:spPr>
          <a:xfrm>
            <a:off x="1376938" y="2757781"/>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297546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healthpsychologybulletin.com/articles/10.5334/hpb.24/hpb-4-1-24-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556" y="1080654"/>
            <a:ext cx="7547360" cy="491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82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healthpsychologybulletin.com/articles/10.5334/hpb.24/hpb-4-1-24-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854" y="1193373"/>
            <a:ext cx="8698584" cy="477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36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Key Findings for Leaving the Home</a:t>
            </a:r>
            <a:endParaRPr lang="en-US" dirty="0"/>
          </a:p>
        </p:txBody>
      </p:sp>
      <p:grpSp>
        <p:nvGrpSpPr>
          <p:cNvPr id="3" name="그룹 2">
            <a:extLst>
              <a:ext uri="{FF2B5EF4-FFF2-40B4-BE49-F238E27FC236}">
                <a16:creationId xmlns:a16="http://schemas.microsoft.com/office/drawing/2014/main" id="{866519B5-95AA-4E31-A6D4-D960504699D1}"/>
              </a:ext>
            </a:extLst>
          </p:cNvPr>
          <p:cNvGrpSpPr/>
          <p:nvPr/>
        </p:nvGrpSpPr>
        <p:grpSpPr>
          <a:xfrm>
            <a:off x="896281" y="1781816"/>
            <a:ext cx="4698759" cy="4450668"/>
            <a:chOff x="896281" y="1738271"/>
            <a:chExt cx="4698759" cy="4450668"/>
          </a:xfrm>
        </p:grpSpPr>
        <p:sp>
          <p:nvSpPr>
            <p:cNvPr id="4" name="Rectangle 1">
              <a:extLst>
                <a:ext uri="{FF2B5EF4-FFF2-40B4-BE49-F238E27FC236}">
                  <a16:creationId xmlns:a16="http://schemas.microsoft.com/office/drawing/2014/main" id="{43FED50F-2379-4E44-B5C4-A154C3AC7D64}"/>
                </a:ext>
              </a:extLst>
            </p:cNvPr>
            <p:cNvSpPr/>
            <p:nvPr/>
          </p:nvSpPr>
          <p:spPr>
            <a:xfrm>
              <a:off x="896289" y="1738271"/>
              <a:ext cx="4698751" cy="823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9C01803-BCD4-4855-AFE5-F53840EDD53B}"/>
                </a:ext>
              </a:extLst>
            </p:cNvPr>
            <p:cNvSpPr/>
            <p:nvPr/>
          </p:nvSpPr>
          <p:spPr>
            <a:xfrm>
              <a:off x="896289" y="2947524"/>
              <a:ext cx="4698751" cy="823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smtClean="0">
                <a:solidFill>
                  <a:schemeClr val="bg1"/>
                </a:solidFill>
                <a:cs typeface="Arial" pitchFamily="34" charset="0"/>
              </a:endParaRPr>
            </a:p>
            <a:p>
              <a:pPr algn="ctr"/>
              <a:r>
                <a:rPr lang="en-US" altLang="ko-KR" sz="1400" dirty="0" smtClean="0">
                  <a:solidFill>
                    <a:schemeClr val="bg1"/>
                  </a:solidFill>
                  <a:cs typeface="Arial" pitchFamily="34" charset="0"/>
                </a:rPr>
                <a:t>Women </a:t>
              </a:r>
              <a:r>
                <a:rPr lang="en-US" altLang="ko-KR" sz="1400" dirty="0">
                  <a:solidFill>
                    <a:schemeClr val="bg1"/>
                  </a:solidFill>
                  <a:cs typeface="Arial" pitchFamily="34" charset="0"/>
                </a:rPr>
                <a:t>reported significantly lower odds of leaving home for work, grocery and other essential shopping than men.</a:t>
              </a:r>
              <a:endParaRPr lang="ko-KR" altLang="en-US" sz="1400" dirty="0">
                <a:solidFill>
                  <a:schemeClr val="bg1"/>
                </a:solidFill>
                <a:cs typeface="Arial" pitchFamily="34" charset="0"/>
              </a:endParaRPr>
            </a:p>
            <a:p>
              <a:pPr algn="ctr"/>
              <a:endParaRPr lang="en-US" sz="1600" dirty="0"/>
            </a:p>
          </p:txBody>
        </p:sp>
        <p:sp>
          <p:nvSpPr>
            <p:cNvPr id="6" name="Rectangle 5">
              <a:extLst>
                <a:ext uri="{FF2B5EF4-FFF2-40B4-BE49-F238E27FC236}">
                  <a16:creationId xmlns:a16="http://schemas.microsoft.com/office/drawing/2014/main" id="{EFEE3ABC-21C7-4DB6-97BE-CF1F3DC56B79}"/>
                </a:ext>
              </a:extLst>
            </p:cNvPr>
            <p:cNvSpPr/>
            <p:nvPr/>
          </p:nvSpPr>
          <p:spPr>
            <a:xfrm>
              <a:off x="896289" y="4157047"/>
              <a:ext cx="4698751" cy="823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a:extLst>
                <a:ext uri="{FF2B5EF4-FFF2-40B4-BE49-F238E27FC236}">
                  <a16:creationId xmlns:a16="http://schemas.microsoft.com/office/drawing/2014/main" id="{450349F9-254B-4F43-BFA1-ED56F92A3C72}"/>
                </a:ext>
              </a:extLst>
            </p:cNvPr>
            <p:cNvSpPr/>
            <p:nvPr/>
          </p:nvSpPr>
          <p:spPr>
            <a:xfrm flipH="1">
              <a:off x="896282" y="2562137"/>
              <a:ext cx="4698749" cy="389300"/>
            </a:xfrm>
            <a:prstGeom prst="parallelogram">
              <a:avLst>
                <a:gd name="adj" fmla="val 1185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A35A2C7A-49BD-4584-BB54-597653A682F6}"/>
                </a:ext>
              </a:extLst>
            </p:cNvPr>
            <p:cNvSpPr/>
            <p:nvPr/>
          </p:nvSpPr>
          <p:spPr>
            <a:xfrm flipH="1">
              <a:off x="896281" y="3770775"/>
              <a:ext cx="4698749" cy="389300"/>
            </a:xfrm>
            <a:prstGeom prst="parallelogram">
              <a:avLst>
                <a:gd name="adj" fmla="val 11852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3986F48-ABF4-47C0-B823-49D12AD58B6A}"/>
                </a:ext>
              </a:extLst>
            </p:cNvPr>
            <p:cNvSpPr txBox="1"/>
            <p:nvPr/>
          </p:nvSpPr>
          <p:spPr>
            <a:xfrm>
              <a:off x="1004124" y="1823473"/>
              <a:ext cx="4483058" cy="738664"/>
            </a:xfrm>
            <a:prstGeom prst="rect">
              <a:avLst/>
            </a:prstGeom>
            <a:noFill/>
          </p:spPr>
          <p:txBody>
            <a:bodyPr wrap="square" rtlCol="0">
              <a:spAutoFit/>
            </a:bodyPr>
            <a:lstStyle/>
            <a:p>
              <a:pPr algn="ctr"/>
              <a:r>
                <a:rPr lang="en-US" altLang="ko-KR" sz="1400" dirty="0" smtClean="0">
                  <a:solidFill>
                    <a:schemeClr val="bg1"/>
                  </a:solidFill>
                  <a:cs typeface="Arial" pitchFamily="34" charset="0"/>
                </a:rPr>
                <a:t>Rural </a:t>
              </a:r>
              <a:r>
                <a:rPr lang="en-US" altLang="ko-KR" sz="1400" dirty="0" smtClean="0">
                  <a:solidFill>
                    <a:schemeClr val="bg1"/>
                  </a:solidFill>
                  <a:cs typeface="Arial" pitchFamily="34" charset="0"/>
                </a:rPr>
                <a:t>residents </a:t>
              </a:r>
              <a:r>
                <a:rPr lang="en-US" altLang="ko-KR" sz="1400" dirty="0" smtClean="0">
                  <a:solidFill>
                    <a:schemeClr val="bg1"/>
                  </a:solidFill>
                  <a:cs typeface="Arial" pitchFamily="34" charset="0"/>
                </a:rPr>
                <a:t>had higher odds of leaving home for work compared with urban residents.</a:t>
              </a:r>
            </a:p>
            <a:p>
              <a:pPr algn="ctr"/>
              <a:r>
                <a:rPr lang="en-US" altLang="ko-KR" sz="1400" dirty="0" smtClean="0">
                  <a:solidFill>
                    <a:schemeClr val="bg1"/>
                  </a:solidFill>
                  <a:cs typeface="Arial" pitchFamily="34" charset="0"/>
                </a:rPr>
                <a:t>OR = 1.64.</a:t>
              </a:r>
              <a:endParaRPr lang="ko-KR" altLang="en-US" sz="1400" dirty="0">
                <a:solidFill>
                  <a:schemeClr val="bg1"/>
                </a:solidFill>
                <a:cs typeface="Arial" pitchFamily="34" charset="0"/>
              </a:endParaRPr>
            </a:p>
          </p:txBody>
        </p:sp>
        <p:sp>
          <p:nvSpPr>
            <p:cNvPr id="21" name="TextBox 20">
              <a:extLst>
                <a:ext uri="{FF2B5EF4-FFF2-40B4-BE49-F238E27FC236}">
                  <a16:creationId xmlns:a16="http://schemas.microsoft.com/office/drawing/2014/main" id="{79069192-FC00-4CB8-9DCB-066C478B71CB}"/>
                </a:ext>
              </a:extLst>
            </p:cNvPr>
            <p:cNvSpPr txBox="1"/>
            <p:nvPr/>
          </p:nvSpPr>
          <p:spPr>
            <a:xfrm>
              <a:off x="1067677" y="4076134"/>
              <a:ext cx="4355955" cy="954107"/>
            </a:xfrm>
            <a:prstGeom prst="rect">
              <a:avLst/>
            </a:prstGeom>
            <a:noFill/>
          </p:spPr>
          <p:txBody>
            <a:bodyPr wrap="square" rtlCol="0">
              <a:spAutoFit/>
            </a:bodyPr>
            <a:lstStyle/>
            <a:p>
              <a:pPr algn="ctr"/>
              <a:r>
                <a:rPr lang="en-US" altLang="ko-KR" sz="1400" dirty="0" smtClean="0">
                  <a:solidFill>
                    <a:schemeClr val="bg1"/>
                  </a:solidFill>
                  <a:cs typeface="Arial" pitchFamily="34" charset="0"/>
                </a:rPr>
                <a:t>Oldest age bracket had higher odds for leaving home for grocery shopping (2.07) and the middle age bracket had higher odds for leaving home for work (1.90</a:t>
              </a:r>
              <a:r>
                <a:rPr lang="en-US" altLang="ko-KR" sz="1400" dirty="0" smtClean="0">
                  <a:solidFill>
                    <a:schemeClr val="bg1"/>
                  </a:solidFill>
                  <a:cs typeface="Arial" pitchFamily="34" charset="0"/>
                </a:rPr>
                <a:t>) compared to younger bracket.</a:t>
              </a:r>
              <a:endParaRPr lang="ko-KR" altLang="en-US" sz="1400" dirty="0">
                <a:solidFill>
                  <a:schemeClr val="bg1"/>
                </a:solidFill>
                <a:cs typeface="Arial" pitchFamily="34" charset="0"/>
              </a:endParaRPr>
            </a:p>
          </p:txBody>
        </p:sp>
        <p:sp>
          <p:nvSpPr>
            <p:cNvPr id="14" name="Rectangle 21">
              <a:extLst>
                <a:ext uri="{FF2B5EF4-FFF2-40B4-BE49-F238E27FC236}">
                  <a16:creationId xmlns:a16="http://schemas.microsoft.com/office/drawing/2014/main" id="{D53045E5-F158-43F2-AAA1-8E56A4DE0267}"/>
                </a:ext>
              </a:extLst>
            </p:cNvPr>
            <p:cNvSpPr/>
            <p:nvPr/>
          </p:nvSpPr>
          <p:spPr>
            <a:xfrm>
              <a:off x="896288" y="5365074"/>
              <a:ext cx="4698751" cy="8238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22">
              <a:extLst>
                <a:ext uri="{FF2B5EF4-FFF2-40B4-BE49-F238E27FC236}">
                  <a16:creationId xmlns:a16="http://schemas.microsoft.com/office/drawing/2014/main" id="{1855800A-28E2-4B9A-BA98-AF4F7F513FE0}"/>
                </a:ext>
              </a:extLst>
            </p:cNvPr>
            <p:cNvSpPr/>
            <p:nvPr/>
          </p:nvSpPr>
          <p:spPr>
            <a:xfrm flipH="1">
              <a:off x="896281" y="4979683"/>
              <a:ext cx="4698749" cy="389300"/>
            </a:xfrm>
            <a:prstGeom prst="parallelogram">
              <a:avLst>
                <a:gd name="adj" fmla="val 118527"/>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561DAAA-5AF3-4612-A4B5-60071C5929E1}"/>
                </a:ext>
              </a:extLst>
            </p:cNvPr>
            <p:cNvSpPr txBox="1"/>
            <p:nvPr/>
          </p:nvSpPr>
          <p:spPr>
            <a:xfrm flipH="1">
              <a:off x="1090767" y="5385812"/>
              <a:ext cx="4309773" cy="738664"/>
            </a:xfrm>
            <a:prstGeom prst="rect">
              <a:avLst/>
            </a:prstGeom>
            <a:noFill/>
          </p:spPr>
          <p:txBody>
            <a:bodyPr wrap="square" rtlCol="0">
              <a:spAutoFit/>
            </a:bodyPr>
            <a:lstStyle/>
            <a:p>
              <a:pPr algn="ctr"/>
              <a:r>
                <a:rPr lang="en-US" altLang="ko-KR" sz="1400" dirty="0" smtClean="0">
                  <a:solidFill>
                    <a:schemeClr val="bg1"/>
                  </a:solidFill>
                  <a:cs typeface="Arial" pitchFamily="34" charset="0"/>
                </a:rPr>
                <a:t>Individuals without a college degree had significantly lower odds of leaving the home for grocery shopping (.53</a:t>
              </a:r>
              <a:r>
                <a:rPr lang="en-US" altLang="ko-KR" sz="1400" dirty="0" smtClean="0">
                  <a:solidFill>
                    <a:schemeClr val="bg1"/>
                  </a:solidFill>
                  <a:cs typeface="Arial" pitchFamily="34" charset="0"/>
                </a:rPr>
                <a:t>) and </a:t>
              </a:r>
              <a:r>
                <a:rPr lang="en-US" altLang="ko-KR" sz="1400" dirty="0" smtClean="0">
                  <a:solidFill>
                    <a:schemeClr val="bg1"/>
                  </a:solidFill>
                  <a:cs typeface="Arial" pitchFamily="34" charset="0"/>
                </a:rPr>
                <a:t>exercise(.69</a:t>
              </a:r>
              <a:r>
                <a:rPr lang="en-US" altLang="ko-KR" sz="1400" dirty="0" smtClean="0">
                  <a:solidFill>
                    <a:schemeClr val="bg1"/>
                  </a:solidFill>
                  <a:cs typeface="Arial" pitchFamily="34" charset="0"/>
                </a:rPr>
                <a:t>).</a:t>
              </a:r>
              <a:endParaRPr lang="ko-KR" altLang="en-US" sz="1400" dirty="0">
                <a:solidFill>
                  <a:schemeClr val="bg1"/>
                </a:solidFill>
                <a:cs typeface="Arial" pitchFamily="34" charset="0"/>
              </a:endParaRPr>
            </a:p>
          </p:txBody>
        </p:sp>
      </p:grpSp>
      <p:grpSp>
        <p:nvGrpSpPr>
          <p:cNvPr id="29" name="그룹 28">
            <a:extLst>
              <a:ext uri="{FF2B5EF4-FFF2-40B4-BE49-F238E27FC236}">
                <a16:creationId xmlns:a16="http://schemas.microsoft.com/office/drawing/2014/main" id="{90A3F955-F12D-492F-BBE0-C4946EE62A5A}"/>
              </a:ext>
            </a:extLst>
          </p:cNvPr>
          <p:cNvGrpSpPr/>
          <p:nvPr/>
        </p:nvGrpSpPr>
        <p:grpSpPr>
          <a:xfrm>
            <a:off x="6454200" y="3118304"/>
            <a:ext cx="4747451" cy="2974868"/>
            <a:chOff x="6657400" y="3088645"/>
            <a:chExt cx="4747451" cy="2974868"/>
          </a:xfrm>
        </p:grpSpPr>
        <p:sp>
          <p:nvSpPr>
            <p:cNvPr id="30" name="Rectangle 28">
              <a:extLst>
                <a:ext uri="{FF2B5EF4-FFF2-40B4-BE49-F238E27FC236}">
                  <a16:creationId xmlns:a16="http://schemas.microsoft.com/office/drawing/2014/main" id="{5E1C8AF8-0900-4529-840B-97F3ADDE1A73}"/>
                </a:ext>
              </a:extLst>
            </p:cNvPr>
            <p:cNvSpPr/>
            <p:nvPr/>
          </p:nvSpPr>
          <p:spPr>
            <a:xfrm>
              <a:off x="6657400" y="3088645"/>
              <a:ext cx="4572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1" name="Rectangle 29">
              <a:extLst>
                <a:ext uri="{FF2B5EF4-FFF2-40B4-BE49-F238E27FC236}">
                  <a16:creationId xmlns:a16="http://schemas.microsoft.com/office/drawing/2014/main" id="{75CC3BBA-7D7A-4B7A-89E6-6B3D999531CE}"/>
                </a:ext>
              </a:extLst>
            </p:cNvPr>
            <p:cNvSpPr/>
            <p:nvPr/>
          </p:nvSpPr>
          <p:spPr>
            <a:xfrm>
              <a:off x="6657400" y="5955513"/>
              <a:ext cx="4572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8" name="TextBox 37">
              <a:extLst>
                <a:ext uri="{FF2B5EF4-FFF2-40B4-BE49-F238E27FC236}">
                  <a16:creationId xmlns:a16="http://schemas.microsoft.com/office/drawing/2014/main" id="{CA8582BB-7307-4403-AAF4-90E2C59BAF81}"/>
                </a:ext>
              </a:extLst>
            </p:cNvPr>
            <p:cNvSpPr txBox="1"/>
            <p:nvPr/>
          </p:nvSpPr>
          <p:spPr>
            <a:xfrm>
              <a:off x="6657400" y="3600147"/>
              <a:ext cx="4747451" cy="2062103"/>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Participants reported an average of 2.4 +- 1.0 reasons for leaving the home.</a:t>
              </a:r>
            </a:p>
            <a:p>
              <a:endParaRPr lang="en-US" altLang="ko-KR" sz="1600" dirty="0" smtClean="0">
                <a:solidFill>
                  <a:schemeClr val="tx1">
                    <a:lumMod val="75000"/>
                    <a:lumOff val="25000"/>
                  </a:schemeClr>
                </a:solidFill>
                <a:cs typeface="Arial" pitchFamily="34" charset="0"/>
              </a:endParaRPr>
            </a:p>
            <a:p>
              <a:r>
                <a:rPr lang="en-US" altLang="ko-KR" sz="1600" dirty="0" smtClean="0">
                  <a:solidFill>
                    <a:schemeClr val="tx1">
                      <a:lumMod val="75000"/>
                      <a:lumOff val="25000"/>
                    </a:schemeClr>
                  </a:solidFill>
                  <a:cs typeface="Arial" pitchFamily="34" charset="0"/>
                </a:rPr>
                <a:t>Individuals </a:t>
              </a:r>
              <a:r>
                <a:rPr lang="en-US" altLang="ko-KR" sz="1600" dirty="0" smtClean="0">
                  <a:solidFill>
                    <a:schemeClr val="tx1">
                      <a:lumMod val="75000"/>
                      <a:lumOff val="25000"/>
                    </a:schemeClr>
                  </a:solidFill>
                  <a:cs typeface="Arial" pitchFamily="34" charset="0"/>
                </a:rPr>
                <a:t>that had one or more comorbidities had significantly lower odds of leaving the home. This is to be expected as individuals living with Asthma and other illnesses were in greater danger of serious long-term COVID 19 effects.</a:t>
              </a:r>
              <a:endParaRPr lang="en-US" altLang="ko-KR" sz="16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57309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6924</TotalTime>
  <Words>1077</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 Unicode MS</vt:lpstr>
      <vt:lpstr>Malgun Gothic</vt:lpstr>
      <vt:lpstr>Arial</vt:lpstr>
      <vt:lpstr>Calibri</vt:lpstr>
      <vt:lpstr>Courier New</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McGeever, Shauna</cp:lastModifiedBy>
  <cp:revision>131</cp:revision>
  <dcterms:created xsi:type="dcterms:W3CDTF">2020-01-20T05:08:25Z</dcterms:created>
  <dcterms:modified xsi:type="dcterms:W3CDTF">2023-04-02T21:59:25Z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f1469a-2c2a-4aee-b92b-090d4c5468ff_Enabled">
    <vt:lpwstr>true</vt:lpwstr>
  </property>
  <property fmtid="{D5CDD505-2E9C-101B-9397-08002B2CF9AE}" pid="3" name="MSIP_Label_38f1469a-2c2a-4aee-b92b-090d4c5468ff_SetDate">
    <vt:lpwstr>2023-04-01T20:44:21Z</vt:lpwstr>
  </property>
  <property fmtid="{D5CDD505-2E9C-101B-9397-08002B2CF9AE}" pid="4" name="MSIP_Label_38f1469a-2c2a-4aee-b92b-090d4c5468ff_Method">
    <vt:lpwstr>Standard</vt:lpwstr>
  </property>
  <property fmtid="{D5CDD505-2E9C-101B-9397-08002B2CF9AE}" pid="5" name="MSIP_Label_38f1469a-2c2a-4aee-b92b-090d4c5468ff_Name">
    <vt:lpwstr>Confidential - Unmarked</vt:lpwstr>
  </property>
  <property fmtid="{D5CDD505-2E9C-101B-9397-08002B2CF9AE}" pid="6" name="MSIP_Label_38f1469a-2c2a-4aee-b92b-090d4c5468ff_SiteId">
    <vt:lpwstr>2a6e6092-73e4-4752-b1a5-477a17f5056d</vt:lpwstr>
  </property>
  <property fmtid="{D5CDD505-2E9C-101B-9397-08002B2CF9AE}" pid="7" name="MSIP_Label_38f1469a-2c2a-4aee-b92b-090d4c5468ff_ActionId">
    <vt:lpwstr>e33f33ad-9398-40b1-991c-dbe0cee064dd</vt:lpwstr>
  </property>
  <property fmtid="{D5CDD505-2E9C-101B-9397-08002B2CF9AE}" pid="8" name="MSIP_Label_38f1469a-2c2a-4aee-b92b-090d4c5468ff_ContentBits">
    <vt:lpwstr>0</vt:lpwstr>
  </property>
</Properties>
</file>