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75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9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15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6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6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5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7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7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57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BD1AD-0B12-409F-A42C-5CBDC600EC8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713DC8-A7E5-4E2C-8735-F76CBDEC6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68EB-AD20-4254-AAF0-D54BAB602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Biodiversity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8185B-BA57-4A61-A4D5-607EC46D5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Shaun Li</a:t>
            </a:r>
          </a:p>
        </p:txBody>
      </p:sp>
    </p:spTree>
    <p:extLst>
      <p:ext uri="{BB962C8B-B14F-4D97-AF65-F5344CB8AC3E}">
        <p14:creationId xmlns:p14="http://schemas.microsoft.com/office/powerpoint/2010/main" val="64551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7531-D8B6-4013-B758-BB2826C6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C760-7109-4302-A096-C5BF6E10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sections of this Data set: Category, Scientific name, </a:t>
            </a:r>
            <a:r>
              <a:rPr lang="en-US" dirty="0" err="1"/>
              <a:t>Commmon</a:t>
            </a:r>
            <a:r>
              <a:rPr lang="en-US" dirty="0"/>
              <a:t> names, and Conservation status.</a:t>
            </a:r>
          </a:p>
          <a:p>
            <a:r>
              <a:rPr lang="en-US" dirty="0"/>
              <a:t>Category: gives the creature’s specific category</a:t>
            </a:r>
          </a:p>
          <a:p>
            <a:r>
              <a:rPr lang="en-US" dirty="0"/>
              <a:t>Scientific name: gives the creature’s scientific name.</a:t>
            </a:r>
          </a:p>
          <a:p>
            <a:r>
              <a:rPr lang="en-US" dirty="0"/>
              <a:t>Common names: these creatures are common known as some names.</a:t>
            </a:r>
          </a:p>
          <a:p>
            <a:r>
              <a:rPr lang="en-US" dirty="0"/>
              <a:t>Conservation status: whether or not this animal’s conservation status.</a:t>
            </a:r>
          </a:p>
        </p:txBody>
      </p:sp>
    </p:spTree>
    <p:extLst>
      <p:ext uri="{BB962C8B-B14F-4D97-AF65-F5344CB8AC3E}">
        <p14:creationId xmlns:p14="http://schemas.microsoft.com/office/powerpoint/2010/main" val="91929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45475D-545A-4C85-B44D-DE798C1D6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94" y="679781"/>
            <a:ext cx="10516212" cy="35755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35D8C-5353-4799-84B5-C3F4819E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After we analyzed species conservation status</a:t>
            </a:r>
          </a:p>
        </p:txBody>
      </p:sp>
    </p:spTree>
    <p:extLst>
      <p:ext uri="{BB962C8B-B14F-4D97-AF65-F5344CB8AC3E}">
        <p14:creationId xmlns:p14="http://schemas.microsoft.com/office/powerpoint/2010/main" val="29731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9F7AC0D-5F51-410B-BEB0-B07883A9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958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3AFD2B-7360-4F00-9C7F-218D536C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Species are in Danger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C1E0-A488-4C86-A5D1-31C3AA613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/>
              <a:t>There are 151 kind animals that we need to be concerned.</a:t>
            </a: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10316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2206-A9DE-441D-9E00-AD0074B3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76A4-63FC-41A6-A7E0-F7D297AE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percentage of protected animal are really low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11D96-A080-4C20-8F95-8DF866CC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98" y="2915016"/>
            <a:ext cx="9776412" cy="27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3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82B7-D32E-428F-91B6-F0A88471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5A33E3-5AA9-495C-8E93-70C47600E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6038" y="1243774"/>
            <a:ext cx="9199923" cy="50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FECB-13DB-47A2-934A-5910707C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D17F-528A-40C5-86A6-A20DE8F3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pay more attention to animals.</a:t>
            </a:r>
          </a:p>
          <a:p>
            <a:r>
              <a:rPr lang="en-US" dirty="0"/>
              <a:t>Many of them are </a:t>
            </a:r>
            <a:r>
              <a:rPr lang="en-US"/>
              <a:t>in danger.</a:t>
            </a:r>
          </a:p>
        </p:txBody>
      </p:sp>
    </p:spTree>
    <p:extLst>
      <p:ext uri="{BB962C8B-B14F-4D97-AF65-F5344CB8AC3E}">
        <p14:creationId xmlns:p14="http://schemas.microsoft.com/office/powerpoint/2010/main" val="2347077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116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Biodiversity Project</vt:lpstr>
      <vt:lpstr>Basic Info of the Data</vt:lpstr>
      <vt:lpstr>After we analyzed species conservation status</vt:lpstr>
      <vt:lpstr>Species are in Danger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Project</dc:title>
  <dc:creator>Haoxuan Li</dc:creator>
  <cp:lastModifiedBy>Haoxuan Li</cp:lastModifiedBy>
  <cp:revision>3</cp:revision>
  <dcterms:created xsi:type="dcterms:W3CDTF">2018-03-06T21:51:31Z</dcterms:created>
  <dcterms:modified xsi:type="dcterms:W3CDTF">2018-03-06T22:43:51Z</dcterms:modified>
</cp:coreProperties>
</file>