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33710"/>
            <a:ext cx="8911687" cy="1280890"/>
          </a:xfrm>
        </p:spPr>
        <p:txBody>
          <a:bodyPr/>
          <a:lstStyle/>
          <a:p>
            <a:r>
              <a:rPr lang="en-IN" dirty="0"/>
              <a:t>Online Shopper’s purchasing Intention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3392557"/>
            <a:ext cx="8915400" cy="1709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By: </a:t>
            </a:r>
          </a:p>
          <a:p>
            <a:r>
              <a:rPr lang="en-IN" sz="2400" dirty="0" smtClean="0"/>
              <a:t>Shubhdeep Singh</a:t>
            </a:r>
          </a:p>
          <a:p>
            <a:r>
              <a:rPr lang="en-IN" sz="2400" dirty="0" smtClean="0"/>
              <a:t>Shaunak Phaldessai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438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79" y="92766"/>
            <a:ext cx="6810167" cy="8746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About 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312" y="967410"/>
            <a:ext cx="7009688" cy="53803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dataset contains records of online session information belonging to 12330 different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Every record in the dataset belongs to the session of a different user over a period of 1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are 10 numerical and 8 categorical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 includes the number of page visits by a particular  user to administrative pages, informational content and product related page visits and the duration of stay.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 also includes bounce rates, exit rates and page value attributes of each user that are part of the google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bounce rate of a page refers to the percentage of users who enter the site through that page and then leave without triggering any requests on that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page value is the average value of a page that a user visited before buying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9" y="967409"/>
            <a:ext cx="5012283" cy="52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718" y="451586"/>
            <a:ext cx="2840465" cy="820377"/>
          </a:xfrm>
        </p:spPr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718" y="1047077"/>
            <a:ext cx="4306956" cy="1856160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We try to determine whether a particular user of a website will convert or not. i.e. if a user is going to buy something from an e-commerce website or not.</a:t>
            </a:r>
          </a:p>
          <a:p>
            <a:r>
              <a:rPr lang="en-IN" dirty="0" smtClean="0"/>
              <a:t>The decision is based on user actually buying a product from a website.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7" y="1047428"/>
            <a:ext cx="8915400" cy="185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0718" y="3087251"/>
            <a:ext cx="2707943" cy="5830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Hypothesis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20718" y="3854114"/>
            <a:ext cx="4691270" cy="229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A user spending more time exploring the e-commerce website and having a less bounce rate is more likely to convert or buy from a website.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794" y="1284605"/>
            <a:ext cx="5957917" cy="44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9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6524"/>
            <a:ext cx="2448614" cy="5288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97" y="5715753"/>
            <a:ext cx="10912878" cy="641086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decision tree classifier is better than the k-neighbours classifier since it uses all the features of the dataset and provides better precision and f1- score along with lesser </a:t>
            </a:r>
            <a:r>
              <a:rPr lang="en-IN" smtClean="0"/>
              <a:t>classification error rate.</a:t>
            </a: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779597" y="1216946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K-Neighbours classifier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97" y="2959177"/>
            <a:ext cx="5096144" cy="26547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10850" y="1216946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10850" y="1759213"/>
            <a:ext cx="5096144" cy="698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The decision tree classifier with all the features  and a 60-40 split of the data gave a classification error rate of 0.092.</a:t>
            </a:r>
            <a:endParaRPr lang="en-IN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50" y="2959177"/>
            <a:ext cx="5381625" cy="24098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31997" y="1911614"/>
            <a:ext cx="5096144" cy="698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The K neighbours classifier with tuned parameters p=1 and weights=‘distance’ gave a classification error rate = 0.133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937257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3610</TotalTime>
  <Words>312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Online Shopper’s purchasing Intention</vt:lpstr>
      <vt:lpstr>About Dataset</vt:lpstr>
      <vt:lpstr>Goal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Shopper’s purchasing Intention</dc:title>
  <dc:creator>Shubhdeep Singh</dc:creator>
  <cp:lastModifiedBy>Shubhdeep Singh</cp:lastModifiedBy>
  <cp:revision>13</cp:revision>
  <dcterms:created xsi:type="dcterms:W3CDTF">2019-05-27T04:45:51Z</dcterms:created>
  <dcterms:modified xsi:type="dcterms:W3CDTF">2019-06-02T16:57:25Z</dcterms:modified>
</cp:coreProperties>
</file>