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4" r:id="rId7"/>
    <p:sldId id="259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48617-E20E-4B4D-887D-D5FDE2CF782D}" v="15" dt="2022-05-18T10:04:4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n Nielsen (Ministry of Health)" userId="a4e5d346-f1ab-4ce7-878b-6a91fb635c99" providerId="ADAL" clId="{39748617-E20E-4B4D-887D-D5FDE2CF782D}"/>
    <pc:docChg chg="undo custSel addSld modSld">
      <pc:chgData name="Shaun Nielsen (Ministry of Health)" userId="a4e5d346-f1ab-4ce7-878b-6a91fb635c99" providerId="ADAL" clId="{39748617-E20E-4B4D-887D-D5FDE2CF782D}" dt="2022-05-18T10:05:50.576" v="1984" actId="1076"/>
      <pc:docMkLst>
        <pc:docMk/>
      </pc:docMkLst>
      <pc:sldChg chg="modSp mod">
        <pc:chgData name="Shaun Nielsen (Ministry of Health)" userId="a4e5d346-f1ab-4ce7-878b-6a91fb635c99" providerId="ADAL" clId="{39748617-E20E-4B4D-887D-D5FDE2CF782D}" dt="2022-05-18T08:15:28.797" v="0" actId="242"/>
        <pc:sldMkLst>
          <pc:docMk/>
          <pc:sldMk cId="4051680776" sldId="256"/>
        </pc:sldMkLst>
        <pc:spChg chg="mod">
          <ac:chgData name="Shaun Nielsen (Ministry of Health)" userId="a4e5d346-f1ab-4ce7-878b-6a91fb635c99" providerId="ADAL" clId="{39748617-E20E-4B4D-887D-D5FDE2CF782D}" dt="2022-05-18T08:15:28.797" v="0" actId="242"/>
          <ac:spMkLst>
            <pc:docMk/>
            <pc:sldMk cId="4051680776" sldId="256"/>
            <ac:spMk id="3" creationId="{C580D957-7D09-4B97-A024-2AB7C2C6704F}"/>
          </ac:spMkLst>
        </pc:spChg>
      </pc:sldChg>
      <pc:sldChg chg="addSp delSp modSp mod">
        <pc:chgData name="Shaun Nielsen (Ministry of Health)" userId="a4e5d346-f1ab-4ce7-878b-6a91fb635c99" providerId="ADAL" clId="{39748617-E20E-4B4D-887D-D5FDE2CF782D}" dt="2022-05-18T08:39:05.006" v="627" actId="20577"/>
        <pc:sldMkLst>
          <pc:docMk/>
          <pc:sldMk cId="2203292531" sldId="257"/>
        </pc:sldMkLst>
        <pc:spChg chg="mod">
          <ac:chgData name="Shaun Nielsen (Ministry of Health)" userId="a4e5d346-f1ab-4ce7-878b-6a91fb635c99" providerId="ADAL" clId="{39748617-E20E-4B4D-887D-D5FDE2CF782D}" dt="2022-05-18T08:39:05.006" v="627" actId="20577"/>
          <ac:spMkLst>
            <pc:docMk/>
            <pc:sldMk cId="2203292531" sldId="257"/>
            <ac:spMk id="2" creationId="{121DBFF2-A873-4A62-9C83-4ABCC1D50193}"/>
          </ac:spMkLst>
        </pc:spChg>
        <pc:graphicFrameChg chg="mod modGraphic">
          <ac:chgData name="Shaun Nielsen (Ministry of Health)" userId="a4e5d346-f1ab-4ce7-878b-6a91fb635c99" providerId="ADAL" clId="{39748617-E20E-4B4D-887D-D5FDE2CF782D}" dt="2022-05-18T08:19:58.142" v="19" actId="1076"/>
          <ac:graphicFrameMkLst>
            <pc:docMk/>
            <pc:sldMk cId="2203292531" sldId="257"/>
            <ac:graphicFrameMk id="4" creationId="{CD780111-3AAE-4C0E-9EE7-5745EE48C3B0}"/>
          </ac:graphicFrameMkLst>
        </pc:graphicFrameChg>
        <pc:picChg chg="mod">
          <ac:chgData name="Shaun Nielsen (Ministry of Health)" userId="a4e5d346-f1ab-4ce7-878b-6a91fb635c99" providerId="ADAL" clId="{39748617-E20E-4B4D-887D-D5FDE2CF782D}" dt="2022-05-18T08:19:49.117" v="18" actId="1076"/>
          <ac:picMkLst>
            <pc:docMk/>
            <pc:sldMk cId="2203292531" sldId="257"/>
            <ac:picMk id="6" creationId="{EE684560-02B1-4487-9B29-721B0AE51C45}"/>
          </ac:picMkLst>
        </pc:picChg>
        <pc:picChg chg="add del mod">
          <ac:chgData name="Shaun Nielsen (Ministry of Health)" userId="a4e5d346-f1ab-4ce7-878b-6a91fb635c99" providerId="ADAL" clId="{39748617-E20E-4B4D-887D-D5FDE2CF782D}" dt="2022-05-18T08:19:14.737" v="11" actId="478"/>
          <ac:picMkLst>
            <pc:docMk/>
            <pc:sldMk cId="2203292531" sldId="257"/>
            <ac:picMk id="7" creationId="{695B3D02-060F-4682-9834-A830113E2C57}"/>
          </ac:picMkLst>
        </pc:picChg>
        <pc:picChg chg="del mod modCrop">
          <ac:chgData name="Shaun Nielsen (Ministry of Health)" userId="a4e5d346-f1ab-4ce7-878b-6a91fb635c99" providerId="ADAL" clId="{39748617-E20E-4B4D-887D-D5FDE2CF782D}" dt="2022-05-18T08:16:44.156" v="5" actId="478"/>
          <ac:picMkLst>
            <pc:docMk/>
            <pc:sldMk cId="2203292531" sldId="257"/>
            <ac:picMk id="8" creationId="{029A18B8-11D7-4A5F-AD25-EE59B80E11DA}"/>
          </ac:picMkLst>
        </pc:picChg>
        <pc:picChg chg="add mod">
          <ac:chgData name="Shaun Nielsen (Ministry of Health)" userId="a4e5d346-f1ab-4ce7-878b-6a91fb635c99" providerId="ADAL" clId="{39748617-E20E-4B4D-887D-D5FDE2CF782D}" dt="2022-05-18T08:19:49.117" v="18" actId="1076"/>
          <ac:picMkLst>
            <pc:docMk/>
            <pc:sldMk cId="2203292531" sldId="257"/>
            <ac:picMk id="10" creationId="{5A4FD1C4-95CD-4744-B5F1-A46B6419FFCD}"/>
          </ac:picMkLst>
        </pc:picChg>
      </pc:sldChg>
      <pc:sldChg chg="modSp mod">
        <pc:chgData name="Shaun Nielsen (Ministry of Health)" userId="a4e5d346-f1ab-4ce7-878b-6a91fb635c99" providerId="ADAL" clId="{39748617-E20E-4B4D-887D-D5FDE2CF782D}" dt="2022-05-18T08:39:08.092" v="630" actId="6549"/>
        <pc:sldMkLst>
          <pc:docMk/>
          <pc:sldMk cId="1817135800" sldId="258"/>
        </pc:sldMkLst>
        <pc:spChg chg="mod">
          <ac:chgData name="Shaun Nielsen (Ministry of Health)" userId="a4e5d346-f1ab-4ce7-878b-6a91fb635c99" providerId="ADAL" clId="{39748617-E20E-4B4D-887D-D5FDE2CF782D}" dt="2022-05-18T08:39:08.092" v="630" actId="6549"/>
          <ac:spMkLst>
            <pc:docMk/>
            <pc:sldMk cId="1817135800" sldId="258"/>
            <ac:spMk id="2" creationId="{DF909DF4-3420-433A-8EE9-CC064E0B60E0}"/>
          </ac:spMkLst>
        </pc:spChg>
        <pc:spChg chg="mod">
          <ac:chgData name="Shaun Nielsen (Ministry of Health)" userId="a4e5d346-f1ab-4ce7-878b-6a91fb635c99" providerId="ADAL" clId="{39748617-E20E-4B4D-887D-D5FDE2CF782D}" dt="2022-05-18T08:21:11.457" v="24" actId="20577"/>
          <ac:spMkLst>
            <pc:docMk/>
            <pc:sldMk cId="1817135800" sldId="258"/>
            <ac:spMk id="3" creationId="{3011175B-0E6F-4AEF-B9C4-3C3AA738EF14}"/>
          </ac:spMkLst>
        </pc:spChg>
        <pc:spChg chg="mod">
          <ac:chgData name="Shaun Nielsen (Ministry of Health)" userId="a4e5d346-f1ab-4ce7-878b-6a91fb635c99" providerId="ADAL" clId="{39748617-E20E-4B4D-887D-D5FDE2CF782D}" dt="2022-05-18T08:22:06.005" v="26" actId="1076"/>
          <ac:spMkLst>
            <pc:docMk/>
            <pc:sldMk cId="1817135800" sldId="258"/>
            <ac:spMk id="8" creationId="{101ABCDA-CF3A-43E9-AE5E-0FB37F73B659}"/>
          </ac:spMkLst>
        </pc:spChg>
      </pc:sldChg>
      <pc:sldChg chg="modSp mod">
        <pc:chgData name="Shaun Nielsen (Ministry of Health)" userId="a4e5d346-f1ab-4ce7-878b-6a91fb635c99" providerId="ADAL" clId="{39748617-E20E-4B4D-887D-D5FDE2CF782D}" dt="2022-05-18T09:58:51.053" v="1736" actId="1076"/>
        <pc:sldMkLst>
          <pc:docMk/>
          <pc:sldMk cId="2730907295" sldId="259"/>
        </pc:sldMkLst>
        <pc:spChg chg="mod">
          <ac:chgData name="Shaun Nielsen (Ministry of Health)" userId="a4e5d346-f1ab-4ce7-878b-6a91fb635c99" providerId="ADAL" clId="{39748617-E20E-4B4D-887D-D5FDE2CF782D}" dt="2022-05-18T08:39:12.687" v="636" actId="6549"/>
          <ac:spMkLst>
            <pc:docMk/>
            <pc:sldMk cId="2730907295" sldId="259"/>
            <ac:spMk id="2" creationId="{DF909DF4-3420-433A-8EE9-CC064E0B60E0}"/>
          </ac:spMkLst>
        </pc:spChg>
        <pc:spChg chg="mod">
          <ac:chgData name="Shaun Nielsen (Ministry of Health)" userId="a4e5d346-f1ab-4ce7-878b-6a91fb635c99" providerId="ADAL" clId="{39748617-E20E-4B4D-887D-D5FDE2CF782D}" dt="2022-05-18T09:58:46.687" v="1735" actId="113"/>
          <ac:spMkLst>
            <pc:docMk/>
            <pc:sldMk cId="2730907295" sldId="259"/>
            <ac:spMk id="3" creationId="{3011175B-0E6F-4AEF-B9C4-3C3AA738EF14}"/>
          </ac:spMkLst>
        </pc:spChg>
        <pc:spChg chg="mod">
          <ac:chgData name="Shaun Nielsen (Ministry of Health)" userId="a4e5d346-f1ab-4ce7-878b-6a91fb635c99" providerId="ADAL" clId="{39748617-E20E-4B4D-887D-D5FDE2CF782D}" dt="2022-05-18T08:30:16.363" v="385" actId="1076"/>
          <ac:spMkLst>
            <pc:docMk/>
            <pc:sldMk cId="2730907295" sldId="259"/>
            <ac:spMk id="5" creationId="{1F282A17-605E-4895-B6FA-BA14F6F9EA85}"/>
          </ac:spMkLst>
        </pc:spChg>
        <pc:spChg chg="mod">
          <ac:chgData name="Shaun Nielsen (Ministry of Health)" userId="a4e5d346-f1ab-4ce7-878b-6a91fb635c99" providerId="ADAL" clId="{39748617-E20E-4B4D-887D-D5FDE2CF782D}" dt="2022-05-18T09:58:51.053" v="1736" actId="1076"/>
          <ac:spMkLst>
            <pc:docMk/>
            <pc:sldMk cId="2730907295" sldId="259"/>
            <ac:spMk id="6" creationId="{3B183731-D91C-464B-A883-9A38DCF4F03A}"/>
          </ac:spMkLst>
        </pc:spChg>
      </pc:sldChg>
      <pc:sldChg chg="addSp delSp modSp add mod">
        <pc:chgData name="Shaun Nielsen (Ministry of Health)" userId="a4e5d346-f1ab-4ce7-878b-6a91fb635c99" providerId="ADAL" clId="{39748617-E20E-4B4D-887D-D5FDE2CF782D}" dt="2022-05-18T08:39:10.256" v="633" actId="6549"/>
        <pc:sldMkLst>
          <pc:docMk/>
          <pc:sldMk cId="2258755804" sldId="260"/>
        </pc:sldMkLst>
        <pc:spChg chg="mod">
          <ac:chgData name="Shaun Nielsen (Ministry of Health)" userId="a4e5d346-f1ab-4ce7-878b-6a91fb635c99" providerId="ADAL" clId="{39748617-E20E-4B4D-887D-D5FDE2CF782D}" dt="2022-05-18T08:39:10.256" v="633" actId="6549"/>
          <ac:spMkLst>
            <pc:docMk/>
            <pc:sldMk cId="2258755804" sldId="260"/>
            <ac:spMk id="2" creationId="{DF909DF4-3420-433A-8EE9-CC064E0B60E0}"/>
          </ac:spMkLst>
        </pc:spChg>
        <pc:spChg chg="mod">
          <ac:chgData name="Shaun Nielsen (Ministry of Health)" userId="a4e5d346-f1ab-4ce7-878b-6a91fb635c99" providerId="ADAL" clId="{39748617-E20E-4B4D-887D-D5FDE2CF782D}" dt="2022-05-18T08:26:39.801" v="197" actId="20577"/>
          <ac:spMkLst>
            <pc:docMk/>
            <pc:sldMk cId="2258755804" sldId="260"/>
            <ac:spMk id="3" creationId="{3011175B-0E6F-4AEF-B9C4-3C3AA738EF14}"/>
          </ac:spMkLst>
        </pc:spChg>
        <pc:spChg chg="add mod">
          <ac:chgData name="Shaun Nielsen (Ministry of Health)" userId="a4e5d346-f1ab-4ce7-878b-6a91fb635c99" providerId="ADAL" clId="{39748617-E20E-4B4D-887D-D5FDE2CF782D}" dt="2022-05-18T08:25:04.940" v="56" actId="1076"/>
          <ac:spMkLst>
            <pc:docMk/>
            <pc:sldMk cId="2258755804" sldId="260"/>
            <ac:spMk id="5" creationId="{7E343115-F4CC-42F2-9608-2BA29A9969C0}"/>
          </ac:spMkLst>
        </pc:spChg>
        <pc:spChg chg="del">
          <ac:chgData name="Shaun Nielsen (Ministry of Health)" userId="a4e5d346-f1ab-4ce7-878b-6a91fb635c99" providerId="ADAL" clId="{39748617-E20E-4B4D-887D-D5FDE2CF782D}" dt="2022-05-18T08:21:05.320" v="22" actId="478"/>
          <ac:spMkLst>
            <pc:docMk/>
            <pc:sldMk cId="2258755804" sldId="260"/>
            <ac:spMk id="8" creationId="{101ABCDA-CF3A-43E9-AE5E-0FB37F73B659}"/>
          </ac:spMkLst>
        </pc:spChg>
      </pc:sldChg>
      <pc:sldChg chg="addSp delSp modSp new mod">
        <pc:chgData name="Shaun Nielsen (Ministry of Health)" userId="a4e5d346-f1ab-4ce7-878b-6a91fb635c99" providerId="ADAL" clId="{39748617-E20E-4B4D-887D-D5FDE2CF782D}" dt="2022-05-18T08:39:15.242" v="639" actId="6549"/>
        <pc:sldMkLst>
          <pc:docMk/>
          <pc:sldMk cId="1939124363" sldId="261"/>
        </pc:sldMkLst>
        <pc:spChg chg="mod">
          <ac:chgData name="Shaun Nielsen (Ministry of Health)" userId="a4e5d346-f1ab-4ce7-878b-6a91fb635c99" providerId="ADAL" clId="{39748617-E20E-4B4D-887D-D5FDE2CF782D}" dt="2022-05-18T08:39:15.242" v="639" actId="6549"/>
          <ac:spMkLst>
            <pc:docMk/>
            <pc:sldMk cId="1939124363" sldId="261"/>
            <ac:spMk id="2" creationId="{448D4408-6A11-43F2-B7C1-9FC74108057A}"/>
          </ac:spMkLst>
        </pc:spChg>
        <pc:spChg chg="mod">
          <ac:chgData name="Shaun Nielsen (Ministry of Health)" userId="a4e5d346-f1ab-4ce7-878b-6a91fb635c99" providerId="ADAL" clId="{39748617-E20E-4B4D-887D-D5FDE2CF782D}" dt="2022-05-18T08:38:11.870" v="574" actId="1038"/>
          <ac:spMkLst>
            <pc:docMk/>
            <pc:sldMk cId="1939124363" sldId="261"/>
            <ac:spMk id="3" creationId="{4AC8D8C4-6C68-417F-A682-8D4A95E1F7E9}"/>
          </ac:spMkLst>
        </pc:spChg>
        <pc:picChg chg="add del mod">
          <ac:chgData name="Shaun Nielsen (Ministry of Health)" userId="a4e5d346-f1ab-4ce7-878b-6a91fb635c99" providerId="ADAL" clId="{39748617-E20E-4B4D-887D-D5FDE2CF782D}" dt="2022-05-18T08:33:20.470" v="440" actId="478"/>
          <ac:picMkLst>
            <pc:docMk/>
            <pc:sldMk cId="1939124363" sldId="261"/>
            <ac:picMk id="5" creationId="{C112D8A6-2E06-4604-A045-83AA8D300384}"/>
          </ac:picMkLst>
        </pc:picChg>
        <pc:picChg chg="add del mod modCrop">
          <ac:chgData name="Shaun Nielsen (Ministry of Health)" userId="a4e5d346-f1ab-4ce7-878b-6a91fb635c99" providerId="ADAL" clId="{39748617-E20E-4B4D-887D-D5FDE2CF782D}" dt="2022-05-18T08:35:19.034" v="449" actId="478"/>
          <ac:picMkLst>
            <pc:docMk/>
            <pc:sldMk cId="1939124363" sldId="261"/>
            <ac:picMk id="7" creationId="{58C44348-2B38-428B-869A-617510E600A6}"/>
          </ac:picMkLst>
        </pc:picChg>
        <pc:picChg chg="add mod">
          <ac:chgData name="Shaun Nielsen (Ministry of Health)" userId="a4e5d346-f1ab-4ce7-878b-6a91fb635c99" providerId="ADAL" clId="{39748617-E20E-4B4D-887D-D5FDE2CF782D}" dt="2022-05-18T08:38:16.259" v="576" actId="1076"/>
          <ac:picMkLst>
            <pc:docMk/>
            <pc:sldMk cId="1939124363" sldId="261"/>
            <ac:picMk id="9" creationId="{E9DB3C5C-A4DD-48BE-B5B2-25E951D551CE}"/>
          </ac:picMkLst>
        </pc:picChg>
      </pc:sldChg>
      <pc:sldChg chg="addSp delSp modSp new mod modClrScheme chgLayout">
        <pc:chgData name="Shaun Nielsen (Ministry of Health)" userId="a4e5d346-f1ab-4ce7-878b-6a91fb635c99" providerId="ADAL" clId="{39748617-E20E-4B4D-887D-D5FDE2CF782D}" dt="2022-05-18T08:56:07.309" v="1229" actId="20577"/>
        <pc:sldMkLst>
          <pc:docMk/>
          <pc:sldMk cId="3547347608" sldId="262"/>
        </pc:sldMkLst>
        <pc:spChg chg="del mod ord">
          <ac:chgData name="Shaun Nielsen (Ministry of Health)" userId="a4e5d346-f1ab-4ce7-878b-6a91fb635c99" providerId="ADAL" clId="{39748617-E20E-4B4D-887D-D5FDE2CF782D}" dt="2022-05-18T08:38:34.231" v="578" actId="700"/>
          <ac:spMkLst>
            <pc:docMk/>
            <pc:sldMk cId="3547347608" sldId="262"/>
            <ac:spMk id="2" creationId="{092F3DBC-6A7E-4C94-BC5C-BCAB4EC74A58}"/>
          </ac:spMkLst>
        </pc:spChg>
        <pc:spChg chg="del mod ord">
          <ac:chgData name="Shaun Nielsen (Ministry of Health)" userId="a4e5d346-f1ab-4ce7-878b-6a91fb635c99" providerId="ADAL" clId="{39748617-E20E-4B4D-887D-D5FDE2CF782D}" dt="2022-05-18T08:38:34.231" v="578" actId="700"/>
          <ac:spMkLst>
            <pc:docMk/>
            <pc:sldMk cId="3547347608" sldId="262"/>
            <ac:spMk id="3" creationId="{666BC79A-0521-47E8-8C38-497FB02C60E4}"/>
          </ac:spMkLst>
        </pc:spChg>
        <pc:spChg chg="add mod ord">
          <ac:chgData name="Shaun Nielsen (Ministry of Health)" userId="a4e5d346-f1ab-4ce7-878b-6a91fb635c99" providerId="ADAL" clId="{39748617-E20E-4B4D-887D-D5FDE2CF782D}" dt="2022-05-18T08:38:38.068" v="591" actId="20577"/>
          <ac:spMkLst>
            <pc:docMk/>
            <pc:sldMk cId="3547347608" sldId="262"/>
            <ac:spMk id="4" creationId="{F87468DB-5E08-49C6-86F4-5E8A6C7A63C3}"/>
          </ac:spMkLst>
        </pc:spChg>
        <pc:spChg chg="add mod ord">
          <ac:chgData name="Shaun Nielsen (Ministry of Health)" userId="a4e5d346-f1ab-4ce7-878b-6a91fb635c99" providerId="ADAL" clId="{39748617-E20E-4B4D-887D-D5FDE2CF782D}" dt="2022-05-18T08:56:07.309" v="1229" actId="20577"/>
          <ac:spMkLst>
            <pc:docMk/>
            <pc:sldMk cId="3547347608" sldId="262"/>
            <ac:spMk id="5" creationId="{A9996132-B727-43D4-B1EA-16F50C4B3EE0}"/>
          </ac:spMkLst>
        </pc:spChg>
      </pc:sldChg>
      <pc:sldChg chg="addSp delSp modSp new mod modClrScheme chgLayout">
        <pc:chgData name="Shaun Nielsen (Ministry of Health)" userId="a4e5d346-f1ab-4ce7-878b-6a91fb635c99" providerId="ADAL" clId="{39748617-E20E-4B4D-887D-D5FDE2CF782D}" dt="2022-05-18T08:38:57.811" v="624" actId="20577"/>
        <pc:sldMkLst>
          <pc:docMk/>
          <pc:sldMk cId="1975304201" sldId="263"/>
        </pc:sldMkLst>
        <pc:spChg chg="del mod ord">
          <ac:chgData name="Shaun Nielsen (Ministry of Health)" userId="a4e5d346-f1ab-4ce7-878b-6a91fb635c99" providerId="ADAL" clId="{39748617-E20E-4B4D-887D-D5FDE2CF782D}" dt="2022-05-18T08:38:48.663" v="593" actId="700"/>
          <ac:spMkLst>
            <pc:docMk/>
            <pc:sldMk cId="1975304201" sldId="263"/>
            <ac:spMk id="2" creationId="{3B5EF3F8-3EAD-4D50-BF7F-AE5E1DEF4DAC}"/>
          </ac:spMkLst>
        </pc:spChg>
        <pc:spChg chg="del mod ord">
          <ac:chgData name="Shaun Nielsen (Ministry of Health)" userId="a4e5d346-f1ab-4ce7-878b-6a91fb635c99" providerId="ADAL" clId="{39748617-E20E-4B4D-887D-D5FDE2CF782D}" dt="2022-05-18T08:38:48.663" v="593" actId="700"/>
          <ac:spMkLst>
            <pc:docMk/>
            <pc:sldMk cId="1975304201" sldId="263"/>
            <ac:spMk id="3" creationId="{9318B56A-9241-4EC4-9E59-99234FF1EC16}"/>
          </ac:spMkLst>
        </pc:spChg>
        <pc:spChg chg="add mod ord">
          <ac:chgData name="Shaun Nielsen (Ministry of Health)" userId="a4e5d346-f1ab-4ce7-878b-6a91fb635c99" providerId="ADAL" clId="{39748617-E20E-4B4D-887D-D5FDE2CF782D}" dt="2022-05-18T08:38:53.926" v="615" actId="20577"/>
          <ac:spMkLst>
            <pc:docMk/>
            <pc:sldMk cId="1975304201" sldId="263"/>
            <ac:spMk id="4" creationId="{DED49DD7-AA54-4BF9-9A97-95AA0C8234BD}"/>
          </ac:spMkLst>
        </pc:spChg>
        <pc:spChg chg="add mod ord">
          <ac:chgData name="Shaun Nielsen (Ministry of Health)" userId="a4e5d346-f1ab-4ce7-878b-6a91fb635c99" providerId="ADAL" clId="{39748617-E20E-4B4D-887D-D5FDE2CF782D}" dt="2022-05-18T08:38:57.811" v="624" actId="20577"/>
          <ac:spMkLst>
            <pc:docMk/>
            <pc:sldMk cId="1975304201" sldId="263"/>
            <ac:spMk id="5" creationId="{ADD51FCD-F9FC-4E0C-B21F-BA447C84BE7A}"/>
          </ac:spMkLst>
        </pc:spChg>
      </pc:sldChg>
      <pc:sldChg chg="addSp delSp modSp add mod">
        <pc:chgData name="Shaun Nielsen (Ministry of Health)" userId="a4e5d346-f1ab-4ce7-878b-6a91fb635c99" providerId="ADAL" clId="{39748617-E20E-4B4D-887D-D5FDE2CF782D}" dt="2022-05-18T08:55:52.115" v="1220" actId="1035"/>
        <pc:sldMkLst>
          <pc:docMk/>
          <pc:sldMk cId="475856455" sldId="264"/>
        </pc:sldMkLst>
        <pc:spChg chg="mod">
          <ac:chgData name="Shaun Nielsen (Ministry of Health)" userId="a4e5d346-f1ab-4ce7-878b-6a91fb635c99" providerId="ADAL" clId="{39748617-E20E-4B4D-887D-D5FDE2CF782D}" dt="2022-05-18T08:44:09.926" v="696" actId="113"/>
          <ac:spMkLst>
            <pc:docMk/>
            <pc:sldMk cId="475856455" sldId="264"/>
            <ac:spMk id="2" creationId="{DF909DF4-3420-433A-8EE9-CC064E0B60E0}"/>
          </ac:spMkLst>
        </pc:spChg>
        <pc:spChg chg="mod">
          <ac:chgData name="Shaun Nielsen (Ministry of Health)" userId="a4e5d346-f1ab-4ce7-878b-6a91fb635c99" providerId="ADAL" clId="{39748617-E20E-4B4D-887D-D5FDE2CF782D}" dt="2022-05-18T08:55:44.592" v="1211"/>
          <ac:spMkLst>
            <pc:docMk/>
            <pc:sldMk cId="475856455" sldId="264"/>
            <ac:spMk id="3" creationId="{3011175B-0E6F-4AEF-B9C4-3C3AA738EF14}"/>
          </ac:spMkLst>
        </pc:spChg>
        <pc:spChg chg="del">
          <ac:chgData name="Shaun Nielsen (Ministry of Health)" userId="a4e5d346-f1ab-4ce7-878b-6a91fb635c99" providerId="ADAL" clId="{39748617-E20E-4B4D-887D-D5FDE2CF782D}" dt="2022-05-18T08:43:07.933" v="663" actId="478"/>
          <ac:spMkLst>
            <pc:docMk/>
            <pc:sldMk cId="475856455" sldId="264"/>
            <ac:spMk id="5" creationId="{7E343115-F4CC-42F2-9608-2BA29A9969C0}"/>
          </ac:spMkLst>
        </pc:spChg>
        <pc:spChg chg="add mod">
          <ac:chgData name="Shaun Nielsen (Ministry of Health)" userId="a4e5d346-f1ab-4ce7-878b-6a91fb635c99" providerId="ADAL" clId="{39748617-E20E-4B4D-887D-D5FDE2CF782D}" dt="2022-05-18T08:54:38.695" v="1121" actId="6549"/>
          <ac:spMkLst>
            <pc:docMk/>
            <pc:sldMk cId="475856455" sldId="264"/>
            <ac:spMk id="18" creationId="{15558A97-A6E4-4FFB-98DD-513E579D12A6}"/>
          </ac:spMkLst>
        </pc:spChg>
        <pc:spChg chg="add mod">
          <ac:chgData name="Shaun Nielsen (Ministry of Health)" userId="a4e5d346-f1ab-4ce7-878b-6a91fb635c99" providerId="ADAL" clId="{39748617-E20E-4B4D-887D-D5FDE2CF782D}" dt="2022-05-18T08:53:33.399" v="1010" actId="164"/>
          <ac:spMkLst>
            <pc:docMk/>
            <pc:sldMk cId="475856455" sldId="264"/>
            <ac:spMk id="19" creationId="{2B829408-EE75-4068-9D21-1E181357DCC6}"/>
          </ac:spMkLst>
        </pc:spChg>
        <pc:spChg chg="add mod">
          <ac:chgData name="Shaun Nielsen (Ministry of Health)" userId="a4e5d346-f1ab-4ce7-878b-6a91fb635c99" providerId="ADAL" clId="{39748617-E20E-4B4D-887D-D5FDE2CF782D}" dt="2022-05-18T08:53:33.399" v="1010" actId="164"/>
          <ac:spMkLst>
            <pc:docMk/>
            <pc:sldMk cId="475856455" sldId="264"/>
            <ac:spMk id="20" creationId="{7EAC1A21-A1B6-4359-877A-A13EB0E38BB6}"/>
          </ac:spMkLst>
        </pc:spChg>
        <pc:grpChg chg="add mod">
          <ac:chgData name="Shaun Nielsen (Ministry of Health)" userId="a4e5d346-f1ab-4ce7-878b-6a91fb635c99" providerId="ADAL" clId="{39748617-E20E-4B4D-887D-D5FDE2CF782D}" dt="2022-05-18T08:55:52.115" v="1220" actId="1035"/>
          <ac:grpSpMkLst>
            <pc:docMk/>
            <pc:sldMk cId="475856455" sldId="264"/>
            <ac:grpSpMk id="21" creationId="{BA1D901B-BBFB-47A6-A792-C9C36A9BB5EE}"/>
          </ac:grpSpMkLst>
        </pc:grpChg>
        <pc:graphicFrameChg chg="add del mod modGraphic">
          <ac:chgData name="Shaun Nielsen (Ministry of Health)" userId="a4e5d346-f1ab-4ce7-878b-6a91fb635c99" providerId="ADAL" clId="{39748617-E20E-4B4D-887D-D5FDE2CF782D}" dt="2022-05-18T08:49:58.490" v="936" actId="478"/>
          <ac:graphicFrameMkLst>
            <pc:docMk/>
            <pc:sldMk cId="475856455" sldId="264"/>
            <ac:graphicFrameMk id="4" creationId="{ADB13BAB-F3B2-4166-925F-AFCF86603E01}"/>
          </ac:graphicFrameMkLst>
        </pc:graphicFrameChg>
        <pc:picChg chg="add del">
          <ac:chgData name="Shaun Nielsen (Ministry of Health)" userId="a4e5d346-f1ab-4ce7-878b-6a91fb635c99" providerId="ADAL" clId="{39748617-E20E-4B4D-887D-D5FDE2CF782D}" dt="2022-05-18T08:48:53.944" v="933" actId="21"/>
          <ac:picMkLst>
            <pc:docMk/>
            <pc:sldMk cId="475856455" sldId="264"/>
            <ac:picMk id="7" creationId="{2072E631-4E48-4E23-B2D3-C9C4E387997A}"/>
          </ac:picMkLst>
        </pc:picChg>
        <pc:picChg chg="add del">
          <ac:chgData name="Shaun Nielsen (Ministry of Health)" userId="a4e5d346-f1ab-4ce7-878b-6a91fb635c99" providerId="ADAL" clId="{39748617-E20E-4B4D-887D-D5FDE2CF782D}" dt="2022-05-18T08:49:17.547" v="935" actId="478"/>
          <ac:picMkLst>
            <pc:docMk/>
            <pc:sldMk cId="475856455" sldId="264"/>
            <ac:picMk id="8" creationId="{58B9E4FB-1EF8-4B14-95E7-0796E305751F}"/>
          </ac:picMkLst>
        </pc:picChg>
        <pc:picChg chg="add del mod">
          <ac:chgData name="Shaun Nielsen (Ministry of Health)" userId="a4e5d346-f1ab-4ce7-878b-6a91fb635c99" providerId="ADAL" clId="{39748617-E20E-4B4D-887D-D5FDE2CF782D}" dt="2022-05-18T08:52:09.814" v="958" actId="478"/>
          <ac:picMkLst>
            <pc:docMk/>
            <pc:sldMk cId="475856455" sldId="264"/>
            <ac:picMk id="9" creationId="{2AFB96DA-7D50-436E-AF79-F7873B3D0EE1}"/>
          </ac:picMkLst>
        </pc:picChg>
        <pc:picChg chg="add del mod">
          <ac:chgData name="Shaun Nielsen (Ministry of Health)" userId="a4e5d346-f1ab-4ce7-878b-6a91fb635c99" providerId="ADAL" clId="{39748617-E20E-4B4D-887D-D5FDE2CF782D}" dt="2022-05-18T08:51:28.654" v="948" actId="478"/>
          <ac:picMkLst>
            <pc:docMk/>
            <pc:sldMk cId="475856455" sldId="264"/>
            <ac:picMk id="11" creationId="{57B7A921-F03A-41EA-B405-23F4FA318471}"/>
          </ac:picMkLst>
        </pc:picChg>
        <pc:picChg chg="add mod">
          <ac:chgData name="Shaun Nielsen (Ministry of Health)" userId="a4e5d346-f1ab-4ce7-878b-6a91fb635c99" providerId="ADAL" clId="{39748617-E20E-4B4D-887D-D5FDE2CF782D}" dt="2022-05-18T08:53:33.399" v="1010" actId="164"/>
          <ac:picMkLst>
            <pc:docMk/>
            <pc:sldMk cId="475856455" sldId="264"/>
            <ac:picMk id="13" creationId="{765C9505-CF69-42FA-BEAE-4DA340285A12}"/>
          </ac:picMkLst>
        </pc:picChg>
        <pc:picChg chg="add mod">
          <ac:chgData name="Shaun Nielsen (Ministry of Health)" userId="a4e5d346-f1ab-4ce7-878b-6a91fb635c99" providerId="ADAL" clId="{39748617-E20E-4B4D-887D-D5FDE2CF782D}" dt="2022-05-18T08:53:33.399" v="1010" actId="164"/>
          <ac:picMkLst>
            <pc:docMk/>
            <pc:sldMk cId="475856455" sldId="264"/>
            <ac:picMk id="15" creationId="{6C0F2630-4BEC-4CBC-A5A4-CBC185C64924}"/>
          </ac:picMkLst>
        </pc:picChg>
        <pc:picChg chg="add mod">
          <ac:chgData name="Shaun Nielsen (Ministry of Health)" userId="a4e5d346-f1ab-4ce7-878b-6a91fb635c99" providerId="ADAL" clId="{39748617-E20E-4B4D-887D-D5FDE2CF782D}" dt="2022-05-18T08:53:33.399" v="1010" actId="164"/>
          <ac:picMkLst>
            <pc:docMk/>
            <pc:sldMk cId="475856455" sldId="264"/>
            <ac:picMk id="17" creationId="{476DD86B-E434-4F12-BE2A-84DD441B502C}"/>
          </ac:picMkLst>
        </pc:picChg>
      </pc:sldChg>
      <pc:sldChg chg="addSp delSp modSp new mod modClrScheme chgLayout">
        <pc:chgData name="Shaun Nielsen (Ministry of Health)" userId="a4e5d346-f1ab-4ce7-878b-6a91fb635c99" providerId="ADAL" clId="{39748617-E20E-4B4D-887D-D5FDE2CF782D}" dt="2022-05-18T09:02:57.701" v="1692" actId="20577"/>
        <pc:sldMkLst>
          <pc:docMk/>
          <pc:sldMk cId="2698185015" sldId="265"/>
        </pc:sldMkLst>
        <pc:spChg chg="del mod ord">
          <ac:chgData name="Shaun Nielsen (Ministry of Health)" userId="a4e5d346-f1ab-4ce7-878b-6a91fb635c99" providerId="ADAL" clId="{39748617-E20E-4B4D-887D-D5FDE2CF782D}" dt="2022-05-18T08:57:05.827" v="1231" actId="700"/>
          <ac:spMkLst>
            <pc:docMk/>
            <pc:sldMk cId="2698185015" sldId="265"/>
            <ac:spMk id="2" creationId="{27A4B292-73DF-4226-BCE5-3962F0FB2766}"/>
          </ac:spMkLst>
        </pc:spChg>
        <pc:spChg chg="del mod ord">
          <ac:chgData name="Shaun Nielsen (Ministry of Health)" userId="a4e5d346-f1ab-4ce7-878b-6a91fb635c99" providerId="ADAL" clId="{39748617-E20E-4B4D-887D-D5FDE2CF782D}" dt="2022-05-18T08:57:05.827" v="1231" actId="700"/>
          <ac:spMkLst>
            <pc:docMk/>
            <pc:sldMk cId="2698185015" sldId="265"/>
            <ac:spMk id="3" creationId="{779ED928-B08E-4A50-A6B0-E19881A67EED}"/>
          </ac:spMkLst>
        </pc:spChg>
        <pc:spChg chg="add mod ord">
          <ac:chgData name="Shaun Nielsen (Ministry of Health)" userId="a4e5d346-f1ab-4ce7-878b-6a91fb635c99" providerId="ADAL" clId="{39748617-E20E-4B4D-887D-D5FDE2CF782D}" dt="2022-05-18T08:57:19.115" v="1244" actId="20577"/>
          <ac:spMkLst>
            <pc:docMk/>
            <pc:sldMk cId="2698185015" sldId="265"/>
            <ac:spMk id="4" creationId="{C2842CDF-1A4D-43AE-AE95-BF260CF37F28}"/>
          </ac:spMkLst>
        </pc:spChg>
        <pc:spChg chg="add mod ord">
          <ac:chgData name="Shaun Nielsen (Ministry of Health)" userId="a4e5d346-f1ab-4ce7-878b-6a91fb635c99" providerId="ADAL" clId="{39748617-E20E-4B4D-887D-D5FDE2CF782D}" dt="2022-05-18T09:02:57.701" v="1692" actId="20577"/>
          <ac:spMkLst>
            <pc:docMk/>
            <pc:sldMk cId="2698185015" sldId="265"/>
            <ac:spMk id="5" creationId="{83D10FE5-E64E-4950-A86C-C4B33E465E27}"/>
          </ac:spMkLst>
        </pc:spChg>
      </pc:sldChg>
      <pc:sldChg chg="addSp modSp new mod">
        <pc:chgData name="Shaun Nielsen (Ministry of Health)" userId="a4e5d346-f1ab-4ce7-878b-6a91fb635c99" providerId="ADAL" clId="{39748617-E20E-4B4D-887D-D5FDE2CF782D}" dt="2022-05-18T10:05:50.576" v="1984" actId="1076"/>
        <pc:sldMkLst>
          <pc:docMk/>
          <pc:sldMk cId="1551680702" sldId="266"/>
        </pc:sldMkLst>
        <pc:spChg chg="mod">
          <ac:chgData name="Shaun Nielsen (Ministry of Health)" userId="a4e5d346-f1ab-4ce7-878b-6a91fb635c99" providerId="ADAL" clId="{39748617-E20E-4B4D-887D-D5FDE2CF782D}" dt="2022-05-18T10:03:42.947" v="1895" actId="20577"/>
          <ac:spMkLst>
            <pc:docMk/>
            <pc:sldMk cId="1551680702" sldId="266"/>
            <ac:spMk id="2" creationId="{E1FF8AB5-8825-4D5F-A0DE-EDBB219D9D47}"/>
          </ac:spMkLst>
        </pc:spChg>
        <pc:spChg chg="mod">
          <ac:chgData name="Shaun Nielsen (Ministry of Health)" userId="a4e5d346-f1ab-4ce7-878b-6a91fb635c99" providerId="ADAL" clId="{39748617-E20E-4B4D-887D-D5FDE2CF782D}" dt="2022-05-18T10:05:33.312" v="1977" actId="13926"/>
          <ac:spMkLst>
            <pc:docMk/>
            <pc:sldMk cId="1551680702" sldId="266"/>
            <ac:spMk id="3" creationId="{05F7A01A-CFCD-4492-BD78-1E0BD0F299E6}"/>
          </ac:spMkLst>
        </pc:spChg>
        <pc:spChg chg="add mod">
          <ac:chgData name="Shaun Nielsen (Ministry of Health)" userId="a4e5d346-f1ab-4ce7-878b-6a91fb635c99" providerId="ADAL" clId="{39748617-E20E-4B4D-887D-D5FDE2CF782D}" dt="2022-05-18T10:04:02.026" v="1898" actId="164"/>
          <ac:spMkLst>
            <pc:docMk/>
            <pc:sldMk cId="1551680702" sldId="266"/>
            <ac:spMk id="8" creationId="{8859FB6E-D59D-4A5F-8EC3-56CE0ED03361}"/>
          </ac:spMkLst>
        </pc:spChg>
        <pc:spChg chg="add mod">
          <ac:chgData name="Shaun Nielsen (Ministry of Health)" userId="a4e5d346-f1ab-4ce7-878b-6a91fb635c99" providerId="ADAL" clId="{39748617-E20E-4B4D-887D-D5FDE2CF782D}" dt="2022-05-18T10:05:50.576" v="1984" actId="1076"/>
          <ac:spMkLst>
            <pc:docMk/>
            <pc:sldMk cId="1551680702" sldId="266"/>
            <ac:spMk id="10" creationId="{CA76B991-A6BE-4D24-B056-EEA73AAED093}"/>
          </ac:spMkLst>
        </pc:spChg>
        <pc:grpChg chg="add mod">
          <ac:chgData name="Shaun Nielsen (Ministry of Health)" userId="a4e5d346-f1ab-4ce7-878b-6a91fb635c99" providerId="ADAL" clId="{39748617-E20E-4B4D-887D-D5FDE2CF782D}" dt="2022-05-18T10:04:02.026" v="1898" actId="164"/>
          <ac:grpSpMkLst>
            <pc:docMk/>
            <pc:sldMk cId="1551680702" sldId="266"/>
            <ac:grpSpMk id="9" creationId="{AB5218CE-36C4-4E9D-B6DD-2C2DEF28FCC1}"/>
          </ac:grpSpMkLst>
        </pc:grpChg>
        <pc:picChg chg="add mod">
          <ac:chgData name="Shaun Nielsen (Ministry of Health)" userId="a4e5d346-f1ab-4ce7-878b-6a91fb635c99" providerId="ADAL" clId="{39748617-E20E-4B4D-887D-D5FDE2CF782D}" dt="2022-05-18T10:04:42.545" v="1899" actId="1076"/>
          <ac:picMkLst>
            <pc:docMk/>
            <pc:sldMk cId="1551680702" sldId="266"/>
            <ac:picMk id="5" creationId="{2F7236E4-2489-44B0-8BF7-33E2BDB9F422}"/>
          </ac:picMkLst>
        </pc:picChg>
        <pc:picChg chg="add mod">
          <ac:chgData name="Shaun Nielsen (Ministry of Health)" userId="a4e5d346-f1ab-4ce7-878b-6a91fb635c99" providerId="ADAL" clId="{39748617-E20E-4B4D-887D-D5FDE2CF782D}" dt="2022-05-18T10:04:02.026" v="1898" actId="164"/>
          <ac:picMkLst>
            <pc:docMk/>
            <pc:sldMk cId="1551680702" sldId="266"/>
            <ac:picMk id="7" creationId="{5E5C8EDA-6D52-4711-9266-0E8663BDE4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7BE2-30D2-48C0-9E95-04BAB70A4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09D57-ABC5-4658-91FB-8FC18E71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31CC-16A8-460D-8CB3-EC32CB81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63D8-C88F-40D9-A0A9-88D0C04A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095F-0856-4B02-ACF8-3F4F9681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9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B4D8-6BC6-4D55-B968-E416F0BC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D89AA-7BF5-49DC-BBC2-CDF95261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CC61F-C143-4AC8-9186-57D0DDCE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D62D-5760-4D38-9BCD-1DC0F81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0931A-51A3-4FEC-91BB-B807DB87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97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DC439-347D-46B7-8CAD-EA375151F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5891-38A3-4A3B-9841-2D3984ADA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20C1-F04A-4CB8-A562-2A2387B4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E822-233B-4A85-9ED6-6331F8F0B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F2FD-BC95-4A9D-A776-388DBBC0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1A97-DBA6-423D-91E2-C6A74F0E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92C9-1AAA-4922-B296-F541C846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CCDC-3B9F-4537-8440-D7660742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B4C4-45D8-49BF-ABD4-B7452333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0903-F7FD-44D8-B2D1-D0769698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85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CAC-841D-4F99-9924-5F0CC762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1BEE0-A4DD-4614-9AF8-91176A61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38D30-D463-49C3-BE2F-241090E1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5A6E-DDA6-4835-9884-4DB88571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6C69-FC60-461C-A81A-EF0BE102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81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8B0F-BDBA-4A19-8303-3A6CC861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A163A-A0BA-4A7D-9CB1-2B830C848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FBF54-20E7-4F99-B60D-ADDF94FC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4F92-4C32-44F6-9ECB-3EBEA0FF4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03CF-B8F1-47DD-8819-33C56A72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2471-FEEC-4AC9-923B-A180D43F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444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D713-15BF-445E-BE2F-B9E97D47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0E4-C70D-4663-B1C2-89CA7FFCD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8ECF4-67ED-46FA-9A90-D5472A9A8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DB729-39EB-4ED5-A3E3-15F26E756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6BF33-4554-4546-8752-2E7273BDF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A23C0-2CC3-4E02-B1FB-0A69CFFA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29598-9FA0-456B-B616-3656F305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AF699-9870-4D2B-80DA-D0F61793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34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B232-A95C-4F61-9202-AB39FBAF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477AA-0C46-40FE-B2CD-4381877A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673FA-03DB-4B16-889B-13CAFA31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A6CD9-2A1E-4EA4-82A2-910632E0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67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FAC22-A8E6-4F8F-8256-4908CD3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20F21-2C2C-408B-A506-2945B60E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C3691-49D0-449B-9F8F-37BEA792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78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5B79-9390-4A14-924E-07712539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359F-C1D7-42FE-8070-37B28F85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44CA9-0C7E-46B5-B2FB-0B3573377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F7F8A-9F4C-4542-9305-060EDFDD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DB06-076A-4FB2-B49D-A63BA4D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1DEC-32E7-4B38-B3A2-32DB6552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0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ADD-C7E0-4175-BE16-4A91F1E1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DDC23-BACA-4FED-B36C-5D71DBD6B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81C6-8358-4FF3-B345-C3AF42D1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A9077-0F39-4C7F-BB83-5AC4A268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324B-443F-4260-BB6C-EC14D228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57DFE-ED12-49FE-98AB-F8938563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7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F038-3B2B-41C2-A49D-34798EBA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A5BEE-2DA4-4462-94AB-9E2F3B45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D7E8-3391-4D40-B159-A1E40B342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18D58-BA84-42AB-83C0-4A6865A91053}" type="datetimeFigureOut">
              <a:rPr lang="en-AU" smtClean="0"/>
              <a:t>18/05/2022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5F76-3E16-4D30-BF30-C34475CC5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89E0-32F3-4D04-85A6-AE469AB60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981B-4265-477C-B9D4-81A15CCBDC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9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CE87-B252-4BBE-BC30-2D6BB187F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Group</a:t>
            </a:r>
            <a:br>
              <a:rPr lang="en-US" dirty="0"/>
            </a:br>
            <a:r>
              <a:rPr lang="en-US" dirty="0"/>
              <a:t>Data import/export &amp; cleaning</a:t>
            </a:r>
            <a:br>
              <a:rPr lang="en-US" dirty="0"/>
            </a:br>
            <a:r>
              <a:rPr lang="en-US" dirty="0"/>
              <a:t>Epi handbook Ch 7 &amp; 8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D957-7D09-4B97-A024-2AB7C2C67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dirty="0"/>
              <a:t>Shaun Nielsen</a:t>
            </a:r>
          </a:p>
          <a:p>
            <a:r>
              <a:rPr lang="en-US" dirty="0"/>
              <a:t>19/05/2020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168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842CDF-1A4D-43AE-AE95-BF260CF3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10FE5-E64E-4950-A86C-C4B33E465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 to ensure data is </a:t>
            </a:r>
            <a:r>
              <a:rPr lang="en-US" b="1" dirty="0"/>
              <a:t>correct</a:t>
            </a:r>
            <a:r>
              <a:rPr lang="en-US" dirty="0"/>
              <a:t> before conducting major analyses</a:t>
            </a:r>
          </a:p>
          <a:p>
            <a:pPr lvl="1"/>
            <a:r>
              <a:rPr lang="en-US" dirty="0"/>
              <a:t>we ‘clean’ our data to achieve this</a:t>
            </a:r>
          </a:p>
          <a:p>
            <a:pPr lvl="1"/>
            <a:endParaRPr lang="en-US" dirty="0"/>
          </a:p>
          <a:p>
            <a:r>
              <a:rPr lang="en-US" dirty="0"/>
              <a:t>What is clean?</a:t>
            </a:r>
          </a:p>
          <a:p>
            <a:pPr lvl="1"/>
            <a:r>
              <a:rPr lang="en-US" dirty="0"/>
              <a:t>interpretable and consistent column names</a:t>
            </a:r>
          </a:p>
          <a:p>
            <a:pPr lvl="1"/>
            <a:r>
              <a:rPr lang="en-US" dirty="0"/>
              <a:t>column types correct … dates are dates, ages are numbers,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categories are correct … spelling errors fixed, groups corrects</a:t>
            </a:r>
          </a:p>
          <a:p>
            <a:pPr lvl="1"/>
            <a:r>
              <a:rPr lang="en-US" dirty="0"/>
              <a:t>unnecessary columns removed</a:t>
            </a:r>
          </a:p>
          <a:p>
            <a:pPr lvl="1"/>
            <a:r>
              <a:rPr lang="en-US" dirty="0"/>
              <a:t>derived/additional columns included</a:t>
            </a:r>
          </a:p>
          <a:p>
            <a:pPr lvl="1"/>
            <a:r>
              <a:rPr lang="en-US" dirty="0"/>
              <a:t>unnecessary rows removed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818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8AB5-8825-4D5F-A0DE-EDBB219D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tips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A01A-CFCD-4492-BD78-1E0BD0F2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check things both before and after</a:t>
            </a:r>
          </a:p>
          <a:p>
            <a:pPr lvl="1"/>
            <a:r>
              <a:rPr lang="en-US" dirty="0"/>
              <a:t>simply print to the console (be mindful of length … use </a:t>
            </a:r>
            <a:r>
              <a:rPr lang="en-US" dirty="0">
                <a:highlight>
                  <a:srgbClr val="C0C0C0"/>
                </a:highlight>
              </a:rPr>
              <a:t>count()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tibble</a:t>
            </a:r>
            <a:r>
              <a:rPr lang="en-US" dirty="0"/>
              <a:t> </a:t>
            </a:r>
            <a:r>
              <a:rPr lang="en-US" dirty="0" err="1"/>
              <a:t>data.frame</a:t>
            </a:r>
            <a:r>
              <a:rPr lang="en-US" dirty="0"/>
              <a:t> have good printing options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236E4-2489-44B0-8BF7-33E2BDB9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12" y="365125"/>
            <a:ext cx="2064868" cy="636347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5218CE-36C4-4E9D-B6DD-2C2DEF28FCC1}"/>
              </a:ext>
            </a:extLst>
          </p:cNvPr>
          <p:cNvGrpSpPr/>
          <p:nvPr/>
        </p:nvGrpSpPr>
        <p:grpSpPr>
          <a:xfrm>
            <a:off x="2428194" y="3429000"/>
            <a:ext cx="5114925" cy="3276600"/>
            <a:chOff x="2428194" y="3429000"/>
            <a:chExt cx="5114925" cy="3276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5C8EDA-6D52-4711-9266-0E8663BDE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194" y="3429000"/>
              <a:ext cx="5114925" cy="3276600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59FB6E-D59D-4A5F-8EC3-56CE0ED03361}"/>
                </a:ext>
              </a:extLst>
            </p:cNvPr>
            <p:cNvSpPr/>
            <p:nvPr/>
          </p:nvSpPr>
          <p:spPr>
            <a:xfrm>
              <a:off x="4142792" y="4208106"/>
              <a:ext cx="1000352" cy="765110"/>
            </a:xfrm>
            <a:custGeom>
              <a:avLst/>
              <a:gdLst>
                <a:gd name="connsiteX0" fmla="*/ 447869 w 1000352"/>
                <a:gd name="connsiteY0" fmla="*/ 0 h 765110"/>
                <a:gd name="connsiteX1" fmla="*/ 989045 w 1000352"/>
                <a:gd name="connsiteY1" fmla="*/ 382555 h 765110"/>
                <a:gd name="connsiteX2" fmla="*/ 0 w 1000352"/>
                <a:gd name="connsiteY2" fmla="*/ 765110 h 76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352" h="765110">
                  <a:moveTo>
                    <a:pt x="447869" y="0"/>
                  </a:moveTo>
                  <a:cubicBezTo>
                    <a:pt x="755779" y="127518"/>
                    <a:pt x="1063690" y="255037"/>
                    <a:pt x="989045" y="382555"/>
                  </a:cubicBezTo>
                  <a:cubicBezTo>
                    <a:pt x="914400" y="510073"/>
                    <a:pt x="457200" y="637591"/>
                    <a:pt x="0" y="765110"/>
                  </a:cubicBezTo>
                </a:path>
              </a:pathLst>
            </a:cu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76B991-A6BE-4D24-B056-EEA73AAED093}"/>
              </a:ext>
            </a:extLst>
          </p:cNvPr>
          <p:cNvSpPr txBox="1"/>
          <p:nvPr/>
        </p:nvSpPr>
        <p:spPr>
          <a:xfrm>
            <a:off x="6874950" y="381575"/>
            <a:ext cx="2819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imported as character,</a:t>
            </a:r>
          </a:p>
          <a:p>
            <a:r>
              <a:rPr lang="en-US" dirty="0"/>
              <a:t>can scan values quickly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16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49DD7-AA54-4BF9-9A97-95AA0C82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and export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1FCD-F9FC-4E0C-B21F-BA447C84B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530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BFF2-A873-4A62-9C83-4ABCC1D5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and export (I/O)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425B-BC1B-45BE-8D57-4B8D39B5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9971"/>
          </a:xfrm>
        </p:spPr>
        <p:txBody>
          <a:bodyPr>
            <a:normAutofit/>
          </a:bodyPr>
          <a:lstStyle/>
          <a:p>
            <a:r>
              <a:rPr lang="en-US" dirty="0"/>
              <a:t>R can import and export data from almost every file type and source</a:t>
            </a:r>
          </a:p>
          <a:p>
            <a:r>
              <a:rPr lang="en-US" dirty="0"/>
              <a:t>BUT why are there so many file types and how do they differ?</a:t>
            </a:r>
          </a:p>
          <a:p>
            <a:pPr lvl="1"/>
            <a:r>
              <a:rPr lang="en-US" dirty="0"/>
              <a:t>Short answer: computer vs human readable data …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780111-3AAE-4C0E-9EE7-5745EE48C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44670"/>
              </p:ext>
            </p:extLst>
          </p:nvPr>
        </p:nvGraphicFramePr>
        <p:xfrm>
          <a:off x="838200" y="4156298"/>
          <a:ext cx="626085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734">
                  <a:extLst>
                    <a:ext uri="{9D8B030D-6E8A-4147-A177-3AD203B41FA5}">
                      <a16:colId xmlns:a16="http://schemas.microsoft.com/office/drawing/2014/main" val="1344553212"/>
                    </a:ext>
                  </a:extLst>
                </a:gridCol>
                <a:gridCol w="1933349">
                  <a:extLst>
                    <a:ext uri="{9D8B030D-6E8A-4147-A177-3AD203B41FA5}">
                      <a16:colId xmlns:a16="http://schemas.microsoft.com/office/drawing/2014/main" val="444106397"/>
                    </a:ext>
                  </a:extLst>
                </a:gridCol>
                <a:gridCol w="1508772">
                  <a:extLst>
                    <a:ext uri="{9D8B030D-6E8A-4147-A177-3AD203B41FA5}">
                      <a16:colId xmlns:a16="http://schemas.microsoft.com/office/drawing/2014/main" val="3931787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Attribute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2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File size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0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Import/export speed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18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Can interpret in text editor?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3957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E684560-02B1-4487-9B29-721B0AE5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85" y="3320573"/>
            <a:ext cx="2945331" cy="1807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4FD1C4-95CD-4744-B5F1-A46B6419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321" y="4895438"/>
            <a:ext cx="2752175" cy="18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9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DF4-3420-433A-8EE9-CC064E0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and export (I/O)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75B-0E6F-4AEF-B9C4-3C3AA738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885"/>
          </a:xfrm>
        </p:spPr>
        <p:txBody>
          <a:bodyPr>
            <a:normAutofit/>
          </a:bodyPr>
          <a:lstStyle/>
          <a:p>
            <a:r>
              <a:rPr lang="en-US" dirty="0"/>
              <a:t>Broad data IO in R is achieved through various packages</a:t>
            </a:r>
          </a:p>
          <a:p>
            <a:pPr lvl="1"/>
            <a:r>
              <a:rPr lang="en-US" dirty="0"/>
              <a:t>Which does what? And what is best?</a:t>
            </a:r>
          </a:p>
          <a:p>
            <a:pPr lvl="1"/>
            <a:endParaRPr lang="en-US" dirty="0"/>
          </a:p>
          <a:p>
            <a:r>
              <a:rPr lang="en-US" dirty="0"/>
              <a:t>The Epi handbook recommends to the package </a:t>
            </a:r>
            <a:r>
              <a:rPr lang="en-US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rio</a:t>
            </a:r>
            <a:r>
              <a:rPr lang="en-US" dirty="0"/>
              <a:t> … R I/O</a:t>
            </a:r>
          </a:p>
          <a:p>
            <a:pPr lvl="1"/>
            <a:r>
              <a:rPr lang="en-US" dirty="0"/>
              <a:t>Rio is flexibility imports and exports data based on file extension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ABCDA-CF3A-43E9-AE5E-0FB37F73B659}"/>
              </a:ext>
            </a:extLst>
          </p:cNvPr>
          <p:cNvSpPr txBox="1"/>
          <p:nvPr/>
        </p:nvSpPr>
        <p:spPr>
          <a:xfrm>
            <a:off x="2270677" y="4845867"/>
            <a:ext cx="6739345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import("linelist_cleaned.csv")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import("linelist_cleaned.xlsx")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import("linelist_cleaned.sas7bdat")</a:t>
            </a:r>
          </a:p>
        </p:txBody>
      </p:sp>
    </p:spTree>
    <p:extLst>
      <p:ext uri="{BB962C8B-B14F-4D97-AF65-F5344CB8AC3E}">
        <p14:creationId xmlns:p14="http://schemas.microsoft.com/office/powerpoint/2010/main" val="181713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DF4-3420-433A-8EE9-CC064E0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import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75B-0E6F-4AEF-B9C4-3C3AA738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885"/>
          </a:xfrm>
        </p:spPr>
        <p:txBody>
          <a:bodyPr>
            <a:normAutofit/>
          </a:bodyPr>
          <a:lstStyle/>
          <a:p>
            <a:r>
              <a:rPr lang="en-US" dirty="0"/>
              <a:t>There are specific options for file types, </a:t>
            </a:r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/>
              <a:t>lines to skip</a:t>
            </a:r>
          </a:p>
          <a:p>
            <a:pPr lvl="1"/>
            <a:r>
              <a:rPr lang="en-US" dirty="0"/>
              <a:t>Excel worksheets</a:t>
            </a:r>
          </a:p>
          <a:p>
            <a:pPr lvl="1"/>
            <a:r>
              <a:rPr lang="en-US" dirty="0"/>
              <a:t>What missing values are … blank, “NA”, “Missing”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Can also import from online sources</a:t>
            </a:r>
          </a:p>
          <a:p>
            <a:pPr lvl="1"/>
            <a:r>
              <a:rPr lang="en-US" dirty="0" err="1"/>
              <a:t>Googlesheet</a:t>
            </a:r>
            <a:r>
              <a:rPr lang="en-US" dirty="0"/>
              <a:t>, data APIs</a:t>
            </a:r>
          </a:p>
          <a:p>
            <a:pPr lvl="1"/>
            <a:r>
              <a:rPr lang="en-US" dirty="0"/>
              <a:t>Databases (</a:t>
            </a:r>
            <a:r>
              <a:rPr lang="en-US" b="1" dirty="0"/>
              <a:t>not</a:t>
            </a:r>
            <a:r>
              <a:rPr lang="en-US" dirty="0"/>
              <a:t> discussed in handbook)</a:t>
            </a:r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43115-F4CC-42F2-9608-2BA29A9969C0}"/>
              </a:ext>
            </a:extLst>
          </p:cNvPr>
          <p:cNvSpPr txBox="1"/>
          <p:nvPr/>
        </p:nvSpPr>
        <p:spPr>
          <a:xfrm>
            <a:off x="520585" y="3683639"/>
            <a:ext cx="10418032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import("linelist_raw.xlsx", skip = 1) 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import("my_excel_file.xlsx", which = "</a:t>
            </a:r>
            <a:r>
              <a:rPr lang="en-AU" dirty="0" err="1">
                <a:latin typeface="Lucida Console" panose="020B0609040504020204" pitchFamily="49" charset="0"/>
              </a:rPr>
              <a:t>Sheetname</a:t>
            </a:r>
            <a:r>
              <a:rPr lang="en-AU" dirty="0">
                <a:latin typeface="Lucida Console" panose="020B0609040504020204" pitchFamily="49" charset="0"/>
              </a:rPr>
              <a:t>")</a:t>
            </a:r>
          </a:p>
          <a:p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 &lt;- import("data", "my_linelist.csv"), </a:t>
            </a:r>
            <a:r>
              <a:rPr lang="en-AU" dirty="0" err="1">
                <a:latin typeface="Lucida Console" panose="020B0609040504020204" pitchFamily="49" charset="0"/>
              </a:rPr>
              <a:t>na</a:t>
            </a:r>
            <a:r>
              <a:rPr lang="en-AU" dirty="0">
                <a:latin typeface="Lucida Console" panose="020B0609040504020204" pitchFamily="49" charset="0"/>
              </a:rPr>
              <a:t> = c("Missing", "", " "))</a:t>
            </a:r>
          </a:p>
        </p:txBody>
      </p:sp>
    </p:spTree>
    <p:extLst>
      <p:ext uri="{BB962C8B-B14F-4D97-AF65-F5344CB8AC3E}">
        <p14:creationId xmlns:p14="http://schemas.microsoft.com/office/powerpoint/2010/main" val="225875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DF4-3420-433A-8EE9-CC064E0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import </a:t>
            </a:r>
            <a:r>
              <a:rPr lang="en-US" dirty="0"/>
              <a:t>and object </a:t>
            </a:r>
            <a:r>
              <a:rPr lang="en-US" b="1" dirty="0"/>
              <a:t>class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75B-0E6F-4AEF-B9C4-3C3AA738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51644"/>
          </a:xfrm>
        </p:spPr>
        <p:txBody>
          <a:bodyPr>
            <a:normAutofit/>
          </a:bodyPr>
          <a:lstStyle/>
          <a:p>
            <a:r>
              <a:rPr lang="en-US" dirty="0"/>
              <a:t>(Minor) caution with </a:t>
            </a:r>
            <a:r>
              <a:rPr lang="en-US" dirty="0">
                <a:highlight>
                  <a:srgbClr val="C0C0C0"/>
                </a:highlight>
                <a:latin typeface="Lucida Console" panose="020B0609040504020204" pitchFamily="49" charset="0"/>
              </a:rPr>
              <a:t>import()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Import packages can set the </a:t>
            </a:r>
            <a:r>
              <a:rPr lang="en-US" b="1" dirty="0"/>
              <a:t>class</a:t>
            </a:r>
            <a:r>
              <a:rPr lang="en-US" dirty="0"/>
              <a:t> of the </a:t>
            </a:r>
            <a:r>
              <a:rPr lang="en-US" dirty="0" err="1"/>
              <a:t>data.frame</a:t>
            </a:r>
            <a:endParaRPr lang="en-US" dirty="0"/>
          </a:p>
          <a:p>
            <a:r>
              <a:rPr lang="en-US" dirty="0"/>
              <a:t>Class is used to determine how R handles objects</a:t>
            </a:r>
          </a:p>
          <a:p>
            <a:pPr lvl="1"/>
            <a:r>
              <a:rPr lang="en-US" dirty="0"/>
              <a:t>What methods are used to do things – some faster than others!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printing </a:t>
            </a:r>
            <a:r>
              <a:rPr lang="en-US" dirty="0" err="1"/>
              <a:t>data.frames</a:t>
            </a:r>
            <a:r>
              <a:rPr lang="en-US" dirty="0"/>
              <a:t> …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1D901B-BBFB-47A6-A792-C9C36A9BB5EE}"/>
              </a:ext>
            </a:extLst>
          </p:cNvPr>
          <p:cNvGrpSpPr/>
          <p:nvPr/>
        </p:nvGrpSpPr>
        <p:grpSpPr>
          <a:xfrm>
            <a:off x="24072" y="3915306"/>
            <a:ext cx="12073261" cy="3066186"/>
            <a:chOff x="24072" y="3730748"/>
            <a:chExt cx="12073261" cy="306618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65C9505-CF69-42FA-BEAE-4DA34028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8971" y="4306211"/>
              <a:ext cx="3998362" cy="158185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C0F2630-4BEC-4CBC-A5A4-CBC185C64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1576" y="4349396"/>
              <a:ext cx="4254759" cy="149548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6DD86B-E434-4F12-BE2A-84DD441B5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72" y="4145290"/>
              <a:ext cx="3666186" cy="265164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558A97-A6E4-4FFB-98DD-513E579D12A6}"/>
                </a:ext>
              </a:extLst>
            </p:cNvPr>
            <p:cNvSpPr txBox="1"/>
            <p:nvPr/>
          </p:nvSpPr>
          <p:spPr>
            <a:xfrm>
              <a:off x="1007364" y="3730748"/>
              <a:ext cx="1230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data.frame</a:t>
              </a:r>
              <a:endParaRPr lang="en-A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829408-EE75-4068-9D21-1E181357DCC6}"/>
                </a:ext>
              </a:extLst>
            </p:cNvPr>
            <p:cNvSpPr txBox="1"/>
            <p:nvPr/>
          </p:nvSpPr>
          <p:spPr>
            <a:xfrm>
              <a:off x="5369519" y="3887673"/>
              <a:ext cx="726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tibble</a:t>
              </a:r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AC1A21-A1B6-4359-877A-A13EB0E38BB6}"/>
                </a:ext>
              </a:extLst>
            </p:cNvPr>
            <p:cNvSpPr txBox="1"/>
            <p:nvPr/>
          </p:nvSpPr>
          <p:spPr>
            <a:xfrm>
              <a:off x="9655914" y="3872023"/>
              <a:ext cx="1127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data.table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7585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9DF4-3420-433A-8EE9-CC064E0B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b="1" dirty="0"/>
              <a:t>export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175B-0E6F-4AEF-B9C4-3C3AA738E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885"/>
          </a:xfrm>
        </p:spPr>
        <p:txBody>
          <a:bodyPr>
            <a:normAutofit/>
          </a:bodyPr>
          <a:lstStyle/>
          <a:p>
            <a:r>
              <a:rPr lang="en-US" dirty="0"/>
              <a:t>Output format is dependent on task …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who will use?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Good to export native R data files …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will only R be used downstream?</a:t>
            </a:r>
          </a:p>
          <a:p>
            <a:pPr lvl="1"/>
            <a:r>
              <a:rPr lang="en-US" dirty="0"/>
              <a:t>Keep formats (factors, dates)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And make use of .</a:t>
            </a:r>
            <a:r>
              <a:rPr lang="en-US" dirty="0" err="1"/>
              <a:t>Rdata</a:t>
            </a:r>
            <a:r>
              <a:rPr lang="en-US" dirty="0"/>
              <a:t>, saving multiple objects into a single file</a:t>
            </a:r>
          </a:p>
          <a:p>
            <a:pPr lvl="2"/>
            <a:r>
              <a:rPr lang="en-US" b="1" dirty="0"/>
              <a:t>not</a:t>
            </a:r>
            <a:r>
              <a:rPr lang="en-US" dirty="0"/>
              <a:t> using </a:t>
            </a:r>
            <a:r>
              <a:rPr lang="en-US" dirty="0" err="1"/>
              <a:t>rio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82A17-605E-4895-B6FA-BA14F6F9EA85}"/>
              </a:ext>
            </a:extLst>
          </p:cNvPr>
          <p:cNvSpPr txBox="1"/>
          <p:nvPr/>
        </p:nvSpPr>
        <p:spPr>
          <a:xfrm>
            <a:off x="1617019" y="3853901"/>
            <a:ext cx="520527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export(</a:t>
            </a:r>
            <a:r>
              <a:rPr lang="en-AU" dirty="0" err="1">
                <a:latin typeface="Lucida Console" panose="020B0609040504020204" pitchFamily="49" charset="0"/>
              </a:rPr>
              <a:t>linelist</a:t>
            </a:r>
            <a:r>
              <a:rPr lang="en-AU" dirty="0">
                <a:latin typeface="Lucida Console" panose="020B0609040504020204" pitchFamily="49" charset="0"/>
              </a:rPr>
              <a:t>, “</a:t>
            </a:r>
            <a:r>
              <a:rPr lang="en-AU" dirty="0" err="1">
                <a:latin typeface="Lucida Console" panose="020B0609040504020204" pitchFamily="49" charset="0"/>
              </a:rPr>
              <a:t>my_linelist.rds</a:t>
            </a:r>
            <a:r>
              <a:rPr lang="en-AU" dirty="0">
                <a:latin typeface="Lucida Console" panose="020B06090405040202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83731-D91C-464B-A883-9A38DCF4F03A}"/>
              </a:ext>
            </a:extLst>
          </p:cNvPr>
          <p:cNvSpPr txBox="1"/>
          <p:nvPr/>
        </p:nvSpPr>
        <p:spPr>
          <a:xfrm>
            <a:off x="1471176" y="5321153"/>
            <a:ext cx="9249648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latin typeface="Lucida Console" panose="020B0609040504020204" pitchFamily="49" charset="0"/>
              </a:rPr>
              <a:t>save(</a:t>
            </a:r>
            <a:r>
              <a:rPr lang="en-AU" dirty="0" err="1">
                <a:latin typeface="Lucida Console" panose="020B0609040504020204" pitchFamily="49" charset="0"/>
              </a:rPr>
              <a:t>my_list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my_dataframe</a:t>
            </a:r>
            <a:r>
              <a:rPr lang="en-AU" dirty="0">
                <a:latin typeface="Lucida Console" panose="020B0609040504020204" pitchFamily="49" charset="0"/>
              </a:rPr>
              <a:t>, </a:t>
            </a:r>
            <a:r>
              <a:rPr lang="en-AU" dirty="0" err="1">
                <a:latin typeface="Lucida Console" panose="020B0609040504020204" pitchFamily="49" charset="0"/>
              </a:rPr>
              <a:t>my_vector</a:t>
            </a:r>
            <a:r>
              <a:rPr lang="en-AU" dirty="0">
                <a:latin typeface="Lucida Console" panose="020B0609040504020204" pitchFamily="49" charset="0"/>
              </a:rPr>
              <a:t>, file = "</a:t>
            </a:r>
            <a:r>
              <a:rPr lang="en-AU" dirty="0" err="1">
                <a:latin typeface="Lucida Console" panose="020B0609040504020204" pitchFamily="49" charset="0"/>
              </a:rPr>
              <a:t>my_objects.Rdata</a:t>
            </a:r>
            <a:r>
              <a:rPr lang="en-AU" dirty="0">
                <a:latin typeface="Lucida Console" panose="020B060904050402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73090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4408-6A11-43F2-B7C1-9FC74108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D8C4-6C68-417F-A682-8D4A95E1F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00" y="1825625"/>
            <a:ext cx="10515600" cy="4351338"/>
          </a:xfrm>
        </p:spPr>
        <p:txBody>
          <a:bodyPr/>
          <a:lstStyle/>
          <a:p>
            <a:r>
              <a:rPr lang="en-US" dirty="0"/>
              <a:t>Often a headache for newbies</a:t>
            </a:r>
          </a:p>
          <a:p>
            <a:r>
              <a:rPr lang="en-US" dirty="0"/>
              <a:t>R has a working directory … </a:t>
            </a:r>
            <a:r>
              <a:rPr lang="en-US" dirty="0" err="1">
                <a:highlight>
                  <a:srgbClr val="C0C0C0"/>
                </a:highlight>
              </a:rPr>
              <a:t>getwd</a:t>
            </a:r>
            <a:r>
              <a:rPr lang="en-US" dirty="0">
                <a:highlight>
                  <a:srgbClr val="C0C0C0"/>
                </a:highlight>
              </a:rPr>
              <a:t>()</a:t>
            </a:r>
          </a:p>
          <a:p>
            <a:r>
              <a:rPr lang="en-US" dirty="0"/>
              <a:t>Be careful of file paths</a:t>
            </a:r>
          </a:p>
          <a:p>
            <a:pPr lvl="1"/>
            <a:r>
              <a:rPr lang="en-US" dirty="0"/>
              <a:t>Especially when sharing analyses</a:t>
            </a:r>
          </a:p>
          <a:p>
            <a:pPr lvl="1"/>
            <a:r>
              <a:rPr lang="en-US" dirty="0"/>
              <a:t>Use of projects and the </a:t>
            </a:r>
            <a:r>
              <a:rPr lang="en-US" dirty="0">
                <a:highlight>
                  <a:srgbClr val="C0C0C0"/>
                </a:highlight>
              </a:rPr>
              <a:t>here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Windows files paths have </a:t>
            </a:r>
            <a:r>
              <a:rPr lang="en-US" dirty="0">
                <a:highlight>
                  <a:srgbClr val="C0C0C0"/>
                </a:highlight>
              </a:rPr>
              <a:t>\</a:t>
            </a:r>
            <a:r>
              <a:rPr lang="en-US" dirty="0"/>
              <a:t> and R uses </a:t>
            </a:r>
            <a:r>
              <a:rPr lang="en-US" dirty="0">
                <a:highlight>
                  <a:srgbClr val="C0C0C0"/>
                </a:highlight>
              </a:rPr>
              <a:t>/</a:t>
            </a:r>
          </a:p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DB3C5C-A4DD-48BE-B5B2-25E951D5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54" y="4865884"/>
            <a:ext cx="6642613" cy="17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2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468DB-5E08-49C6-86F4-5E8A6C7A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96132-B727-43D4-B1EA-16F50C4B3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34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571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Lucida Console</vt:lpstr>
      <vt:lpstr>Office Theme</vt:lpstr>
      <vt:lpstr>R Group Data import/export &amp; cleaning Epi handbook Ch 7 &amp; 8</vt:lpstr>
      <vt:lpstr>Data import and export</vt:lpstr>
      <vt:lpstr>Data import and export (I/O)</vt:lpstr>
      <vt:lpstr>Data import and export (I/O)</vt:lpstr>
      <vt:lpstr>Data import</vt:lpstr>
      <vt:lpstr>Data import and object class</vt:lpstr>
      <vt:lpstr>Data export</vt:lpstr>
      <vt:lpstr>File paths</vt:lpstr>
      <vt:lpstr>Data cleaning</vt:lpstr>
      <vt:lpstr>Data cleaning</vt:lpstr>
      <vt:lpstr>Data cleaning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Group Data import/export &amp; cleaning Epi handbook Ch 7 &amp; 8</dc:title>
  <dc:creator>Shaun Nielsen (Ministry of Health)</dc:creator>
  <cp:lastModifiedBy>Shaun Nielsen (Ministry of Health)</cp:lastModifiedBy>
  <cp:revision>3</cp:revision>
  <dcterms:created xsi:type="dcterms:W3CDTF">2022-05-17T14:18:04Z</dcterms:created>
  <dcterms:modified xsi:type="dcterms:W3CDTF">2022-05-18T10:05:54Z</dcterms:modified>
</cp:coreProperties>
</file>