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6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746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594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768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9259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386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881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20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57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7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167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4080" y="606129"/>
            <a:ext cx="18195938" cy="82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27454" y="3683522"/>
            <a:ext cx="15649191" cy="4055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5237" y="10395466"/>
            <a:ext cx="2021800" cy="8249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73014" y="699320"/>
            <a:ext cx="11758070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8813" y="2605021"/>
            <a:ext cx="11742419" cy="670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683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4165" y="2845852"/>
            <a:ext cx="17155768" cy="4272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906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luv2code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luv2code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foo.email%3Dmyeasycoach@luv2code.co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luv2code.com/" TargetMode="External"/><Relationship Id="rId4" Type="http://schemas.openxmlformats.org/officeDocument/2006/relationships/hyperlink" Target="mailto:myeasycoach@luv2code.co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luv2code.com/" TargetMode="External"/><Relationship Id="rId5" Type="http://schemas.openxmlformats.org/officeDocument/2006/relationships/hyperlink" Target="mailto:myeasycoach@luv2code.com" TargetMode="External"/><Relationship Id="rId4" Type="http://schemas.openxmlformats.org/officeDocument/2006/relationships/hyperlink" Target="mailto:foo.email%3Dmyeasycoach@luv2code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5963" y="699320"/>
            <a:ext cx="1485328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105" dirty="0">
                <a:latin typeface="Arial"/>
                <a:cs typeface="Arial"/>
              </a:rPr>
              <a:t>Spring</a:t>
            </a:r>
            <a:r>
              <a:rPr sz="6900" spc="-275" dirty="0">
                <a:latin typeface="Arial"/>
                <a:cs typeface="Arial"/>
              </a:rPr>
              <a:t> </a:t>
            </a:r>
            <a:r>
              <a:rPr sz="6900" spc="-125" dirty="0">
                <a:latin typeface="Arial"/>
                <a:cs typeface="Arial"/>
              </a:rPr>
              <a:t>Configuration</a:t>
            </a:r>
            <a:r>
              <a:rPr sz="6900" spc="-280" dirty="0">
                <a:latin typeface="Arial"/>
                <a:cs typeface="Arial"/>
              </a:rPr>
              <a:t> </a:t>
            </a:r>
            <a:r>
              <a:rPr sz="6900" spc="-95" dirty="0">
                <a:latin typeface="Arial"/>
                <a:cs typeface="Arial"/>
              </a:rPr>
              <a:t>with</a:t>
            </a:r>
            <a:r>
              <a:rPr sz="6900" spc="-275" dirty="0">
                <a:latin typeface="Arial"/>
                <a:cs typeface="Arial"/>
              </a:rPr>
              <a:t> </a:t>
            </a:r>
            <a:r>
              <a:rPr sz="6900" spc="-95" dirty="0">
                <a:latin typeface="Arial"/>
                <a:cs typeface="Arial"/>
              </a:rPr>
              <a:t>Java</a:t>
            </a:r>
            <a:r>
              <a:rPr sz="6900" spc="-280" dirty="0">
                <a:latin typeface="Arial"/>
                <a:cs typeface="Arial"/>
              </a:rPr>
              <a:t> </a:t>
            </a:r>
            <a:r>
              <a:rPr sz="6900" spc="-125" dirty="0">
                <a:latin typeface="Arial"/>
                <a:cs typeface="Arial"/>
              </a:rPr>
              <a:t>Code</a:t>
            </a:r>
            <a:endParaRPr sz="6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92557" y="4207402"/>
            <a:ext cx="10073005" cy="4131310"/>
            <a:chOff x="9692557" y="4207402"/>
            <a:chExt cx="10073005" cy="41313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2557" y="4207402"/>
              <a:ext cx="9162637" cy="379863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9806" y="6093335"/>
              <a:ext cx="5728392" cy="3158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37417" y="6999268"/>
              <a:ext cx="3728720" cy="1339850"/>
            </a:xfrm>
            <a:custGeom>
              <a:avLst/>
              <a:gdLst/>
              <a:ahLst/>
              <a:cxnLst/>
              <a:rect l="l" t="t" r="r" b="b"/>
              <a:pathLst>
                <a:path w="3728719" h="1339850">
                  <a:moveTo>
                    <a:pt x="3135896" y="0"/>
                  </a:moveTo>
                  <a:lnTo>
                    <a:pt x="3088021" y="366"/>
                  </a:lnTo>
                  <a:lnTo>
                    <a:pt x="583657" y="115993"/>
                  </a:lnTo>
                  <a:lnTo>
                    <a:pt x="535951" y="120039"/>
                  </a:lnTo>
                  <a:lnTo>
                    <a:pt x="489417" y="127628"/>
                  </a:lnTo>
                  <a:lnTo>
                    <a:pt x="444185" y="138617"/>
                  </a:lnTo>
                  <a:lnTo>
                    <a:pt x="400384" y="152865"/>
                  </a:lnTo>
                  <a:lnTo>
                    <a:pt x="358143" y="170228"/>
                  </a:lnTo>
                  <a:lnTo>
                    <a:pt x="317593" y="190565"/>
                  </a:lnTo>
                  <a:lnTo>
                    <a:pt x="278863" y="213733"/>
                  </a:lnTo>
                  <a:lnTo>
                    <a:pt x="242082" y="239591"/>
                  </a:lnTo>
                  <a:lnTo>
                    <a:pt x="207382" y="267996"/>
                  </a:lnTo>
                  <a:lnTo>
                    <a:pt x="174890" y="298805"/>
                  </a:lnTo>
                  <a:lnTo>
                    <a:pt x="144737" y="331877"/>
                  </a:lnTo>
                  <a:lnTo>
                    <a:pt x="117052" y="367069"/>
                  </a:lnTo>
                  <a:lnTo>
                    <a:pt x="91966" y="404240"/>
                  </a:lnTo>
                  <a:lnTo>
                    <a:pt x="69607" y="443246"/>
                  </a:lnTo>
                  <a:lnTo>
                    <a:pt x="50106" y="483946"/>
                  </a:lnTo>
                  <a:lnTo>
                    <a:pt x="33592" y="526197"/>
                  </a:lnTo>
                  <a:lnTo>
                    <a:pt x="20194" y="569857"/>
                  </a:lnTo>
                  <a:lnTo>
                    <a:pt x="10043" y="614785"/>
                  </a:lnTo>
                  <a:lnTo>
                    <a:pt x="3269" y="660837"/>
                  </a:lnTo>
                  <a:lnTo>
                    <a:pt x="0" y="707871"/>
                  </a:lnTo>
                  <a:lnTo>
                    <a:pt x="366" y="755746"/>
                  </a:lnTo>
                  <a:lnTo>
                    <a:pt x="4412" y="803451"/>
                  </a:lnTo>
                  <a:lnTo>
                    <a:pt x="12001" y="849985"/>
                  </a:lnTo>
                  <a:lnTo>
                    <a:pt x="22990" y="895217"/>
                  </a:lnTo>
                  <a:lnTo>
                    <a:pt x="37237" y="939017"/>
                  </a:lnTo>
                  <a:lnTo>
                    <a:pt x="54600" y="981258"/>
                  </a:lnTo>
                  <a:lnTo>
                    <a:pt x="74938" y="1021808"/>
                  </a:lnTo>
                  <a:lnTo>
                    <a:pt x="98106" y="1060537"/>
                  </a:lnTo>
                  <a:lnTo>
                    <a:pt x="123964" y="1097317"/>
                  </a:lnTo>
                  <a:lnTo>
                    <a:pt x="152369" y="1132018"/>
                  </a:lnTo>
                  <a:lnTo>
                    <a:pt x="183179" y="1164510"/>
                  </a:lnTo>
                  <a:lnTo>
                    <a:pt x="216251" y="1194663"/>
                  </a:lnTo>
                  <a:lnTo>
                    <a:pt x="251444" y="1222347"/>
                  </a:lnTo>
                  <a:lnTo>
                    <a:pt x="288615" y="1247433"/>
                  </a:lnTo>
                  <a:lnTo>
                    <a:pt x="327621" y="1269792"/>
                  </a:lnTo>
                  <a:lnTo>
                    <a:pt x="368322" y="1289293"/>
                  </a:lnTo>
                  <a:lnTo>
                    <a:pt x="410574" y="1305807"/>
                  </a:lnTo>
                  <a:lnTo>
                    <a:pt x="454235" y="1319205"/>
                  </a:lnTo>
                  <a:lnTo>
                    <a:pt x="499163" y="1329355"/>
                  </a:lnTo>
                  <a:lnTo>
                    <a:pt x="545216" y="1336130"/>
                  </a:lnTo>
                  <a:lnTo>
                    <a:pt x="592251" y="1339399"/>
                  </a:lnTo>
                  <a:lnTo>
                    <a:pt x="640126" y="1339032"/>
                  </a:lnTo>
                  <a:lnTo>
                    <a:pt x="3144490" y="1223405"/>
                  </a:lnTo>
                  <a:lnTo>
                    <a:pt x="3192196" y="1219359"/>
                  </a:lnTo>
                  <a:lnTo>
                    <a:pt x="3238730" y="1211770"/>
                  </a:lnTo>
                  <a:lnTo>
                    <a:pt x="3283962" y="1200781"/>
                  </a:lnTo>
                  <a:lnTo>
                    <a:pt x="3327763" y="1186533"/>
                  </a:lnTo>
                  <a:lnTo>
                    <a:pt x="3370004" y="1169170"/>
                  </a:lnTo>
                  <a:lnTo>
                    <a:pt x="3410554" y="1148833"/>
                  </a:lnTo>
                  <a:lnTo>
                    <a:pt x="3449284" y="1125665"/>
                  </a:lnTo>
                  <a:lnTo>
                    <a:pt x="3486065" y="1099807"/>
                  </a:lnTo>
                  <a:lnTo>
                    <a:pt x="3520765" y="1071402"/>
                  </a:lnTo>
                  <a:lnTo>
                    <a:pt x="3553257" y="1040593"/>
                  </a:lnTo>
                  <a:lnTo>
                    <a:pt x="3583410" y="1007521"/>
                  </a:lnTo>
                  <a:lnTo>
                    <a:pt x="3611095" y="972329"/>
                  </a:lnTo>
                  <a:lnTo>
                    <a:pt x="3636181" y="935158"/>
                  </a:lnTo>
                  <a:lnTo>
                    <a:pt x="3658540" y="896152"/>
                  </a:lnTo>
                  <a:lnTo>
                    <a:pt x="3678041" y="855452"/>
                  </a:lnTo>
                  <a:lnTo>
                    <a:pt x="3694555" y="813201"/>
                  </a:lnTo>
                  <a:lnTo>
                    <a:pt x="3707953" y="769541"/>
                  </a:lnTo>
                  <a:lnTo>
                    <a:pt x="3718104" y="724613"/>
                  </a:lnTo>
                  <a:lnTo>
                    <a:pt x="3724878" y="678561"/>
                  </a:lnTo>
                  <a:lnTo>
                    <a:pt x="3728148" y="631527"/>
                  </a:lnTo>
                  <a:lnTo>
                    <a:pt x="3727781" y="583652"/>
                  </a:lnTo>
                  <a:lnTo>
                    <a:pt x="3723735" y="535947"/>
                  </a:lnTo>
                  <a:lnTo>
                    <a:pt x="3716146" y="489414"/>
                  </a:lnTo>
                  <a:lnTo>
                    <a:pt x="3705157" y="444182"/>
                  </a:lnTo>
                  <a:lnTo>
                    <a:pt x="3690910" y="400381"/>
                  </a:lnTo>
                  <a:lnTo>
                    <a:pt x="3673547" y="358141"/>
                  </a:lnTo>
                  <a:lnTo>
                    <a:pt x="3653209" y="317591"/>
                  </a:lnTo>
                  <a:lnTo>
                    <a:pt x="3630041" y="278861"/>
                  </a:lnTo>
                  <a:lnTo>
                    <a:pt x="3604183" y="242081"/>
                  </a:lnTo>
                  <a:lnTo>
                    <a:pt x="3575778" y="207380"/>
                  </a:lnTo>
                  <a:lnTo>
                    <a:pt x="3544968" y="174889"/>
                  </a:lnTo>
                  <a:lnTo>
                    <a:pt x="3511896" y="144736"/>
                  </a:lnTo>
                  <a:lnTo>
                    <a:pt x="3476703" y="117051"/>
                  </a:lnTo>
                  <a:lnTo>
                    <a:pt x="3439532" y="91965"/>
                  </a:lnTo>
                  <a:lnTo>
                    <a:pt x="3400526" y="69606"/>
                  </a:lnTo>
                  <a:lnTo>
                    <a:pt x="3359825" y="50105"/>
                  </a:lnTo>
                  <a:lnTo>
                    <a:pt x="3317573" y="33591"/>
                  </a:lnTo>
                  <a:lnTo>
                    <a:pt x="3273912" y="20194"/>
                  </a:lnTo>
                  <a:lnTo>
                    <a:pt x="3228984" y="10043"/>
                  </a:lnTo>
                  <a:lnTo>
                    <a:pt x="3182931" y="3268"/>
                  </a:lnTo>
                  <a:lnTo>
                    <a:pt x="313589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55583" y="3589284"/>
            <a:ext cx="533146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Java</a:t>
            </a:r>
            <a:r>
              <a:rPr kumimoji="0" sz="345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45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Configuration</a:t>
            </a:r>
            <a:r>
              <a:rPr kumimoji="0" sz="34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45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4253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250" dirty="0">
                <a:latin typeface="Times New Roman"/>
                <a:cs typeface="Times New Roman"/>
              </a:rPr>
              <a:t>Defining</a:t>
            </a:r>
            <a:r>
              <a:rPr sz="6500" b="1" spc="-95" dirty="0">
                <a:latin typeface="Times New Roman"/>
                <a:cs typeface="Times New Roman"/>
              </a:rPr>
              <a:t> </a:t>
            </a:r>
            <a:r>
              <a:rPr sz="6500" b="1" spc="170" dirty="0">
                <a:latin typeface="Times New Roman"/>
                <a:cs typeface="Times New Roman"/>
              </a:rPr>
              <a:t>Beans</a:t>
            </a:r>
            <a:r>
              <a:rPr sz="6500" b="1" spc="-95" dirty="0">
                <a:latin typeface="Times New Roman"/>
                <a:cs typeface="Times New Roman"/>
              </a:rPr>
              <a:t> </a:t>
            </a:r>
            <a:r>
              <a:rPr sz="6500" b="1" spc="305" dirty="0">
                <a:latin typeface="Times New Roman"/>
                <a:cs typeface="Times New Roman"/>
              </a:rPr>
              <a:t>in</a:t>
            </a:r>
            <a:r>
              <a:rPr sz="6500" b="1" spc="-90" dirty="0">
                <a:latin typeface="Times New Roman"/>
                <a:cs typeface="Times New Roman"/>
              </a:rPr>
              <a:t> </a:t>
            </a:r>
            <a:r>
              <a:rPr sz="6500" b="1" spc="180" dirty="0">
                <a:latin typeface="Times New Roman"/>
                <a:cs typeface="Times New Roman"/>
              </a:rPr>
              <a:t>Spring</a:t>
            </a:r>
            <a:endParaRPr sz="6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436" y="2743042"/>
            <a:ext cx="7752401" cy="46497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8378" y="2071005"/>
            <a:ext cx="33153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Full</a:t>
            </a:r>
            <a:r>
              <a:rPr kumimoji="0" sz="345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4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XML</a:t>
            </a:r>
            <a:r>
              <a:rPr kumimoji="0" sz="345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45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Config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 rot="21480000">
            <a:off x="16980372" y="7441142"/>
            <a:ext cx="1842128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</a:t>
            </a:r>
            <a:r>
              <a:rPr kumimoji="0" sz="3450" b="1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XML</a:t>
            </a:r>
            <a:r>
              <a:rPr kumimoji="0" sz="5175" b="1" i="0" u="none" strike="noStrike" kern="1200" cap="none" spc="-7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</a:t>
            </a:r>
            <a:endParaRPr kumimoji="0" sz="5175" b="0" i="0" u="none" strike="noStrike" kern="1200" cap="none" spc="0" normalizeH="0" baseline="2415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91895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65" dirty="0">
                <a:latin typeface="Times New Roman"/>
                <a:cs typeface="Times New Roman"/>
              </a:rPr>
              <a:t>Our</a:t>
            </a:r>
            <a:r>
              <a:rPr sz="6500" b="1" spc="-100" dirty="0">
                <a:latin typeface="Times New Roman"/>
                <a:cs typeface="Times New Roman"/>
              </a:rPr>
              <a:t> </a:t>
            </a:r>
            <a:r>
              <a:rPr sz="6500" b="1" spc="110" dirty="0">
                <a:latin typeface="Times New Roman"/>
                <a:cs typeface="Times New Roman"/>
              </a:rPr>
              <a:t>New</a:t>
            </a:r>
            <a:r>
              <a:rPr sz="6500" b="1" spc="-95" dirty="0">
                <a:latin typeface="Times New Roman"/>
                <a:cs typeface="Times New Roman"/>
              </a:rPr>
              <a:t> </a:t>
            </a:r>
            <a:r>
              <a:rPr sz="6500" b="1" spc="135" dirty="0">
                <a:latin typeface="Times New Roman"/>
                <a:cs typeface="Times New Roman"/>
              </a:rPr>
              <a:t>Coach</a:t>
            </a:r>
            <a:r>
              <a:rPr sz="6500" b="1" spc="-100" dirty="0">
                <a:latin typeface="Times New Roman"/>
                <a:cs typeface="Times New Roman"/>
              </a:rPr>
              <a:t> </a:t>
            </a:r>
            <a:r>
              <a:rPr sz="6500" b="1" spc="25" dirty="0">
                <a:latin typeface="Times New Roman"/>
                <a:cs typeface="Times New Roman"/>
              </a:rPr>
              <a:t>…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61482" y="3532614"/>
            <a:ext cx="10673715" cy="4243705"/>
            <a:chOff x="2361482" y="3532614"/>
            <a:chExt cx="10673715" cy="4243705"/>
          </a:xfrm>
        </p:grpSpPr>
        <p:sp>
          <p:nvSpPr>
            <p:cNvPr id="4" name="object 4"/>
            <p:cNvSpPr/>
            <p:nvPr/>
          </p:nvSpPr>
          <p:spPr>
            <a:xfrm>
              <a:off x="2539488" y="3647794"/>
              <a:ext cx="10317480" cy="3782695"/>
            </a:xfrm>
            <a:custGeom>
              <a:avLst/>
              <a:gdLst/>
              <a:ahLst/>
              <a:cxnLst/>
              <a:rect l="l" t="t" r="r" b="b"/>
              <a:pathLst>
                <a:path w="10317480" h="3782695">
                  <a:moveTo>
                    <a:pt x="0" y="0"/>
                  </a:moveTo>
                  <a:lnTo>
                    <a:pt x="10317094" y="0"/>
                  </a:lnTo>
                  <a:lnTo>
                    <a:pt x="10317094" y="3782607"/>
                  </a:lnTo>
                  <a:lnTo>
                    <a:pt x="0" y="3782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1482" y="3532614"/>
              <a:ext cx="10673099" cy="424332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94550" y="3693993"/>
            <a:ext cx="10053955" cy="3058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8280400" algn="l"/>
              </a:tabLst>
              <a:defRPr/>
            </a:pP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public</a:t>
            </a:r>
            <a:r>
              <a:rPr kumimoji="0" sz="3950" b="0" i="0" u="none" strike="noStrike" kern="1200" cap="none" spc="2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</a:t>
            </a:r>
            <a:r>
              <a:rPr kumimoji="0" sz="3950" b="0" i="0" u="none" strike="noStrike" kern="1200" cap="none" spc="3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SwimCoach</a:t>
            </a:r>
            <a:r>
              <a:rPr kumimoji="0" sz="39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implements	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Coach</a:t>
            </a:r>
            <a:r>
              <a:rPr kumimoji="0" sz="39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0066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...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53584" y="1671892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1" y="0"/>
                </a:moveTo>
                <a:lnTo>
                  <a:pt x="400704" y="578"/>
                </a:lnTo>
                <a:lnTo>
                  <a:pt x="358123" y="10785"/>
                </a:lnTo>
                <a:lnTo>
                  <a:pt x="319217" y="29748"/>
                </a:lnTo>
                <a:lnTo>
                  <a:pt x="285300" y="56637"/>
                </a:lnTo>
                <a:lnTo>
                  <a:pt x="257692" y="90622"/>
                </a:lnTo>
                <a:lnTo>
                  <a:pt x="240143" y="125884"/>
                </a:lnTo>
                <a:lnTo>
                  <a:pt x="226229" y="165568"/>
                </a:lnTo>
                <a:lnTo>
                  <a:pt x="213455" y="213845"/>
                </a:lnTo>
                <a:lnTo>
                  <a:pt x="199328" y="274888"/>
                </a:lnTo>
                <a:lnTo>
                  <a:pt x="27909" y="1029115"/>
                </a:lnTo>
                <a:lnTo>
                  <a:pt x="14082" y="1091091"/>
                </a:lnTo>
                <a:lnTo>
                  <a:pt x="4640" y="1140571"/>
                </a:lnTo>
                <a:lnTo>
                  <a:pt x="0" y="1182527"/>
                </a:lnTo>
                <a:lnTo>
                  <a:pt x="580" y="1221933"/>
                </a:lnTo>
                <a:lnTo>
                  <a:pt x="10786" y="1264512"/>
                </a:lnTo>
                <a:lnTo>
                  <a:pt x="29748" y="1303419"/>
                </a:lnTo>
                <a:lnTo>
                  <a:pt x="56635" y="1337335"/>
                </a:lnTo>
                <a:lnTo>
                  <a:pt x="90619" y="1364942"/>
                </a:lnTo>
                <a:lnTo>
                  <a:pt x="125883" y="1382492"/>
                </a:lnTo>
                <a:lnTo>
                  <a:pt x="165569" y="1396407"/>
                </a:lnTo>
                <a:lnTo>
                  <a:pt x="213847" y="1409183"/>
                </a:lnTo>
                <a:lnTo>
                  <a:pt x="3197123" y="2087201"/>
                </a:lnTo>
                <a:lnTo>
                  <a:pt x="3246605" y="2096642"/>
                </a:lnTo>
                <a:lnTo>
                  <a:pt x="3288562" y="2101281"/>
                </a:lnTo>
                <a:lnTo>
                  <a:pt x="3327965" y="2100702"/>
                </a:lnTo>
                <a:lnTo>
                  <a:pt x="3370545" y="2090495"/>
                </a:lnTo>
                <a:lnTo>
                  <a:pt x="3409452" y="2071533"/>
                </a:lnTo>
                <a:lnTo>
                  <a:pt x="3443368" y="2044644"/>
                </a:lnTo>
                <a:lnTo>
                  <a:pt x="3470977" y="2010659"/>
                </a:lnTo>
                <a:lnTo>
                  <a:pt x="3488526" y="1975396"/>
                </a:lnTo>
                <a:lnTo>
                  <a:pt x="3502442" y="1935712"/>
                </a:lnTo>
                <a:lnTo>
                  <a:pt x="3515218" y="1887435"/>
                </a:lnTo>
                <a:lnTo>
                  <a:pt x="3529352" y="1826392"/>
                </a:lnTo>
                <a:lnTo>
                  <a:pt x="3700760" y="1072166"/>
                </a:lnTo>
                <a:lnTo>
                  <a:pt x="3714591" y="1010189"/>
                </a:lnTo>
                <a:lnTo>
                  <a:pt x="3724033" y="960710"/>
                </a:lnTo>
                <a:lnTo>
                  <a:pt x="3728671" y="918754"/>
                </a:lnTo>
                <a:lnTo>
                  <a:pt x="3728089" y="879348"/>
                </a:lnTo>
                <a:lnTo>
                  <a:pt x="3717883" y="836768"/>
                </a:lnTo>
                <a:lnTo>
                  <a:pt x="3698921" y="797862"/>
                </a:lnTo>
                <a:lnTo>
                  <a:pt x="3672034" y="763946"/>
                </a:lnTo>
                <a:lnTo>
                  <a:pt x="3638050" y="736338"/>
                </a:lnTo>
                <a:lnTo>
                  <a:pt x="3602787" y="718789"/>
                </a:lnTo>
                <a:lnTo>
                  <a:pt x="3563103" y="704874"/>
                </a:lnTo>
                <a:lnTo>
                  <a:pt x="3514827" y="692098"/>
                </a:lnTo>
                <a:lnTo>
                  <a:pt x="593502" y="27902"/>
                </a:lnTo>
                <a:lnTo>
                  <a:pt x="531547" y="14080"/>
                </a:lnTo>
                <a:lnTo>
                  <a:pt x="482068" y="4639"/>
                </a:lnTo>
                <a:lnTo>
                  <a:pt x="440111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 rot="720000">
            <a:off x="15650572" y="2249173"/>
            <a:ext cx="2250076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7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</a:t>
            </a:r>
            <a:r>
              <a:rPr kumimoji="0" sz="5175" b="1" i="0" u="none" strike="noStrike" kern="1200" cap="none" spc="-195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special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720000">
            <a:off x="15395426" y="2739267"/>
            <a:ext cx="2537178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52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</a:t>
            </a:r>
            <a:r>
              <a:rPr kumimoji="0" sz="3450" b="1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notatio</a:t>
            </a:r>
            <a:r>
              <a:rPr kumimoji="0" sz="5175" b="1" i="0" u="none" strike="noStrike" kern="1200" cap="none" spc="-52" normalizeH="0" baseline="-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5175" b="1" i="0" u="none" strike="noStrike" kern="1200" cap="none" spc="-52" normalizeH="0" baseline="-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endParaRPr kumimoji="0" sz="5175" b="0" i="0" u="none" strike="noStrike" kern="1200" cap="none" spc="0" normalizeH="0" baseline="-2415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15814" y="6784795"/>
            <a:ext cx="3191510" cy="1363980"/>
          </a:xfrm>
          <a:custGeom>
            <a:avLst/>
            <a:gdLst/>
            <a:ahLst/>
            <a:cxnLst/>
            <a:rect l="l" t="t" r="r" b="b"/>
            <a:pathLst>
              <a:path w="3191509" h="1363979">
                <a:moveTo>
                  <a:pt x="2729822" y="0"/>
                </a:moveTo>
                <a:lnTo>
                  <a:pt x="463713" y="0"/>
                </a:lnTo>
                <a:lnTo>
                  <a:pt x="390564" y="180"/>
                </a:lnTo>
                <a:lnTo>
                  <a:pt x="330116" y="1447"/>
                </a:lnTo>
                <a:lnTo>
                  <a:pt x="278943" y="4886"/>
                </a:lnTo>
                <a:lnTo>
                  <a:pt x="233619" y="11583"/>
                </a:lnTo>
                <a:lnTo>
                  <a:pt x="190716" y="22623"/>
                </a:lnTo>
                <a:lnTo>
                  <a:pt x="145965" y="43523"/>
                </a:lnTo>
                <a:lnTo>
                  <a:pt x="105987" y="71576"/>
                </a:lnTo>
                <a:lnTo>
                  <a:pt x="71576" y="105987"/>
                </a:lnTo>
                <a:lnTo>
                  <a:pt x="43525" y="145963"/>
                </a:lnTo>
                <a:lnTo>
                  <a:pt x="22627" y="190712"/>
                </a:lnTo>
                <a:lnTo>
                  <a:pt x="11582" y="233613"/>
                </a:lnTo>
                <a:lnTo>
                  <a:pt x="4878" y="278937"/>
                </a:lnTo>
                <a:lnTo>
                  <a:pt x="1448" y="329668"/>
                </a:lnTo>
                <a:lnTo>
                  <a:pt x="181" y="389510"/>
                </a:lnTo>
                <a:lnTo>
                  <a:pt x="0" y="461661"/>
                </a:lnTo>
                <a:lnTo>
                  <a:pt x="5" y="901991"/>
                </a:lnTo>
                <a:lnTo>
                  <a:pt x="181" y="973091"/>
                </a:lnTo>
                <a:lnTo>
                  <a:pt x="1448" y="1033541"/>
                </a:lnTo>
                <a:lnTo>
                  <a:pt x="4906" y="1084845"/>
                </a:lnTo>
                <a:lnTo>
                  <a:pt x="11589" y="1130054"/>
                </a:lnTo>
                <a:lnTo>
                  <a:pt x="22627" y="1172939"/>
                </a:lnTo>
                <a:lnTo>
                  <a:pt x="43525" y="1217688"/>
                </a:lnTo>
                <a:lnTo>
                  <a:pt x="71576" y="1257665"/>
                </a:lnTo>
                <a:lnTo>
                  <a:pt x="105987" y="1292076"/>
                </a:lnTo>
                <a:lnTo>
                  <a:pt x="145965" y="1320128"/>
                </a:lnTo>
                <a:lnTo>
                  <a:pt x="190716" y="1341029"/>
                </a:lnTo>
                <a:lnTo>
                  <a:pt x="233603" y="1352069"/>
                </a:lnTo>
                <a:lnTo>
                  <a:pt x="278812" y="1358766"/>
                </a:lnTo>
                <a:lnTo>
                  <a:pt x="329673" y="1362204"/>
                </a:lnTo>
                <a:lnTo>
                  <a:pt x="389513" y="1363471"/>
                </a:lnTo>
                <a:lnTo>
                  <a:pt x="461661" y="1363652"/>
                </a:lnTo>
                <a:lnTo>
                  <a:pt x="2727770" y="1363652"/>
                </a:lnTo>
                <a:lnTo>
                  <a:pt x="2800924" y="1363471"/>
                </a:lnTo>
                <a:lnTo>
                  <a:pt x="2861375" y="1362204"/>
                </a:lnTo>
                <a:lnTo>
                  <a:pt x="2912549" y="1358766"/>
                </a:lnTo>
                <a:lnTo>
                  <a:pt x="2957874" y="1352069"/>
                </a:lnTo>
                <a:lnTo>
                  <a:pt x="3000777" y="1341029"/>
                </a:lnTo>
                <a:lnTo>
                  <a:pt x="3045524" y="1320128"/>
                </a:lnTo>
                <a:lnTo>
                  <a:pt x="3085499" y="1292076"/>
                </a:lnTo>
                <a:lnTo>
                  <a:pt x="3119910" y="1257665"/>
                </a:lnTo>
                <a:lnTo>
                  <a:pt x="3147963" y="1217688"/>
                </a:lnTo>
                <a:lnTo>
                  <a:pt x="3168866" y="1172939"/>
                </a:lnTo>
                <a:lnTo>
                  <a:pt x="3179906" y="1130038"/>
                </a:lnTo>
                <a:lnTo>
                  <a:pt x="3186607" y="1084714"/>
                </a:lnTo>
                <a:lnTo>
                  <a:pt x="3190036" y="1033984"/>
                </a:lnTo>
                <a:lnTo>
                  <a:pt x="3191303" y="974142"/>
                </a:lnTo>
                <a:lnTo>
                  <a:pt x="3191483" y="901991"/>
                </a:lnTo>
                <a:lnTo>
                  <a:pt x="3191478" y="461661"/>
                </a:lnTo>
                <a:lnTo>
                  <a:pt x="3191303" y="390561"/>
                </a:lnTo>
                <a:lnTo>
                  <a:pt x="3190036" y="330111"/>
                </a:lnTo>
                <a:lnTo>
                  <a:pt x="3186579" y="278806"/>
                </a:lnTo>
                <a:lnTo>
                  <a:pt x="3179899" y="233597"/>
                </a:lnTo>
                <a:lnTo>
                  <a:pt x="3168866" y="190712"/>
                </a:lnTo>
                <a:lnTo>
                  <a:pt x="3147963" y="145963"/>
                </a:lnTo>
                <a:lnTo>
                  <a:pt x="3119910" y="105987"/>
                </a:lnTo>
                <a:lnTo>
                  <a:pt x="3085499" y="71576"/>
                </a:lnTo>
                <a:lnTo>
                  <a:pt x="3045524" y="43523"/>
                </a:lnTo>
                <a:lnTo>
                  <a:pt x="3000777" y="22623"/>
                </a:lnTo>
                <a:lnTo>
                  <a:pt x="2957891" y="11583"/>
                </a:lnTo>
                <a:lnTo>
                  <a:pt x="2912681" y="4886"/>
                </a:lnTo>
                <a:lnTo>
                  <a:pt x="2861818" y="1447"/>
                </a:lnTo>
                <a:lnTo>
                  <a:pt x="2801975" y="180"/>
                </a:lnTo>
                <a:lnTo>
                  <a:pt x="2729822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81172" y="7275036"/>
            <a:ext cx="8559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Coa</a:t>
            </a:r>
            <a:r>
              <a:rPr kumimoji="0" sz="23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49888" y="7437094"/>
            <a:ext cx="4743494" cy="232548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279996" y="8887552"/>
            <a:ext cx="20453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FortuneService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90" dirty="0">
                <a:latin typeface="Times New Roman"/>
                <a:cs typeface="Times New Roman"/>
              </a:rPr>
              <a:t>Development</a:t>
            </a:r>
            <a:r>
              <a:rPr sz="6500" b="1" spc="-155" dirty="0">
                <a:latin typeface="Times New Roman"/>
                <a:cs typeface="Times New Roman"/>
              </a:rPr>
              <a:t> </a:t>
            </a:r>
            <a:r>
              <a:rPr sz="6500" b="1" spc="120" dirty="0">
                <a:latin typeface="Times New Roman"/>
                <a:cs typeface="Times New Roman"/>
              </a:rPr>
              <a:t>Process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866793"/>
            <a:ext cx="9549130" cy="6270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Define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method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expose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bean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Inject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bean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dependencies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Read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Spring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Java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configuration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Retrieve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bean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from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Spring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container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59592" y="1188288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1" y="0"/>
                </a:moveTo>
                <a:lnTo>
                  <a:pt x="400704" y="579"/>
                </a:lnTo>
                <a:lnTo>
                  <a:pt x="358123" y="10786"/>
                </a:lnTo>
                <a:lnTo>
                  <a:pt x="319217" y="29748"/>
                </a:lnTo>
                <a:lnTo>
                  <a:pt x="285300" y="56637"/>
                </a:lnTo>
                <a:lnTo>
                  <a:pt x="257692" y="90621"/>
                </a:lnTo>
                <a:lnTo>
                  <a:pt x="240143" y="125884"/>
                </a:lnTo>
                <a:lnTo>
                  <a:pt x="226229" y="165568"/>
                </a:lnTo>
                <a:lnTo>
                  <a:pt x="213455" y="213845"/>
                </a:lnTo>
                <a:lnTo>
                  <a:pt x="199328" y="274888"/>
                </a:lnTo>
                <a:lnTo>
                  <a:pt x="27909" y="1029114"/>
                </a:lnTo>
                <a:lnTo>
                  <a:pt x="14082" y="1091091"/>
                </a:lnTo>
                <a:lnTo>
                  <a:pt x="4640" y="1140571"/>
                </a:lnTo>
                <a:lnTo>
                  <a:pt x="0" y="1182527"/>
                </a:lnTo>
                <a:lnTo>
                  <a:pt x="580" y="1221933"/>
                </a:lnTo>
                <a:lnTo>
                  <a:pt x="10786" y="1264512"/>
                </a:lnTo>
                <a:lnTo>
                  <a:pt x="29748" y="1303418"/>
                </a:lnTo>
                <a:lnTo>
                  <a:pt x="56635" y="1337334"/>
                </a:lnTo>
                <a:lnTo>
                  <a:pt x="90619" y="1364942"/>
                </a:lnTo>
                <a:lnTo>
                  <a:pt x="125882" y="1382492"/>
                </a:lnTo>
                <a:lnTo>
                  <a:pt x="165565" y="1396407"/>
                </a:lnTo>
                <a:lnTo>
                  <a:pt x="213842" y="1409183"/>
                </a:lnTo>
                <a:lnTo>
                  <a:pt x="3197122" y="2087201"/>
                </a:lnTo>
                <a:lnTo>
                  <a:pt x="3246601" y="2096642"/>
                </a:lnTo>
                <a:lnTo>
                  <a:pt x="3288557" y="2101281"/>
                </a:lnTo>
                <a:lnTo>
                  <a:pt x="3327965" y="2100702"/>
                </a:lnTo>
                <a:lnTo>
                  <a:pt x="3370545" y="2090495"/>
                </a:lnTo>
                <a:lnTo>
                  <a:pt x="3409452" y="2071532"/>
                </a:lnTo>
                <a:lnTo>
                  <a:pt x="3443368" y="2044644"/>
                </a:lnTo>
                <a:lnTo>
                  <a:pt x="3470977" y="2010659"/>
                </a:lnTo>
                <a:lnTo>
                  <a:pt x="3488526" y="1975397"/>
                </a:lnTo>
                <a:lnTo>
                  <a:pt x="3502442" y="1935713"/>
                </a:lnTo>
                <a:lnTo>
                  <a:pt x="3515218" y="1887435"/>
                </a:lnTo>
                <a:lnTo>
                  <a:pt x="3529352" y="1826393"/>
                </a:lnTo>
                <a:lnTo>
                  <a:pt x="3700760" y="1072166"/>
                </a:lnTo>
                <a:lnTo>
                  <a:pt x="3714591" y="1010189"/>
                </a:lnTo>
                <a:lnTo>
                  <a:pt x="3724033" y="960709"/>
                </a:lnTo>
                <a:lnTo>
                  <a:pt x="3728671" y="918753"/>
                </a:lnTo>
                <a:lnTo>
                  <a:pt x="3728089" y="879347"/>
                </a:lnTo>
                <a:lnTo>
                  <a:pt x="3717883" y="836768"/>
                </a:lnTo>
                <a:lnTo>
                  <a:pt x="3698921" y="797862"/>
                </a:lnTo>
                <a:lnTo>
                  <a:pt x="3672034" y="763946"/>
                </a:lnTo>
                <a:lnTo>
                  <a:pt x="3638050" y="736339"/>
                </a:lnTo>
                <a:lnTo>
                  <a:pt x="3602787" y="718789"/>
                </a:lnTo>
                <a:lnTo>
                  <a:pt x="3563103" y="704873"/>
                </a:lnTo>
                <a:lnTo>
                  <a:pt x="3514827" y="692097"/>
                </a:lnTo>
                <a:lnTo>
                  <a:pt x="593502" y="27903"/>
                </a:lnTo>
                <a:lnTo>
                  <a:pt x="531547" y="14080"/>
                </a:lnTo>
                <a:lnTo>
                  <a:pt x="482068" y="4638"/>
                </a:lnTo>
                <a:lnTo>
                  <a:pt x="440111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 rot="720000">
            <a:off x="16123305" y="2016407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90459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215" dirty="0">
                <a:latin typeface="Times New Roman"/>
                <a:cs typeface="Times New Roman"/>
              </a:rPr>
              <a:t>Ste</a:t>
            </a:r>
            <a:r>
              <a:rPr sz="6500" b="1" spc="440" dirty="0">
                <a:latin typeface="Times New Roman"/>
                <a:cs typeface="Times New Roman"/>
              </a:rPr>
              <a:t>p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-120" dirty="0">
                <a:latin typeface="Times New Roman"/>
                <a:cs typeface="Times New Roman"/>
              </a:rPr>
              <a:t>1</a:t>
            </a:r>
            <a:r>
              <a:rPr sz="6500" b="1" spc="10" dirty="0">
                <a:latin typeface="Times New Roman"/>
                <a:cs typeface="Times New Roman"/>
              </a:rPr>
              <a:t>:</a:t>
            </a:r>
            <a:r>
              <a:rPr sz="6500" b="1" spc="-430" dirty="0">
                <a:latin typeface="Times New Roman"/>
                <a:cs typeface="Times New Roman"/>
              </a:rPr>
              <a:t> </a:t>
            </a:r>
            <a:r>
              <a:rPr sz="6500" b="1" spc="305" dirty="0">
                <a:latin typeface="Times New Roman"/>
                <a:cs typeface="Times New Roman"/>
              </a:rPr>
              <a:t>De</a:t>
            </a:r>
            <a:r>
              <a:rPr sz="6500" b="1" spc="180" dirty="0">
                <a:latin typeface="Times New Roman"/>
                <a:cs typeface="Times New Roman"/>
              </a:rPr>
              <a:t>f</a:t>
            </a:r>
            <a:r>
              <a:rPr sz="6500" b="1" spc="229" dirty="0">
                <a:latin typeface="Times New Roman"/>
                <a:cs typeface="Times New Roman"/>
              </a:rPr>
              <a:t>in</a:t>
            </a:r>
            <a:r>
              <a:rPr sz="6500" b="1" spc="390" dirty="0">
                <a:latin typeface="Times New Roman"/>
                <a:cs typeface="Times New Roman"/>
              </a:rPr>
              <a:t>e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220" dirty="0">
                <a:latin typeface="Times New Roman"/>
                <a:cs typeface="Times New Roman"/>
              </a:rPr>
              <a:t>metho</a:t>
            </a:r>
            <a:r>
              <a:rPr sz="6500" b="1" spc="370" dirty="0">
                <a:latin typeface="Times New Roman"/>
                <a:cs typeface="Times New Roman"/>
              </a:rPr>
              <a:t>d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14" dirty="0">
                <a:latin typeface="Times New Roman"/>
                <a:cs typeface="Times New Roman"/>
              </a:rPr>
              <a:t>t</a:t>
            </a:r>
            <a:r>
              <a:rPr sz="6500" b="1" spc="375" dirty="0">
                <a:latin typeface="Times New Roman"/>
                <a:cs typeface="Times New Roman"/>
              </a:rPr>
              <a:t>o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75" dirty="0">
                <a:latin typeface="Times New Roman"/>
                <a:cs typeface="Times New Roman"/>
              </a:rPr>
              <a:t>e</a:t>
            </a:r>
            <a:r>
              <a:rPr sz="6500" b="1" spc="125" dirty="0">
                <a:latin typeface="Times New Roman"/>
                <a:cs typeface="Times New Roman"/>
              </a:rPr>
              <a:t>xpos</a:t>
            </a:r>
            <a:r>
              <a:rPr sz="6500" b="1" spc="235" dirty="0">
                <a:latin typeface="Times New Roman"/>
                <a:cs typeface="Times New Roman"/>
              </a:rPr>
              <a:t>e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80" dirty="0">
                <a:latin typeface="Times New Roman"/>
                <a:cs typeface="Times New Roman"/>
              </a:rPr>
              <a:t>bean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48954" y="2448153"/>
            <a:ext cx="12361545" cy="7280275"/>
            <a:chOff x="3348954" y="2448153"/>
            <a:chExt cx="12361545" cy="7280275"/>
          </a:xfrm>
        </p:grpSpPr>
        <p:sp>
          <p:nvSpPr>
            <p:cNvPr id="4" name="object 4"/>
            <p:cNvSpPr/>
            <p:nvPr/>
          </p:nvSpPr>
          <p:spPr>
            <a:xfrm>
              <a:off x="3526959" y="2563333"/>
              <a:ext cx="12005310" cy="6819265"/>
            </a:xfrm>
            <a:custGeom>
              <a:avLst/>
              <a:gdLst/>
              <a:ahLst/>
              <a:cxnLst/>
              <a:rect l="l" t="t" r="r" b="b"/>
              <a:pathLst>
                <a:path w="12005310" h="6819265">
                  <a:moveTo>
                    <a:pt x="0" y="0"/>
                  </a:moveTo>
                  <a:lnTo>
                    <a:pt x="12005279" y="0"/>
                  </a:lnTo>
                  <a:lnTo>
                    <a:pt x="12005279" y="6819164"/>
                  </a:lnTo>
                  <a:lnTo>
                    <a:pt x="0" y="6819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8954" y="2448153"/>
              <a:ext cx="12361288" cy="727988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@Configuration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>
                <a:solidFill>
                  <a:srgbClr val="931A68"/>
                </a:solidFill>
              </a:rPr>
              <a:t>public</a:t>
            </a:r>
            <a:r>
              <a:rPr spc="-10" dirty="0">
                <a:solidFill>
                  <a:srgbClr val="931A68"/>
                </a:solidFill>
              </a:rPr>
              <a:t> </a:t>
            </a:r>
            <a:r>
              <a:rPr dirty="0">
                <a:solidFill>
                  <a:srgbClr val="931A68"/>
                </a:solidFill>
              </a:rPr>
              <a:t>class</a:t>
            </a:r>
            <a:r>
              <a:rPr spc="-5" dirty="0">
                <a:solidFill>
                  <a:srgbClr val="931A68"/>
                </a:solidFill>
              </a:rPr>
              <a:t> </a:t>
            </a:r>
            <a:r>
              <a:rPr dirty="0"/>
              <a:t>SportConfig</a:t>
            </a:r>
            <a:r>
              <a:rPr spc="-5" dirty="0"/>
              <a:t> </a:t>
            </a:r>
            <a:r>
              <a:rPr dirty="0"/>
              <a:t>{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/>
          </a:p>
          <a:p>
            <a:pPr marL="389255">
              <a:lnSpc>
                <a:spcPct val="100000"/>
              </a:lnSpc>
            </a:pPr>
            <a:r>
              <a:rPr dirty="0"/>
              <a:t>@Bean</a:t>
            </a:r>
          </a:p>
          <a:p>
            <a:pPr marL="389255">
              <a:lnSpc>
                <a:spcPct val="100000"/>
              </a:lnSpc>
              <a:spcBef>
                <a:spcPts val="40"/>
              </a:spcBef>
            </a:pPr>
            <a:r>
              <a:rPr dirty="0">
                <a:solidFill>
                  <a:srgbClr val="931A68"/>
                </a:solidFill>
              </a:rPr>
              <a:t>public</a:t>
            </a:r>
            <a:r>
              <a:rPr spc="-5" dirty="0">
                <a:solidFill>
                  <a:srgbClr val="931A68"/>
                </a:solidFill>
              </a:rPr>
              <a:t> </a:t>
            </a:r>
            <a:r>
              <a:rPr dirty="0"/>
              <a:t>Coach</a:t>
            </a:r>
            <a:r>
              <a:rPr spc="-5" dirty="0"/>
              <a:t> </a:t>
            </a:r>
            <a:r>
              <a:rPr dirty="0"/>
              <a:t>swimCoach()</a:t>
            </a:r>
            <a:r>
              <a:rPr spc="-5" dirty="0"/>
              <a:t> </a:t>
            </a:r>
            <a:r>
              <a:rPr dirty="0"/>
              <a:t>{</a:t>
            </a:r>
          </a:p>
          <a:p>
            <a:pPr marL="766445">
              <a:lnSpc>
                <a:spcPct val="100000"/>
              </a:lnSpc>
              <a:spcBef>
                <a:spcPts val="45"/>
              </a:spcBef>
              <a:tabLst>
                <a:tab pos="3587115" algn="l"/>
                <a:tab pos="7078345" algn="l"/>
              </a:tabLst>
            </a:pPr>
            <a:r>
              <a:rPr dirty="0"/>
              <a:t>SwimCoach	</a:t>
            </a:r>
            <a:r>
              <a:rPr dirty="0">
                <a:solidFill>
                  <a:srgbClr val="7E504F"/>
                </a:solidFill>
              </a:rPr>
              <a:t>mySwimCoach	</a:t>
            </a:r>
            <a:r>
              <a:rPr dirty="0"/>
              <a:t>=</a:t>
            </a:r>
            <a:r>
              <a:rPr spc="-20" dirty="0"/>
              <a:t> </a:t>
            </a:r>
            <a:r>
              <a:rPr dirty="0">
                <a:solidFill>
                  <a:srgbClr val="931A68"/>
                </a:solidFill>
              </a:rPr>
              <a:t>new</a:t>
            </a:r>
            <a:r>
              <a:rPr spc="-15" dirty="0">
                <a:solidFill>
                  <a:srgbClr val="931A68"/>
                </a:solidFill>
              </a:rPr>
              <a:t> </a:t>
            </a:r>
            <a:r>
              <a:rPr dirty="0"/>
              <a:t>SwimCoach();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/>
          </a:p>
          <a:p>
            <a:pPr marL="766445">
              <a:lnSpc>
                <a:spcPct val="100000"/>
              </a:lnSpc>
            </a:pPr>
            <a:r>
              <a:rPr dirty="0">
                <a:solidFill>
                  <a:srgbClr val="931A68"/>
                </a:solidFill>
              </a:rPr>
              <a:t>return</a:t>
            </a:r>
            <a:r>
              <a:rPr spc="-20" dirty="0">
                <a:solidFill>
                  <a:srgbClr val="931A68"/>
                </a:solidFill>
              </a:rPr>
              <a:t> </a:t>
            </a:r>
            <a:r>
              <a:rPr dirty="0">
                <a:solidFill>
                  <a:srgbClr val="7E504F"/>
                </a:solidFill>
              </a:rPr>
              <a:t>mySwimCoach</a:t>
            </a:r>
            <a:r>
              <a:rPr dirty="0"/>
              <a:t>;</a:t>
            </a:r>
          </a:p>
          <a:p>
            <a:pPr marL="389255">
              <a:lnSpc>
                <a:spcPct val="100000"/>
              </a:lnSpc>
              <a:spcBef>
                <a:spcPts val="45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/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14048342" y="2606379"/>
            <a:ext cx="4826000" cy="1657985"/>
          </a:xfrm>
          <a:custGeom>
            <a:avLst/>
            <a:gdLst/>
            <a:ahLst/>
            <a:cxnLst/>
            <a:rect l="l" t="t" r="r" b="b"/>
            <a:pathLst>
              <a:path w="4826000" h="1657985">
                <a:moveTo>
                  <a:pt x="4086693" y="0"/>
                </a:moveTo>
                <a:lnTo>
                  <a:pt x="4039106" y="715"/>
                </a:lnTo>
                <a:lnTo>
                  <a:pt x="717416" y="154077"/>
                </a:lnTo>
                <a:lnTo>
                  <a:pt x="669965" y="157749"/>
                </a:lnTo>
                <a:lnTo>
                  <a:pt x="623433" y="164283"/>
                </a:lnTo>
                <a:lnTo>
                  <a:pt x="577905" y="173587"/>
                </a:lnTo>
                <a:lnTo>
                  <a:pt x="533463" y="185568"/>
                </a:lnTo>
                <a:lnTo>
                  <a:pt x="490193" y="200134"/>
                </a:lnTo>
                <a:lnTo>
                  <a:pt x="448177" y="217194"/>
                </a:lnTo>
                <a:lnTo>
                  <a:pt x="407501" y="236654"/>
                </a:lnTo>
                <a:lnTo>
                  <a:pt x="368247" y="258424"/>
                </a:lnTo>
                <a:lnTo>
                  <a:pt x="330501" y="282411"/>
                </a:lnTo>
                <a:lnTo>
                  <a:pt x="294345" y="308523"/>
                </a:lnTo>
                <a:lnTo>
                  <a:pt x="259864" y="336668"/>
                </a:lnTo>
                <a:lnTo>
                  <a:pt x="227141" y="366754"/>
                </a:lnTo>
                <a:lnTo>
                  <a:pt x="196262" y="398688"/>
                </a:lnTo>
                <a:lnTo>
                  <a:pt x="167309" y="432379"/>
                </a:lnTo>
                <a:lnTo>
                  <a:pt x="140367" y="467734"/>
                </a:lnTo>
                <a:lnTo>
                  <a:pt x="115519" y="504662"/>
                </a:lnTo>
                <a:lnTo>
                  <a:pt x="92850" y="543070"/>
                </a:lnTo>
                <a:lnTo>
                  <a:pt x="72443" y="582867"/>
                </a:lnTo>
                <a:lnTo>
                  <a:pt x="54383" y="623959"/>
                </a:lnTo>
                <a:lnTo>
                  <a:pt x="38753" y="666256"/>
                </a:lnTo>
                <a:lnTo>
                  <a:pt x="25638" y="709665"/>
                </a:lnTo>
                <a:lnTo>
                  <a:pt x="15121" y="754094"/>
                </a:lnTo>
                <a:lnTo>
                  <a:pt x="7286" y="799451"/>
                </a:lnTo>
                <a:lnTo>
                  <a:pt x="2218" y="845643"/>
                </a:lnTo>
                <a:lnTo>
                  <a:pt x="0" y="892579"/>
                </a:lnTo>
                <a:lnTo>
                  <a:pt x="715" y="940167"/>
                </a:lnTo>
                <a:lnTo>
                  <a:pt x="4388" y="987618"/>
                </a:lnTo>
                <a:lnTo>
                  <a:pt x="10922" y="1034151"/>
                </a:lnTo>
                <a:lnTo>
                  <a:pt x="20225" y="1079680"/>
                </a:lnTo>
                <a:lnTo>
                  <a:pt x="32206" y="1124121"/>
                </a:lnTo>
                <a:lnTo>
                  <a:pt x="46772" y="1167392"/>
                </a:lnTo>
                <a:lnTo>
                  <a:pt x="63832" y="1209408"/>
                </a:lnTo>
                <a:lnTo>
                  <a:pt x="83292" y="1250084"/>
                </a:lnTo>
                <a:lnTo>
                  <a:pt x="105062" y="1289338"/>
                </a:lnTo>
                <a:lnTo>
                  <a:pt x="129049" y="1327085"/>
                </a:lnTo>
                <a:lnTo>
                  <a:pt x="155160" y="1363241"/>
                </a:lnTo>
                <a:lnTo>
                  <a:pt x="183305" y="1397722"/>
                </a:lnTo>
                <a:lnTo>
                  <a:pt x="213390" y="1430445"/>
                </a:lnTo>
                <a:lnTo>
                  <a:pt x="245324" y="1461324"/>
                </a:lnTo>
                <a:lnTo>
                  <a:pt x="279015" y="1490278"/>
                </a:lnTo>
                <a:lnTo>
                  <a:pt x="314370" y="1517220"/>
                </a:lnTo>
                <a:lnTo>
                  <a:pt x="351298" y="1542068"/>
                </a:lnTo>
                <a:lnTo>
                  <a:pt x="389706" y="1564737"/>
                </a:lnTo>
                <a:lnTo>
                  <a:pt x="429503" y="1585144"/>
                </a:lnTo>
                <a:lnTo>
                  <a:pt x="470596" y="1603204"/>
                </a:lnTo>
                <a:lnTo>
                  <a:pt x="512893" y="1618834"/>
                </a:lnTo>
                <a:lnTo>
                  <a:pt x="556302" y="1631950"/>
                </a:lnTo>
                <a:lnTo>
                  <a:pt x="600731" y="1642467"/>
                </a:lnTo>
                <a:lnTo>
                  <a:pt x="646088" y="1650302"/>
                </a:lnTo>
                <a:lnTo>
                  <a:pt x="692281" y="1655370"/>
                </a:lnTo>
                <a:lnTo>
                  <a:pt x="739218" y="1657589"/>
                </a:lnTo>
                <a:lnTo>
                  <a:pt x="786807" y="1656873"/>
                </a:lnTo>
                <a:lnTo>
                  <a:pt x="4108486" y="1503511"/>
                </a:lnTo>
                <a:lnTo>
                  <a:pt x="4155937" y="1499839"/>
                </a:lnTo>
                <a:lnTo>
                  <a:pt x="4202468" y="1493305"/>
                </a:lnTo>
                <a:lnTo>
                  <a:pt x="4247997" y="1484001"/>
                </a:lnTo>
                <a:lnTo>
                  <a:pt x="4292438" y="1472021"/>
                </a:lnTo>
                <a:lnTo>
                  <a:pt x="4335709" y="1457454"/>
                </a:lnTo>
                <a:lnTo>
                  <a:pt x="4377724" y="1440395"/>
                </a:lnTo>
                <a:lnTo>
                  <a:pt x="4418401" y="1420934"/>
                </a:lnTo>
                <a:lnTo>
                  <a:pt x="4457654" y="1399164"/>
                </a:lnTo>
                <a:lnTo>
                  <a:pt x="4495401" y="1375177"/>
                </a:lnTo>
                <a:lnTo>
                  <a:pt x="4531557" y="1349065"/>
                </a:lnTo>
                <a:lnTo>
                  <a:pt x="4566038" y="1320920"/>
                </a:lnTo>
                <a:lnTo>
                  <a:pt x="4598760" y="1290835"/>
                </a:lnTo>
                <a:lnTo>
                  <a:pt x="4629640" y="1258900"/>
                </a:lnTo>
                <a:lnTo>
                  <a:pt x="4658593" y="1225210"/>
                </a:lnTo>
                <a:lnTo>
                  <a:pt x="4685535" y="1189854"/>
                </a:lnTo>
                <a:lnTo>
                  <a:pt x="4710383" y="1152926"/>
                </a:lnTo>
                <a:lnTo>
                  <a:pt x="4733052" y="1114518"/>
                </a:lnTo>
                <a:lnTo>
                  <a:pt x="4753458" y="1074722"/>
                </a:lnTo>
                <a:lnTo>
                  <a:pt x="4771519" y="1033629"/>
                </a:lnTo>
                <a:lnTo>
                  <a:pt x="4787148" y="991332"/>
                </a:lnTo>
                <a:lnTo>
                  <a:pt x="4800264" y="947923"/>
                </a:lnTo>
                <a:lnTo>
                  <a:pt x="4810781" y="903494"/>
                </a:lnTo>
                <a:lnTo>
                  <a:pt x="4818615" y="858138"/>
                </a:lnTo>
                <a:lnTo>
                  <a:pt x="4823684" y="811945"/>
                </a:lnTo>
                <a:lnTo>
                  <a:pt x="4825902" y="765009"/>
                </a:lnTo>
                <a:lnTo>
                  <a:pt x="4825186" y="717421"/>
                </a:lnTo>
                <a:lnTo>
                  <a:pt x="4821515" y="669970"/>
                </a:lnTo>
                <a:lnTo>
                  <a:pt x="4814982" y="623438"/>
                </a:lnTo>
                <a:lnTo>
                  <a:pt x="4805679" y="577909"/>
                </a:lnTo>
                <a:lnTo>
                  <a:pt x="4793699" y="533467"/>
                </a:lnTo>
                <a:lnTo>
                  <a:pt x="4779133" y="490196"/>
                </a:lnTo>
                <a:lnTo>
                  <a:pt x="4762074" y="448181"/>
                </a:lnTo>
                <a:lnTo>
                  <a:pt x="4742614" y="407504"/>
                </a:lnTo>
                <a:lnTo>
                  <a:pt x="4720845" y="368250"/>
                </a:lnTo>
                <a:lnTo>
                  <a:pt x="4696858" y="330503"/>
                </a:lnTo>
                <a:lnTo>
                  <a:pt x="4670746" y="294347"/>
                </a:lnTo>
                <a:lnTo>
                  <a:pt x="4642602" y="259866"/>
                </a:lnTo>
                <a:lnTo>
                  <a:pt x="4612517" y="227144"/>
                </a:lnTo>
                <a:lnTo>
                  <a:pt x="4580582" y="196264"/>
                </a:lnTo>
                <a:lnTo>
                  <a:pt x="4546892" y="167311"/>
                </a:lnTo>
                <a:lnTo>
                  <a:pt x="4511537" y="140368"/>
                </a:lnTo>
                <a:lnTo>
                  <a:pt x="4474609" y="115521"/>
                </a:lnTo>
                <a:lnTo>
                  <a:pt x="4436201" y="92851"/>
                </a:lnTo>
                <a:lnTo>
                  <a:pt x="4396404" y="72444"/>
                </a:lnTo>
                <a:lnTo>
                  <a:pt x="4355312" y="54384"/>
                </a:lnTo>
                <a:lnTo>
                  <a:pt x="4313015" y="38754"/>
                </a:lnTo>
                <a:lnTo>
                  <a:pt x="4269606" y="25639"/>
                </a:lnTo>
                <a:lnTo>
                  <a:pt x="4225178" y="15122"/>
                </a:lnTo>
                <a:lnTo>
                  <a:pt x="4179821" y="7287"/>
                </a:lnTo>
                <a:lnTo>
                  <a:pt x="4133629" y="2218"/>
                </a:lnTo>
                <a:lnTo>
                  <a:pt x="408669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 rot="21480000">
            <a:off x="14345044" y="3209810"/>
            <a:ext cx="4231091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22" normalizeH="0" baseline="-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</a:t>
            </a:r>
            <a:r>
              <a:rPr kumimoji="0" sz="5175" b="1" i="0" u="none" strike="noStrike" kern="1200" cap="none" spc="-104" normalizeH="0" baseline="-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5175" b="1" i="0" u="none" strike="noStrike" kern="1200" cap="none" spc="-52" normalizeH="0" baseline="-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</a:t>
            </a:r>
            <a:r>
              <a:rPr kumimoji="0" sz="5175" b="1" i="0" u="none" strike="noStrike" kern="1200" cap="none" spc="-52" normalizeH="0" baseline="-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3450" b="1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ponent</a:t>
            </a:r>
            <a:r>
              <a:rPr kumimoji="0" sz="3450" b="1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5175" b="1" i="0" u="none" strike="noStrike" kern="1200" cap="none" spc="-44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</a:t>
            </a:r>
            <a:r>
              <a:rPr kumimoji="0" sz="5175" b="1" i="0" u="none" strike="noStrike" kern="1200" cap="none" spc="-44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endParaRPr kumimoji="0" sz="5175" b="0" i="0" u="none" strike="noStrike" kern="1200" cap="none" spc="0" normalizeH="0" baseline="2415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4700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85" dirty="0">
                <a:latin typeface="Times New Roman"/>
                <a:cs typeface="Times New Roman"/>
              </a:rPr>
              <a:t>What</a:t>
            </a:r>
            <a:r>
              <a:rPr sz="6500" b="1" spc="-80" dirty="0">
                <a:latin typeface="Times New Roman"/>
                <a:cs typeface="Times New Roman"/>
              </a:rPr>
              <a:t> </a:t>
            </a:r>
            <a:r>
              <a:rPr sz="6500" b="1" spc="170" dirty="0">
                <a:latin typeface="Times New Roman"/>
                <a:cs typeface="Times New Roman"/>
              </a:rPr>
              <a:t>about</a:t>
            </a:r>
            <a:r>
              <a:rPr sz="6500" b="1" spc="-80" dirty="0">
                <a:latin typeface="Times New Roman"/>
                <a:cs typeface="Times New Roman"/>
              </a:rPr>
              <a:t> </a:t>
            </a:r>
            <a:r>
              <a:rPr sz="6500" b="1" spc="165" dirty="0">
                <a:latin typeface="Times New Roman"/>
                <a:cs typeface="Times New Roman"/>
              </a:rPr>
              <a:t>our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45" dirty="0">
                <a:latin typeface="Times New Roman"/>
                <a:cs typeface="Times New Roman"/>
              </a:rPr>
              <a:t>dependencies?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76327" y="3278612"/>
            <a:ext cx="5092700" cy="2176145"/>
          </a:xfrm>
          <a:custGeom>
            <a:avLst/>
            <a:gdLst/>
            <a:ahLst/>
            <a:cxnLst/>
            <a:rect l="l" t="t" r="r" b="b"/>
            <a:pathLst>
              <a:path w="5092700" h="2176145">
                <a:moveTo>
                  <a:pt x="4355635" y="0"/>
                </a:moveTo>
                <a:lnTo>
                  <a:pt x="739848" y="0"/>
                </a:lnTo>
                <a:lnTo>
                  <a:pt x="672176" y="49"/>
                </a:lnTo>
                <a:lnTo>
                  <a:pt x="611509" y="396"/>
                </a:lnTo>
                <a:lnTo>
                  <a:pt x="556910" y="1336"/>
                </a:lnTo>
                <a:lnTo>
                  <a:pt x="507442" y="3169"/>
                </a:lnTo>
                <a:lnTo>
                  <a:pt x="462168" y="6189"/>
                </a:lnTo>
                <a:lnTo>
                  <a:pt x="420149" y="10695"/>
                </a:lnTo>
                <a:lnTo>
                  <a:pt x="380448" y="16984"/>
                </a:lnTo>
                <a:lnTo>
                  <a:pt x="342128" y="25352"/>
                </a:lnTo>
                <a:lnTo>
                  <a:pt x="304251" y="36097"/>
                </a:lnTo>
                <a:lnTo>
                  <a:pt x="258800" y="55534"/>
                </a:lnTo>
                <a:lnTo>
                  <a:pt x="216139" y="79615"/>
                </a:lnTo>
                <a:lnTo>
                  <a:pt x="176576" y="108029"/>
                </a:lnTo>
                <a:lnTo>
                  <a:pt x="140420" y="140469"/>
                </a:lnTo>
                <a:lnTo>
                  <a:pt x="107980" y="176625"/>
                </a:lnTo>
                <a:lnTo>
                  <a:pt x="79566" y="216188"/>
                </a:lnTo>
                <a:lnTo>
                  <a:pt x="55486" y="258849"/>
                </a:lnTo>
                <a:lnTo>
                  <a:pt x="36048" y="304299"/>
                </a:lnTo>
                <a:lnTo>
                  <a:pt x="25302" y="342176"/>
                </a:lnTo>
                <a:lnTo>
                  <a:pt x="16929" y="380496"/>
                </a:lnTo>
                <a:lnTo>
                  <a:pt x="10633" y="420197"/>
                </a:lnTo>
                <a:lnTo>
                  <a:pt x="6120" y="462216"/>
                </a:lnTo>
                <a:lnTo>
                  <a:pt x="3119" y="506930"/>
                </a:lnTo>
                <a:lnTo>
                  <a:pt x="1287" y="555989"/>
                </a:lnTo>
                <a:lnTo>
                  <a:pt x="346" y="610017"/>
                </a:lnTo>
                <a:lnTo>
                  <a:pt x="0" y="669924"/>
                </a:lnTo>
                <a:lnTo>
                  <a:pt x="13" y="1505907"/>
                </a:lnTo>
                <a:lnTo>
                  <a:pt x="346" y="1564274"/>
                </a:lnTo>
                <a:lnTo>
                  <a:pt x="1287" y="1618872"/>
                </a:lnTo>
                <a:lnTo>
                  <a:pt x="3119" y="1668340"/>
                </a:lnTo>
                <a:lnTo>
                  <a:pt x="6171" y="1713902"/>
                </a:lnTo>
                <a:lnTo>
                  <a:pt x="10665" y="1755755"/>
                </a:lnTo>
                <a:lnTo>
                  <a:pt x="16942" y="1795371"/>
                </a:lnTo>
                <a:lnTo>
                  <a:pt x="25304" y="1833660"/>
                </a:lnTo>
                <a:lnTo>
                  <a:pt x="36048" y="1871532"/>
                </a:lnTo>
                <a:lnTo>
                  <a:pt x="55486" y="1916983"/>
                </a:lnTo>
                <a:lnTo>
                  <a:pt x="79566" y="1959644"/>
                </a:lnTo>
                <a:lnTo>
                  <a:pt x="107980" y="1999207"/>
                </a:lnTo>
                <a:lnTo>
                  <a:pt x="140420" y="2035363"/>
                </a:lnTo>
                <a:lnTo>
                  <a:pt x="176576" y="2067802"/>
                </a:lnTo>
                <a:lnTo>
                  <a:pt x="216139" y="2096217"/>
                </a:lnTo>
                <a:lnTo>
                  <a:pt x="258800" y="2120297"/>
                </a:lnTo>
                <a:lnTo>
                  <a:pt x="304251" y="2139734"/>
                </a:lnTo>
                <a:lnTo>
                  <a:pt x="342123" y="2150479"/>
                </a:lnTo>
                <a:lnTo>
                  <a:pt x="380412" y="2158848"/>
                </a:lnTo>
                <a:lnTo>
                  <a:pt x="420027" y="2165136"/>
                </a:lnTo>
                <a:lnTo>
                  <a:pt x="461880" y="2169642"/>
                </a:lnTo>
                <a:lnTo>
                  <a:pt x="506881" y="2172663"/>
                </a:lnTo>
                <a:lnTo>
                  <a:pt x="555940" y="2174495"/>
                </a:lnTo>
                <a:lnTo>
                  <a:pt x="609968" y="2175436"/>
                </a:lnTo>
                <a:lnTo>
                  <a:pt x="736573" y="2175832"/>
                </a:lnTo>
                <a:lnTo>
                  <a:pt x="4352360" y="2175832"/>
                </a:lnTo>
                <a:lnTo>
                  <a:pt x="4480699" y="2175436"/>
                </a:lnTo>
                <a:lnTo>
                  <a:pt x="4535298" y="2174495"/>
                </a:lnTo>
                <a:lnTo>
                  <a:pt x="4584766" y="2172663"/>
                </a:lnTo>
                <a:lnTo>
                  <a:pt x="4630041" y="2169642"/>
                </a:lnTo>
                <a:lnTo>
                  <a:pt x="4672060" y="2165136"/>
                </a:lnTo>
                <a:lnTo>
                  <a:pt x="4711761" y="2158848"/>
                </a:lnTo>
                <a:lnTo>
                  <a:pt x="4750081" y="2150479"/>
                </a:lnTo>
                <a:lnTo>
                  <a:pt x="4787958" y="2139734"/>
                </a:lnTo>
                <a:lnTo>
                  <a:pt x="4833408" y="2120297"/>
                </a:lnTo>
                <a:lnTo>
                  <a:pt x="4876070" y="2096217"/>
                </a:lnTo>
                <a:lnTo>
                  <a:pt x="4915632" y="2067802"/>
                </a:lnTo>
                <a:lnTo>
                  <a:pt x="4951788" y="2035363"/>
                </a:lnTo>
                <a:lnTo>
                  <a:pt x="4984228" y="1999207"/>
                </a:lnTo>
                <a:lnTo>
                  <a:pt x="5012642" y="1959644"/>
                </a:lnTo>
                <a:lnTo>
                  <a:pt x="5036722" y="1916983"/>
                </a:lnTo>
                <a:lnTo>
                  <a:pt x="5056159" y="1871532"/>
                </a:lnTo>
                <a:lnTo>
                  <a:pt x="5066906" y="1833655"/>
                </a:lnTo>
                <a:lnTo>
                  <a:pt x="5075279" y="1795335"/>
                </a:lnTo>
                <a:lnTo>
                  <a:pt x="5081575" y="1755634"/>
                </a:lnTo>
                <a:lnTo>
                  <a:pt x="5086087" y="1713615"/>
                </a:lnTo>
                <a:lnTo>
                  <a:pt x="5089089" y="1668902"/>
                </a:lnTo>
                <a:lnTo>
                  <a:pt x="5090921" y="1619842"/>
                </a:lnTo>
                <a:lnTo>
                  <a:pt x="5091862" y="1565814"/>
                </a:lnTo>
                <a:lnTo>
                  <a:pt x="5092208" y="1505907"/>
                </a:lnTo>
                <a:lnTo>
                  <a:pt x="5092195" y="669924"/>
                </a:lnTo>
                <a:lnTo>
                  <a:pt x="5091862" y="611558"/>
                </a:lnTo>
                <a:lnTo>
                  <a:pt x="5090921" y="556959"/>
                </a:lnTo>
                <a:lnTo>
                  <a:pt x="5089089" y="507491"/>
                </a:lnTo>
                <a:lnTo>
                  <a:pt x="5086037" y="461929"/>
                </a:lnTo>
                <a:lnTo>
                  <a:pt x="5081543" y="420076"/>
                </a:lnTo>
                <a:lnTo>
                  <a:pt x="5075265" y="380460"/>
                </a:lnTo>
                <a:lnTo>
                  <a:pt x="5066903" y="342172"/>
                </a:lnTo>
                <a:lnTo>
                  <a:pt x="5056159" y="304299"/>
                </a:lnTo>
                <a:lnTo>
                  <a:pt x="5036722" y="258849"/>
                </a:lnTo>
                <a:lnTo>
                  <a:pt x="5012642" y="216188"/>
                </a:lnTo>
                <a:lnTo>
                  <a:pt x="4984228" y="176625"/>
                </a:lnTo>
                <a:lnTo>
                  <a:pt x="4951788" y="140469"/>
                </a:lnTo>
                <a:lnTo>
                  <a:pt x="4915632" y="108029"/>
                </a:lnTo>
                <a:lnTo>
                  <a:pt x="4876070" y="79615"/>
                </a:lnTo>
                <a:lnTo>
                  <a:pt x="4833408" y="55534"/>
                </a:lnTo>
                <a:lnTo>
                  <a:pt x="4787958" y="36097"/>
                </a:lnTo>
                <a:lnTo>
                  <a:pt x="4750086" y="25352"/>
                </a:lnTo>
                <a:lnTo>
                  <a:pt x="4711797" y="16984"/>
                </a:lnTo>
                <a:lnTo>
                  <a:pt x="4672181" y="10695"/>
                </a:lnTo>
                <a:lnTo>
                  <a:pt x="4630329" y="6189"/>
                </a:lnTo>
                <a:lnTo>
                  <a:pt x="4585328" y="3169"/>
                </a:lnTo>
                <a:lnTo>
                  <a:pt x="4536269" y="1336"/>
                </a:lnTo>
                <a:lnTo>
                  <a:pt x="4482240" y="396"/>
                </a:lnTo>
                <a:lnTo>
                  <a:pt x="4355635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6534" y="4175654"/>
            <a:ext cx="8559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Coa</a:t>
            </a:r>
            <a:r>
              <a:rPr kumimoji="0" sz="23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</a:t>
            </a:r>
            <a:r>
              <a:rPr kumimoji="0" sz="23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12960" y="5854112"/>
            <a:ext cx="5092700" cy="2176145"/>
          </a:xfrm>
          <a:custGeom>
            <a:avLst/>
            <a:gdLst/>
            <a:ahLst/>
            <a:cxnLst/>
            <a:rect l="l" t="t" r="r" b="b"/>
            <a:pathLst>
              <a:path w="5092700" h="2176145">
                <a:moveTo>
                  <a:pt x="4355639" y="0"/>
                </a:moveTo>
                <a:lnTo>
                  <a:pt x="739854" y="0"/>
                </a:lnTo>
                <a:lnTo>
                  <a:pt x="611514" y="396"/>
                </a:lnTo>
                <a:lnTo>
                  <a:pt x="556915" y="1336"/>
                </a:lnTo>
                <a:lnTo>
                  <a:pt x="507447" y="3169"/>
                </a:lnTo>
                <a:lnTo>
                  <a:pt x="462172" y="6189"/>
                </a:lnTo>
                <a:lnTo>
                  <a:pt x="420152" y="10695"/>
                </a:lnTo>
                <a:lnTo>
                  <a:pt x="380452" y="16984"/>
                </a:lnTo>
                <a:lnTo>
                  <a:pt x="342131" y="25352"/>
                </a:lnTo>
                <a:lnTo>
                  <a:pt x="304255" y="36097"/>
                </a:lnTo>
                <a:lnTo>
                  <a:pt x="258805" y="55534"/>
                </a:lnTo>
                <a:lnTo>
                  <a:pt x="216144" y="79614"/>
                </a:lnTo>
                <a:lnTo>
                  <a:pt x="176581" y="108029"/>
                </a:lnTo>
                <a:lnTo>
                  <a:pt x="140426" y="140468"/>
                </a:lnTo>
                <a:lnTo>
                  <a:pt x="107987" y="176624"/>
                </a:lnTo>
                <a:lnTo>
                  <a:pt x="79572" y="216187"/>
                </a:lnTo>
                <a:lnTo>
                  <a:pt x="55492" y="258848"/>
                </a:lnTo>
                <a:lnTo>
                  <a:pt x="36054" y="304299"/>
                </a:lnTo>
                <a:lnTo>
                  <a:pt x="25306" y="342176"/>
                </a:lnTo>
                <a:lnTo>
                  <a:pt x="16931" y="380496"/>
                </a:lnTo>
                <a:lnTo>
                  <a:pt x="10634" y="420197"/>
                </a:lnTo>
                <a:lnTo>
                  <a:pt x="6121" y="462216"/>
                </a:lnTo>
                <a:lnTo>
                  <a:pt x="3120" y="506930"/>
                </a:lnTo>
                <a:lnTo>
                  <a:pt x="1287" y="555989"/>
                </a:lnTo>
                <a:lnTo>
                  <a:pt x="346" y="610017"/>
                </a:lnTo>
                <a:lnTo>
                  <a:pt x="0" y="669924"/>
                </a:lnTo>
                <a:lnTo>
                  <a:pt x="13" y="1505907"/>
                </a:lnTo>
                <a:lnTo>
                  <a:pt x="346" y="1564273"/>
                </a:lnTo>
                <a:lnTo>
                  <a:pt x="1287" y="1618872"/>
                </a:lnTo>
                <a:lnTo>
                  <a:pt x="3120" y="1668340"/>
                </a:lnTo>
                <a:lnTo>
                  <a:pt x="6171" y="1713902"/>
                </a:lnTo>
                <a:lnTo>
                  <a:pt x="10667" y="1755755"/>
                </a:lnTo>
                <a:lnTo>
                  <a:pt x="16945" y="1795371"/>
                </a:lnTo>
                <a:lnTo>
                  <a:pt x="25308" y="1833660"/>
                </a:lnTo>
                <a:lnTo>
                  <a:pt x="36054" y="1871532"/>
                </a:lnTo>
                <a:lnTo>
                  <a:pt x="55492" y="1916982"/>
                </a:lnTo>
                <a:lnTo>
                  <a:pt x="79572" y="1959644"/>
                </a:lnTo>
                <a:lnTo>
                  <a:pt x="107987" y="1999206"/>
                </a:lnTo>
                <a:lnTo>
                  <a:pt x="140426" y="2035362"/>
                </a:lnTo>
                <a:lnTo>
                  <a:pt x="176581" y="2067802"/>
                </a:lnTo>
                <a:lnTo>
                  <a:pt x="216144" y="2096216"/>
                </a:lnTo>
                <a:lnTo>
                  <a:pt x="258805" y="2120297"/>
                </a:lnTo>
                <a:lnTo>
                  <a:pt x="304255" y="2139734"/>
                </a:lnTo>
                <a:lnTo>
                  <a:pt x="342127" y="2150479"/>
                </a:lnTo>
                <a:lnTo>
                  <a:pt x="380416" y="2158848"/>
                </a:lnTo>
                <a:lnTo>
                  <a:pt x="420031" y="2165136"/>
                </a:lnTo>
                <a:lnTo>
                  <a:pt x="461884" y="2169642"/>
                </a:lnTo>
                <a:lnTo>
                  <a:pt x="506885" y="2172663"/>
                </a:lnTo>
                <a:lnTo>
                  <a:pt x="555944" y="2174495"/>
                </a:lnTo>
                <a:lnTo>
                  <a:pt x="609972" y="2175436"/>
                </a:lnTo>
                <a:lnTo>
                  <a:pt x="736577" y="2175832"/>
                </a:lnTo>
                <a:lnTo>
                  <a:pt x="4352362" y="2175832"/>
                </a:lnTo>
                <a:lnTo>
                  <a:pt x="4420035" y="2175782"/>
                </a:lnTo>
                <a:lnTo>
                  <a:pt x="4480702" y="2175436"/>
                </a:lnTo>
                <a:lnTo>
                  <a:pt x="4535301" y="2174495"/>
                </a:lnTo>
                <a:lnTo>
                  <a:pt x="4584769" y="2172663"/>
                </a:lnTo>
                <a:lnTo>
                  <a:pt x="4630044" y="2169642"/>
                </a:lnTo>
                <a:lnTo>
                  <a:pt x="4672064" y="2165136"/>
                </a:lnTo>
                <a:lnTo>
                  <a:pt x="4711765" y="2158848"/>
                </a:lnTo>
                <a:lnTo>
                  <a:pt x="4750085" y="2150479"/>
                </a:lnTo>
                <a:lnTo>
                  <a:pt x="4787961" y="2139734"/>
                </a:lnTo>
                <a:lnTo>
                  <a:pt x="4833412" y="2120297"/>
                </a:lnTo>
                <a:lnTo>
                  <a:pt x="4876072" y="2096216"/>
                </a:lnTo>
                <a:lnTo>
                  <a:pt x="4915635" y="2067802"/>
                </a:lnTo>
                <a:lnTo>
                  <a:pt x="4951790" y="2035362"/>
                </a:lnTo>
                <a:lnTo>
                  <a:pt x="4984229" y="1999206"/>
                </a:lnTo>
                <a:lnTo>
                  <a:pt x="5012644" y="1959644"/>
                </a:lnTo>
                <a:lnTo>
                  <a:pt x="5036724" y="1916982"/>
                </a:lnTo>
                <a:lnTo>
                  <a:pt x="5056163" y="1871532"/>
                </a:lnTo>
                <a:lnTo>
                  <a:pt x="5066910" y="1833655"/>
                </a:lnTo>
                <a:lnTo>
                  <a:pt x="5075285" y="1795335"/>
                </a:lnTo>
                <a:lnTo>
                  <a:pt x="5081582" y="1755634"/>
                </a:lnTo>
                <a:lnTo>
                  <a:pt x="5086095" y="1713615"/>
                </a:lnTo>
                <a:lnTo>
                  <a:pt x="5089097" y="1668902"/>
                </a:lnTo>
                <a:lnTo>
                  <a:pt x="5090929" y="1619842"/>
                </a:lnTo>
                <a:lnTo>
                  <a:pt x="5091870" y="1565814"/>
                </a:lnTo>
                <a:lnTo>
                  <a:pt x="5092217" y="1505907"/>
                </a:lnTo>
                <a:lnTo>
                  <a:pt x="5092203" y="669924"/>
                </a:lnTo>
                <a:lnTo>
                  <a:pt x="5091870" y="611557"/>
                </a:lnTo>
                <a:lnTo>
                  <a:pt x="5090929" y="556959"/>
                </a:lnTo>
                <a:lnTo>
                  <a:pt x="5089097" y="507491"/>
                </a:lnTo>
                <a:lnTo>
                  <a:pt x="5086045" y="461929"/>
                </a:lnTo>
                <a:lnTo>
                  <a:pt x="5081550" y="420076"/>
                </a:lnTo>
                <a:lnTo>
                  <a:pt x="5075271" y="380460"/>
                </a:lnTo>
                <a:lnTo>
                  <a:pt x="5066908" y="342172"/>
                </a:lnTo>
                <a:lnTo>
                  <a:pt x="5056163" y="304299"/>
                </a:lnTo>
                <a:lnTo>
                  <a:pt x="5036724" y="258848"/>
                </a:lnTo>
                <a:lnTo>
                  <a:pt x="5012644" y="216187"/>
                </a:lnTo>
                <a:lnTo>
                  <a:pt x="4984229" y="176624"/>
                </a:lnTo>
                <a:lnTo>
                  <a:pt x="4951790" y="140468"/>
                </a:lnTo>
                <a:lnTo>
                  <a:pt x="4915635" y="108029"/>
                </a:lnTo>
                <a:lnTo>
                  <a:pt x="4876072" y="79614"/>
                </a:lnTo>
                <a:lnTo>
                  <a:pt x="4833412" y="55534"/>
                </a:lnTo>
                <a:lnTo>
                  <a:pt x="4787961" y="36097"/>
                </a:lnTo>
                <a:lnTo>
                  <a:pt x="4750089" y="25352"/>
                </a:lnTo>
                <a:lnTo>
                  <a:pt x="4711801" y="16984"/>
                </a:lnTo>
                <a:lnTo>
                  <a:pt x="4672185" y="10695"/>
                </a:lnTo>
                <a:lnTo>
                  <a:pt x="4630332" y="6189"/>
                </a:lnTo>
                <a:lnTo>
                  <a:pt x="4585331" y="3169"/>
                </a:lnTo>
                <a:lnTo>
                  <a:pt x="4536272" y="1336"/>
                </a:lnTo>
                <a:lnTo>
                  <a:pt x="4482244" y="396"/>
                </a:lnTo>
                <a:lnTo>
                  <a:pt x="4355639" y="0"/>
                </a:lnTo>
                <a:close/>
              </a:path>
            </a:pathLst>
          </a:custGeom>
          <a:solidFill>
            <a:srgbClr val="4D76A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32970" y="6751491"/>
            <a:ext cx="20453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FortuneService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5475" y="4336879"/>
            <a:ext cx="5045860" cy="14903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1259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215" dirty="0">
                <a:latin typeface="Times New Roman"/>
                <a:cs typeface="Times New Roman"/>
              </a:rPr>
              <a:t>Ste</a:t>
            </a:r>
            <a:r>
              <a:rPr sz="6500" b="1" spc="440" dirty="0">
                <a:latin typeface="Times New Roman"/>
                <a:cs typeface="Times New Roman"/>
              </a:rPr>
              <a:t>p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-120" dirty="0">
                <a:latin typeface="Times New Roman"/>
                <a:cs typeface="Times New Roman"/>
              </a:rPr>
              <a:t>2</a:t>
            </a:r>
            <a:r>
              <a:rPr sz="6500" b="1" spc="10" dirty="0">
                <a:latin typeface="Times New Roman"/>
                <a:cs typeface="Times New Roman"/>
              </a:rPr>
              <a:t>:</a:t>
            </a:r>
            <a:r>
              <a:rPr sz="6500" b="1" spc="-430" dirty="0">
                <a:latin typeface="Times New Roman"/>
                <a:cs typeface="Times New Roman"/>
              </a:rPr>
              <a:t> </a:t>
            </a:r>
            <a:r>
              <a:rPr sz="6500" b="1" spc="125" dirty="0">
                <a:latin typeface="Times New Roman"/>
                <a:cs typeface="Times New Roman"/>
              </a:rPr>
              <a:t>Injec</a:t>
            </a:r>
            <a:r>
              <a:rPr sz="6500" b="1" spc="200" dirty="0">
                <a:latin typeface="Times New Roman"/>
                <a:cs typeface="Times New Roman"/>
              </a:rPr>
              <a:t>t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75" dirty="0">
                <a:latin typeface="Times New Roman"/>
                <a:cs typeface="Times New Roman"/>
              </a:rPr>
              <a:t>bea</a:t>
            </a:r>
            <a:r>
              <a:rPr sz="6500" b="1" spc="340" dirty="0">
                <a:latin typeface="Times New Roman"/>
                <a:cs typeface="Times New Roman"/>
              </a:rPr>
              <a:t>n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200" dirty="0">
                <a:latin typeface="Times New Roman"/>
                <a:cs typeface="Times New Roman"/>
              </a:rPr>
              <a:t>dependencies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13355" y="1935080"/>
            <a:ext cx="16189960" cy="8306434"/>
            <a:chOff x="2413355" y="1935080"/>
            <a:chExt cx="16189960" cy="8306434"/>
          </a:xfrm>
        </p:grpSpPr>
        <p:sp>
          <p:nvSpPr>
            <p:cNvPr id="4" name="object 4"/>
            <p:cNvSpPr/>
            <p:nvPr/>
          </p:nvSpPr>
          <p:spPr>
            <a:xfrm>
              <a:off x="2591360" y="2050260"/>
              <a:ext cx="15833725" cy="7845425"/>
            </a:xfrm>
            <a:custGeom>
              <a:avLst/>
              <a:gdLst/>
              <a:ahLst/>
              <a:cxnLst/>
              <a:rect l="l" t="t" r="r" b="b"/>
              <a:pathLst>
                <a:path w="15833725" h="7845425">
                  <a:moveTo>
                    <a:pt x="0" y="0"/>
                  </a:moveTo>
                  <a:lnTo>
                    <a:pt x="15833439" y="0"/>
                  </a:lnTo>
                  <a:lnTo>
                    <a:pt x="15833439" y="7845310"/>
                  </a:lnTo>
                  <a:lnTo>
                    <a:pt x="0" y="7845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3355" y="1935080"/>
              <a:ext cx="16189454" cy="83060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46904" y="2102418"/>
            <a:ext cx="13726794" cy="77279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@Configuration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public</a:t>
            </a:r>
            <a:r>
              <a:rPr kumimoji="0" sz="3100" b="0" i="0" u="none" strike="noStrike" kern="1200" cap="none" spc="-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</a:t>
            </a:r>
            <a:r>
              <a:rPr kumimoji="0" sz="3100" b="0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SportConfig</a:t>
            </a:r>
            <a:r>
              <a:rPr kumimoji="0" sz="3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@Bean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5079365" lvl="0" indent="-377190" algn="l" defTabSz="914400" rtl="0" eaLnBrk="1" fontAlgn="auto" latinLnBrk="0" hangingPunct="1">
              <a:lnSpc>
                <a:spcPts val="379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public</a:t>
            </a:r>
            <a:r>
              <a:rPr kumimoji="0" sz="3100" b="0" i="0" u="none" strike="noStrike" kern="1200" cap="none" spc="-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FortuneService</a:t>
            </a:r>
            <a:r>
              <a:rPr kumimoji="0" sz="3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happyFortuneService()</a:t>
            </a:r>
            <a:r>
              <a:rPr kumimoji="0" sz="3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 </a:t>
            </a:r>
            <a:r>
              <a:rPr kumimoji="0" sz="3100" b="0" i="0" u="none" strike="noStrike" kern="1200" cap="none" spc="-8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return</a:t>
            </a:r>
            <a:r>
              <a:rPr kumimoji="0" sz="31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new</a:t>
            </a:r>
            <a:r>
              <a:rPr kumimoji="0" sz="31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HappyFortuneService();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@Bean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public</a:t>
            </a:r>
            <a:r>
              <a:rPr kumimoji="0" sz="3100" b="0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Coach</a:t>
            </a:r>
            <a:r>
              <a:rPr kumimoji="0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swimCoach()</a:t>
            </a:r>
            <a:r>
              <a:rPr kumimoji="0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SwimCoach</a:t>
            </a:r>
            <a:r>
              <a:rPr kumimoji="0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2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mySwimCoach</a:t>
            </a:r>
            <a:r>
              <a:rPr kumimoji="0" sz="3100" b="0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=</a:t>
            </a:r>
            <a:r>
              <a:rPr kumimoji="0" sz="3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new</a:t>
            </a:r>
            <a:r>
              <a:rPr kumimoji="0" sz="3100" b="0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SwimCoach(</a:t>
            </a:r>
            <a:r>
              <a:rPr kumimoji="0" sz="3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happyFortuneService()</a:t>
            </a:r>
            <a:r>
              <a:rPr kumimoji="0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);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0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return</a:t>
            </a:r>
            <a:r>
              <a:rPr kumimoji="0" sz="3100" b="0" i="0" u="none" strike="noStrike" kern="1200" cap="none" spc="-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100" b="0" i="0" u="none" strike="noStrike" kern="1200" cap="none" spc="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mySwimCoach</a:t>
            </a:r>
            <a:r>
              <a:rPr kumimoji="0" sz="3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;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3068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275" dirty="0">
                <a:latin typeface="Times New Roman"/>
                <a:cs typeface="Times New Roman"/>
              </a:rPr>
              <a:t>Step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-55" dirty="0">
                <a:latin typeface="Times New Roman"/>
                <a:cs typeface="Times New Roman"/>
              </a:rPr>
              <a:t>3:</a:t>
            </a:r>
            <a:r>
              <a:rPr sz="6500" b="1" spc="-430" dirty="0">
                <a:latin typeface="Times New Roman"/>
                <a:cs typeface="Times New Roman"/>
              </a:rPr>
              <a:t> </a:t>
            </a:r>
            <a:r>
              <a:rPr sz="6500" b="1" spc="95" dirty="0">
                <a:latin typeface="Times New Roman"/>
                <a:cs typeface="Times New Roman"/>
              </a:rPr>
              <a:t>Read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200" dirty="0">
                <a:latin typeface="Times New Roman"/>
                <a:cs typeface="Times New Roman"/>
              </a:rPr>
              <a:t>Spring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-160" dirty="0">
                <a:latin typeface="Times New Roman"/>
                <a:cs typeface="Times New Roman"/>
              </a:rPr>
              <a:t>Java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60" dirty="0">
                <a:latin typeface="Times New Roman"/>
                <a:cs typeface="Times New Roman"/>
              </a:rPr>
              <a:t>configuration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95" dirty="0">
                <a:latin typeface="Times New Roman"/>
                <a:cs typeface="Times New Roman"/>
              </a:rPr>
              <a:t>class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652" y="3553556"/>
            <a:ext cx="18709005" cy="3028950"/>
            <a:chOff x="697652" y="3553556"/>
            <a:chExt cx="18709005" cy="3028950"/>
          </a:xfrm>
        </p:grpSpPr>
        <p:sp>
          <p:nvSpPr>
            <p:cNvPr id="4" name="object 4"/>
            <p:cNvSpPr/>
            <p:nvPr/>
          </p:nvSpPr>
          <p:spPr>
            <a:xfrm>
              <a:off x="875657" y="3668736"/>
              <a:ext cx="18353405" cy="2568575"/>
            </a:xfrm>
            <a:custGeom>
              <a:avLst/>
              <a:gdLst/>
              <a:ahLst/>
              <a:cxnLst/>
              <a:rect l="l" t="t" r="r" b="b"/>
              <a:pathLst>
                <a:path w="18353405" h="2568575">
                  <a:moveTo>
                    <a:pt x="0" y="0"/>
                  </a:moveTo>
                  <a:lnTo>
                    <a:pt x="18352783" y="0"/>
                  </a:lnTo>
                  <a:lnTo>
                    <a:pt x="18352783" y="2567984"/>
                  </a:lnTo>
                  <a:lnTo>
                    <a:pt x="0" y="2567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652" y="3553556"/>
              <a:ext cx="18708791" cy="302870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29679" y="4322246"/>
            <a:ext cx="15027910" cy="1236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AnnotationConfigApplicationContext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context</a:t>
            </a:r>
            <a:r>
              <a:rPr kumimoji="0" sz="3950" b="0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=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52019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new</a:t>
            </a:r>
            <a:r>
              <a:rPr kumimoji="0" sz="3950" b="0" i="0" u="none" strike="noStrike" kern="1200" cap="none" spc="-17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AnnotationConfigApplicationContext(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SportConfig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034" y="487808"/>
            <a:ext cx="1627314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500" b="1" i="0" u="none" strike="noStrike" kern="1200" cap="none" spc="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</a:t>
            </a:r>
            <a:r>
              <a:rPr kumimoji="0" sz="6500" b="1" i="0" u="none" strike="noStrike" kern="1200" cap="none" spc="4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6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6500" b="1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65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</a:t>
            </a:r>
            <a:r>
              <a:rPr kumimoji="0" sz="6500" b="1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6500" b="1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Retri</a:t>
            </a:r>
            <a:r>
              <a:rPr kumimoji="0" sz="65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6500" b="1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r>
              <a:rPr kumimoji="0" sz="6500" b="1" i="0" u="none" strike="noStrike" kern="1200" cap="none" spc="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6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6500" b="1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bea</a:t>
            </a:r>
            <a:r>
              <a:rPr kumimoji="0" sz="6500" b="1" i="0" u="none" strike="noStrike" kern="1200" cap="none" spc="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6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65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</a:t>
            </a:r>
            <a:r>
              <a:rPr kumimoji="0" sz="6500" b="1" i="0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6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6500" b="1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Sprin</a:t>
            </a:r>
            <a:r>
              <a:rPr kumimoji="0" sz="6500" b="1" i="0" u="none" strike="noStrike" kern="1200" cap="none" spc="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</a:t>
            </a:r>
            <a:r>
              <a:rPr kumimoji="0" sz="6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6500" b="1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container</a:t>
            </a:r>
            <a:endParaRPr kumimoji="0" sz="6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8610" y="3682158"/>
            <a:ext cx="18709005" cy="2421890"/>
            <a:chOff x="818610" y="3682158"/>
            <a:chExt cx="18709005" cy="2421890"/>
          </a:xfrm>
        </p:grpSpPr>
        <p:sp>
          <p:nvSpPr>
            <p:cNvPr id="4" name="object 4"/>
            <p:cNvSpPr/>
            <p:nvPr/>
          </p:nvSpPr>
          <p:spPr>
            <a:xfrm>
              <a:off x="996615" y="3797338"/>
              <a:ext cx="18353405" cy="1960880"/>
            </a:xfrm>
            <a:custGeom>
              <a:avLst/>
              <a:gdLst/>
              <a:ahLst/>
              <a:cxnLst/>
              <a:rect l="l" t="t" r="r" b="b"/>
              <a:pathLst>
                <a:path w="18353405" h="1960879">
                  <a:moveTo>
                    <a:pt x="0" y="0"/>
                  </a:moveTo>
                  <a:lnTo>
                    <a:pt x="18352784" y="0"/>
                  </a:lnTo>
                  <a:lnTo>
                    <a:pt x="18352784" y="1960673"/>
                  </a:lnTo>
                  <a:lnTo>
                    <a:pt x="0" y="196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610" y="3682158"/>
              <a:ext cx="18708791" cy="242139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55330" y="4447897"/>
            <a:ext cx="144208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Coach</a:t>
            </a:r>
            <a:r>
              <a:rPr kumimoji="0" sz="3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theCoach</a:t>
            </a:r>
            <a:r>
              <a:rPr kumimoji="0" sz="3950" b="0" i="0" u="none" strike="noStrike" kern="1200" cap="none" spc="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=</a:t>
            </a:r>
            <a:r>
              <a:rPr kumimoji="0" sz="39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context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.getBean(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"swimCoach"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,</a:t>
            </a:r>
            <a:r>
              <a:rPr kumimoji="0" sz="39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Coach.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class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4700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85" dirty="0">
                <a:latin typeface="Times New Roman"/>
                <a:cs typeface="Times New Roman"/>
              </a:rPr>
              <a:t>What</a:t>
            </a:r>
            <a:r>
              <a:rPr sz="6500" b="1" spc="-80" dirty="0">
                <a:latin typeface="Times New Roman"/>
                <a:cs typeface="Times New Roman"/>
              </a:rPr>
              <a:t> </a:t>
            </a:r>
            <a:r>
              <a:rPr sz="6500" b="1" spc="170" dirty="0">
                <a:latin typeface="Times New Roman"/>
                <a:cs typeface="Times New Roman"/>
              </a:rPr>
              <a:t>about</a:t>
            </a:r>
            <a:r>
              <a:rPr sz="6500" b="1" spc="-80" dirty="0">
                <a:latin typeface="Times New Roman"/>
                <a:cs typeface="Times New Roman"/>
              </a:rPr>
              <a:t> </a:t>
            </a:r>
            <a:r>
              <a:rPr sz="6500" b="1" spc="165" dirty="0">
                <a:latin typeface="Times New Roman"/>
                <a:cs typeface="Times New Roman"/>
              </a:rPr>
              <a:t>our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45" dirty="0">
                <a:latin typeface="Times New Roman"/>
                <a:cs typeface="Times New Roman"/>
              </a:rPr>
              <a:t>dependencies?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76327" y="3278612"/>
            <a:ext cx="5092700" cy="2176145"/>
          </a:xfrm>
          <a:custGeom>
            <a:avLst/>
            <a:gdLst/>
            <a:ahLst/>
            <a:cxnLst/>
            <a:rect l="l" t="t" r="r" b="b"/>
            <a:pathLst>
              <a:path w="5092700" h="2176145">
                <a:moveTo>
                  <a:pt x="4355635" y="0"/>
                </a:moveTo>
                <a:lnTo>
                  <a:pt x="739848" y="0"/>
                </a:lnTo>
                <a:lnTo>
                  <a:pt x="672176" y="49"/>
                </a:lnTo>
                <a:lnTo>
                  <a:pt x="611509" y="396"/>
                </a:lnTo>
                <a:lnTo>
                  <a:pt x="556910" y="1336"/>
                </a:lnTo>
                <a:lnTo>
                  <a:pt x="507442" y="3169"/>
                </a:lnTo>
                <a:lnTo>
                  <a:pt x="462168" y="6189"/>
                </a:lnTo>
                <a:lnTo>
                  <a:pt x="420149" y="10695"/>
                </a:lnTo>
                <a:lnTo>
                  <a:pt x="380448" y="16984"/>
                </a:lnTo>
                <a:lnTo>
                  <a:pt x="342128" y="25352"/>
                </a:lnTo>
                <a:lnTo>
                  <a:pt x="304251" y="36097"/>
                </a:lnTo>
                <a:lnTo>
                  <a:pt x="258800" y="55534"/>
                </a:lnTo>
                <a:lnTo>
                  <a:pt x="216139" y="79615"/>
                </a:lnTo>
                <a:lnTo>
                  <a:pt x="176576" y="108029"/>
                </a:lnTo>
                <a:lnTo>
                  <a:pt x="140420" y="140469"/>
                </a:lnTo>
                <a:lnTo>
                  <a:pt x="107980" y="176625"/>
                </a:lnTo>
                <a:lnTo>
                  <a:pt x="79566" y="216188"/>
                </a:lnTo>
                <a:lnTo>
                  <a:pt x="55486" y="258849"/>
                </a:lnTo>
                <a:lnTo>
                  <a:pt x="36048" y="304299"/>
                </a:lnTo>
                <a:lnTo>
                  <a:pt x="25302" y="342176"/>
                </a:lnTo>
                <a:lnTo>
                  <a:pt x="16929" y="380496"/>
                </a:lnTo>
                <a:lnTo>
                  <a:pt x="10633" y="420197"/>
                </a:lnTo>
                <a:lnTo>
                  <a:pt x="6120" y="462216"/>
                </a:lnTo>
                <a:lnTo>
                  <a:pt x="3119" y="506930"/>
                </a:lnTo>
                <a:lnTo>
                  <a:pt x="1287" y="555989"/>
                </a:lnTo>
                <a:lnTo>
                  <a:pt x="346" y="610017"/>
                </a:lnTo>
                <a:lnTo>
                  <a:pt x="0" y="669924"/>
                </a:lnTo>
                <a:lnTo>
                  <a:pt x="13" y="1505907"/>
                </a:lnTo>
                <a:lnTo>
                  <a:pt x="346" y="1564274"/>
                </a:lnTo>
                <a:lnTo>
                  <a:pt x="1287" y="1618872"/>
                </a:lnTo>
                <a:lnTo>
                  <a:pt x="3119" y="1668340"/>
                </a:lnTo>
                <a:lnTo>
                  <a:pt x="6171" y="1713902"/>
                </a:lnTo>
                <a:lnTo>
                  <a:pt x="10665" y="1755755"/>
                </a:lnTo>
                <a:lnTo>
                  <a:pt x="16942" y="1795371"/>
                </a:lnTo>
                <a:lnTo>
                  <a:pt x="25304" y="1833660"/>
                </a:lnTo>
                <a:lnTo>
                  <a:pt x="36048" y="1871532"/>
                </a:lnTo>
                <a:lnTo>
                  <a:pt x="55486" y="1916983"/>
                </a:lnTo>
                <a:lnTo>
                  <a:pt x="79566" y="1959644"/>
                </a:lnTo>
                <a:lnTo>
                  <a:pt x="107980" y="1999207"/>
                </a:lnTo>
                <a:lnTo>
                  <a:pt x="140420" y="2035363"/>
                </a:lnTo>
                <a:lnTo>
                  <a:pt x="176576" y="2067802"/>
                </a:lnTo>
                <a:lnTo>
                  <a:pt x="216139" y="2096217"/>
                </a:lnTo>
                <a:lnTo>
                  <a:pt x="258800" y="2120297"/>
                </a:lnTo>
                <a:lnTo>
                  <a:pt x="304251" y="2139734"/>
                </a:lnTo>
                <a:lnTo>
                  <a:pt x="342123" y="2150479"/>
                </a:lnTo>
                <a:lnTo>
                  <a:pt x="380412" y="2158848"/>
                </a:lnTo>
                <a:lnTo>
                  <a:pt x="420027" y="2165136"/>
                </a:lnTo>
                <a:lnTo>
                  <a:pt x="461880" y="2169642"/>
                </a:lnTo>
                <a:lnTo>
                  <a:pt x="506881" y="2172663"/>
                </a:lnTo>
                <a:lnTo>
                  <a:pt x="555940" y="2174495"/>
                </a:lnTo>
                <a:lnTo>
                  <a:pt x="609968" y="2175436"/>
                </a:lnTo>
                <a:lnTo>
                  <a:pt x="736573" y="2175832"/>
                </a:lnTo>
                <a:lnTo>
                  <a:pt x="4352360" y="2175832"/>
                </a:lnTo>
                <a:lnTo>
                  <a:pt x="4480699" y="2175436"/>
                </a:lnTo>
                <a:lnTo>
                  <a:pt x="4535298" y="2174495"/>
                </a:lnTo>
                <a:lnTo>
                  <a:pt x="4584766" y="2172663"/>
                </a:lnTo>
                <a:lnTo>
                  <a:pt x="4630041" y="2169642"/>
                </a:lnTo>
                <a:lnTo>
                  <a:pt x="4672060" y="2165136"/>
                </a:lnTo>
                <a:lnTo>
                  <a:pt x="4711761" y="2158848"/>
                </a:lnTo>
                <a:lnTo>
                  <a:pt x="4750081" y="2150479"/>
                </a:lnTo>
                <a:lnTo>
                  <a:pt x="4787958" y="2139734"/>
                </a:lnTo>
                <a:lnTo>
                  <a:pt x="4833408" y="2120297"/>
                </a:lnTo>
                <a:lnTo>
                  <a:pt x="4876070" y="2096217"/>
                </a:lnTo>
                <a:lnTo>
                  <a:pt x="4915632" y="2067802"/>
                </a:lnTo>
                <a:lnTo>
                  <a:pt x="4951788" y="2035363"/>
                </a:lnTo>
                <a:lnTo>
                  <a:pt x="4984228" y="1999207"/>
                </a:lnTo>
                <a:lnTo>
                  <a:pt x="5012642" y="1959644"/>
                </a:lnTo>
                <a:lnTo>
                  <a:pt x="5036722" y="1916983"/>
                </a:lnTo>
                <a:lnTo>
                  <a:pt x="5056159" y="1871532"/>
                </a:lnTo>
                <a:lnTo>
                  <a:pt x="5066906" y="1833655"/>
                </a:lnTo>
                <a:lnTo>
                  <a:pt x="5075279" y="1795335"/>
                </a:lnTo>
                <a:lnTo>
                  <a:pt x="5081575" y="1755634"/>
                </a:lnTo>
                <a:lnTo>
                  <a:pt x="5086087" y="1713615"/>
                </a:lnTo>
                <a:lnTo>
                  <a:pt x="5089089" y="1668902"/>
                </a:lnTo>
                <a:lnTo>
                  <a:pt x="5090921" y="1619842"/>
                </a:lnTo>
                <a:lnTo>
                  <a:pt x="5091862" y="1565814"/>
                </a:lnTo>
                <a:lnTo>
                  <a:pt x="5092208" y="1505907"/>
                </a:lnTo>
                <a:lnTo>
                  <a:pt x="5092195" y="669924"/>
                </a:lnTo>
                <a:lnTo>
                  <a:pt x="5091862" y="611558"/>
                </a:lnTo>
                <a:lnTo>
                  <a:pt x="5090921" y="556959"/>
                </a:lnTo>
                <a:lnTo>
                  <a:pt x="5089089" y="507491"/>
                </a:lnTo>
                <a:lnTo>
                  <a:pt x="5086037" y="461929"/>
                </a:lnTo>
                <a:lnTo>
                  <a:pt x="5081543" y="420076"/>
                </a:lnTo>
                <a:lnTo>
                  <a:pt x="5075265" y="380460"/>
                </a:lnTo>
                <a:lnTo>
                  <a:pt x="5066903" y="342172"/>
                </a:lnTo>
                <a:lnTo>
                  <a:pt x="5056159" y="304299"/>
                </a:lnTo>
                <a:lnTo>
                  <a:pt x="5036722" y="258849"/>
                </a:lnTo>
                <a:lnTo>
                  <a:pt x="5012642" y="216188"/>
                </a:lnTo>
                <a:lnTo>
                  <a:pt x="4984228" y="176625"/>
                </a:lnTo>
                <a:lnTo>
                  <a:pt x="4951788" y="140469"/>
                </a:lnTo>
                <a:lnTo>
                  <a:pt x="4915632" y="108029"/>
                </a:lnTo>
                <a:lnTo>
                  <a:pt x="4876070" y="79615"/>
                </a:lnTo>
                <a:lnTo>
                  <a:pt x="4833408" y="55534"/>
                </a:lnTo>
                <a:lnTo>
                  <a:pt x="4787958" y="36097"/>
                </a:lnTo>
                <a:lnTo>
                  <a:pt x="4750086" y="25352"/>
                </a:lnTo>
                <a:lnTo>
                  <a:pt x="4711797" y="16984"/>
                </a:lnTo>
                <a:lnTo>
                  <a:pt x="4672181" y="10695"/>
                </a:lnTo>
                <a:lnTo>
                  <a:pt x="4630329" y="6189"/>
                </a:lnTo>
                <a:lnTo>
                  <a:pt x="4585328" y="3169"/>
                </a:lnTo>
                <a:lnTo>
                  <a:pt x="4536269" y="1336"/>
                </a:lnTo>
                <a:lnTo>
                  <a:pt x="4482240" y="396"/>
                </a:lnTo>
                <a:lnTo>
                  <a:pt x="4355635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0747" y="4091887"/>
            <a:ext cx="244411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wimCoa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12960" y="5854112"/>
            <a:ext cx="5092700" cy="2176145"/>
          </a:xfrm>
          <a:custGeom>
            <a:avLst/>
            <a:gdLst/>
            <a:ahLst/>
            <a:cxnLst/>
            <a:rect l="l" t="t" r="r" b="b"/>
            <a:pathLst>
              <a:path w="5092700" h="2176145">
                <a:moveTo>
                  <a:pt x="4355639" y="0"/>
                </a:moveTo>
                <a:lnTo>
                  <a:pt x="739854" y="0"/>
                </a:lnTo>
                <a:lnTo>
                  <a:pt x="611514" y="396"/>
                </a:lnTo>
                <a:lnTo>
                  <a:pt x="556915" y="1336"/>
                </a:lnTo>
                <a:lnTo>
                  <a:pt x="507447" y="3169"/>
                </a:lnTo>
                <a:lnTo>
                  <a:pt x="462172" y="6189"/>
                </a:lnTo>
                <a:lnTo>
                  <a:pt x="420152" y="10695"/>
                </a:lnTo>
                <a:lnTo>
                  <a:pt x="380452" y="16984"/>
                </a:lnTo>
                <a:lnTo>
                  <a:pt x="342131" y="25352"/>
                </a:lnTo>
                <a:lnTo>
                  <a:pt x="304255" y="36097"/>
                </a:lnTo>
                <a:lnTo>
                  <a:pt x="258805" y="55534"/>
                </a:lnTo>
                <a:lnTo>
                  <a:pt x="216144" y="79614"/>
                </a:lnTo>
                <a:lnTo>
                  <a:pt x="176581" y="108029"/>
                </a:lnTo>
                <a:lnTo>
                  <a:pt x="140426" y="140468"/>
                </a:lnTo>
                <a:lnTo>
                  <a:pt x="107987" y="176624"/>
                </a:lnTo>
                <a:lnTo>
                  <a:pt x="79572" y="216187"/>
                </a:lnTo>
                <a:lnTo>
                  <a:pt x="55492" y="258848"/>
                </a:lnTo>
                <a:lnTo>
                  <a:pt x="36054" y="304299"/>
                </a:lnTo>
                <a:lnTo>
                  <a:pt x="25306" y="342176"/>
                </a:lnTo>
                <a:lnTo>
                  <a:pt x="16931" y="380496"/>
                </a:lnTo>
                <a:lnTo>
                  <a:pt x="10634" y="420197"/>
                </a:lnTo>
                <a:lnTo>
                  <a:pt x="6121" y="462216"/>
                </a:lnTo>
                <a:lnTo>
                  <a:pt x="3120" y="506930"/>
                </a:lnTo>
                <a:lnTo>
                  <a:pt x="1287" y="555989"/>
                </a:lnTo>
                <a:lnTo>
                  <a:pt x="346" y="610017"/>
                </a:lnTo>
                <a:lnTo>
                  <a:pt x="0" y="669924"/>
                </a:lnTo>
                <a:lnTo>
                  <a:pt x="13" y="1505907"/>
                </a:lnTo>
                <a:lnTo>
                  <a:pt x="346" y="1564273"/>
                </a:lnTo>
                <a:lnTo>
                  <a:pt x="1287" y="1618872"/>
                </a:lnTo>
                <a:lnTo>
                  <a:pt x="3120" y="1668340"/>
                </a:lnTo>
                <a:lnTo>
                  <a:pt x="6171" y="1713902"/>
                </a:lnTo>
                <a:lnTo>
                  <a:pt x="10667" y="1755755"/>
                </a:lnTo>
                <a:lnTo>
                  <a:pt x="16945" y="1795371"/>
                </a:lnTo>
                <a:lnTo>
                  <a:pt x="25308" y="1833660"/>
                </a:lnTo>
                <a:lnTo>
                  <a:pt x="36054" y="1871532"/>
                </a:lnTo>
                <a:lnTo>
                  <a:pt x="55492" y="1916982"/>
                </a:lnTo>
                <a:lnTo>
                  <a:pt x="79572" y="1959644"/>
                </a:lnTo>
                <a:lnTo>
                  <a:pt x="107987" y="1999206"/>
                </a:lnTo>
                <a:lnTo>
                  <a:pt x="140426" y="2035362"/>
                </a:lnTo>
                <a:lnTo>
                  <a:pt x="176581" y="2067802"/>
                </a:lnTo>
                <a:lnTo>
                  <a:pt x="216144" y="2096216"/>
                </a:lnTo>
                <a:lnTo>
                  <a:pt x="258805" y="2120297"/>
                </a:lnTo>
                <a:lnTo>
                  <a:pt x="304255" y="2139734"/>
                </a:lnTo>
                <a:lnTo>
                  <a:pt x="342127" y="2150479"/>
                </a:lnTo>
                <a:lnTo>
                  <a:pt x="380416" y="2158848"/>
                </a:lnTo>
                <a:lnTo>
                  <a:pt x="420031" y="2165136"/>
                </a:lnTo>
                <a:lnTo>
                  <a:pt x="461884" y="2169642"/>
                </a:lnTo>
                <a:lnTo>
                  <a:pt x="506885" y="2172663"/>
                </a:lnTo>
                <a:lnTo>
                  <a:pt x="555944" y="2174495"/>
                </a:lnTo>
                <a:lnTo>
                  <a:pt x="609972" y="2175436"/>
                </a:lnTo>
                <a:lnTo>
                  <a:pt x="736577" y="2175832"/>
                </a:lnTo>
                <a:lnTo>
                  <a:pt x="4352362" y="2175832"/>
                </a:lnTo>
                <a:lnTo>
                  <a:pt x="4420035" y="2175782"/>
                </a:lnTo>
                <a:lnTo>
                  <a:pt x="4480702" y="2175436"/>
                </a:lnTo>
                <a:lnTo>
                  <a:pt x="4535301" y="2174495"/>
                </a:lnTo>
                <a:lnTo>
                  <a:pt x="4584769" y="2172663"/>
                </a:lnTo>
                <a:lnTo>
                  <a:pt x="4630044" y="2169642"/>
                </a:lnTo>
                <a:lnTo>
                  <a:pt x="4672064" y="2165136"/>
                </a:lnTo>
                <a:lnTo>
                  <a:pt x="4711765" y="2158848"/>
                </a:lnTo>
                <a:lnTo>
                  <a:pt x="4750085" y="2150479"/>
                </a:lnTo>
                <a:lnTo>
                  <a:pt x="4787961" y="2139734"/>
                </a:lnTo>
                <a:lnTo>
                  <a:pt x="4833412" y="2120297"/>
                </a:lnTo>
                <a:lnTo>
                  <a:pt x="4876072" y="2096216"/>
                </a:lnTo>
                <a:lnTo>
                  <a:pt x="4915635" y="2067802"/>
                </a:lnTo>
                <a:lnTo>
                  <a:pt x="4951790" y="2035362"/>
                </a:lnTo>
                <a:lnTo>
                  <a:pt x="4984229" y="1999206"/>
                </a:lnTo>
                <a:lnTo>
                  <a:pt x="5012644" y="1959644"/>
                </a:lnTo>
                <a:lnTo>
                  <a:pt x="5036724" y="1916982"/>
                </a:lnTo>
                <a:lnTo>
                  <a:pt x="5056163" y="1871532"/>
                </a:lnTo>
                <a:lnTo>
                  <a:pt x="5066910" y="1833655"/>
                </a:lnTo>
                <a:lnTo>
                  <a:pt x="5075285" y="1795335"/>
                </a:lnTo>
                <a:lnTo>
                  <a:pt x="5081582" y="1755634"/>
                </a:lnTo>
                <a:lnTo>
                  <a:pt x="5086095" y="1713615"/>
                </a:lnTo>
                <a:lnTo>
                  <a:pt x="5089097" y="1668902"/>
                </a:lnTo>
                <a:lnTo>
                  <a:pt x="5090929" y="1619842"/>
                </a:lnTo>
                <a:lnTo>
                  <a:pt x="5091870" y="1565814"/>
                </a:lnTo>
                <a:lnTo>
                  <a:pt x="5092217" y="1505907"/>
                </a:lnTo>
                <a:lnTo>
                  <a:pt x="5092203" y="669924"/>
                </a:lnTo>
                <a:lnTo>
                  <a:pt x="5091870" y="611557"/>
                </a:lnTo>
                <a:lnTo>
                  <a:pt x="5090929" y="556959"/>
                </a:lnTo>
                <a:lnTo>
                  <a:pt x="5089097" y="507491"/>
                </a:lnTo>
                <a:lnTo>
                  <a:pt x="5086045" y="461929"/>
                </a:lnTo>
                <a:lnTo>
                  <a:pt x="5081550" y="420076"/>
                </a:lnTo>
                <a:lnTo>
                  <a:pt x="5075271" y="380460"/>
                </a:lnTo>
                <a:lnTo>
                  <a:pt x="5066908" y="342172"/>
                </a:lnTo>
                <a:lnTo>
                  <a:pt x="5056163" y="304299"/>
                </a:lnTo>
                <a:lnTo>
                  <a:pt x="5036724" y="258848"/>
                </a:lnTo>
                <a:lnTo>
                  <a:pt x="5012644" y="216187"/>
                </a:lnTo>
                <a:lnTo>
                  <a:pt x="4984229" y="176624"/>
                </a:lnTo>
                <a:lnTo>
                  <a:pt x="4951790" y="140468"/>
                </a:lnTo>
                <a:lnTo>
                  <a:pt x="4915635" y="108029"/>
                </a:lnTo>
                <a:lnTo>
                  <a:pt x="4876072" y="79614"/>
                </a:lnTo>
                <a:lnTo>
                  <a:pt x="4833412" y="55534"/>
                </a:lnTo>
                <a:lnTo>
                  <a:pt x="4787961" y="36097"/>
                </a:lnTo>
                <a:lnTo>
                  <a:pt x="4750089" y="25352"/>
                </a:lnTo>
                <a:lnTo>
                  <a:pt x="4711801" y="16984"/>
                </a:lnTo>
                <a:lnTo>
                  <a:pt x="4672185" y="10695"/>
                </a:lnTo>
                <a:lnTo>
                  <a:pt x="4630332" y="6189"/>
                </a:lnTo>
                <a:lnTo>
                  <a:pt x="4585331" y="3169"/>
                </a:lnTo>
                <a:lnTo>
                  <a:pt x="4536272" y="1336"/>
                </a:lnTo>
                <a:lnTo>
                  <a:pt x="4482244" y="396"/>
                </a:lnTo>
                <a:lnTo>
                  <a:pt x="4355639" y="0"/>
                </a:lnTo>
                <a:close/>
              </a:path>
            </a:pathLst>
          </a:custGeom>
          <a:solidFill>
            <a:srgbClr val="4D76A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3415" y="6657254"/>
            <a:ext cx="381254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SadFortuneService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5475" y="4336879"/>
            <a:ext cx="5045860" cy="14903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084" y="699320"/>
            <a:ext cx="145770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114" dirty="0">
                <a:latin typeface="Arial"/>
                <a:cs typeface="Arial"/>
              </a:rPr>
              <a:t>Injecting</a:t>
            </a:r>
            <a:r>
              <a:rPr sz="6900" spc="-275" dirty="0">
                <a:latin typeface="Arial"/>
                <a:cs typeface="Arial"/>
              </a:rPr>
              <a:t> </a:t>
            </a:r>
            <a:r>
              <a:rPr sz="6900" spc="-175" dirty="0">
                <a:latin typeface="Arial"/>
                <a:cs typeface="Arial"/>
              </a:rPr>
              <a:t>Values</a:t>
            </a:r>
            <a:r>
              <a:rPr sz="6900" spc="-280" dirty="0">
                <a:latin typeface="Arial"/>
                <a:cs typeface="Arial"/>
              </a:rPr>
              <a:t> </a:t>
            </a:r>
            <a:r>
              <a:rPr sz="6900" spc="-95" dirty="0">
                <a:latin typeface="Arial"/>
                <a:cs typeface="Arial"/>
              </a:rPr>
              <a:t>from</a:t>
            </a:r>
            <a:r>
              <a:rPr sz="6900" spc="-280" dirty="0">
                <a:latin typeface="Arial"/>
                <a:cs typeface="Arial"/>
              </a:rPr>
              <a:t> </a:t>
            </a:r>
            <a:r>
              <a:rPr sz="6900" spc="-114" dirty="0">
                <a:latin typeface="Arial"/>
                <a:cs typeface="Arial"/>
              </a:rPr>
              <a:t>Properties</a:t>
            </a:r>
            <a:r>
              <a:rPr sz="6900" spc="-275" dirty="0">
                <a:latin typeface="Arial"/>
                <a:cs typeface="Arial"/>
              </a:rPr>
              <a:t> </a:t>
            </a:r>
            <a:r>
              <a:rPr sz="6900" spc="-130" dirty="0">
                <a:latin typeface="Arial"/>
                <a:cs typeface="Arial"/>
              </a:rPr>
              <a:t>File</a:t>
            </a:r>
            <a:endParaRPr sz="6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0421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60" dirty="0"/>
              <a:t>Java</a:t>
            </a:r>
            <a:r>
              <a:rPr sz="6500" spc="-145" dirty="0"/>
              <a:t> </a:t>
            </a:r>
            <a:r>
              <a:rPr sz="6500" spc="145" dirty="0"/>
              <a:t>Configuration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982034" y="405628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934823"/>
            <a:ext cx="123158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Instead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configuring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container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using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XML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635988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6238418"/>
            <a:ext cx="111607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5" dirty="0">
                <a:latin typeface="Palatino Linotype"/>
                <a:cs typeface="Palatino Linotype"/>
              </a:rPr>
              <a:t>Configure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container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code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79246" y="6365956"/>
            <a:ext cx="3728720" cy="1339850"/>
          </a:xfrm>
          <a:custGeom>
            <a:avLst/>
            <a:gdLst/>
            <a:ahLst/>
            <a:cxnLst/>
            <a:rect l="l" t="t" r="r" b="b"/>
            <a:pathLst>
              <a:path w="3728719" h="1339850">
                <a:moveTo>
                  <a:pt x="3135895" y="0"/>
                </a:moveTo>
                <a:lnTo>
                  <a:pt x="3088021" y="366"/>
                </a:lnTo>
                <a:lnTo>
                  <a:pt x="583647" y="115993"/>
                </a:lnTo>
                <a:lnTo>
                  <a:pt x="535942" y="120039"/>
                </a:lnTo>
                <a:lnTo>
                  <a:pt x="489410" y="127628"/>
                </a:lnTo>
                <a:lnTo>
                  <a:pt x="444178" y="138617"/>
                </a:lnTo>
                <a:lnTo>
                  <a:pt x="400378" y="152865"/>
                </a:lnTo>
                <a:lnTo>
                  <a:pt x="358138" y="170228"/>
                </a:lnTo>
                <a:lnTo>
                  <a:pt x="317589" y="190565"/>
                </a:lnTo>
                <a:lnTo>
                  <a:pt x="278860" y="213733"/>
                </a:lnTo>
                <a:lnTo>
                  <a:pt x="242080" y="239591"/>
                </a:lnTo>
                <a:lnTo>
                  <a:pt x="207380" y="267996"/>
                </a:lnTo>
                <a:lnTo>
                  <a:pt x="174888" y="298805"/>
                </a:lnTo>
                <a:lnTo>
                  <a:pt x="144736" y="331877"/>
                </a:lnTo>
                <a:lnTo>
                  <a:pt x="117051" y="367069"/>
                </a:lnTo>
                <a:lnTo>
                  <a:pt x="91965" y="404240"/>
                </a:lnTo>
                <a:lnTo>
                  <a:pt x="69607" y="443246"/>
                </a:lnTo>
                <a:lnTo>
                  <a:pt x="50106" y="483946"/>
                </a:lnTo>
                <a:lnTo>
                  <a:pt x="33592" y="526197"/>
                </a:lnTo>
                <a:lnTo>
                  <a:pt x="20194" y="569857"/>
                </a:lnTo>
                <a:lnTo>
                  <a:pt x="10043" y="614785"/>
                </a:lnTo>
                <a:lnTo>
                  <a:pt x="3269" y="660837"/>
                </a:lnTo>
                <a:lnTo>
                  <a:pt x="0" y="707871"/>
                </a:lnTo>
                <a:lnTo>
                  <a:pt x="366" y="755746"/>
                </a:lnTo>
                <a:lnTo>
                  <a:pt x="4412" y="803451"/>
                </a:lnTo>
                <a:lnTo>
                  <a:pt x="12001" y="849985"/>
                </a:lnTo>
                <a:lnTo>
                  <a:pt x="22990" y="895217"/>
                </a:lnTo>
                <a:lnTo>
                  <a:pt x="37237" y="939017"/>
                </a:lnTo>
                <a:lnTo>
                  <a:pt x="54600" y="981258"/>
                </a:lnTo>
                <a:lnTo>
                  <a:pt x="74937" y="1021808"/>
                </a:lnTo>
                <a:lnTo>
                  <a:pt x="98106" y="1060537"/>
                </a:lnTo>
                <a:lnTo>
                  <a:pt x="123963" y="1097317"/>
                </a:lnTo>
                <a:lnTo>
                  <a:pt x="152368" y="1132018"/>
                </a:lnTo>
                <a:lnTo>
                  <a:pt x="183178" y="1164510"/>
                </a:lnTo>
                <a:lnTo>
                  <a:pt x="216250" y="1194663"/>
                </a:lnTo>
                <a:lnTo>
                  <a:pt x="251442" y="1222347"/>
                </a:lnTo>
                <a:lnTo>
                  <a:pt x="288612" y="1247433"/>
                </a:lnTo>
                <a:lnTo>
                  <a:pt x="327618" y="1269792"/>
                </a:lnTo>
                <a:lnTo>
                  <a:pt x="368318" y="1289293"/>
                </a:lnTo>
                <a:lnTo>
                  <a:pt x="410569" y="1305807"/>
                </a:lnTo>
                <a:lnTo>
                  <a:pt x="454229" y="1319205"/>
                </a:lnTo>
                <a:lnTo>
                  <a:pt x="499156" y="1329355"/>
                </a:lnTo>
                <a:lnTo>
                  <a:pt x="545208" y="1336130"/>
                </a:lnTo>
                <a:lnTo>
                  <a:pt x="592242" y="1339399"/>
                </a:lnTo>
                <a:lnTo>
                  <a:pt x="640116" y="1339032"/>
                </a:lnTo>
                <a:lnTo>
                  <a:pt x="3144490" y="1223405"/>
                </a:lnTo>
                <a:lnTo>
                  <a:pt x="3192194" y="1219359"/>
                </a:lnTo>
                <a:lnTo>
                  <a:pt x="3238727" y="1211770"/>
                </a:lnTo>
                <a:lnTo>
                  <a:pt x="3283958" y="1200781"/>
                </a:lnTo>
                <a:lnTo>
                  <a:pt x="3327759" y="1186533"/>
                </a:lnTo>
                <a:lnTo>
                  <a:pt x="3369998" y="1169170"/>
                </a:lnTo>
                <a:lnTo>
                  <a:pt x="3410548" y="1148833"/>
                </a:lnTo>
                <a:lnTo>
                  <a:pt x="3449277" y="1125665"/>
                </a:lnTo>
                <a:lnTo>
                  <a:pt x="3486057" y="1099807"/>
                </a:lnTo>
                <a:lnTo>
                  <a:pt x="3520757" y="1071402"/>
                </a:lnTo>
                <a:lnTo>
                  <a:pt x="3553248" y="1040593"/>
                </a:lnTo>
                <a:lnTo>
                  <a:pt x="3583401" y="1007521"/>
                </a:lnTo>
                <a:lnTo>
                  <a:pt x="3611085" y="972329"/>
                </a:lnTo>
                <a:lnTo>
                  <a:pt x="3636171" y="935158"/>
                </a:lnTo>
                <a:lnTo>
                  <a:pt x="3658530" y="896152"/>
                </a:lnTo>
                <a:lnTo>
                  <a:pt x="3678031" y="855452"/>
                </a:lnTo>
                <a:lnTo>
                  <a:pt x="3694545" y="813201"/>
                </a:lnTo>
                <a:lnTo>
                  <a:pt x="3707942" y="769541"/>
                </a:lnTo>
                <a:lnTo>
                  <a:pt x="3718093" y="724613"/>
                </a:lnTo>
                <a:lnTo>
                  <a:pt x="3724868" y="678561"/>
                </a:lnTo>
                <a:lnTo>
                  <a:pt x="3728137" y="631527"/>
                </a:lnTo>
                <a:lnTo>
                  <a:pt x="3727771" y="583652"/>
                </a:lnTo>
                <a:lnTo>
                  <a:pt x="3723725" y="535947"/>
                </a:lnTo>
                <a:lnTo>
                  <a:pt x="3716136" y="489414"/>
                </a:lnTo>
                <a:lnTo>
                  <a:pt x="3705147" y="444182"/>
                </a:lnTo>
                <a:lnTo>
                  <a:pt x="3690899" y="400381"/>
                </a:lnTo>
                <a:lnTo>
                  <a:pt x="3673536" y="358141"/>
                </a:lnTo>
                <a:lnTo>
                  <a:pt x="3653199" y="317591"/>
                </a:lnTo>
                <a:lnTo>
                  <a:pt x="3630031" y="278861"/>
                </a:lnTo>
                <a:lnTo>
                  <a:pt x="3604173" y="242081"/>
                </a:lnTo>
                <a:lnTo>
                  <a:pt x="3575768" y="207380"/>
                </a:lnTo>
                <a:lnTo>
                  <a:pt x="3544959" y="174889"/>
                </a:lnTo>
                <a:lnTo>
                  <a:pt x="3511887" y="144736"/>
                </a:lnTo>
                <a:lnTo>
                  <a:pt x="3476695" y="117051"/>
                </a:lnTo>
                <a:lnTo>
                  <a:pt x="3439524" y="91965"/>
                </a:lnTo>
                <a:lnTo>
                  <a:pt x="3400518" y="69606"/>
                </a:lnTo>
                <a:lnTo>
                  <a:pt x="3359819" y="50105"/>
                </a:lnTo>
                <a:lnTo>
                  <a:pt x="3317568" y="33591"/>
                </a:lnTo>
                <a:lnTo>
                  <a:pt x="3273907" y="20194"/>
                </a:lnTo>
                <a:lnTo>
                  <a:pt x="3228980" y="10043"/>
                </a:lnTo>
                <a:lnTo>
                  <a:pt x="3182929" y="3268"/>
                </a:lnTo>
                <a:lnTo>
                  <a:pt x="313589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21480000">
            <a:off x="14321961" y="6807842"/>
            <a:ext cx="1842128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45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-5" dirty="0">
                <a:solidFill>
                  <a:srgbClr val="FFFFFF"/>
                </a:solidFill>
                <a:latin typeface="Arial"/>
                <a:cs typeface="Arial"/>
              </a:rPr>
              <a:t>XML</a:t>
            </a:r>
            <a:r>
              <a:rPr sz="5175" b="1" spc="-7" baseline="241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5175" baseline="241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1803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 dirty="0"/>
              <a:t>Read</a:t>
            </a:r>
            <a:r>
              <a:rPr spc="-85" dirty="0"/>
              <a:t> </a:t>
            </a:r>
            <a:r>
              <a:rPr spc="125" dirty="0"/>
              <a:t>from</a:t>
            </a:r>
            <a:r>
              <a:rPr spc="-85" dirty="0"/>
              <a:t> </a:t>
            </a:r>
            <a:r>
              <a:rPr spc="135" dirty="0"/>
              <a:t>a</a:t>
            </a:r>
            <a:r>
              <a:rPr spc="-85" dirty="0"/>
              <a:t> </a:t>
            </a:r>
            <a:r>
              <a:rPr spc="120" dirty="0"/>
              <a:t>Properties</a:t>
            </a:r>
            <a:r>
              <a:rPr spc="-85" dirty="0"/>
              <a:t> </a:t>
            </a:r>
            <a:r>
              <a:rPr spc="150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4682942" y="4814895"/>
            <a:ext cx="4296410" cy="1835785"/>
          </a:xfrm>
          <a:custGeom>
            <a:avLst/>
            <a:gdLst/>
            <a:ahLst/>
            <a:cxnLst/>
            <a:rect l="l" t="t" r="r" b="b"/>
            <a:pathLst>
              <a:path w="4296409" h="1835784">
                <a:moveTo>
                  <a:pt x="3674454" y="0"/>
                </a:moveTo>
                <a:lnTo>
                  <a:pt x="624103" y="0"/>
                </a:lnTo>
                <a:lnTo>
                  <a:pt x="551822" y="88"/>
                </a:lnTo>
                <a:lnTo>
                  <a:pt x="488937" y="710"/>
                </a:lnTo>
                <a:lnTo>
                  <a:pt x="433768" y="2397"/>
                </a:lnTo>
                <a:lnTo>
                  <a:pt x="384633" y="5682"/>
                </a:lnTo>
                <a:lnTo>
                  <a:pt x="339851" y="11097"/>
                </a:lnTo>
                <a:lnTo>
                  <a:pt x="297742" y="19177"/>
                </a:lnTo>
                <a:lnTo>
                  <a:pt x="256624" y="30452"/>
                </a:lnTo>
                <a:lnTo>
                  <a:pt x="212990" y="49518"/>
                </a:lnTo>
                <a:lnTo>
                  <a:pt x="172477" y="73652"/>
                </a:lnTo>
                <a:lnTo>
                  <a:pt x="135476" y="102464"/>
                </a:lnTo>
                <a:lnTo>
                  <a:pt x="102375" y="135565"/>
                </a:lnTo>
                <a:lnTo>
                  <a:pt x="73563" y="172566"/>
                </a:lnTo>
                <a:lnTo>
                  <a:pt x="49430" y="213079"/>
                </a:lnTo>
                <a:lnTo>
                  <a:pt x="30364" y="256713"/>
                </a:lnTo>
                <a:lnTo>
                  <a:pt x="19087" y="297830"/>
                </a:lnTo>
                <a:lnTo>
                  <a:pt x="11001" y="339939"/>
                </a:lnTo>
                <a:lnTo>
                  <a:pt x="5578" y="384721"/>
                </a:lnTo>
                <a:lnTo>
                  <a:pt x="2308" y="433341"/>
                </a:lnTo>
                <a:lnTo>
                  <a:pt x="621" y="488019"/>
                </a:lnTo>
                <a:lnTo>
                  <a:pt x="0" y="550171"/>
                </a:lnTo>
                <a:lnTo>
                  <a:pt x="17" y="1285404"/>
                </a:lnTo>
                <a:lnTo>
                  <a:pt x="621" y="1346549"/>
                </a:lnTo>
                <a:lnTo>
                  <a:pt x="2308" y="1401718"/>
                </a:lnTo>
                <a:lnTo>
                  <a:pt x="5619" y="1451071"/>
                </a:lnTo>
                <a:lnTo>
                  <a:pt x="11021" y="1495700"/>
                </a:lnTo>
                <a:lnTo>
                  <a:pt x="19091" y="1537753"/>
                </a:lnTo>
                <a:lnTo>
                  <a:pt x="30364" y="1578862"/>
                </a:lnTo>
                <a:lnTo>
                  <a:pt x="49430" y="1622497"/>
                </a:lnTo>
                <a:lnTo>
                  <a:pt x="73563" y="1663009"/>
                </a:lnTo>
                <a:lnTo>
                  <a:pt x="102375" y="1700010"/>
                </a:lnTo>
                <a:lnTo>
                  <a:pt x="135476" y="1733111"/>
                </a:lnTo>
                <a:lnTo>
                  <a:pt x="172477" y="1761923"/>
                </a:lnTo>
                <a:lnTo>
                  <a:pt x="212990" y="1786056"/>
                </a:lnTo>
                <a:lnTo>
                  <a:pt x="256624" y="1805123"/>
                </a:lnTo>
                <a:lnTo>
                  <a:pt x="297734" y="1816398"/>
                </a:lnTo>
                <a:lnTo>
                  <a:pt x="339787" y="1824477"/>
                </a:lnTo>
                <a:lnTo>
                  <a:pt x="384415" y="1829893"/>
                </a:lnTo>
                <a:lnTo>
                  <a:pt x="433252" y="1833178"/>
                </a:lnTo>
                <a:lnTo>
                  <a:pt x="487931" y="1834865"/>
                </a:lnTo>
                <a:lnTo>
                  <a:pt x="621341" y="1835575"/>
                </a:lnTo>
                <a:lnTo>
                  <a:pt x="3671691" y="1835575"/>
                </a:lnTo>
                <a:lnTo>
                  <a:pt x="3806857" y="1834865"/>
                </a:lnTo>
                <a:lnTo>
                  <a:pt x="3862026" y="1833178"/>
                </a:lnTo>
                <a:lnTo>
                  <a:pt x="3911162" y="1829893"/>
                </a:lnTo>
                <a:lnTo>
                  <a:pt x="3955943" y="1824477"/>
                </a:lnTo>
                <a:lnTo>
                  <a:pt x="3998052" y="1816398"/>
                </a:lnTo>
                <a:lnTo>
                  <a:pt x="4039170" y="1805123"/>
                </a:lnTo>
                <a:lnTo>
                  <a:pt x="4082805" y="1786056"/>
                </a:lnTo>
                <a:lnTo>
                  <a:pt x="4123317" y="1761923"/>
                </a:lnTo>
                <a:lnTo>
                  <a:pt x="4160318" y="1733111"/>
                </a:lnTo>
                <a:lnTo>
                  <a:pt x="4193419" y="1700010"/>
                </a:lnTo>
                <a:lnTo>
                  <a:pt x="4222231" y="1663009"/>
                </a:lnTo>
                <a:lnTo>
                  <a:pt x="4246365" y="1622497"/>
                </a:lnTo>
                <a:lnTo>
                  <a:pt x="4265431" y="1578862"/>
                </a:lnTo>
                <a:lnTo>
                  <a:pt x="4276708" y="1537745"/>
                </a:lnTo>
                <a:lnTo>
                  <a:pt x="4284794" y="1495636"/>
                </a:lnTo>
                <a:lnTo>
                  <a:pt x="4290216" y="1450854"/>
                </a:lnTo>
                <a:lnTo>
                  <a:pt x="4293486" y="1402234"/>
                </a:lnTo>
                <a:lnTo>
                  <a:pt x="4295173" y="1347556"/>
                </a:lnTo>
                <a:lnTo>
                  <a:pt x="4295795" y="1285404"/>
                </a:lnTo>
                <a:lnTo>
                  <a:pt x="4295778" y="550171"/>
                </a:lnTo>
                <a:lnTo>
                  <a:pt x="4295173" y="489026"/>
                </a:lnTo>
                <a:lnTo>
                  <a:pt x="4293486" y="433856"/>
                </a:lnTo>
                <a:lnTo>
                  <a:pt x="4290175" y="384504"/>
                </a:lnTo>
                <a:lnTo>
                  <a:pt x="4284773" y="339875"/>
                </a:lnTo>
                <a:lnTo>
                  <a:pt x="4276704" y="297822"/>
                </a:lnTo>
                <a:lnTo>
                  <a:pt x="4265431" y="256713"/>
                </a:lnTo>
                <a:lnTo>
                  <a:pt x="4246365" y="213079"/>
                </a:lnTo>
                <a:lnTo>
                  <a:pt x="4222231" y="172566"/>
                </a:lnTo>
                <a:lnTo>
                  <a:pt x="4193419" y="135565"/>
                </a:lnTo>
                <a:lnTo>
                  <a:pt x="4160318" y="102464"/>
                </a:lnTo>
                <a:lnTo>
                  <a:pt x="4123317" y="73652"/>
                </a:lnTo>
                <a:lnTo>
                  <a:pt x="4082805" y="49518"/>
                </a:lnTo>
                <a:lnTo>
                  <a:pt x="4039170" y="30452"/>
                </a:lnTo>
                <a:lnTo>
                  <a:pt x="3998060" y="19177"/>
                </a:lnTo>
                <a:lnTo>
                  <a:pt x="3956008" y="11097"/>
                </a:lnTo>
                <a:lnTo>
                  <a:pt x="3911379" y="5682"/>
                </a:lnTo>
                <a:lnTo>
                  <a:pt x="3862542" y="2397"/>
                </a:lnTo>
                <a:lnTo>
                  <a:pt x="3807864" y="710"/>
                </a:lnTo>
                <a:lnTo>
                  <a:pt x="3674454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2160" y="5400747"/>
            <a:ext cx="27895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SwimCoach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5532" y="5703085"/>
            <a:ext cx="6385626" cy="31201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526215" y="7568220"/>
            <a:ext cx="348805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FortuneService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17416" y="2198885"/>
            <a:ext cx="2104647" cy="21046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421567" y="2458428"/>
            <a:ext cx="5387975" cy="2226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emailAddress: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139065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team: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11500" marR="0" lvl="0" indent="0" algn="l" defTabSz="914400" rtl="0" eaLnBrk="1" fontAlgn="auto" latinLnBrk="0" hangingPunct="1">
              <a:lnSpc>
                <a:spcPct val="100000"/>
              </a:lnSpc>
              <a:spcBef>
                <a:spcPts val="2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properties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90" dirty="0"/>
              <a:t>Development</a:t>
            </a:r>
            <a:r>
              <a:rPr spc="-155" dirty="0"/>
              <a:t> </a:t>
            </a:r>
            <a:r>
              <a:rPr spc="12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866793"/>
            <a:ext cx="9710420" cy="4406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Properties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Load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Properties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Spring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config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Reference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values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from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Properties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45701" y="2616071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7" y="0"/>
                </a:moveTo>
                <a:lnTo>
                  <a:pt x="400699" y="579"/>
                </a:lnTo>
                <a:lnTo>
                  <a:pt x="358124" y="10785"/>
                </a:lnTo>
                <a:lnTo>
                  <a:pt x="319217" y="29748"/>
                </a:lnTo>
                <a:lnTo>
                  <a:pt x="285302" y="56637"/>
                </a:lnTo>
                <a:lnTo>
                  <a:pt x="257698" y="90621"/>
                </a:lnTo>
                <a:lnTo>
                  <a:pt x="240147" y="125884"/>
                </a:lnTo>
                <a:lnTo>
                  <a:pt x="226229" y="165568"/>
                </a:lnTo>
                <a:lnTo>
                  <a:pt x="213452" y="213845"/>
                </a:lnTo>
                <a:lnTo>
                  <a:pt x="199323" y="274888"/>
                </a:lnTo>
                <a:lnTo>
                  <a:pt x="27904" y="1029114"/>
                </a:lnTo>
                <a:lnTo>
                  <a:pt x="14079" y="1091091"/>
                </a:lnTo>
                <a:lnTo>
                  <a:pt x="4639" y="1140570"/>
                </a:lnTo>
                <a:lnTo>
                  <a:pt x="0" y="1182526"/>
                </a:lnTo>
                <a:lnTo>
                  <a:pt x="575" y="1221932"/>
                </a:lnTo>
                <a:lnTo>
                  <a:pt x="10782" y="1264512"/>
                </a:lnTo>
                <a:lnTo>
                  <a:pt x="29745" y="1303418"/>
                </a:lnTo>
                <a:lnTo>
                  <a:pt x="56635" y="1337334"/>
                </a:lnTo>
                <a:lnTo>
                  <a:pt x="90625" y="1364942"/>
                </a:lnTo>
                <a:lnTo>
                  <a:pt x="125884" y="1382491"/>
                </a:lnTo>
                <a:lnTo>
                  <a:pt x="165568" y="1396407"/>
                </a:lnTo>
                <a:lnTo>
                  <a:pt x="213847" y="1409183"/>
                </a:lnTo>
                <a:lnTo>
                  <a:pt x="3197123" y="2087200"/>
                </a:lnTo>
                <a:lnTo>
                  <a:pt x="3246602" y="2096642"/>
                </a:lnTo>
                <a:lnTo>
                  <a:pt x="3288558" y="2101281"/>
                </a:lnTo>
                <a:lnTo>
                  <a:pt x="3327961" y="2100702"/>
                </a:lnTo>
                <a:lnTo>
                  <a:pt x="3370541" y="2090495"/>
                </a:lnTo>
                <a:lnTo>
                  <a:pt x="3409448" y="2071532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7"/>
                </a:lnTo>
                <a:lnTo>
                  <a:pt x="3502437" y="1935712"/>
                </a:lnTo>
                <a:lnTo>
                  <a:pt x="3515214" y="1887435"/>
                </a:lnTo>
                <a:lnTo>
                  <a:pt x="3529347" y="1826392"/>
                </a:lnTo>
                <a:lnTo>
                  <a:pt x="3700756" y="1072165"/>
                </a:lnTo>
                <a:lnTo>
                  <a:pt x="3714587" y="1010189"/>
                </a:lnTo>
                <a:lnTo>
                  <a:pt x="3724029" y="960709"/>
                </a:lnTo>
                <a:lnTo>
                  <a:pt x="3728666" y="918753"/>
                </a:lnTo>
                <a:lnTo>
                  <a:pt x="3728085" y="879347"/>
                </a:lnTo>
                <a:lnTo>
                  <a:pt x="3717878" y="836768"/>
                </a:lnTo>
                <a:lnTo>
                  <a:pt x="3698917" y="797861"/>
                </a:lnTo>
                <a:lnTo>
                  <a:pt x="3672029" y="763945"/>
                </a:lnTo>
                <a:lnTo>
                  <a:pt x="3638046" y="736338"/>
                </a:lnTo>
                <a:lnTo>
                  <a:pt x="3602782" y="718789"/>
                </a:lnTo>
                <a:lnTo>
                  <a:pt x="3563099" y="704873"/>
                </a:lnTo>
                <a:lnTo>
                  <a:pt x="3514822" y="692097"/>
                </a:lnTo>
                <a:lnTo>
                  <a:pt x="531543" y="14079"/>
                </a:lnTo>
                <a:lnTo>
                  <a:pt x="482063" y="4638"/>
                </a:lnTo>
                <a:lnTo>
                  <a:pt x="440107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 rot="720000">
            <a:off x="15409410" y="3444188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83627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5" dirty="0"/>
              <a:t>Ste</a:t>
            </a:r>
            <a:r>
              <a:rPr spc="440" dirty="0"/>
              <a:t>p</a:t>
            </a:r>
            <a:r>
              <a:rPr spc="-75" dirty="0"/>
              <a:t> </a:t>
            </a:r>
            <a:r>
              <a:rPr spc="-120" dirty="0"/>
              <a:t>1</a:t>
            </a:r>
            <a:r>
              <a:rPr spc="10" dirty="0"/>
              <a:t>:</a:t>
            </a:r>
            <a:r>
              <a:rPr spc="-430" dirty="0"/>
              <a:t> </a:t>
            </a:r>
            <a:r>
              <a:rPr spc="65" dirty="0"/>
              <a:t>Creat</a:t>
            </a:r>
            <a:r>
              <a:rPr spc="180" dirty="0"/>
              <a:t>e</a:t>
            </a:r>
            <a:r>
              <a:rPr spc="-75" dirty="0"/>
              <a:t> </a:t>
            </a:r>
            <a:r>
              <a:rPr spc="110" dirty="0"/>
              <a:t>Propertie</a:t>
            </a:r>
            <a:r>
              <a:rPr spc="210" dirty="0"/>
              <a:t>s</a:t>
            </a:r>
            <a:r>
              <a:rPr spc="-75" dirty="0"/>
              <a:t> </a:t>
            </a:r>
            <a:r>
              <a:rPr spc="125" dirty="0"/>
              <a:t>F</a:t>
            </a:r>
            <a:r>
              <a:rPr spc="155" dirty="0"/>
              <a:t>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91713" y="3484987"/>
            <a:ext cx="14815819" cy="3824604"/>
            <a:chOff x="2191713" y="3484987"/>
            <a:chExt cx="14815819" cy="3824604"/>
          </a:xfrm>
        </p:grpSpPr>
        <p:sp>
          <p:nvSpPr>
            <p:cNvPr id="4" name="object 4"/>
            <p:cNvSpPr/>
            <p:nvPr/>
          </p:nvSpPr>
          <p:spPr>
            <a:xfrm>
              <a:off x="2369718" y="3600167"/>
              <a:ext cx="14459585" cy="3364229"/>
            </a:xfrm>
            <a:custGeom>
              <a:avLst/>
              <a:gdLst/>
              <a:ahLst/>
              <a:cxnLst/>
              <a:rect l="l" t="t" r="r" b="b"/>
              <a:pathLst>
                <a:path w="14459585" h="3364229">
                  <a:moveTo>
                    <a:pt x="0" y="0"/>
                  </a:moveTo>
                  <a:lnTo>
                    <a:pt x="14459559" y="0"/>
                  </a:lnTo>
                  <a:lnTo>
                    <a:pt x="14459559" y="3363771"/>
                  </a:lnTo>
                  <a:lnTo>
                    <a:pt x="0" y="3363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1713" y="3484987"/>
              <a:ext cx="14815569" cy="382449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27016" y="4447897"/>
            <a:ext cx="12877800" cy="1636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8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2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3"/>
              </a:rPr>
              <a:t>foo.email=</a:t>
            </a:r>
            <a:r>
              <a:rPr kumimoji="0" sz="5250" b="1" i="0" u="none" strike="noStrike" kern="1200" cap="none" spc="1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4"/>
              </a:rPr>
              <a:t>myeasycoach@luv2code.com </a:t>
            </a:r>
            <a:r>
              <a:rPr kumimoji="0" sz="5250" b="1" i="0" u="none" strike="noStrike" kern="1200" cap="none" spc="-144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52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foo.team=</a:t>
            </a:r>
            <a:r>
              <a:rPr kumimoji="0" sz="5250" b="1" i="0" u="none" strike="noStrike" kern="1200" cap="none" spc="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Awesome</a:t>
            </a:r>
            <a:r>
              <a:rPr kumimoji="0" sz="52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5250" b="1" i="0" u="none" strike="noStrike" kern="1200" cap="none" spc="1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</a:t>
            </a:r>
            <a:r>
              <a:rPr kumimoji="0" sz="5250" b="1" i="0" u="none" strike="noStrike" kern="1200" cap="none" spc="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5250" b="1" i="0" u="none" strike="noStrike" kern="1200" cap="none" spc="1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Coders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0894" y="2940089"/>
            <a:ext cx="37953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File:</a:t>
            </a:r>
            <a:r>
              <a:rPr kumimoji="0" sz="295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sport.properties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2896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5" dirty="0"/>
              <a:t>Ste</a:t>
            </a:r>
            <a:r>
              <a:rPr spc="440" dirty="0"/>
              <a:t>p</a:t>
            </a:r>
            <a:r>
              <a:rPr spc="-75" dirty="0"/>
              <a:t> </a:t>
            </a:r>
            <a:r>
              <a:rPr spc="-120" dirty="0"/>
              <a:t>2</a:t>
            </a:r>
            <a:r>
              <a:rPr spc="10" dirty="0"/>
              <a:t>:</a:t>
            </a:r>
            <a:r>
              <a:rPr spc="-430" dirty="0"/>
              <a:t> </a:t>
            </a:r>
            <a:r>
              <a:rPr spc="150" dirty="0"/>
              <a:t>Loa</a:t>
            </a:r>
            <a:r>
              <a:rPr spc="285" dirty="0"/>
              <a:t>d</a:t>
            </a:r>
            <a:r>
              <a:rPr spc="-75" dirty="0"/>
              <a:t> </a:t>
            </a:r>
            <a:r>
              <a:rPr spc="110" dirty="0"/>
              <a:t>Propertie</a:t>
            </a:r>
            <a:r>
              <a:rPr spc="210" dirty="0"/>
              <a:t>s</a:t>
            </a:r>
            <a:r>
              <a:rPr spc="-75" dirty="0"/>
              <a:t> </a:t>
            </a:r>
            <a:r>
              <a:rPr spc="60" dirty="0"/>
              <a:t>f</a:t>
            </a:r>
            <a:r>
              <a:rPr spc="110" dirty="0"/>
              <a:t>il</a:t>
            </a:r>
            <a:r>
              <a:rPr spc="390" dirty="0"/>
              <a:t>e</a:t>
            </a:r>
            <a:r>
              <a:rPr spc="-75" dirty="0"/>
              <a:t> </a:t>
            </a:r>
            <a:r>
              <a:rPr spc="110" dirty="0"/>
              <a:t>i</a:t>
            </a:r>
            <a:r>
              <a:rPr spc="500" dirty="0"/>
              <a:t>n</a:t>
            </a:r>
            <a:r>
              <a:rPr spc="-75" dirty="0"/>
              <a:t> </a:t>
            </a:r>
            <a:r>
              <a:rPr spc="175" dirty="0"/>
              <a:t>Sprin</a:t>
            </a:r>
            <a:r>
              <a:rPr spc="325" dirty="0"/>
              <a:t>g</a:t>
            </a:r>
            <a:r>
              <a:rPr spc="-75" dirty="0"/>
              <a:t> </a:t>
            </a:r>
            <a:r>
              <a:rPr spc="210" dirty="0"/>
              <a:t>con</a:t>
            </a:r>
            <a:r>
              <a:rPr spc="160" dirty="0"/>
              <a:t>f</a:t>
            </a:r>
            <a:r>
              <a:rPr spc="114" dirty="0"/>
              <a:t>ig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1577" y="2935774"/>
            <a:ext cx="18362930" cy="4264660"/>
            <a:chOff x="991577" y="2935774"/>
            <a:chExt cx="18362930" cy="4264660"/>
          </a:xfrm>
        </p:grpSpPr>
        <p:sp>
          <p:nvSpPr>
            <p:cNvPr id="4" name="object 4"/>
            <p:cNvSpPr/>
            <p:nvPr/>
          </p:nvSpPr>
          <p:spPr>
            <a:xfrm>
              <a:off x="1169582" y="3050954"/>
              <a:ext cx="18007330" cy="3803650"/>
            </a:xfrm>
            <a:custGeom>
              <a:avLst/>
              <a:gdLst/>
              <a:ahLst/>
              <a:cxnLst/>
              <a:rect l="l" t="t" r="r" b="b"/>
              <a:pathLst>
                <a:path w="18007330" h="3803650">
                  <a:moveTo>
                    <a:pt x="0" y="0"/>
                  </a:moveTo>
                  <a:lnTo>
                    <a:pt x="18006849" y="0"/>
                  </a:lnTo>
                  <a:lnTo>
                    <a:pt x="18006849" y="3803549"/>
                  </a:lnTo>
                  <a:lnTo>
                    <a:pt x="0" y="3803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577" y="2935774"/>
              <a:ext cx="18362865" cy="42642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22864" y="3086681"/>
            <a:ext cx="10011410" cy="369442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412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@Configuration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@PropertySource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"classpath:sport.properties"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3450" b="1" i="0" u="none" strike="noStrike" kern="1200" cap="none" spc="-9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SportConfig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65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1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917" y="2154773"/>
            <a:ext cx="305562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File:</a:t>
            </a:r>
            <a:r>
              <a:rPr kumimoji="0" sz="23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SportConfig.java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6116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5" dirty="0"/>
              <a:t>Ste</a:t>
            </a:r>
            <a:r>
              <a:rPr spc="440" dirty="0"/>
              <a:t>p</a:t>
            </a:r>
            <a:r>
              <a:rPr spc="-75" dirty="0"/>
              <a:t> </a:t>
            </a:r>
            <a:r>
              <a:rPr spc="-120" dirty="0"/>
              <a:t>3</a:t>
            </a:r>
            <a:r>
              <a:rPr spc="10" dirty="0"/>
              <a:t>:</a:t>
            </a:r>
            <a:r>
              <a:rPr spc="-430" dirty="0"/>
              <a:t> </a:t>
            </a:r>
            <a:r>
              <a:rPr spc="135" dirty="0"/>
              <a:t>Referenc</a:t>
            </a:r>
            <a:r>
              <a:rPr spc="250" dirty="0"/>
              <a:t>e</a:t>
            </a:r>
            <a:r>
              <a:rPr spc="-725" dirty="0"/>
              <a:t> </a:t>
            </a:r>
            <a:r>
              <a:rPr spc="-765" dirty="0"/>
              <a:t>V</a:t>
            </a:r>
            <a:r>
              <a:rPr spc="150" dirty="0"/>
              <a:t>alue</a:t>
            </a:r>
            <a:r>
              <a:rPr spc="250" dirty="0"/>
              <a:t>s</a:t>
            </a:r>
            <a:r>
              <a:rPr spc="-75" dirty="0"/>
              <a:t> </a:t>
            </a:r>
            <a:r>
              <a:rPr spc="50" dirty="0"/>
              <a:t>fro</a:t>
            </a:r>
            <a:r>
              <a:rPr spc="360" dirty="0"/>
              <a:t>m</a:t>
            </a:r>
            <a:r>
              <a:rPr spc="-75" dirty="0"/>
              <a:t> </a:t>
            </a:r>
            <a:r>
              <a:rPr spc="110" dirty="0"/>
              <a:t>Propertie</a:t>
            </a:r>
            <a:r>
              <a:rPr spc="210" dirty="0"/>
              <a:t>s</a:t>
            </a:r>
            <a:r>
              <a:rPr spc="-75" dirty="0"/>
              <a:t> </a:t>
            </a:r>
            <a:r>
              <a:rPr spc="125" dirty="0"/>
              <a:t>F</a:t>
            </a:r>
            <a:r>
              <a:rPr spc="155" dirty="0"/>
              <a:t>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2947" y="2684977"/>
            <a:ext cx="13260705" cy="6672580"/>
            <a:chOff x="1242947" y="2684977"/>
            <a:chExt cx="13260705" cy="6672580"/>
          </a:xfrm>
        </p:grpSpPr>
        <p:sp>
          <p:nvSpPr>
            <p:cNvPr id="4" name="object 4"/>
            <p:cNvSpPr/>
            <p:nvPr/>
          </p:nvSpPr>
          <p:spPr>
            <a:xfrm>
              <a:off x="1420952" y="2800157"/>
              <a:ext cx="12905105" cy="6212205"/>
            </a:xfrm>
            <a:custGeom>
              <a:avLst/>
              <a:gdLst/>
              <a:ahLst/>
              <a:cxnLst/>
              <a:rect l="l" t="t" r="r" b="b"/>
              <a:pathLst>
                <a:path w="12905105" h="6212205">
                  <a:moveTo>
                    <a:pt x="0" y="0"/>
                  </a:moveTo>
                  <a:lnTo>
                    <a:pt x="12904548" y="0"/>
                  </a:lnTo>
                  <a:lnTo>
                    <a:pt x="12904548" y="6211852"/>
                  </a:lnTo>
                  <a:lnTo>
                    <a:pt x="0" y="6211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2947" y="2684977"/>
              <a:ext cx="13260549" cy="667257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74165" y="2845852"/>
            <a:ext cx="10556875" cy="4272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SwimCoach</a:t>
            </a:r>
            <a:r>
              <a:rPr kumimoji="0" sz="3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implements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Coach</a:t>
            </a:r>
            <a:r>
              <a:rPr kumimoji="0" sz="39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{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5008880" lvl="0" indent="0" algn="l" defTabSz="914400" rtl="0" eaLnBrk="1" fontAlgn="auto" latinLnBrk="0" hangingPunct="1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</a:t>
            </a:r>
            <a:r>
              <a:rPr kumimoji="0" sz="3950" b="1" i="0" u="none" strike="noStrike" kern="1200" cap="none" spc="-2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alu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"${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oo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email}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"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 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395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String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email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389255" marR="5092700" lvl="0" indent="0" algn="l" defTabSz="914400" rtl="0" eaLnBrk="1" fontAlgn="auto" latinLnBrk="0" hangingPunct="1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</a:t>
            </a:r>
            <a:r>
              <a:rPr kumimoji="0" sz="3950" b="1" i="0" u="none" strike="noStrike" kern="1200" cap="none" spc="-2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alu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"${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oo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.t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eam}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"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) 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3950" b="1" i="0" u="none" strike="noStrike" kern="1200" cap="none" spc="-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String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team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1117" y="7704342"/>
            <a:ext cx="4445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...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4165" y="8311653"/>
            <a:ext cx="1936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}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7102" y="2311836"/>
            <a:ext cx="302387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File:</a:t>
            </a:r>
            <a:r>
              <a:rPr kumimoji="0" sz="23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SwimCoach.java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427460" y="7067181"/>
            <a:ext cx="9040495" cy="2693670"/>
            <a:chOff x="10427460" y="7067181"/>
            <a:chExt cx="9040495" cy="2693670"/>
          </a:xfrm>
        </p:grpSpPr>
        <p:sp>
          <p:nvSpPr>
            <p:cNvPr id="11" name="object 11"/>
            <p:cNvSpPr/>
            <p:nvPr/>
          </p:nvSpPr>
          <p:spPr>
            <a:xfrm>
              <a:off x="10605467" y="7182361"/>
              <a:ext cx="8684260" cy="2233295"/>
            </a:xfrm>
            <a:custGeom>
              <a:avLst/>
              <a:gdLst/>
              <a:ahLst/>
              <a:cxnLst/>
              <a:rect l="l" t="t" r="r" b="b"/>
              <a:pathLst>
                <a:path w="8684260" h="2233295">
                  <a:moveTo>
                    <a:pt x="0" y="0"/>
                  </a:moveTo>
                  <a:lnTo>
                    <a:pt x="8684102" y="0"/>
                  </a:lnTo>
                  <a:lnTo>
                    <a:pt x="8684102" y="2232916"/>
                  </a:lnTo>
                  <a:lnTo>
                    <a:pt x="0" y="2232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7460" y="7067181"/>
              <a:ext cx="9040118" cy="269363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657132" y="7746226"/>
            <a:ext cx="846010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412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4"/>
              </a:rPr>
              <a:t>foo.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4"/>
              </a:rPr>
              <a:t>ema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4"/>
              </a:rPr>
              <a:t>il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4"/>
              </a:rPr>
              <a:t>=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5"/>
              </a:rPr>
              <a:t>myeasycoach@luv2code.com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foo.team=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Awesome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Coders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6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84439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380" dirty="0"/>
              <a:t>3</a:t>
            </a:r>
            <a:r>
              <a:rPr sz="6500" spc="-660" dirty="0"/>
              <a:t> </a:t>
            </a:r>
            <a:r>
              <a:rPr sz="6500" spc="-515" dirty="0"/>
              <a:t>W</a:t>
            </a:r>
            <a:r>
              <a:rPr sz="6500" spc="-95" dirty="0"/>
              <a:t>a</a:t>
            </a:r>
            <a:r>
              <a:rPr sz="6500" spc="-55" dirty="0"/>
              <a:t>y</a:t>
            </a:r>
            <a:r>
              <a:rPr sz="6500" spc="60" dirty="0"/>
              <a:t>s</a:t>
            </a:r>
            <a:r>
              <a:rPr sz="6500" spc="-75" dirty="0"/>
              <a:t> </a:t>
            </a:r>
            <a:r>
              <a:rPr sz="6500" spc="170" dirty="0"/>
              <a:t>o</a:t>
            </a:r>
            <a:r>
              <a:rPr sz="6500" spc="204" dirty="0"/>
              <a:t>f</a:t>
            </a:r>
            <a:r>
              <a:rPr sz="6500" spc="-75" dirty="0"/>
              <a:t> </a:t>
            </a:r>
            <a:r>
              <a:rPr sz="6500" spc="155" dirty="0"/>
              <a:t>Con</a:t>
            </a:r>
            <a:r>
              <a:rPr sz="6500" spc="90" dirty="0"/>
              <a:t>f</a:t>
            </a:r>
            <a:r>
              <a:rPr sz="6500" spc="130" dirty="0"/>
              <a:t>igurin</a:t>
            </a:r>
            <a:r>
              <a:rPr sz="6500" spc="305" dirty="0"/>
              <a:t>g</a:t>
            </a:r>
            <a:r>
              <a:rPr sz="6500" spc="-75" dirty="0"/>
              <a:t> </a:t>
            </a:r>
            <a:r>
              <a:rPr sz="6500" spc="175" dirty="0"/>
              <a:t>Sprin</a:t>
            </a:r>
            <a:r>
              <a:rPr sz="6500" spc="325" dirty="0"/>
              <a:t>g</a:t>
            </a:r>
            <a:r>
              <a:rPr sz="6500" spc="-75" dirty="0"/>
              <a:t> </a:t>
            </a:r>
            <a:r>
              <a:rPr sz="6500" spc="135" dirty="0"/>
              <a:t>Container</a:t>
            </a:r>
            <a:endParaRPr sz="6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436" y="2743371"/>
            <a:ext cx="7752401" cy="46490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7077" y="2071005"/>
            <a:ext cx="3824604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125" dirty="0">
                <a:latin typeface="Arial MT"/>
                <a:cs typeface="Arial MT"/>
              </a:rPr>
              <a:t>1.</a:t>
            </a:r>
            <a:r>
              <a:rPr sz="3450" spc="-120" dirty="0">
                <a:latin typeface="Arial MT"/>
                <a:cs typeface="Arial MT"/>
              </a:rPr>
              <a:t> </a:t>
            </a:r>
            <a:r>
              <a:rPr sz="3450" spc="125" dirty="0">
                <a:latin typeface="Arial MT"/>
                <a:cs typeface="Arial MT"/>
              </a:rPr>
              <a:t>Full</a:t>
            </a:r>
            <a:r>
              <a:rPr sz="3450" spc="-120" dirty="0">
                <a:latin typeface="Arial MT"/>
                <a:cs typeface="Arial MT"/>
              </a:rPr>
              <a:t> </a:t>
            </a:r>
            <a:r>
              <a:rPr sz="3450" spc="-10" dirty="0">
                <a:latin typeface="Arial MT"/>
                <a:cs typeface="Arial MT"/>
              </a:rPr>
              <a:t>XML</a:t>
            </a:r>
            <a:r>
              <a:rPr sz="3450" spc="-114" dirty="0">
                <a:latin typeface="Arial MT"/>
                <a:cs typeface="Arial MT"/>
              </a:rPr>
              <a:t> </a:t>
            </a:r>
            <a:r>
              <a:rPr sz="3450" spc="175" dirty="0">
                <a:latin typeface="Arial MT"/>
                <a:cs typeface="Arial MT"/>
              </a:rPr>
              <a:t>Config</a:t>
            </a:r>
            <a:endParaRPr sz="34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7537" y="2680546"/>
            <a:ext cx="9936785" cy="12324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25223" y="2050064"/>
            <a:ext cx="52025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125" dirty="0">
                <a:latin typeface="Arial MT"/>
                <a:cs typeface="Arial MT"/>
              </a:rPr>
              <a:t>2.</a:t>
            </a:r>
            <a:r>
              <a:rPr sz="3450" spc="-114" dirty="0">
                <a:latin typeface="Arial MT"/>
                <a:cs typeface="Arial MT"/>
              </a:rPr>
              <a:t> </a:t>
            </a:r>
            <a:r>
              <a:rPr sz="3450" spc="-10" dirty="0">
                <a:latin typeface="Arial MT"/>
                <a:cs typeface="Arial MT"/>
              </a:rPr>
              <a:t>XML</a:t>
            </a:r>
            <a:r>
              <a:rPr sz="3450" spc="-114" dirty="0">
                <a:latin typeface="Arial MT"/>
                <a:cs typeface="Arial MT"/>
              </a:rPr>
              <a:t> </a:t>
            </a:r>
            <a:r>
              <a:rPr sz="3450" spc="175" dirty="0">
                <a:latin typeface="Arial MT"/>
                <a:cs typeface="Arial MT"/>
              </a:rPr>
              <a:t>Component</a:t>
            </a:r>
            <a:r>
              <a:rPr sz="3450" spc="-114" dirty="0">
                <a:latin typeface="Arial MT"/>
                <a:cs typeface="Arial MT"/>
              </a:rPr>
              <a:t> </a:t>
            </a:r>
            <a:r>
              <a:rPr sz="3450" spc="160" dirty="0">
                <a:latin typeface="Arial MT"/>
                <a:cs typeface="Arial MT"/>
              </a:rPr>
              <a:t>Scan</a:t>
            </a:r>
            <a:endParaRPr sz="34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675097" y="5980584"/>
            <a:ext cx="10126980" cy="3799204"/>
            <a:chOff x="9675097" y="5980584"/>
            <a:chExt cx="10126980" cy="379920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5097" y="5980584"/>
              <a:ext cx="9162002" cy="37986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073604" y="8139171"/>
              <a:ext cx="3728720" cy="1339850"/>
            </a:xfrm>
            <a:custGeom>
              <a:avLst/>
              <a:gdLst/>
              <a:ahLst/>
              <a:cxnLst/>
              <a:rect l="l" t="t" r="r" b="b"/>
              <a:pathLst>
                <a:path w="3728719" h="1339850">
                  <a:moveTo>
                    <a:pt x="3135905" y="0"/>
                  </a:moveTo>
                  <a:lnTo>
                    <a:pt x="3088031" y="366"/>
                  </a:lnTo>
                  <a:lnTo>
                    <a:pt x="583657" y="115993"/>
                  </a:lnTo>
                  <a:lnTo>
                    <a:pt x="535951" y="120039"/>
                  </a:lnTo>
                  <a:lnTo>
                    <a:pt x="489417" y="127628"/>
                  </a:lnTo>
                  <a:lnTo>
                    <a:pt x="444185" y="138617"/>
                  </a:lnTo>
                  <a:lnTo>
                    <a:pt x="400384" y="152865"/>
                  </a:lnTo>
                  <a:lnTo>
                    <a:pt x="358143" y="170228"/>
                  </a:lnTo>
                  <a:lnTo>
                    <a:pt x="317593" y="190565"/>
                  </a:lnTo>
                  <a:lnTo>
                    <a:pt x="278863" y="213734"/>
                  </a:lnTo>
                  <a:lnTo>
                    <a:pt x="242082" y="239591"/>
                  </a:lnTo>
                  <a:lnTo>
                    <a:pt x="207382" y="267996"/>
                  </a:lnTo>
                  <a:lnTo>
                    <a:pt x="174890" y="298805"/>
                  </a:lnTo>
                  <a:lnTo>
                    <a:pt x="144737" y="331877"/>
                  </a:lnTo>
                  <a:lnTo>
                    <a:pt x="117052" y="367070"/>
                  </a:lnTo>
                  <a:lnTo>
                    <a:pt x="91966" y="404240"/>
                  </a:lnTo>
                  <a:lnTo>
                    <a:pt x="69607" y="443246"/>
                  </a:lnTo>
                  <a:lnTo>
                    <a:pt x="50106" y="483946"/>
                  </a:lnTo>
                  <a:lnTo>
                    <a:pt x="33592" y="526197"/>
                  </a:lnTo>
                  <a:lnTo>
                    <a:pt x="20194" y="569858"/>
                  </a:lnTo>
                  <a:lnTo>
                    <a:pt x="10043" y="614785"/>
                  </a:lnTo>
                  <a:lnTo>
                    <a:pt x="3269" y="660837"/>
                  </a:lnTo>
                  <a:lnTo>
                    <a:pt x="0" y="707872"/>
                  </a:lnTo>
                  <a:lnTo>
                    <a:pt x="366" y="755746"/>
                  </a:lnTo>
                  <a:lnTo>
                    <a:pt x="4413" y="803451"/>
                  </a:lnTo>
                  <a:lnTo>
                    <a:pt x="12003" y="849985"/>
                  </a:lnTo>
                  <a:lnTo>
                    <a:pt x="22993" y="895217"/>
                  </a:lnTo>
                  <a:lnTo>
                    <a:pt x="37241" y="939017"/>
                  </a:lnTo>
                  <a:lnTo>
                    <a:pt x="54605" y="981258"/>
                  </a:lnTo>
                  <a:lnTo>
                    <a:pt x="74942" y="1021808"/>
                  </a:lnTo>
                  <a:lnTo>
                    <a:pt x="98111" y="1060537"/>
                  </a:lnTo>
                  <a:lnTo>
                    <a:pt x="123969" y="1097317"/>
                  </a:lnTo>
                  <a:lnTo>
                    <a:pt x="152373" y="1132018"/>
                  </a:lnTo>
                  <a:lnTo>
                    <a:pt x="183183" y="1164510"/>
                  </a:lnTo>
                  <a:lnTo>
                    <a:pt x="216255" y="1194663"/>
                  </a:lnTo>
                  <a:lnTo>
                    <a:pt x="251447" y="1222347"/>
                  </a:lnTo>
                  <a:lnTo>
                    <a:pt x="288617" y="1247433"/>
                  </a:lnTo>
                  <a:lnTo>
                    <a:pt x="327624" y="1269792"/>
                  </a:lnTo>
                  <a:lnTo>
                    <a:pt x="368324" y="1289293"/>
                  </a:lnTo>
                  <a:lnTo>
                    <a:pt x="410575" y="1305807"/>
                  </a:lnTo>
                  <a:lnTo>
                    <a:pt x="454236" y="1319205"/>
                  </a:lnTo>
                  <a:lnTo>
                    <a:pt x="499163" y="1329355"/>
                  </a:lnTo>
                  <a:lnTo>
                    <a:pt x="545216" y="1336130"/>
                  </a:lnTo>
                  <a:lnTo>
                    <a:pt x="592251" y="1339399"/>
                  </a:lnTo>
                  <a:lnTo>
                    <a:pt x="640126" y="1339032"/>
                  </a:lnTo>
                  <a:lnTo>
                    <a:pt x="3144490" y="1223405"/>
                  </a:lnTo>
                  <a:lnTo>
                    <a:pt x="3192196" y="1219359"/>
                  </a:lnTo>
                  <a:lnTo>
                    <a:pt x="3238730" y="1211770"/>
                  </a:lnTo>
                  <a:lnTo>
                    <a:pt x="3283962" y="1200781"/>
                  </a:lnTo>
                  <a:lnTo>
                    <a:pt x="3327763" y="1186534"/>
                  </a:lnTo>
                  <a:lnTo>
                    <a:pt x="3370004" y="1169170"/>
                  </a:lnTo>
                  <a:lnTo>
                    <a:pt x="3410554" y="1148833"/>
                  </a:lnTo>
                  <a:lnTo>
                    <a:pt x="3449284" y="1125665"/>
                  </a:lnTo>
                  <a:lnTo>
                    <a:pt x="3486065" y="1099807"/>
                  </a:lnTo>
                  <a:lnTo>
                    <a:pt x="3520765" y="1071403"/>
                  </a:lnTo>
                  <a:lnTo>
                    <a:pt x="3553257" y="1040593"/>
                  </a:lnTo>
                  <a:lnTo>
                    <a:pt x="3583410" y="1007521"/>
                  </a:lnTo>
                  <a:lnTo>
                    <a:pt x="3611095" y="972329"/>
                  </a:lnTo>
                  <a:lnTo>
                    <a:pt x="3636181" y="935159"/>
                  </a:lnTo>
                  <a:lnTo>
                    <a:pt x="3658540" y="896152"/>
                  </a:lnTo>
                  <a:lnTo>
                    <a:pt x="3678041" y="855453"/>
                  </a:lnTo>
                  <a:lnTo>
                    <a:pt x="3694555" y="813201"/>
                  </a:lnTo>
                  <a:lnTo>
                    <a:pt x="3707953" y="769541"/>
                  </a:lnTo>
                  <a:lnTo>
                    <a:pt x="3718104" y="724614"/>
                  </a:lnTo>
                  <a:lnTo>
                    <a:pt x="3724878" y="678562"/>
                  </a:lnTo>
                  <a:lnTo>
                    <a:pt x="3728148" y="631527"/>
                  </a:lnTo>
                  <a:lnTo>
                    <a:pt x="3727781" y="583652"/>
                  </a:lnTo>
                  <a:lnTo>
                    <a:pt x="3723735" y="535947"/>
                  </a:lnTo>
                  <a:lnTo>
                    <a:pt x="3716146" y="489414"/>
                  </a:lnTo>
                  <a:lnTo>
                    <a:pt x="3705157" y="444182"/>
                  </a:lnTo>
                  <a:lnTo>
                    <a:pt x="3690910" y="400381"/>
                  </a:lnTo>
                  <a:lnTo>
                    <a:pt x="3673547" y="358141"/>
                  </a:lnTo>
                  <a:lnTo>
                    <a:pt x="3653210" y="317591"/>
                  </a:lnTo>
                  <a:lnTo>
                    <a:pt x="3630041" y="278861"/>
                  </a:lnTo>
                  <a:lnTo>
                    <a:pt x="3604184" y="242081"/>
                  </a:lnTo>
                  <a:lnTo>
                    <a:pt x="3575779" y="207380"/>
                  </a:lnTo>
                  <a:lnTo>
                    <a:pt x="3544969" y="174889"/>
                  </a:lnTo>
                  <a:lnTo>
                    <a:pt x="3511897" y="144736"/>
                  </a:lnTo>
                  <a:lnTo>
                    <a:pt x="3476705" y="117051"/>
                  </a:lnTo>
                  <a:lnTo>
                    <a:pt x="3439535" y="91965"/>
                  </a:lnTo>
                  <a:lnTo>
                    <a:pt x="3400529" y="69606"/>
                  </a:lnTo>
                  <a:lnTo>
                    <a:pt x="3359829" y="50105"/>
                  </a:lnTo>
                  <a:lnTo>
                    <a:pt x="3317578" y="33591"/>
                  </a:lnTo>
                  <a:lnTo>
                    <a:pt x="3273918" y="20194"/>
                  </a:lnTo>
                  <a:lnTo>
                    <a:pt x="3228991" y="10043"/>
                  </a:lnTo>
                  <a:lnTo>
                    <a:pt x="3182939" y="3268"/>
                  </a:lnTo>
                  <a:lnTo>
                    <a:pt x="313590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672869" y="5369335"/>
            <a:ext cx="584009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125" dirty="0">
                <a:latin typeface="Arial MT"/>
                <a:cs typeface="Arial MT"/>
              </a:rPr>
              <a:t>3.</a:t>
            </a:r>
            <a:r>
              <a:rPr sz="3450" spc="-120" dirty="0">
                <a:latin typeface="Arial MT"/>
                <a:cs typeface="Arial MT"/>
              </a:rPr>
              <a:t> </a:t>
            </a:r>
            <a:r>
              <a:rPr sz="3450" spc="135" dirty="0">
                <a:latin typeface="Arial MT"/>
                <a:cs typeface="Arial MT"/>
              </a:rPr>
              <a:t>Java</a:t>
            </a:r>
            <a:r>
              <a:rPr sz="3450" spc="-114" dirty="0">
                <a:latin typeface="Arial MT"/>
                <a:cs typeface="Arial MT"/>
              </a:rPr>
              <a:t> </a:t>
            </a:r>
            <a:r>
              <a:rPr sz="3450" spc="180" dirty="0">
                <a:latin typeface="Arial MT"/>
                <a:cs typeface="Arial MT"/>
              </a:rPr>
              <a:t>Configuration</a:t>
            </a:r>
            <a:r>
              <a:rPr sz="3450" spc="-120" dirty="0">
                <a:latin typeface="Arial MT"/>
                <a:cs typeface="Arial MT"/>
              </a:rPr>
              <a:t> </a:t>
            </a:r>
            <a:r>
              <a:rPr sz="3450" spc="135" dirty="0">
                <a:latin typeface="Arial MT"/>
                <a:cs typeface="Arial MT"/>
              </a:rPr>
              <a:t>Class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 rot="21480000">
            <a:off x="17016330" y="8581056"/>
            <a:ext cx="1842128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45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-5" dirty="0">
                <a:solidFill>
                  <a:srgbClr val="FFFFFF"/>
                </a:solidFill>
                <a:latin typeface="Arial"/>
                <a:cs typeface="Arial"/>
              </a:rPr>
              <a:t>XML</a:t>
            </a:r>
            <a:r>
              <a:rPr sz="5175" b="1" spc="-7" baseline="241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5175" baseline="241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/>
              <a:t>Development</a:t>
            </a:r>
            <a:r>
              <a:rPr sz="6500" spc="-155" dirty="0"/>
              <a:t> </a:t>
            </a:r>
            <a:r>
              <a:rPr sz="6500" spc="120" dirty="0"/>
              <a:t>Process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982034" y="2866793"/>
            <a:ext cx="16318230" cy="6270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10" dirty="0">
                <a:latin typeface="Palatino Linotype"/>
                <a:cs typeface="Palatino Linotype"/>
              </a:rPr>
              <a:t> class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annotate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as </a:t>
            </a:r>
            <a:r>
              <a:rPr sz="4250" b="1" spc="-5" dirty="0">
                <a:latin typeface="Palatino Linotype"/>
                <a:cs typeface="Palatino Linotype"/>
              </a:rPr>
              <a:t>@Configuration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Add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component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scanning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support: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b="1" spc="35" dirty="0">
                <a:latin typeface="Palatino Linotype"/>
                <a:cs typeface="Palatino Linotype"/>
              </a:rPr>
              <a:t>@ComponentScan</a:t>
            </a:r>
            <a:r>
              <a:rPr sz="4250" b="1" spc="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(optional)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Read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configuration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Retrieve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</a:t>
            </a:r>
            <a:r>
              <a:rPr sz="4250" dirty="0">
                <a:latin typeface="Palatino Linotype"/>
                <a:cs typeface="Palatino Linotype"/>
              </a:rPr>
              <a:t> from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container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59592" y="1188288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1" y="0"/>
                </a:moveTo>
                <a:lnTo>
                  <a:pt x="400704" y="579"/>
                </a:lnTo>
                <a:lnTo>
                  <a:pt x="358123" y="10786"/>
                </a:lnTo>
                <a:lnTo>
                  <a:pt x="319217" y="29748"/>
                </a:lnTo>
                <a:lnTo>
                  <a:pt x="285300" y="56637"/>
                </a:lnTo>
                <a:lnTo>
                  <a:pt x="257692" y="90621"/>
                </a:lnTo>
                <a:lnTo>
                  <a:pt x="240143" y="125884"/>
                </a:lnTo>
                <a:lnTo>
                  <a:pt x="226229" y="165568"/>
                </a:lnTo>
                <a:lnTo>
                  <a:pt x="213455" y="213845"/>
                </a:lnTo>
                <a:lnTo>
                  <a:pt x="199328" y="274888"/>
                </a:lnTo>
                <a:lnTo>
                  <a:pt x="27909" y="1029114"/>
                </a:lnTo>
                <a:lnTo>
                  <a:pt x="14082" y="1091091"/>
                </a:lnTo>
                <a:lnTo>
                  <a:pt x="4640" y="1140571"/>
                </a:lnTo>
                <a:lnTo>
                  <a:pt x="0" y="1182527"/>
                </a:lnTo>
                <a:lnTo>
                  <a:pt x="580" y="1221933"/>
                </a:lnTo>
                <a:lnTo>
                  <a:pt x="10786" y="1264512"/>
                </a:lnTo>
                <a:lnTo>
                  <a:pt x="29748" y="1303418"/>
                </a:lnTo>
                <a:lnTo>
                  <a:pt x="56635" y="1337334"/>
                </a:lnTo>
                <a:lnTo>
                  <a:pt x="90619" y="1364942"/>
                </a:lnTo>
                <a:lnTo>
                  <a:pt x="125882" y="1382492"/>
                </a:lnTo>
                <a:lnTo>
                  <a:pt x="165565" y="1396407"/>
                </a:lnTo>
                <a:lnTo>
                  <a:pt x="213842" y="1409183"/>
                </a:lnTo>
                <a:lnTo>
                  <a:pt x="3197122" y="2087201"/>
                </a:lnTo>
                <a:lnTo>
                  <a:pt x="3246601" y="2096642"/>
                </a:lnTo>
                <a:lnTo>
                  <a:pt x="3288557" y="2101281"/>
                </a:lnTo>
                <a:lnTo>
                  <a:pt x="3327965" y="2100702"/>
                </a:lnTo>
                <a:lnTo>
                  <a:pt x="3370545" y="2090495"/>
                </a:lnTo>
                <a:lnTo>
                  <a:pt x="3409452" y="2071532"/>
                </a:lnTo>
                <a:lnTo>
                  <a:pt x="3443368" y="2044644"/>
                </a:lnTo>
                <a:lnTo>
                  <a:pt x="3470977" y="2010659"/>
                </a:lnTo>
                <a:lnTo>
                  <a:pt x="3488526" y="1975397"/>
                </a:lnTo>
                <a:lnTo>
                  <a:pt x="3502442" y="1935713"/>
                </a:lnTo>
                <a:lnTo>
                  <a:pt x="3515218" y="1887435"/>
                </a:lnTo>
                <a:lnTo>
                  <a:pt x="3529352" y="1826393"/>
                </a:lnTo>
                <a:lnTo>
                  <a:pt x="3700760" y="1072166"/>
                </a:lnTo>
                <a:lnTo>
                  <a:pt x="3714591" y="1010189"/>
                </a:lnTo>
                <a:lnTo>
                  <a:pt x="3724033" y="960709"/>
                </a:lnTo>
                <a:lnTo>
                  <a:pt x="3728671" y="918753"/>
                </a:lnTo>
                <a:lnTo>
                  <a:pt x="3728089" y="879347"/>
                </a:lnTo>
                <a:lnTo>
                  <a:pt x="3717883" y="836768"/>
                </a:lnTo>
                <a:lnTo>
                  <a:pt x="3698921" y="797862"/>
                </a:lnTo>
                <a:lnTo>
                  <a:pt x="3672034" y="763946"/>
                </a:lnTo>
                <a:lnTo>
                  <a:pt x="3638050" y="736339"/>
                </a:lnTo>
                <a:lnTo>
                  <a:pt x="3602787" y="718789"/>
                </a:lnTo>
                <a:lnTo>
                  <a:pt x="3563103" y="704873"/>
                </a:lnTo>
                <a:lnTo>
                  <a:pt x="3514827" y="692097"/>
                </a:lnTo>
                <a:lnTo>
                  <a:pt x="593502" y="27903"/>
                </a:lnTo>
                <a:lnTo>
                  <a:pt x="531547" y="14080"/>
                </a:lnTo>
                <a:lnTo>
                  <a:pt x="482068" y="4638"/>
                </a:lnTo>
                <a:lnTo>
                  <a:pt x="440111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6123305" y="2016407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88328"/>
            <a:ext cx="18235295" cy="862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0" spc="215" dirty="0"/>
              <a:t>Step</a:t>
            </a:r>
            <a:r>
              <a:rPr sz="5500" spc="-65" dirty="0"/>
              <a:t> </a:t>
            </a:r>
            <a:r>
              <a:rPr sz="5500" spc="-60" dirty="0"/>
              <a:t>1:</a:t>
            </a:r>
            <a:r>
              <a:rPr sz="5500" spc="-370" dirty="0"/>
              <a:t> </a:t>
            </a:r>
            <a:r>
              <a:rPr sz="5500" spc="55" dirty="0"/>
              <a:t>Create</a:t>
            </a:r>
            <a:r>
              <a:rPr sz="5500" spc="-65" dirty="0"/>
              <a:t> </a:t>
            </a:r>
            <a:r>
              <a:rPr sz="5500" spc="95" dirty="0"/>
              <a:t>a</a:t>
            </a:r>
            <a:r>
              <a:rPr sz="5500" spc="-65" dirty="0"/>
              <a:t> </a:t>
            </a:r>
            <a:r>
              <a:rPr sz="5500" spc="-150" dirty="0"/>
              <a:t>Java</a:t>
            </a:r>
            <a:r>
              <a:rPr sz="5500" spc="-60" dirty="0"/>
              <a:t> </a:t>
            </a:r>
            <a:r>
              <a:rPr sz="5500" spc="90" dirty="0"/>
              <a:t>class</a:t>
            </a:r>
            <a:r>
              <a:rPr sz="5500" spc="-65" dirty="0"/>
              <a:t> </a:t>
            </a:r>
            <a:r>
              <a:rPr sz="5500" spc="155" dirty="0"/>
              <a:t>and</a:t>
            </a:r>
            <a:r>
              <a:rPr sz="5500" spc="-65" dirty="0"/>
              <a:t> </a:t>
            </a:r>
            <a:r>
              <a:rPr sz="5500" spc="150" dirty="0"/>
              <a:t>annotate</a:t>
            </a:r>
            <a:r>
              <a:rPr sz="5500" spc="-60" dirty="0"/>
              <a:t> </a:t>
            </a:r>
            <a:r>
              <a:rPr sz="5500" spc="90" dirty="0"/>
              <a:t>as</a:t>
            </a:r>
            <a:r>
              <a:rPr sz="5500" spc="-65" dirty="0"/>
              <a:t> </a:t>
            </a:r>
            <a:r>
              <a:rPr sz="5500" spc="45" dirty="0"/>
              <a:t>@Configuration</a:t>
            </a:r>
            <a:endParaRPr sz="5500"/>
          </a:p>
        </p:txBody>
      </p:sp>
      <p:grpSp>
        <p:nvGrpSpPr>
          <p:cNvPr id="3" name="object 3"/>
          <p:cNvGrpSpPr/>
          <p:nvPr/>
        </p:nvGrpSpPr>
        <p:grpSpPr>
          <a:xfrm>
            <a:off x="2183068" y="3177702"/>
            <a:ext cx="8663305" cy="4631055"/>
            <a:chOff x="2183068" y="3177702"/>
            <a:chExt cx="8663305" cy="4631055"/>
          </a:xfrm>
        </p:grpSpPr>
        <p:sp>
          <p:nvSpPr>
            <p:cNvPr id="4" name="object 4"/>
            <p:cNvSpPr/>
            <p:nvPr/>
          </p:nvSpPr>
          <p:spPr>
            <a:xfrm>
              <a:off x="2361073" y="3292881"/>
              <a:ext cx="8307070" cy="4170045"/>
            </a:xfrm>
            <a:custGeom>
              <a:avLst/>
              <a:gdLst/>
              <a:ahLst/>
              <a:cxnLst/>
              <a:rect l="l" t="t" r="r" b="b"/>
              <a:pathLst>
                <a:path w="8307070" h="4170045">
                  <a:moveTo>
                    <a:pt x="0" y="0"/>
                  </a:moveTo>
                  <a:lnTo>
                    <a:pt x="8306685" y="0"/>
                  </a:lnTo>
                  <a:lnTo>
                    <a:pt x="8306685" y="4170030"/>
                  </a:lnTo>
                  <a:lnTo>
                    <a:pt x="0" y="4170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3068" y="3177702"/>
              <a:ext cx="8662694" cy="46307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16545" y="3327512"/>
            <a:ext cx="7997190" cy="3248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10" dirty="0">
                <a:latin typeface="Arial"/>
                <a:cs typeface="Arial"/>
              </a:rPr>
              <a:t>@Configuration</a:t>
            </a:r>
            <a:endParaRPr sz="5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250" b="1" spc="5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52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b="1" spc="10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52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5250" spc="10" dirty="0">
                <a:latin typeface="Arial MT"/>
                <a:cs typeface="Arial MT"/>
              </a:rPr>
              <a:t>SportConfig</a:t>
            </a:r>
            <a:r>
              <a:rPr sz="5250" spc="-5" dirty="0">
                <a:latin typeface="Arial MT"/>
                <a:cs typeface="Arial MT"/>
              </a:rPr>
              <a:t> </a:t>
            </a:r>
            <a:r>
              <a:rPr sz="5250" spc="5" dirty="0">
                <a:latin typeface="Arial MT"/>
                <a:cs typeface="Arial MT"/>
              </a:rPr>
              <a:t>{</a:t>
            </a:r>
            <a:endParaRPr sz="5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5250" spc="5" dirty="0">
                <a:latin typeface="Arial MT"/>
                <a:cs typeface="Arial MT"/>
              </a:rPr>
              <a:t>}</a:t>
            </a:r>
            <a:endParaRPr sz="52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14"/>
              </a:spcBef>
            </a:pPr>
            <a:r>
              <a:rPr spc="170" dirty="0"/>
              <a:t>Ste</a:t>
            </a:r>
            <a:r>
              <a:rPr spc="350" dirty="0"/>
              <a:t>p</a:t>
            </a:r>
            <a:r>
              <a:rPr spc="-60" dirty="0"/>
              <a:t> </a:t>
            </a:r>
            <a:r>
              <a:rPr spc="-100" dirty="0"/>
              <a:t>2</a:t>
            </a:r>
            <a:r>
              <a:rPr spc="5" dirty="0"/>
              <a:t>:</a:t>
            </a:r>
            <a:r>
              <a:rPr spc="-640" dirty="0"/>
              <a:t> </a:t>
            </a:r>
            <a:r>
              <a:rPr spc="100" dirty="0"/>
              <a:t>Ad</a:t>
            </a:r>
            <a:r>
              <a:rPr spc="185" dirty="0"/>
              <a:t>d</a:t>
            </a:r>
            <a:r>
              <a:rPr spc="-60" dirty="0"/>
              <a:t> </a:t>
            </a:r>
            <a:r>
              <a:rPr spc="195" dirty="0"/>
              <a:t>componen</a:t>
            </a:r>
            <a:r>
              <a:rPr spc="185" dirty="0"/>
              <a:t>t</a:t>
            </a:r>
            <a:r>
              <a:rPr spc="-60" dirty="0"/>
              <a:t> </a:t>
            </a:r>
            <a:r>
              <a:rPr spc="150" dirty="0"/>
              <a:t>scannin</a:t>
            </a:r>
            <a:r>
              <a:rPr spc="280" dirty="0"/>
              <a:t>g</a:t>
            </a:r>
            <a:r>
              <a:rPr spc="-60" dirty="0"/>
              <a:t> </a:t>
            </a:r>
            <a:r>
              <a:rPr spc="35" dirty="0"/>
              <a:t>support</a:t>
            </a:r>
            <a:r>
              <a:rPr spc="100" dirty="0"/>
              <a:t>:</a:t>
            </a:r>
            <a:r>
              <a:rPr spc="-350" dirty="0"/>
              <a:t> </a:t>
            </a:r>
            <a:r>
              <a:rPr spc="114" dirty="0"/>
              <a:t>@ComponentScan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62109" y="3534521"/>
            <a:ext cx="16241394" cy="5437505"/>
            <a:chOff x="2062109" y="3534521"/>
            <a:chExt cx="16241394" cy="5437505"/>
          </a:xfrm>
        </p:grpSpPr>
        <p:sp>
          <p:nvSpPr>
            <p:cNvPr id="4" name="object 4"/>
            <p:cNvSpPr/>
            <p:nvPr/>
          </p:nvSpPr>
          <p:spPr>
            <a:xfrm>
              <a:off x="2240115" y="3649701"/>
              <a:ext cx="15885160" cy="4976495"/>
            </a:xfrm>
            <a:custGeom>
              <a:avLst/>
              <a:gdLst/>
              <a:ahLst/>
              <a:cxnLst/>
              <a:rect l="l" t="t" r="r" b="b"/>
              <a:pathLst>
                <a:path w="15885160" h="4976495">
                  <a:moveTo>
                    <a:pt x="0" y="0"/>
                  </a:moveTo>
                  <a:lnTo>
                    <a:pt x="15884987" y="0"/>
                  </a:lnTo>
                  <a:lnTo>
                    <a:pt x="15884987" y="4976288"/>
                  </a:lnTo>
                  <a:lnTo>
                    <a:pt x="0" y="4976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2109" y="3534521"/>
              <a:ext cx="16240992" cy="543700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6360" marR="5080">
              <a:lnSpc>
                <a:spcPct val="100800"/>
              </a:lnSpc>
              <a:spcBef>
                <a:spcPts val="75"/>
              </a:spcBef>
            </a:pPr>
            <a:r>
              <a:rPr b="0" spc="10" dirty="0">
                <a:latin typeface="Arial MT"/>
                <a:cs typeface="Arial MT"/>
              </a:rPr>
              <a:t>@Configuration </a:t>
            </a:r>
            <a:r>
              <a:rPr b="0" spc="15" dirty="0">
                <a:latin typeface="Arial MT"/>
                <a:cs typeface="Arial MT"/>
              </a:rPr>
              <a:t> </a:t>
            </a:r>
            <a:r>
              <a:rPr spc="10" dirty="0"/>
              <a:t>@ComponentScan(</a:t>
            </a:r>
            <a:r>
              <a:rPr spc="10" dirty="0">
                <a:solidFill>
                  <a:srgbClr val="3933FF"/>
                </a:solidFill>
              </a:rPr>
              <a:t>"com.luv2code.springdemo"</a:t>
            </a:r>
            <a:r>
              <a:rPr spc="10" dirty="0"/>
              <a:t>) </a:t>
            </a:r>
            <a:r>
              <a:rPr spc="-1445" dirty="0"/>
              <a:t> </a:t>
            </a:r>
            <a:r>
              <a:rPr spc="5" dirty="0">
                <a:solidFill>
                  <a:srgbClr val="931A68"/>
                </a:solidFill>
              </a:rPr>
              <a:t>public</a:t>
            </a:r>
            <a:r>
              <a:rPr dirty="0">
                <a:solidFill>
                  <a:srgbClr val="931A68"/>
                </a:solidFill>
              </a:rPr>
              <a:t> </a:t>
            </a:r>
            <a:r>
              <a:rPr spc="10" dirty="0">
                <a:solidFill>
                  <a:srgbClr val="931A68"/>
                </a:solidFill>
              </a:rPr>
              <a:t>class</a:t>
            </a:r>
            <a:r>
              <a:rPr spc="5" dirty="0">
                <a:solidFill>
                  <a:srgbClr val="931A68"/>
                </a:solidFill>
              </a:rPr>
              <a:t> </a:t>
            </a:r>
            <a:r>
              <a:rPr b="0" spc="10" dirty="0">
                <a:latin typeface="Arial MT"/>
                <a:cs typeface="Arial MT"/>
              </a:rPr>
              <a:t>SportConfig</a:t>
            </a:r>
            <a:r>
              <a:rPr b="0" spc="5" dirty="0">
                <a:latin typeface="Arial MT"/>
                <a:cs typeface="Arial MT"/>
              </a:rPr>
              <a:t> {</a:t>
            </a:r>
          </a:p>
          <a:p>
            <a:pPr marL="73660">
              <a:lnSpc>
                <a:spcPct val="100000"/>
              </a:lnSpc>
              <a:spcBef>
                <a:spcPts val="15"/>
              </a:spcBef>
            </a:pPr>
            <a:endParaRPr sz="5550">
              <a:latin typeface="Arial MT"/>
              <a:cs typeface="Arial MT"/>
            </a:endParaRPr>
          </a:p>
          <a:p>
            <a:pPr marL="86360">
              <a:lnSpc>
                <a:spcPct val="100000"/>
              </a:lnSpc>
            </a:pPr>
            <a:r>
              <a:rPr b="0" spc="5" dirty="0">
                <a:latin typeface="Arial MT"/>
                <a:cs typeface="Arial MT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16073177" y="1802763"/>
            <a:ext cx="3124835" cy="1757045"/>
          </a:xfrm>
          <a:custGeom>
            <a:avLst/>
            <a:gdLst/>
            <a:ahLst/>
            <a:cxnLst/>
            <a:rect l="l" t="t" r="r" b="b"/>
            <a:pathLst>
              <a:path w="3124834" h="1757045">
                <a:moveTo>
                  <a:pt x="367811" y="0"/>
                </a:moveTo>
                <a:lnTo>
                  <a:pt x="299080" y="9041"/>
                </a:lnTo>
                <a:lnTo>
                  <a:pt x="238033" y="47478"/>
                </a:lnTo>
                <a:lnTo>
                  <a:pt x="200180" y="105528"/>
                </a:lnTo>
                <a:lnTo>
                  <a:pt x="177804" y="179265"/>
                </a:lnTo>
                <a:lnTo>
                  <a:pt x="165961" y="230438"/>
                </a:lnTo>
                <a:lnTo>
                  <a:pt x="23400" y="857718"/>
                </a:lnTo>
                <a:lnTo>
                  <a:pt x="11804" y="909673"/>
                </a:lnTo>
                <a:lnTo>
                  <a:pt x="3887" y="951152"/>
                </a:lnTo>
                <a:lnTo>
                  <a:pt x="0" y="986323"/>
                </a:lnTo>
                <a:lnTo>
                  <a:pt x="490" y="1019357"/>
                </a:lnTo>
                <a:lnTo>
                  <a:pt x="24935" y="1087666"/>
                </a:lnTo>
                <a:lnTo>
                  <a:pt x="75964" y="1139240"/>
                </a:lnTo>
                <a:lnTo>
                  <a:pt x="138796" y="1165618"/>
                </a:lnTo>
                <a:lnTo>
                  <a:pt x="179268" y="1176328"/>
                </a:lnTo>
                <a:lnTo>
                  <a:pt x="2680130" y="1744706"/>
                </a:lnTo>
                <a:lnTo>
                  <a:pt x="2721607" y="1752621"/>
                </a:lnTo>
                <a:lnTo>
                  <a:pt x="2756780" y="1756509"/>
                </a:lnTo>
                <a:lnTo>
                  <a:pt x="2789818" y="1756024"/>
                </a:lnTo>
                <a:lnTo>
                  <a:pt x="2858123" y="1731571"/>
                </a:lnTo>
                <a:lnTo>
                  <a:pt x="2909700" y="1680541"/>
                </a:lnTo>
                <a:lnTo>
                  <a:pt x="2936077" y="1617714"/>
                </a:lnTo>
                <a:lnTo>
                  <a:pt x="2946787" y="1577243"/>
                </a:lnTo>
                <a:lnTo>
                  <a:pt x="2958630" y="1526071"/>
                </a:lnTo>
                <a:lnTo>
                  <a:pt x="3101191" y="898790"/>
                </a:lnTo>
                <a:lnTo>
                  <a:pt x="3112785" y="846836"/>
                </a:lnTo>
                <a:lnTo>
                  <a:pt x="3120700" y="805357"/>
                </a:lnTo>
                <a:lnTo>
                  <a:pt x="3124587" y="770186"/>
                </a:lnTo>
                <a:lnTo>
                  <a:pt x="3124101" y="737152"/>
                </a:lnTo>
                <a:lnTo>
                  <a:pt x="3099651" y="668843"/>
                </a:lnTo>
                <a:lnTo>
                  <a:pt x="3048617" y="617268"/>
                </a:lnTo>
                <a:lnTo>
                  <a:pt x="2985794" y="590891"/>
                </a:lnTo>
                <a:lnTo>
                  <a:pt x="2945323" y="580181"/>
                </a:lnTo>
                <a:lnTo>
                  <a:pt x="496389" y="23390"/>
                </a:lnTo>
                <a:lnTo>
                  <a:pt x="444461" y="11803"/>
                </a:lnTo>
                <a:lnTo>
                  <a:pt x="402984" y="3888"/>
                </a:lnTo>
                <a:lnTo>
                  <a:pt x="367811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720000">
            <a:off x="16716029" y="2451226"/>
            <a:ext cx="1843361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3450" b="1" spc="-35" dirty="0">
                <a:solidFill>
                  <a:srgbClr val="FFFFFF"/>
                </a:solidFill>
                <a:latin typeface="Arial"/>
                <a:cs typeface="Arial"/>
              </a:rPr>
              <a:t>Option</a:t>
            </a:r>
            <a:r>
              <a:rPr sz="5175" b="1" spc="-52" baseline="-161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endParaRPr sz="5175" baseline="-161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3068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75" dirty="0"/>
              <a:t>Step</a:t>
            </a:r>
            <a:r>
              <a:rPr sz="6500" spc="-75" dirty="0"/>
              <a:t> </a:t>
            </a:r>
            <a:r>
              <a:rPr sz="6500" spc="-55" dirty="0"/>
              <a:t>3:</a:t>
            </a:r>
            <a:r>
              <a:rPr sz="6500" spc="-430" dirty="0"/>
              <a:t> </a:t>
            </a:r>
            <a:r>
              <a:rPr sz="6500" spc="95" dirty="0"/>
              <a:t>Read</a:t>
            </a:r>
            <a:r>
              <a:rPr sz="6500" spc="-75" dirty="0"/>
              <a:t> </a:t>
            </a:r>
            <a:r>
              <a:rPr sz="6500" spc="200" dirty="0"/>
              <a:t>Spring</a:t>
            </a:r>
            <a:r>
              <a:rPr sz="6500" spc="-75" dirty="0"/>
              <a:t> </a:t>
            </a:r>
            <a:r>
              <a:rPr sz="6500" spc="-160" dirty="0"/>
              <a:t>Java</a:t>
            </a:r>
            <a:r>
              <a:rPr sz="6500" spc="-75" dirty="0"/>
              <a:t> </a:t>
            </a:r>
            <a:r>
              <a:rPr sz="6500" spc="160" dirty="0"/>
              <a:t>configuration</a:t>
            </a:r>
            <a:r>
              <a:rPr sz="6500" spc="-75" dirty="0"/>
              <a:t> </a:t>
            </a:r>
            <a:r>
              <a:rPr sz="6500" spc="95" dirty="0"/>
              <a:t>class</a:t>
            </a:r>
            <a:endParaRPr sz="6500"/>
          </a:p>
        </p:txBody>
      </p:sp>
      <p:grpSp>
        <p:nvGrpSpPr>
          <p:cNvPr id="3" name="object 3"/>
          <p:cNvGrpSpPr/>
          <p:nvPr/>
        </p:nvGrpSpPr>
        <p:grpSpPr>
          <a:xfrm>
            <a:off x="697652" y="3553556"/>
            <a:ext cx="18709005" cy="3028950"/>
            <a:chOff x="697652" y="3553556"/>
            <a:chExt cx="18709005" cy="3028950"/>
          </a:xfrm>
        </p:grpSpPr>
        <p:sp>
          <p:nvSpPr>
            <p:cNvPr id="4" name="object 4"/>
            <p:cNvSpPr/>
            <p:nvPr/>
          </p:nvSpPr>
          <p:spPr>
            <a:xfrm>
              <a:off x="875657" y="3668736"/>
              <a:ext cx="18353405" cy="2568575"/>
            </a:xfrm>
            <a:custGeom>
              <a:avLst/>
              <a:gdLst/>
              <a:ahLst/>
              <a:cxnLst/>
              <a:rect l="l" t="t" r="r" b="b"/>
              <a:pathLst>
                <a:path w="18353405" h="2568575">
                  <a:moveTo>
                    <a:pt x="0" y="0"/>
                  </a:moveTo>
                  <a:lnTo>
                    <a:pt x="18352783" y="0"/>
                  </a:lnTo>
                  <a:lnTo>
                    <a:pt x="18352783" y="2567984"/>
                  </a:lnTo>
                  <a:lnTo>
                    <a:pt x="0" y="2567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652" y="3553556"/>
              <a:ext cx="18708791" cy="302870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29679" y="4322246"/>
            <a:ext cx="16285210" cy="1236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/>
                <a:cs typeface="Arial"/>
              </a:rPr>
              <a:t>AnnotationConfigApplicationContext</a:t>
            </a:r>
            <a:r>
              <a:rPr sz="3950" b="1" spc="-15" dirty="0"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7E504F"/>
                </a:solidFill>
                <a:latin typeface="Arial"/>
                <a:cs typeface="Arial"/>
              </a:rPr>
              <a:t>context</a:t>
            </a:r>
            <a:r>
              <a:rPr sz="3950" b="1" spc="-1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=</a:t>
            </a:r>
            <a:endParaRPr sz="395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45"/>
              </a:spcBef>
            </a:pPr>
            <a:r>
              <a:rPr sz="3950" b="1" dirty="0">
                <a:solidFill>
                  <a:srgbClr val="931A68"/>
                </a:solidFill>
                <a:latin typeface="Arial"/>
                <a:cs typeface="Arial"/>
              </a:rPr>
              <a:t>new</a:t>
            </a:r>
            <a:r>
              <a:rPr sz="3950" b="1" spc="-16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AnnotationConfigApplicationContext(</a:t>
            </a:r>
            <a:r>
              <a:rPr sz="3950" b="1" dirty="0">
                <a:solidFill>
                  <a:srgbClr val="FF2600"/>
                </a:solidFill>
                <a:latin typeface="Arial"/>
                <a:cs typeface="Arial"/>
              </a:rPr>
              <a:t>SportConfig</a:t>
            </a:r>
            <a:r>
              <a:rPr sz="3950" b="1" dirty="0">
                <a:latin typeface="Arial"/>
                <a:cs typeface="Arial"/>
              </a:rPr>
              <a:t>.</a:t>
            </a:r>
            <a:r>
              <a:rPr sz="3950" b="1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3950" b="1" dirty="0">
                <a:latin typeface="Arial"/>
                <a:cs typeface="Arial"/>
              </a:rPr>
              <a:t>);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034" y="487808"/>
            <a:ext cx="1627314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215" dirty="0">
                <a:latin typeface="Times New Roman"/>
                <a:cs typeface="Times New Roman"/>
              </a:rPr>
              <a:t>Ste</a:t>
            </a:r>
            <a:r>
              <a:rPr sz="6500" b="1" spc="440" dirty="0">
                <a:latin typeface="Times New Roman"/>
                <a:cs typeface="Times New Roman"/>
              </a:rPr>
              <a:t>p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-120" dirty="0">
                <a:latin typeface="Times New Roman"/>
                <a:cs typeface="Times New Roman"/>
              </a:rPr>
              <a:t>4</a:t>
            </a:r>
            <a:r>
              <a:rPr sz="6500" b="1" spc="10" dirty="0">
                <a:latin typeface="Times New Roman"/>
                <a:cs typeface="Times New Roman"/>
              </a:rPr>
              <a:t>:</a:t>
            </a:r>
            <a:r>
              <a:rPr sz="6500" b="1" spc="-430" dirty="0">
                <a:latin typeface="Times New Roman"/>
                <a:cs typeface="Times New Roman"/>
              </a:rPr>
              <a:t> </a:t>
            </a:r>
            <a:r>
              <a:rPr sz="6500" b="1" spc="80" dirty="0">
                <a:latin typeface="Times New Roman"/>
                <a:cs typeface="Times New Roman"/>
              </a:rPr>
              <a:t>Retri</a:t>
            </a:r>
            <a:r>
              <a:rPr sz="6500" b="1" spc="15" dirty="0">
                <a:latin typeface="Times New Roman"/>
                <a:cs typeface="Times New Roman"/>
              </a:rPr>
              <a:t>e</a:t>
            </a:r>
            <a:r>
              <a:rPr sz="6500" b="1" spc="-430" dirty="0">
                <a:latin typeface="Times New Roman"/>
                <a:cs typeface="Times New Roman"/>
              </a:rPr>
              <a:t>v</a:t>
            </a:r>
            <a:r>
              <a:rPr sz="6500" b="1" spc="375" dirty="0">
                <a:latin typeface="Times New Roman"/>
                <a:cs typeface="Times New Roman"/>
              </a:rPr>
              <a:t>e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75" dirty="0">
                <a:latin typeface="Times New Roman"/>
                <a:cs typeface="Times New Roman"/>
              </a:rPr>
              <a:t>bea</a:t>
            </a:r>
            <a:r>
              <a:rPr sz="6500" b="1" spc="340" dirty="0">
                <a:latin typeface="Times New Roman"/>
                <a:cs typeface="Times New Roman"/>
              </a:rPr>
              <a:t>n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50" dirty="0">
                <a:latin typeface="Times New Roman"/>
                <a:cs typeface="Times New Roman"/>
              </a:rPr>
              <a:t>fro</a:t>
            </a:r>
            <a:r>
              <a:rPr sz="6500" b="1" spc="360" dirty="0">
                <a:latin typeface="Times New Roman"/>
                <a:cs typeface="Times New Roman"/>
              </a:rPr>
              <a:t>m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75" dirty="0">
                <a:latin typeface="Times New Roman"/>
                <a:cs typeface="Times New Roman"/>
              </a:rPr>
              <a:t>Sprin</a:t>
            </a:r>
            <a:r>
              <a:rPr sz="6500" b="1" spc="325" dirty="0">
                <a:latin typeface="Times New Roman"/>
                <a:cs typeface="Times New Roman"/>
              </a:rPr>
              <a:t>g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60" dirty="0">
                <a:latin typeface="Times New Roman"/>
                <a:cs typeface="Times New Roman"/>
              </a:rPr>
              <a:t>container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8610" y="3682158"/>
            <a:ext cx="18709005" cy="2421890"/>
            <a:chOff x="818610" y="3682158"/>
            <a:chExt cx="18709005" cy="2421890"/>
          </a:xfrm>
        </p:grpSpPr>
        <p:sp>
          <p:nvSpPr>
            <p:cNvPr id="4" name="object 4"/>
            <p:cNvSpPr/>
            <p:nvPr/>
          </p:nvSpPr>
          <p:spPr>
            <a:xfrm>
              <a:off x="996615" y="3797338"/>
              <a:ext cx="18353405" cy="1960880"/>
            </a:xfrm>
            <a:custGeom>
              <a:avLst/>
              <a:gdLst/>
              <a:ahLst/>
              <a:cxnLst/>
              <a:rect l="l" t="t" r="r" b="b"/>
              <a:pathLst>
                <a:path w="18353405" h="1960879">
                  <a:moveTo>
                    <a:pt x="0" y="0"/>
                  </a:moveTo>
                  <a:lnTo>
                    <a:pt x="18352784" y="0"/>
                  </a:lnTo>
                  <a:lnTo>
                    <a:pt x="18352784" y="1960673"/>
                  </a:lnTo>
                  <a:lnTo>
                    <a:pt x="0" y="196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610" y="3682158"/>
              <a:ext cx="18708791" cy="242139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55330" y="4447897"/>
            <a:ext cx="156813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/>
                <a:cs typeface="Arial"/>
              </a:rPr>
              <a:t>Coach </a:t>
            </a:r>
            <a:r>
              <a:rPr sz="3950" b="1" dirty="0">
                <a:solidFill>
                  <a:srgbClr val="7E504F"/>
                </a:solidFill>
                <a:latin typeface="Arial"/>
                <a:cs typeface="Arial"/>
              </a:rPr>
              <a:t>theCoach </a:t>
            </a:r>
            <a:r>
              <a:rPr sz="3950" b="1" dirty="0">
                <a:latin typeface="Arial"/>
                <a:cs typeface="Arial"/>
              </a:rPr>
              <a:t>= </a:t>
            </a:r>
            <a:r>
              <a:rPr sz="3950" b="1" dirty="0">
                <a:solidFill>
                  <a:srgbClr val="7E504F"/>
                </a:solidFill>
                <a:latin typeface="Arial"/>
                <a:cs typeface="Arial"/>
              </a:rPr>
              <a:t>context</a:t>
            </a:r>
            <a:r>
              <a:rPr sz="3950" b="1" dirty="0">
                <a:latin typeface="Arial"/>
                <a:cs typeface="Arial"/>
              </a:rPr>
              <a:t>.getBean(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"tennisCoach"</a:t>
            </a:r>
            <a:r>
              <a:rPr sz="3950" b="1" dirty="0">
                <a:latin typeface="Arial"/>
                <a:cs typeface="Arial"/>
              </a:rPr>
              <a:t>, Coach.</a:t>
            </a:r>
            <a:r>
              <a:rPr sz="3950" b="1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3950" b="1" dirty="0">
                <a:latin typeface="Arial"/>
                <a:cs typeface="Arial"/>
              </a:rPr>
              <a:t>);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40176" y="2475667"/>
            <a:ext cx="16445230" cy="8295640"/>
            <a:chOff x="1840176" y="2475667"/>
            <a:chExt cx="16445230" cy="8295640"/>
          </a:xfrm>
        </p:grpSpPr>
        <p:sp>
          <p:nvSpPr>
            <p:cNvPr id="4" name="object 4"/>
            <p:cNvSpPr/>
            <p:nvPr/>
          </p:nvSpPr>
          <p:spPr>
            <a:xfrm>
              <a:off x="2984202" y="10056958"/>
              <a:ext cx="14135735" cy="635"/>
            </a:xfrm>
            <a:custGeom>
              <a:avLst/>
              <a:gdLst/>
              <a:ahLst/>
              <a:cxnLst/>
              <a:rect l="l" t="t" r="r" b="b"/>
              <a:pathLst>
                <a:path w="14135735" h="634">
                  <a:moveTo>
                    <a:pt x="0" y="0"/>
                  </a:moveTo>
                  <a:lnTo>
                    <a:pt x="14135695" y="0"/>
                  </a:lnTo>
                  <a:lnTo>
                    <a:pt x="0" y="104"/>
                  </a:lnTo>
                  <a:close/>
                </a:path>
              </a:pathLst>
            </a:custGeom>
            <a:ln w="1047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6768" y="2569905"/>
              <a:ext cx="16151989" cy="79182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0176" y="2475667"/>
              <a:ext cx="16445174" cy="829521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pc="-114" dirty="0"/>
              <a:t>Defining</a:t>
            </a:r>
            <a:r>
              <a:rPr spc="-280" dirty="0"/>
              <a:t> </a:t>
            </a:r>
            <a:r>
              <a:rPr spc="-100" dirty="0"/>
              <a:t>Beans</a:t>
            </a:r>
            <a:r>
              <a:rPr spc="-280" dirty="0"/>
              <a:t> </a:t>
            </a:r>
            <a:r>
              <a:rPr spc="-95" dirty="0"/>
              <a:t>with</a:t>
            </a:r>
            <a:r>
              <a:rPr spc="-275" dirty="0"/>
              <a:t> </a:t>
            </a:r>
            <a:r>
              <a:rPr spc="-95" dirty="0"/>
              <a:t>Java</a:t>
            </a:r>
            <a:r>
              <a:rPr spc="-280" dirty="0"/>
              <a:t> </a:t>
            </a:r>
            <a:r>
              <a:rPr spc="-125" dirty="0"/>
              <a:t>Code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872" y="478229"/>
            <a:ext cx="2021800" cy="824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616</Words>
  <Application>Microsoft Office PowerPoint</Application>
  <PresentationFormat>Custom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MT</vt:lpstr>
      <vt:lpstr>Calibri</vt:lpstr>
      <vt:lpstr>Palatino Linotype</vt:lpstr>
      <vt:lpstr>Times New Roman</vt:lpstr>
      <vt:lpstr>Trebuchet MS</vt:lpstr>
      <vt:lpstr>Office Theme</vt:lpstr>
      <vt:lpstr>1_Office Theme</vt:lpstr>
      <vt:lpstr>2_Office Theme</vt:lpstr>
      <vt:lpstr>Spring Configuration with Java Code</vt:lpstr>
      <vt:lpstr>Java Configuration</vt:lpstr>
      <vt:lpstr>3 Ways of Configuring Spring Container</vt:lpstr>
      <vt:lpstr>Development Process</vt:lpstr>
      <vt:lpstr>Step 1: Create a Java class and annotate as @Configuration</vt:lpstr>
      <vt:lpstr>Step 2: Add component scanning support: @ComponentScan</vt:lpstr>
      <vt:lpstr>Step 3: Read Spring Java configuration class</vt:lpstr>
      <vt:lpstr>PowerPoint Presentation</vt:lpstr>
      <vt:lpstr>Defining Beans with Java Code</vt:lpstr>
      <vt:lpstr>Defining Beans in Spring</vt:lpstr>
      <vt:lpstr>Our New Coach …</vt:lpstr>
      <vt:lpstr>Development Process</vt:lpstr>
      <vt:lpstr>Step 1: Define method to expose bean</vt:lpstr>
      <vt:lpstr>What about our dependencies?</vt:lpstr>
      <vt:lpstr>Step 2: Inject bean dependencies</vt:lpstr>
      <vt:lpstr>Step 3: Read Spring Java configuration class</vt:lpstr>
      <vt:lpstr>PowerPoint Presentation</vt:lpstr>
      <vt:lpstr>What about our dependencies?</vt:lpstr>
      <vt:lpstr>Injecting Values from Properties File</vt:lpstr>
      <vt:lpstr>Read from a Properties File</vt:lpstr>
      <vt:lpstr>Development Process</vt:lpstr>
      <vt:lpstr>Step 1: Create Properties File</vt:lpstr>
      <vt:lpstr>Step 2: Load Properties file in Spring config</vt:lpstr>
      <vt:lpstr>Step 3: Reference Values from Properties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29-java-config-overview.pdf</dc:title>
  <dc:subject>luv2code</dc:subject>
  <dc:creator>www.luv2code.com</dc:creator>
  <cp:keywords>luv2code</cp:keywords>
  <cp:lastModifiedBy>Shaurya Jaiswal</cp:lastModifiedBy>
  <cp:revision>2</cp:revision>
  <dcterms:created xsi:type="dcterms:W3CDTF">2022-08-19T19:30:20Z</dcterms:created>
  <dcterms:modified xsi:type="dcterms:W3CDTF">2022-08-20T07:23:32Z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2017-01-31T00:00:00Z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2022-08-19T00:00:00Z</vt:filetime>
  </property>
</Properties>
</file>