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2" r:id="rId3"/>
    <p:sldMasterId id="2147483678" r:id="rId4"/>
    <p:sldMasterId id="214748368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120" y="79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78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884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37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366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7283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2457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3995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267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2592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265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5552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026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0798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01949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4565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105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89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34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186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375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90490" y="3732870"/>
            <a:ext cx="14766290" cy="6068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4452" y="720261"/>
            <a:ext cx="12995195" cy="1043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0039" y="2563137"/>
            <a:ext cx="17784021" cy="4741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46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2034" y="3212332"/>
            <a:ext cx="18140031" cy="440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788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2034" y="3212332"/>
            <a:ext cx="18140031" cy="440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35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2833" y="720261"/>
            <a:ext cx="13498433" cy="1043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2034" y="3212332"/>
            <a:ext cx="18140031" cy="440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105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hyperlink" Target="http://www.luv2code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luv2code.com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28.png"/><Relationship Id="rId4" Type="http://schemas.openxmlformats.org/officeDocument/2006/relationships/image" Target="../media/image46.png"/><Relationship Id="rId9" Type="http://schemas.openxmlformats.org/officeDocument/2006/relationships/hyperlink" Target="http://www.luv2code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.png"/><Relationship Id="rId5" Type="http://schemas.openxmlformats.org/officeDocument/2006/relationships/image" Target="../media/image28.png"/><Relationship Id="rId4" Type="http://schemas.openxmlformats.org/officeDocument/2006/relationships/image" Target="../media/image46.png"/><Relationship Id="rId9" Type="http://schemas.openxmlformats.org/officeDocument/2006/relationships/hyperlink" Target="http://www.luv2cod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7.png"/><Relationship Id="rId5" Type="http://schemas.openxmlformats.org/officeDocument/2006/relationships/image" Target="../media/image28.png"/><Relationship Id="rId4" Type="http://schemas.openxmlformats.org/officeDocument/2006/relationships/image" Target="../media/image46.png"/><Relationship Id="rId9" Type="http://schemas.openxmlformats.org/officeDocument/2006/relationships/hyperlink" Target="http://www.luv2code.com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hyperlink" Target="http://www.luv2code.com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tags/form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hyperlink" Target="http://www.luv2cod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7340" y="720261"/>
            <a:ext cx="9006840" cy="1043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50" spc="-100" dirty="0">
                <a:latin typeface="Arial"/>
                <a:cs typeface="Arial"/>
              </a:rPr>
              <a:t>Spring</a:t>
            </a:r>
            <a:r>
              <a:rPr sz="6650" spc="-285" dirty="0">
                <a:latin typeface="Arial"/>
                <a:cs typeface="Arial"/>
              </a:rPr>
              <a:t> </a:t>
            </a:r>
            <a:r>
              <a:rPr sz="6650" spc="-70" dirty="0">
                <a:latin typeface="Arial"/>
                <a:cs typeface="Arial"/>
              </a:rPr>
              <a:t>MVC</a:t>
            </a:r>
            <a:r>
              <a:rPr sz="6650" spc="-280" dirty="0">
                <a:latin typeface="Arial"/>
                <a:cs typeface="Arial"/>
              </a:rPr>
              <a:t> </a:t>
            </a:r>
            <a:r>
              <a:rPr sz="6650" spc="-85" dirty="0">
                <a:latin typeface="Arial"/>
                <a:cs typeface="Arial"/>
              </a:rPr>
              <a:t>Form</a:t>
            </a:r>
            <a:r>
              <a:rPr sz="6650" spc="-280" dirty="0">
                <a:latin typeface="Arial"/>
                <a:cs typeface="Arial"/>
              </a:rPr>
              <a:t> </a:t>
            </a:r>
            <a:r>
              <a:rPr sz="6650" spc="-245" dirty="0">
                <a:latin typeface="Arial"/>
                <a:cs typeface="Arial"/>
              </a:rPr>
              <a:t>Tags</a:t>
            </a:r>
            <a:endParaRPr sz="66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4686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50" dirty="0">
                <a:latin typeface="Times New Roman"/>
                <a:cs typeface="Times New Roman"/>
              </a:rPr>
              <a:t>Showing</a:t>
            </a:r>
            <a:r>
              <a:rPr sz="6500" spc="-130" dirty="0">
                <a:latin typeface="Times New Roman"/>
                <a:cs typeface="Times New Roman"/>
              </a:rPr>
              <a:t> </a:t>
            </a:r>
            <a:r>
              <a:rPr sz="6500" spc="20" dirty="0">
                <a:latin typeface="Times New Roman"/>
                <a:cs typeface="Times New Roman"/>
              </a:rPr>
              <a:t>Form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002915"/>
            <a:ext cx="61575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</a:t>
            </a:r>
            <a:r>
              <a:rPr kumimoji="0" sz="42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your</a:t>
            </a:r>
            <a:r>
              <a:rPr kumimoji="0" sz="42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Spring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Controller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498819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4866732"/>
            <a:ext cx="142246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Before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show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form,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must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add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 </a:t>
            </a:r>
            <a:r>
              <a:rPr kumimoji="0" sz="4250" b="1" i="1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model</a:t>
            </a:r>
            <a:r>
              <a:rPr kumimoji="0" sz="4250" b="1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1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attribute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034" y="729178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7932" y="7170327"/>
            <a:ext cx="141249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This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bean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that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will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hold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data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1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data</a:t>
            </a:r>
            <a:r>
              <a:rPr kumimoji="0" sz="4250" b="1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1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binding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6644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380" dirty="0">
                <a:latin typeface="Times New Roman"/>
                <a:cs typeface="Times New Roman"/>
              </a:rPr>
              <a:t>Sh</a:t>
            </a:r>
            <a:r>
              <a:rPr sz="6500" spc="260" dirty="0">
                <a:latin typeface="Times New Roman"/>
                <a:cs typeface="Times New Roman"/>
              </a:rPr>
              <a:t>o</a:t>
            </a:r>
            <a:r>
              <a:rPr sz="6500" spc="140" dirty="0">
                <a:latin typeface="Times New Roman"/>
                <a:cs typeface="Times New Roman"/>
              </a:rPr>
              <a:t>w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285" dirty="0">
                <a:latin typeface="Times New Roman"/>
                <a:cs typeface="Times New Roman"/>
              </a:rPr>
              <a:t>F</a:t>
            </a:r>
            <a:r>
              <a:rPr sz="6500" spc="70" dirty="0">
                <a:latin typeface="Times New Roman"/>
                <a:cs typeface="Times New Roman"/>
              </a:rPr>
              <a:t>or</a:t>
            </a:r>
            <a:r>
              <a:rPr sz="6500" spc="365" dirty="0">
                <a:latin typeface="Times New Roman"/>
                <a:cs typeface="Times New Roman"/>
              </a:rPr>
              <a:t>m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250" dirty="0">
                <a:latin typeface="Times New Roman"/>
                <a:cs typeface="Times New Roman"/>
              </a:rPr>
              <a:t>-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135" dirty="0">
                <a:latin typeface="Times New Roman"/>
                <a:cs typeface="Times New Roman"/>
              </a:rPr>
              <a:t>Ad</a:t>
            </a:r>
            <a:r>
              <a:rPr sz="6500" spc="235" dirty="0">
                <a:latin typeface="Times New Roman"/>
                <a:cs typeface="Times New Roman"/>
              </a:rPr>
              <a:t>d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30" dirty="0">
                <a:latin typeface="Times New Roman"/>
                <a:cs typeface="Times New Roman"/>
              </a:rPr>
              <a:t>Mode</a:t>
            </a:r>
            <a:r>
              <a:rPr sz="6500" spc="120" dirty="0">
                <a:latin typeface="Times New Roman"/>
                <a:cs typeface="Times New Roman"/>
              </a:rPr>
              <a:t>l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114" dirty="0">
                <a:latin typeface="Times New Roman"/>
                <a:cs typeface="Times New Roman"/>
              </a:rPr>
              <a:t>Attribute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43314" y="3889129"/>
            <a:ext cx="11643360" cy="4264660"/>
            <a:chOff x="2443314" y="3889129"/>
            <a:chExt cx="11643360" cy="4264660"/>
          </a:xfrm>
        </p:grpSpPr>
        <p:sp>
          <p:nvSpPr>
            <p:cNvPr id="4" name="object 4"/>
            <p:cNvSpPr/>
            <p:nvPr/>
          </p:nvSpPr>
          <p:spPr>
            <a:xfrm>
              <a:off x="2621319" y="4004309"/>
              <a:ext cx="11287760" cy="3803650"/>
            </a:xfrm>
            <a:custGeom>
              <a:avLst/>
              <a:gdLst/>
              <a:ahLst/>
              <a:cxnLst/>
              <a:rect l="l" t="t" r="r" b="b"/>
              <a:pathLst>
                <a:path w="11287760" h="3803650">
                  <a:moveTo>
                    <a:pt x="0" y="0"/>
                  </a:moveTo>
                  <a:lnTo>
                    <a:pt x="11287262" y="0"/>
                  </a:lnTo>
                  <a:lnTo>
                    <a:pt x="11287262" y="3803549"/>
                  </a:lnTo>
                  <a:lnTo>
                    <a:pt x="0" y="3803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3314" y="3889129"/>
              <a:ext cx="11643279" cy="426426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489841" y="2898205"/>
            <a:ext cx="11229975" cy="4836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0" i="0" u="none" strike="noStrike" kern="1200" cap="none" spc="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Code</a:t>
            </a:r>
            <a:r>
              <a:rPr kumimoji="0" sz="3450" b="0" i="0" u="none" strike="noStrike" kern="1200" cap="none" spc="-1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450" b="0" i="0" u="none" strike="noStrike" kern="1200" cap="none" spc="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snippet</a:t>
            </a:r>
            <a:r>
              <a:rPr kumimoji="0" sz="3450" b="0" i="0" u="none" strike="noStrike" kern="1200" cap="none" spc="-1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450" b="0" i="0" u="none" strike="noStrike" kern="1200" cap="none" spc="-1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from </a:t>
            </a:r>
            <a:r>
              <a:rPr kumimoji="0" sz="3450" b="0" i="0" u="none" strike="noStrike" kern="1200" cap="none" spc="-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Controller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577850" marR="0" lvl="0" indent="0" algn="l" defTabSz="914400" rtl="0" eaLnBrk="1" fontAlgn="auto" latinLnBrk="0" hangingPunct="1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@RequestMapping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"/showForm"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7850" marR="0" lvl="0" indent="0" algn="l" defTabSz="914400" rtl="0" eaLnBrk="1" fontAlgn="auto" latinLnBrk="0" hangingPunct="1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</a:t>
            </a:r>
            <a:r>
              <a:rPr kumimoji="0" sz="34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showForm(Model</a:t>
            </a:r>
            <a:r>
              <a:rPr kumimoji="0" sz="34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theModel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55040" marR="5080" lvl="0" indent="0" algn="l" defTabSz="914400" rtl="0" eaLnBrk="1" fontAlgn="auto" latinLnBrk="0" hangingPunct="1">
              <a:lnSpc>
                <a:spcPct val="199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theModel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.addAttribute(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"student"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345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</a:t>
            </a:r>
            <a:r>
              <a:rPr kumimoji="0" sz="3450" b="1" i="0" u="none" strike="noStrike" kern="1200" cap="none" spc="4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Student()); </a:t>
            </a:r>
            <a:r>
              <a:rPr kumimoji="0" sz="3450" b="1" i="0" u="none" strike="noStrike" kern="1200" cap="none" spc="-9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"student-form"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7850" marR="0" lvl="0" indent="0" algn="l" defTabSz="914400" rtl="0" eaLnBrk="1" fontAlgn="auto" latinLnBrk="0" hangingPunct="1">
              <a:lnSpc>
                <a:spcPts val="4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542256"/>
            <a:ext cx="132213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225" dirty="0">
                <a:latin typeface="Times New Roman"/>
                <a:cs typeface="Times New Roman"/>
              </a:rPr>
              <a:t>Setting</a:t>
            </a:r>
            <a:r>
              <a:rPr sz="5900" spc="-70" dirty="0">
                <a:latin typeface="Times New Roman"/>
                <a:cs typeface="Times New Roman"/>
              </a:rPr>
              <a:t> </a:t>
            </a:r>
            <a:r>
              <a:rPr sz="5900" spc="229" dirty="0">
                <a:latin typeface="Times New Roman"/>
                <a:cs typeface="Times New Roman"/>
              </a:rPr>
              <a:t>up</a:t>
            </a:r>
            <a:r>
              <a:rPr sz="5900" spc="-70" dirty="0">
                <a:latin typeface="Times New Roman"/>
                <a:cs typeface="Times New Roman"/>
              </a:rPr>
              <a:t> </a:t>
            </a:r>
            <a:r>
              <a:rPr sz="5900" spc="130" dirty="0">
                <a:latin typeface="Times New Roman"/>
                <a:cs typeface="Times New Roman"/>
              </a:rPr>
              <a:t>HTML</a:t>
            </a:r>
            <a:r>
              <a:rPr sz="5900" spc="-70" dirty="0">
                <a:latin typeface="Times New Roman"/>
                <a:cs typeface="Times New Roman"/>
              </a:rPr>
              <a:t> </a:t>
            </a:r>
            <a:r>
              <a:rPr sz="5900" spc="55" dirty="0">
                <a:latin typeface="Times New Roman"/>
                <a:cs typeface="Times New Roman"/>
              </a:rPr>
              <a:t>Form</a:t>
            </a:r>
            <a:r>
              <a:rPr sz="5900" spc="-70" dirty="0">
                <a:latin typeface="Times New Roman"/>
                <a:cs typeface="Times New Roman"/>
              </a:rPr>
              <a:t> </a:t>
            </a:r>
            <a:r>
              <a:rPr sz="5900" spc="229" dirty="0">
                <a:latin typeface="Times New Roman"/>
                <a:cs typeface="Times New Roman"/>
              </a:rPr>
              <a:t>-</a:t>
            </a:r>
            <a:r>
              <a:rPr sz="5900" spc="-65" dirty="0">
                <a:latin typeface="Times New Roman"/>
                <a:cs typeface="Times New Roman"/>
              </a:rPr>
              <a:t> </a:t>
            </a:r>
            <a:r>
              <a:rPr sz="5900" spc="175" dirty="0">
                <a:latin typeface="Times New Roman"/>
                <a:cs typeface="Times New Roman"/>
              </a:rPr>
              <a:t>Data</a:t>
            </a:r>
            <a:r>
              <a:rPr sz="5900" spc="-70" dirty="0">
                <a:latin typeface="Times New Roman"/>
                <a:cs typeface="Times New Roman"/>
              </a:rPr>
              <a:t> </a:t>
            </a:r>
            <a:r>
              <a:rPr sz="5900" spc="160" dirty="0">
                <a:latin typeface="Times New Roman"/>
                <a:cs typeface="Times New Roman"/>
              </a:rPr>
              <a:t>Binding</a:t>
            </a:r>
            <a:endParaRPr sz="59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58830" y="2171248"/>
            <a:ext cx="14007465" cy="7406005"/>
            <a:chOff x="1158830" y="2171248"/>
            <a:chExt cx="14007465" cy="7406005"/>
          </a:xfrm>
        </p:grpSpPr>
        <p:sp>
          <p:nvSpPr>
            <p:cNvPr id="4" name="object 4"/>
            <p:cNvSpPr/>
            <p:nvPr/>
          </p:nvSpPr>
          <p:spPr>
            <a:xfrm>
              <a:off x="1336835" y="2286427"/>
              <a:ext cx="13651865" cy="6944995"/>
            </a:xfrm>
            <a:custGeom>
              <a:avLst/>
              <a:gdLst/>
              <a:ahLst/>
              <a:cxnLst/>
              <a:rect l="l" t="t" r="r" b="b"/>
              <a:pathLst>
                <a:path w="13651865" h="6944995">
                  <a:moveTo>
                    <a:pt x="0" y="0"/>
                  </a:moveTo>
                  <a:lnTo>
                    <a:pt x="13651409" y="0"/>
                  </a:lnTo>
                  <a:lnTo>
                    <a:pt x="13651409" y="6944814"/>
                  </a:lnTo>
                  <a:lnTo>
                    <a:pt x="0" y="6944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830" y="2171248"/>
              <a:ext cx="14007416" cy="740553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67350" y="2322307"/>
            <a:ext cx="13028930" cy="68357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form:form</a:t>
            </a:r>
            <a:r>
              <a:rPr kumimoji="0" sz="3450" b="1" i="0" u="none" strike="noStrike" kern="1200" cap="none" spc="3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action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"processForm"</a:t>
            </a:r>
            <a:r>
              <a:rPr kumimoji="0" sz="3450" b="1" i="1" u="none" strike="noStrike" kern="1200" cap="none" spc="4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modelAttribute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"student"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name: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form:input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path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1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"firstName"</a:t>
            </a:r>
            <a:r>
              <a:rPr kumimoji="0" sz="3450" b="1" i="1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&gt;&lt;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Last</a:t>
            </a:r>
            <a:r>
              <a:rPr kumimoji="0" sz="34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name: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form:input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path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1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"lastName"</a:t>
            </a:r>
            <a:r>
              <a:rPr kumimoji="0" sz="3450" b="1" i="1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&gt;&lt;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input</a:t>
            </a:r>
            <a:r>
              <a:rPr kumimoji="0" sz="3450" b="1" i="0" u="none" strike="noStrike" kern="1200" cap="none" spc="-1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type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"submit"</a:t>
            </a:r>
            <a:r>
              <a:rPr kumimoji="0" sz="3450" b="1" i="1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1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"Submit"</a:t>
            </a:r>
            <a:r>
              <a:rPr kumimoji="0" sz="3450" b="1" i="1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form:form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789615" y="5814955"/>
            <a:ext cx="5570220" cy="2667000"/>
            <a:chOff x="13789615" y="5814955"/>
            <a:chExt cx="5570220" cy="26670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32039" y="5853224"/>
              <a:ext cx="5486743" cy="25863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89615" y="5814955"/>
              <a:ext cx="5569611" cy="26670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542256"/>
            <a:ext cx="1527556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290" dirty="0">
                <a:latin typeface="Times New Roman"/>
                <a:cs typeface="Times New Roman"/>
              </a:rPr>
              <a:t>When</a:t>
            </a:r>
            <a:r>
              <a:rPr sz="5900" spc="-70" dirty="0">
                <a:latin typeface="Times New Roman"/>
                <a:cs typeface="Times New Roman"/>
              </a:rPr>
              <a:t> </a:t>
            </a:r>
            <a:r>
              <a:rPr sz="5900" spc="55" dirty="0">
                <a:latin typeface="Times New Roman"/>
                <a:cs typeface="Times New Roman"/>
              </a:rPr>
              <a:t>Form</a:t>
            </a:r>
            <a:r>
              <a:rPr sz="5900" spc="-70" dirty="0">
                <a:latin typeface="Times New Roman"/>
                <a:cs typeface="Times New Roman"/>
              </a:rPr>
              <a:t> </a:t>
            </a:r>
            <a:r>
              <a:rPr sz="5900" spc="170" dirty="0">
                <a:latin typeface="Times New Roman"/>
                <a:cs typeface="Times New Roman"/>
              </a:rPr>
              <a:t>is</a:t>
            </a:r>
            <a:r>
              <a:rPr sz="5900" spc="-65" dirty="0">
                <a:latin typeface="Times New Roman"/>
                <a:cs typeface="Times New Roman"/>
              </a:rPr>
              <a:t> </a:t>
            </a:r>
            <a:r>
              <a:rPr sz="5900" spc="175" dirty="0">
                <a:latin typeface="Times New Roman"/>
                <a:cs typeface="Times New Roman"/>
              </a:rPr>
              <a:t>Loaded</a:t>
            </a:r>
            <a:r>
              <a:rPr sz="5900" spc="-70" dirty="0">
                <a:latin typeface="Times New Roman"/>
                <a:cs typeface="Times New Roman"/>
              </a:rPr>
              <a:t> </a:t>
            </a:r>
            <a:r>
              <a:rPr sz="5900" spc="35" dirty="0">
                <a:latin typeface="Times New Roman"/>
                <a:cs typeface="Times New Roman"/>
              </a:rPr>
              <a:t>…</a:t>
            </a:r>
            <a:r>
              <a:rPr sz="5900" spc="-65" dirty="0">
                <a:latin typeface="Times New Roman"/>
                <a:cs typeface="Times New Roman"/>
              </a:rPr>
              <a:t> </a:t>
            </a:r>
            <a:r>
              <a:rPr sz="5900" spc="140" dirty="0">
                <a:latin typeface="Times New Roman"/>
                <a:cs typeface="Times New Roman"/>
              </a:rPr>
              <a:t>fields</a:t>
            </a:r>
            <a:r>
              <a:rPr sz="5900" spc="-70" dirty="0">
                <a:latin typeface="Times New Roman"/>
                <a:cs typeface="Times New Roman"/>
              </a:rPr>
              <a:t> </a:t>
            </a:r>
            <a:r>
              <a:rPr sz="5900" spc="85" dirty="0">
                <a:latin typeface="Times New Roman"/>
                <a:cs typeface="Times New Roman"/>
              </a:rPr>
              <a:t>are</a:t>
            </a:r>
            <a:r>
              <a:rPr sz="5900" spc="-70" dirty="0">
                <a:latin typeface="Times New Roman"/>
                <a:cs typeface="Times New Roman"/>
              </a:rPr>
              <a:t> </a:t>
            </a:r>
            <a:r>
              <a:rPr sz="5900" spc="140" dirty="0">
                <a:latin typeface="Times New Roman"/>
                <a:cs typeface="Times New Roman"/>
              </a:rPr>
              <a:t>populated</a:t>
            </a:r>
            <a:endParaRPr sz="59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7043" y="2385328"/>
            <a:ext cx="14007465" cy="7406005"/>
            <a:chOff x="707043" y="2385328"/>
            <a:chExt cx="14007465" cy="7406005"/>
          </a:xfrm>
        </p:grpSpPr>
        <p:sp>
          <p:nvSpPr>
            <p:cNvPr id="4" name="object 4"/>
            <p:cNvSpPr/>
            <p:nvPr/>
          </p:nvSpPr>
          <p:spPr>
            <a:xfrm>
              <a:off x="885048" y="2500508"/>
              <a:ext cx="13651865" cy="6944995"/>
            </a:xfrm>
            <a:custGeom>
              <a:avLst/>
              <a:gdLst/>
              <a:ahLst/>
              <a:cxnLst/>
              <a:rect l="l" t="t" r="r" b="b"/>
              <a:pathLst>
                <a:path w="13651865" h="6944995">
                  <a:moveTo>
                    <a:pt x="0" y="0"/>
                  </a:moveTo>
                  <a:lnTo>
                    <a:pt x="13651409" y="0"/>
                  </a:lnTo>
                  <a:lnTo>
                    <a:pt x="13651409" y="6944814"/>
                  </a:lnTo>
                  <a:lnTo>
                    <a:pt x="0" y="6944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043" y="2385328"/>
              <a:ext cx="14007416" cy="740553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17102" y="2542195"/>
            <a:ext cx="13028930" cy="16008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form:form</a:t>
            </a:r>
            <a:r>
              <a:rPr kumimoji="0" sz="3450" b="1" i="0" u="none" strike="noStrike" kern="1200" cap="none" spc="3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action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"processForm"</a:t>
            </a:r>
            <a:r>
              <a:rPr kumimoji="0" sz="3450" b="1" i="1" u="none" strike="noStrike" kern="1200" cap="none" spc="4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modelAttribute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"student"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name: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form:input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path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1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"firstName"</a:t>
            </a:r>
            <a:r>
              <a:rPr kumimoji="0" sz="3450" b="1" i="1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4054" y="4636373"/>
            <a:ext cx="193230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4054" y="5683462"/>
            <a:ext cx="910590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Last</a:t>
            </a:r>
            <a:r>
              <a:rPr kumimoji="0" sz="34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name: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form:input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path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1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"lastName"</a:t>
            </a:r>
            <a:r>
              <a:rPr kumimoji="0" sz="3450" b="1" i="1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4054" y="6730550"/>
            <a:ext cx="193230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7102" y="7777638"/>
            <a:ext cx="8787765" cy="16008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input</a:t>
            </a:r>
            <a:r>
              <a:rPr kumimoji="0" sz="3450" b="1" i="0" u="none" strike="noStrike" kern="1200" cap="none" spc="-1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type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"submit"</a:t>
            </a:r>
            <a:r>
              <a:rPr kumimoji="0" sz="3450" b="1" i="1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1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"Submit"</a:t>
            </a:r>
            <a:r>
              <a:rPr kumimoji="0" sz="3450" b="1" i="1" u="none" strike="noStrike" kern="1200" cap="none" spc="-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form:form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538926" y="1996262"/>
            <a:ext cx="7538720" cy="7998459"/>
            <a:chOff x="12538926" y="1996262"/>
            <a:chExt cx="7538720" cy="7998459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38926" y="1996262"/>
              <a:ext cx="7538340" cy="79983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7227" y="3756295"/>
              <a:ext cx="6701746" cy="44704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164879" y="4364130"/>
            <a:ext cx="4277360" cy="1056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37795" marR="5080" lvl="0" indent="-125730" algn="l" defTabSz="914400" rtl="0" eaLnBrk="1" fontAlgn="auto" latinLnBrk="0" hangingPunct="1">
              <a:lnSpc>
                <a:spcPts val="396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When </a:t>
            </a:r>
            <a:r>
              <a:rPr kumimoji="0" sz="3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form is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loaded</a:t>
            </a:r>
            <a:r>
              <a:rPr kumimoji="0" sz="3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, </a:t>
            </a:r>
            <a:r>
              <a:rPr kumimoji="0" sz="3450" b="0" i="0" u="none" strike="noStrike" kern="1200" cap="none" spc="-9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4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Spring</a:t>
            </a:r>
            <a:r>
              <a:rPr kumimoji="0" sz="34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4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MVC</a:t>
            </a:r>
            <a:r>
              <a:rPr kumimoji="0" sz="34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34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call: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39755" y="5934762"/>
            <a:ext cx="483933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student.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get</a:t>
            </a:r>
            <a:r>
              <a:rPr kumimoji="0" sz="3450" b="1" i="0" u="heavy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>
                  <a:solidFill>
                    <a:srgbClr val="FF2600"/>
                  </a:solidFill>
                </a:uFill>
                <a:latin typeface="Arial"/>
                <a:ea typeface="+mn-ea"/>
                <a:cs typeface="Arial"/>
              </a:rPr>
              <a:t>FirstName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70580" y="6479249"/>
            <a:ext cx="46545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60169" y="7002793"/>
            <a:ext cx="449770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ud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nt.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get</a:t>
            </a:r>
            <a:r>
              <a:rPr kumimoji="0" sz="3450" b="1" i="0" u="heavy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>
                  <a:solidFill>
                    <a:srgbClr val="FF2600"/>
                  </a:solidFill>
                </a:uFill>
                <a:latin typeface="Arial"/>
                <a:ea typeface="+mn-ea"/>
                <a:cs typeface="Arial"/>
              </a:rPr>
              <a:t>L</a:t>
            </a:r>
            <a:r>
              <a:rPr kumimoji="0" sz="3450" b="1" i="0" u="heavy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>
                  <a:solidFill>
                    <a:srgbClr val="FF2600"/>
                  </a:solidFill>
                </a:uFill>
                <a:latin typeface="Arial"/>
                <a:ea typeface="+mn-ea"/>
                <a:cs typeface="Arial"/>
              </a:rPr>
              <a:t>astName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542256"/>
            <a:ext cx="1612773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290" dirty="0">
                <a:latin typeface="Times New Roman"/>
                <a:cs typeface="Times New Roman"/>
              </a:rPr>
              <a:t>When</a:t>
            </a:r>
            <a:r>
              <a:rPr sz="5900" spc="-70" dirty="0">
                <a:latin typeface="Times New Roman"/>
                <a:cs typeface="Times New Roman"/>
              </a:rPr>
              <a:t> </a:t>
            </a:r>
            <a:r>
              <a:rPr sz="5900" spc="55" dirty="0">
                <a:latin typeface="Times New Roman"/>
                <a:cs typeface="Times New Roman"/>
              </a:rPr>
              <a:t>Form</a:t>
            </a:r>
            <a:r>
              <a:rPr sz="5900" spc="-70" dirty="0">
                <a:latin typeface="Times New Roman"/>
                <a:cs typeface="Times New Roman"/>
              </a:rPr>
              <a:t> </a:t>
            </a:r>
            <a:r>
              <a:rPr sz="5900" spc="170" dirty="0">
                <a:latin typeface="Times New Roman"/>
                <a:cs typeface="Times New Roman"/>
              </a:rPr>
              <a:t>is</a:t>
            </a:r>
            <a:r>
              <a:rPr sz="5900" spc="-70" dirty="0">
                <a:latin typeface="Times New Roman"/>
                <a:cs typeface="Times New Roman"/>
              </a:rPr>
              <a:t> </a:t>
            </a:r>
            <a:r>
              <a:rPr sz="5900" spc="165" dirty="0">
                <a:latin typeface="Times New Roman"/>
                <a:cs typeface="Times New Roman"/>
              </a:rPr>
              <a:t>submitted</a:t>
            </a:r>
            <a:r>
              <a:rPr sz="5900" spc="-70" dirty="0">
                <a:latin typeface="Times New Roman"/>
                <a:cs typeface="Times New Roman"/>
              </a:rPr>
              <a:t> </a:t>
            </a:r>
            <a:r>
              <a:rPr sz="5900" spc="35" dirty="0">
                <a:latin typeface="Times New Roman"/>
                <a:cs typeface="Times New Roman"/>
              </a:rPr>
              <a:t>…</a:t>
            </a:r>
            <a:r>
              <a:rPr sz="5900" spc="-70" dirty="0">
                <a:latin typeface="Times New Roman"/>
                <a:cs typeface="Times New Roman"/>
              </a:rPr>
              <a:t> </a:t>
            </a:r>
            <a:r>
              <a:rPr sz="5900" spc="114" dirty="0">
                <a:latin typeface="Times New Roman"/>
                <a:cs typeface="Times New Roman"/>
              </a:rPr>
              <a:t>calls</a:t>
            </a:r>
            <a:r>
              <a:rPr sz="5900" spc="-70" dirty="0">
                <a:latin typeface="Times New Roman"/>
                <a:cs typeface="Times New Roman"/>
              </a:rPr>
              <a:t> </a:t>
            </a:r>
            <a:r>
              <a:rPr sz="5900" spc="135" dirty="0">
                <a:latin typeface="Times New Roman"/>
                <a:cs typeface="Times New Roman"/>
              </a:rPr>
              <a:t>setter</a:t>
            </a:r>
            <a:r>
              <a:rPr sz="5900" spc="-65" dirty="0">
                <a:latin typeface="Times New Roman"/>
                <a:cs typeface="Times New Roman"/>
              </a:rPr>
              <a:t> </a:t>
            </a:r>
            <a:r>
              <a:rPr sz="5900" spc="195" dirty="0">
                <a:latin typeface="Times New Roman"/>
                <a:cs typeface="Times New Roman"/>
              </a:rPr>
              <a:t>methods</a:t>
            </a:r>
            <a:endParaRPr sz="59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1746" y="2317992"/>
            <a:ext cx="14007465" cy="7406005"/>
            <a:chOff x="691746" y="2317992"/>
            <a:chExt cx="14007465" cy="7406005"/>
          </a:xfrm>
        </p:grpSpPr>
        <p:sp>
          <p:nvSpPr>
            <p:cNvPr id="4" name="object 4"/>
            <p:cNvSpPr/>
            <p:nvPr/>
          </p:nvSpPr>
          <p:spPr>
            <a:xfrm>
              <a:off x="869751" y="2433172"/>
              <a:ext cx="13651865" cy="6944995"/>
            </a:xfrm>
            <a:custGeom>
              <a:avLst/>
              <a:gdLst/>
              <a:ahLst/>
              <a:cxnLst/>
              <a:rect l="l" t="t" r="r" b="b"/>
              <a:pathLst>
                <a:path w="13651865" h="6944995">
                  <a:moveTo>
                    <a:pt x="0" y="0"/>
                  </a:moveTo>
                  <a:lnTo>
                    <a:pt x="13651408" y="0"/>
                  </a:lnTo>
                  <a:lnTo>
                    <a:pt x="13651408" y="6944814"/>
                  </a:lnTo>
                  <a:lnTo>
                    <a:pt x="0" y="6944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746" y="2317992"/>
              <a:ext cx="14007416" cy="740553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06631" y="2468899"/>
            <a:ext cx="13028930" cy="16008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form:form</a:t>
            </a:r>
            <a:r>
              <a:rPr kumimoji="0" sz="3450" b="1" i="0" u="none" strike="noStrike" kern="1200" cap="none" spc="3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action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"processForm"</a:t>
            </a:r>
            <a:r>
              <a:rPr kumimoji="0" sz="3450" b="1" i="1" u="none" strike="noStrike" kern="1200" cap="none" spc="4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modelAttribute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"student"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name: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form:input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path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1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"firstName"</a:t>
            </a:r>
            <a:r>
              <a:rPr kumimoji="0" sz="3450" b="1" i="1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3583" y="4563076"/>
            <a:ext cx="193230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3583" y="5610165"/>
            <a:ext cx="910590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Last</a:t>
            </a:r>
            <a:r>
              <a:rPr kumimoji="0" sz="34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name: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form:input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path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1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"lastName"</a:t>
            </a:r>
            <a:r>
              <a:rPr kumimoji="0" sz="3450" b="1" i="1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3583" y="6657254"/>
            <a:ext cx="193230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6631" y="7704342"/>
            <a:ext cx="8787765" cy="16008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input</a:t>
            </a:r>
            <a:r>
              <a:rPr kumimoji="0" sz="3450" b="1" i="0" u="none" strike="noStrike" kern="1200" cap="none" spc="-1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type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"submit"</a:t>
            </a:r>
            <a:r>
              <a:rPr kumimoji="0" sz="3450" b="1" i="1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1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"Submit"</a:t>
            </a:r>
            <a:r>
              <a:rPr kumimoji="0" sz="3450" b="1" i="1" u="none" strike="noStrike" kern="1200" cap="none" spc="-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form:form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387402" y="1938229"/>
            <a:ext cx="7538720" cy="7569834"/>
            <a:chOff x="12387402" y="1938229"/>
            <a:chExt cx="7538720" cy="7569834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7402" y="1938229"/>
              <a:ext cx="7538340" cy="75695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05697" y="3616625"/>
              <a:ext cx="6700747" cy="42037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672746" y="3959953"/>
            <a:ext cx="4961890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" marR="5080" lvl="0" indent="-471805" algn="l" defTabSz="914400" rtl="0" eaLnBrk="1" fontAlgn="auto" latinLnBrk="0" hangingPunct="1">
              <a:lnSpc>
                <a:spcPct val="1075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When </a:t>
            </a:r>
            <a:r>
              <a:rPr kumimoji="0" sz="3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form is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submitted</a:t>
            </a:r>
            <a:r>
              <a:rPr kumimoji="0" sz="3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, </a:t>
            </a:r>
            <a:r>
              <a:rPr kumimoji="0" sz="3450" b="0" i="0" u="none" strike="noStrike" kern="1200" cap="none" spc="-9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4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Spring</a:t>
            </a:r>
            <a:r>
              <a:rPr kumimoji="0" sz="34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4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MVC</a:t>
            </a:r>
            <a:r>
              <a:rPr kumimoji="0" sz="34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34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call: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83744" y="5756757"/>
            <a:ext cx="525462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ud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nt.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450" b="1" i="0" u="heavy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>
                  <a:solidFill>
                    <a:srgbClr val="FF2600"/>
                  </a:solidFill>
                </a:uFill>
                <a:latin typeface="Arial"/>
                <a:ea typeface="+mn-ea"/>
                <a:cs typeface="Arial"/>
              </a:rPr>
              <a:t>Fi</a:t>
            </a:r>
            <a:r>
              <a:rPr kumimoji="0" sz="3450" b="1" i="0" u="heavy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>
                  <a:solidFill>
                    <a:srgbClr val="FF2600"/>
                  </a:solidFill>
                </a:uFill>
                <a:latin typeface="Arial"/>
                <a:ea typeface="+mn-ea"/>
                <a:cs typeface="Arial"/>
              </a:rPr>
              <a:t>rstNam</a:t>
            </a:r>
            <a:r>
              <a:rPr kumimoji="0" sz="3450" b="1" i="0" u="heavy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>
                  <a:solidFill>
                    <a:srgbClr val="FF2600"/>
                  </a:solidFill>
                </a:uFill>
                <a:latin typeface="Arial"/>
                <a:ea typeface="+mn-ea"/>
                <a:cs typeface="Arial"/>
              </a:rPr>
              <a:t>e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(…)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23987" y="6301244"/>
            <a:ext cx="46545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57567" y="6824788"/>
            <a:ext cx="520636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student.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set</a:t>
            </a:r>
            <a:r>
              <a:rPr kumimoji="0" sz="3450" b="1" i="0" u="heavy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>
                  <a:solidFill>
                    <a:srgbClr val="FF2600"/>
                  </a:solidFill>
                </a:uFill>
                <a:latin typeface="Arial"/>
                <a:ea typeface="+mn-ea"/>
                <a:cs typeface="Arial"/>
              </a:rPr>
              <a:t>LastName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(…)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69986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5" dirty="0">
                <a:latin typeface="Times New Roman"/>
                <a:cs typeface="Times New Roman"/>
              </a:rPr>
              <a:t>Handling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55" dirty="0">
                <a:latin typeface="Times New Roman"/>
                <a:cs typeface="Times New Roman"/>
              </a:rPr>
              <a:t>Form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229" dirty="0">
                <a:latin typeface="Times New Roman"/>
                <a:cs typeface="Times New Roman"/>
              </a:rPr>
              <a:t>Submission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305" dirty="0">
                <a:latin typeface="Times New Roman"/>
                <a:cs typeface="Times New Roman"/>
              </a:rPr>
              <a:t>in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285" dirty="0">
                <a:latin typeface="Times New Roman"/>
                <a:cs typeface="Times New Roman"/>
              </a:rPr>
              <a:t>the</a:t>
            </a:r>
            <a:r>
              <a:rPr sz="6500" spc="-70" dirty="0">
                <a:latin typeface="Times New Roman"/>
                <a:cs typeface="Times New Roman"/>
              </a:rPr>
              <a:t> </a:t>
            </a:r>
            <a:r>
              <a:rPr sz="6500" spc="105" dirty="0">
                <a:latin typeface="Times New Roman"/>
                <a:cs typeface="Times New Roman"/>
              </a:rPr>
              <a:t>Controller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49175" y="3695418"/>
            <a:ext cx="14863444" cy="4652010"/>
            <a:chOff x="1649175" y="3695418"/>
            <a:chExt cx="14863444" cy="4652010"/>
          </a:xfrm>
        </p:grpSpPr>
        <p:sp>
          <p:nvSpPr>
            <p:cNvPr id="4" name="object 4"/>
            <p:cNvSpPr/>
            <p:nvPr/>
          </p:nvSpPr>
          <p:spPr>
            <a:xfrm>
              <a:off x="1827180" y="3810598"/>
              <a:ext cx="14507210" cy="4191000"/>
            </a:xfrm>
            <a:custGeom>
              <a:avLst/>
              <a:gdLst/>
              <a:ahLst/>
              <a:cxnLst/>
              <a:rect l="l" t="t" r="r" b="b"/>
              <a:pathLst>
                <a:path w="14507210" h="4191000">
                  <a:moveTo>
                    <a:pt x="0" y="0"/>
                  </a:moveTo>
                  <a:lnTo>
                    <a:pt x="14506876" y="0"/>
                  </a:lnTo>
                  <a:lnTo>
                    <a:pt x="14506876" y="4190971"/>
                  </a:lnTo>
                  <a:lnTo>
                    <a:pt x="0" y="41909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175" y="3695418"/>
              <a:ext cx="14862887" cy="465169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04525" y="3023857"/>
            <a:ext cx="14456410" cy="4907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0" i="0" u="none" strike="noStrike" kern="1200" cap="none" spc="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Code</a:t>
            </a:r>
            <a:r>
              <a:rPr kumimoji="0" sz="3450" b="0" i="0" u="none" strike="noStrike" kern="1200" cap="none" spc="-1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450" b="0" i="0" u="none" strike="noStrike" kern="1200" cap="none" spc="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snippet</a:t>
            </a:r>
            <a:r>
              <a:rPr kumimoji="0" sz="3450" b="0" i="0" u="none" strike="noStrike" kern="1200" cap="none" spc="-1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450" b="0" i="0" u="none" strike="noStrike" kern="1200" cap="none" spc="-1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from </a:t>
            </a:r>
            <a:r>
              <a:rPr kumimoji="0" sz="3450" b="0" i="0" u="none" strike="noStrike" kern="1200" cap="none" spc="-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Controller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567055" marR="0" lvl="0" indent="0" algn="l" defTabSz="914400" rtl="0" eaLnBrk="1" fontAlgn="auto" latinLnBrk="0" hangingPunct="1">
              <a:lnSpc>
                <a:spcPct val="100000"/>
              </a:lnSpc>
              <a:spcBef>
                <a:spcPts val="23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@RequestMapping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"/processForm"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6705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2950" b="1" i="0" u="none" strike="noStrike" kern="1200" cap="none" spc="2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</a:t>
            </a:r>
            <a:r>
              <a:rPr kumimoji="0" sz="29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processForm(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@ModelAttribute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"student"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9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</a:t>
            </a:r>
            <a:r>
              <a:rPr kumimoji="0" sz="29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theStudent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9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44244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r>
              <a:rPr kumimoji="0" sz="2950" b="1" i="0" u="none" strike="noStrike" kern="1200" cap="none" spc="-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sz="2950" b="1" i="0" u="none" strike="noStrike" kern="1200" cap="none" spc="-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2950" b="1" i="0" u="none" strike="noStrike" kern="1200" cap="none" spc="-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input</a:t>
            </a:r>
            <a:r>
              <a:rPr kumimoji="0" sz="2950" b="1" i="0" u="none" strike="noStrike" kern="1200" cap="none" spc="-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44244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System.</a:t>
            </a:r>
            <a:r>
              <a:rPr kumimoji="0" sz="2950" b="1" i="1" u="none" strike="noStrike" kern="1200" cap="none" spc="5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.println(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"theStudent: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theStudent.getFirstName()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21195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</a:t>
            </a:r>
            <a:r>
              <a:rPr kumimoji="0" sz="2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</a:t>
            </a:r>
            <a:r>
              <a:rPr kumimoji="0" sz="2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theStudent.getLastName()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44244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</a:t>
            </a: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"student-confirmation"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67055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9913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45" dirty="0">
                <a:latin typeface="Times New Roman"/>
                <a:cs typeface="Times New Roman"/>
              </a:rPr>
              <a:t>Confirmation</a:t>
            </a:r>
            <a:r>
              <a:rPr sz="6500" spc="-110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page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29087" y="2412230"/>
            <a:ext cx="15202535" cy="5311775"/>
            <a:chOff x="929087" y="2412230"/>
            <a:chExt cx="15202535" cy="5311775"/>
          </a:xfrm>
        </p:grpSpPr>
        <p:sp>
          <p:nvSpPr>
            <p:cNvPr id="4" name="object 4"/>
            <p:cNvSpPr/>
            <p:nvPr/>
          </p:nvSpPr>
          <p:spPr>
            <a:xfrm>
              <a:off x="1107093" y="2527410"/>
              <a:ext cx="14846935" cy="4850765"/>
            </a:xfrm>
            <a:custGeom>
              <a:avLst/>
              <a:gdLst/>
              <a:ahLst/>
              <a:cxnLst/>
              <a:rect l="l" t="t" r="r" b="b"/>
              <a:pathLst>
                <a:path w="14846935" h="4850765">
                  <a:moveTo>
                    <a:pt x="0" y="0"/>
                  </a:moveTo>
                  <a:lnTo>
                    <a:pt x="14846410" y="0"/>
                  </a:lnTo>
                  <a:lnTo>
                    <a:pt x="14846410" y="4850637"/>
                  </a:lnTo>
                  <a:lnTo>
                    <a:pt x="0" y="4850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087" y="2412230"/>
              <a:ext cx="15202416" cy="531135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60039" y="2563137"/>
            <a:ext cx="14600555" cy="4741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html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body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student is confirmed: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${student.firstName}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${student.lastName}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body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html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71856" y="6810894"/>
            <a:ext cx="9356090" cy="1765300"/>
            <a:chOff x="7971856" y="6810894"/>
            <a:chExt cx="9356090" cy="17653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0227" y="6847959"/>
              <a:ext cx="9277204" cy="16858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1856" y="6810894"/>
              <a:ext cx="9355921" cy="17653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2257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60" dirty="0">
                <a:latin typeface="Times New Roman"/>
                <a:cs typeface="Times New Roman"/>
              </a:rPr>
              <a:t>Pullin</a:t>
            </a:r>
            <a:r>
              <a:rPr sz="6500" spc="350" dirty="0">
                <a:latin typeface="Times New Roman"/>
                <a:cs typeface="Times New Roman"/>
              </a:rPr>
              <a:t>g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65" dirty="0">
                <a:latin typeface="Times New Roman"/>
                <a:cs typeface="Times New Roman"/>
              </a:rPr>
              <a:t>I</a:t>
            </a:r>
            <a:r>
              <a:rPr sz="6500" spc="175" dirty="0">
                <a:latin typeface="Times New Roman"/>
                <a:cs typeface="Times New Roman"/>
              </a:rPr>
              <a:t>t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160" dirty="0">
                <a:latin typeface="Times New Roman"/>
                <a:cs typeface="Times New Roman"/>
              </a:rPr>
              <a:t>Al</a:t>
            </a:r>
            <a:r>
              <a:rPr sz="6500" spc="165" dirty="0">
                <a:latin typeface="Times New Roman"/>
                <a:cs typeface="Times New Roman"/>
              </a:rPr>
              <a:t>l</a:t>
            </a:r>
            <a:r>
              <a:rPr sz="6500" spc="-660" dirty="0">
                <a:latin typeface="Times New Roman"/>
                <a:cs typeface="Times New Roman"/>
              </a:rPr>
              <a:t> </a:t>
            </a:r>
            <a:r>
              <a:rPr sz="6500" spc="-685" dirty="0">
                <a:latin typeface="Times New Roman"/>
                <a:cs typeface="Times New Roman"/>
              </a:rPr>
              <a:t>T</a:t>
            </a:r>
            <a:r>
              <a:rPr sz="6500" spc="170" dirty="0">
                <a:latin typeface="Times New Roman"/>
                <a:cs typeface="Times New Roman"/>
              </a:rPr>
              <a:t>ogether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62268" y="2344986"/>
            <a:ext cx="13848080" cy="4360545"/>
            <a:chOff x="1162268" y="2344986"/>
            <a:chExt cx="13848080" cy="4360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268" y="3225032"/>
              <a:ext cx="5486743" cy="25863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0957" y="2344986"/>
              <a:ext cx="4509078" cy="43600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19792" y="3417304"/>
              <a:ext cx="3671406" cy="22015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27573" y="2793497"/>
            <a:ext cx="20078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student-form.jsp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93749" y="3966236"/>
            <a:ext cx="212661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lvl="0" indent="229870" algn="l" defTabSz="914400" rtl="0" eaLnBrk="1" fontAlgn="auto" latinLnBrk="0" hangingPunct="1">
              <a:lnSpc>
                <a:spcPts val="412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ontroll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35259" y="8544242"/>
            <a:ext cx="6481478" cy="117273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678206" y="2513109"/>
            <a:ext cx="4262755" cy="2493010"/>
            <a:chOff x="6678206" y="2513109"/>
            <a:chExt cx="4262755" cy="24930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8206" y="4327715"/>
              <a:ext cx="4262413" cy="3810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5446" y="2513109"/>
              <a:ext cx="2859471" cy="249296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74281" y="3235342"/>
              <a:ext cx="2021839" cy="1035050"/>
            </a:xfrm>
            <a:custGeom>
              <a:avLst/>
              <a:gdLst/>
              <a:ahLst/>
              <a:cxnLst/>
              <a:rect l="l" t="t" r="r" b="b"/>
              <a:pathLst>
                <a:path w="2021840" h="1035050">
                  <a:moveTo>
                    <a:pt x="1839948" y="0"/>
                  </a:moveTo>
                  <a:lnTo>
                    <a:pt x="181852" y="0"/>
                  </a:lnTo>
                  <a:lnTo>
                    <a:pt x="133508" y="6495"/>
                  </a:lnTo>
                  <a:lnTo>
                    <a:pt x="90067" y="24828"/>
                  </a:lnTo>
                  <a:lnTo>
                    <a:pt x="53263" y="53263"/>
                  </a:lnTo>
                  <a:lnTo>
                    <a:pt x="24828" y="90068"/>
                  </a:lnTo>
                  <a:lnTo>
                    <a:pt x="6495" y="133508"/>
                  </a:lnTo>
                  <a:lnTo>
                    <a:pt x="0" y="181852"/>
                  </a:lnTo>
                  <a:lnTo>
                    <a:pt x="0" y="852710"/>
                  </a:lnTo>
                  <a:lnTo>
                    <a:pt x="6495" y="901053"/>
                  </a:lnTo>
                  <a:lnTo>
                    <a:pt x="24828" y="944494"/>
                  </a:lnTo>
                  <a:lnTo>
                    <a:pt x="53263" y="981298"/>
                  </a:lnTo>
                  <a:lnTo>
                    <a:pt x="90067" y="1009733"/>
                  </a:lnTo>
                  <a:lnTo>
                    <a:pt x="133508" y="1028066"/>
                  </a:lnTo>
                  <a:lnTo>
                    <a:pt x="181852" y="1034562"/>
                  </a:lnTo>
                  <a:lnTo>
                    <a:pt x="1839948" y="1034562"/>
                  </a:lnTo>
                  <a:lnTo>
                    <a:pt x="1888291" y="1028066"/>
                  </a:lnTo>
                  <a:lnTo>
                    <a:pt x="1931732" y="1009733"/>
                  </a:lnTo>
                  <a:lnTo>
                    <a:pt x="1968536" y="981298"/>
                  </a:lnTo>
                  <a:lnTo>
                    <a:pt x="1996971" y="944494"/>
                  </a:lnTo>
                  <a:lnTo>
                    <a:pt x="2015304" y="901053"/>
                  </a:lnTo>
                  <a:lnTo>
                    <a:pt x="2021800" y="852710"/>
                  </a:lnTo>
                  <a:lnTo>
                    <a:pt x="2021800" y="181852"/>
                  </a:lnTo>
                  <a:lnTo>
                    <a:pt x="2015304" y="133508"/>
                  </a:lnTo>
                  <a:lnTo>
                    <a:pt x="1996971" y="90068"/>
                  </a:lnTo>
                  <a:lnTo>
                    <a:pt x="1968536" y="53263"/>
                  </a:lnTo>
                  <a:lnTo>
                    <a:pt x="1931732" y="24828"/>
                  </a:lnTo>
                  <a:lnTo>
                    <a:pt x="1888291" y="6495"/>
                  </a:lnTo>
                  <a:lnTo>
                    <a:pt x="1839948" y="0"/>
                  </a:lnTo>
                  <a:close/>
                </a:path>
              </a:pathLst>
            </a:custGeom>
            <a:solidFill>
              <a:srgbClr val="C3606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301183" y="3589284"/>
            <a:ext cx="9607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</a:t>
            </a:r>
            <a:r>
              <a:rPr kumimoji="0" sz="195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527754" y="5558307"/>
            <a:ext cx="2860040" cy="2493010"/>
            <a:chOff x="12527754" y="5558307"/>
            <a:chExt cx="2860040" cy="249301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64842" y="5741493"/>
              <a:ext cx="381098" cy="22887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27754" y="5558307"/>
              <a:ext cx="2859471" cy="249296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946590" y="6280539"/>
              <a:ext cx="2021839" cy="1035050"/>
            </a:xfrm>
            <a:custGeom>
              <a:avLst/>
              <a:gdLst/>
              <a:ahLst/>
              <a:cxnLst/>
              <a:rect l="l" t="t" r="r" b="b"/>
              <a:pathLst>
                <a:path w="2021840" h="1035050">
                  <a:moveTo>
                    <a:pt x="1839943" y="0"/>
                  </a:moveTo>
                  <a:lnTo>
                    <a:pt x="181847" y="0"/>
                  </a:lnTo>
                  <a:lnTo>
                    <a:pt x="133503" y="6495"/>
                  </a:lnTo>
                  <a:lnTo>
                    <a:pt x="90063" y="24828"/>
                  </a:lnTo>
                  <a:lnTo>
                    <a:pt x="53260" y="53263"/>
                  </a:lnTo>
                  <a:lnTo>
                    <a:pt x="24826" y="90068"/>
                  </a:lnTo>
                  <a:lnTo>
                    <a:pt x="6495" y="133508"/>
                  </a:lnTo>
                  <a:lnTo>
                    <a:pt x="0" y="181852"/>
                  </a:lnTo>
                  <a:lnTo>
                    <a:pt x="0" y="852709"/>
                  </a:lnTo>
                  <a:lnTo>
                    <a:pt x="6495" y="901052"/>
                  </a:lnTo>
                  <a:lnTo>
                    <a:pt x="24826" y="944493"/>
                  </a:lnTo>
                  <a:lnTo>
                    <a:pt x="53260" y="981298"/>
                  </a:lnTo>
                  <a:lnTo>
                    <a:pt x="90063" y="1009733"/>
                  </a:lnTo>
                  <a:lnTo>
                    <a:pt x="133503" y="1028065"/>
                  </a:lnTo>
                  <a:lnTo>
                    <a:pt x="181847" y="1034561"/>
                  </a:lnTo>
                  <a:lnTo>
                    <a:pt x="1839943" y="1034561"/>
                  </a:lnTo>
                  <a:lnTo>
                    <a:pt x="1888288" y="1028065"/>
                  </a:lnTo>
                  <a:lnTo>
                    <a:pt x="1931728" y="1009733"/>
                  </a:lnTo>
                  <a:lnTo>
                    <a:pt x="1968531" y="981298"/>
                  </a:lnTo>
                  <a:lnTo>
                    <a:pt x="1996965" y="944493"/>
                  </a:lnTo>
                  <a:lnTo>
                    <a:pt x="2015296" y="901052"/>
                  </a:lnTo>
                  <a:lnTo>
                    <a:pt x="2021791" y="852709"/>
                  </a:lnTo>
                  <a:lnTo>
                    <a:pt x="2021791" y="181852"/>
                  </a:lnTo>
                  <a:lnTo>
                    <a:pt x="2015296" y="133508"/>
                  </a:lnTo>
                  <a:lnTo>
                    <a:pt x="1996965" y="90068"/>
                  </a:lnTo>
                  <a:lnTo>
                    <a:pt x="1968531" y="53263"/>
                  </a:lnTo>
                  <a:lnTo>
                    <a:pt x="1931728" y="24828"/>
                  </a:lnTo>
                  <a:lnTo>
                    <a:pt x="1888288" y="6495"/>
                  </a:lnTo>
                  <a:lnTo>
                    <a:pt x="1839943" y="0"/>
                  </a:lnTo>
                  <a:close/>
                </a:path>
              </a:pathLst>
            </a:custGeom>
            <a:solidFill>
              <a:srgbClr val="C3606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473800" y="6625841"/>
            <a:ext cx="9607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</a:t>
            </a:r>
            <a:r>
              <a:rPr kumimoji="0" sz="195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9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73861" y="8112707"/>
            <a:ext cx="297116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student-confirmation.jsp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>
                <a:latin typeface="Times New Roman"/>
                <a:cs typeface="Times New Roman"/>
              </a:rPr>
              <a:t>Development</a:t>
            </a:r>
            <a:r>
              <a:rPr sz="6500" spc="-15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Process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434973"/>
            <a:ext cx="7016750" cy="71488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40715" marR="0" lvl="0" indent="-62865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640715" algn="l"/>
                <a:tab pos="641350" algn="l"/>
              </a:tabLst>
              <a:defRPr/>
            </a:pPr>
            <a:r>
              <a:rPr kumimoji="0" sz="3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3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7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Student</a:t>
            </a:r>
            <a:r>
              <a:rPr kumimoji="0" sz="3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7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class</a:t>
            </a:r>
            <a:endParaRPr kumimoji="0" sz="3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40715" marR="0" lvl="0" indent="-628650" algn="l" defTabSz="914400" rtl="0" eaLnBrk="1" fontAlgn="auto" latinLnBrk="0" hangingPunct="1">
              <a:lnSpc>
                <a:spcPct val="100000"/>
              </a:lnSpc>
              <a:spcBef>
                <a:spcPts val="297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640715" algn="l"/>
                <a:tab pos="641350" algn="l"/>
              </a:tabLst>
              <a:defRPr/>
            </a:pPr>
            <a:r>
              <a:rPr kumimoji="0" sz="3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 </a:t>
            </a:r>
            <a:r>
              <a:rPr kumimoji="0" sz="37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Student</a:t>
            </a:r>
            <a:r>
              <a:rPr kumimoji="0" sz="3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controller</a:t>
            </a:r>
            <a:r>
              <a:rPr kumimoji="0" sz="37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class</a:t>
            </a:r>
            <a:endParaRPr kumimoji="0" sz="3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40715" marR="0" lvl="0" indent="-628650" algn="l" defTabSz="914400" rtl="0" eaLnBrk="1" fontAlgn="auto" latinLnBrk="0" hangingPunct="1">
              <a:lnSpc>
                <a:spcPct val="100000"/>
              </a:lnSpc>
              <a:spcBef>
                <a:spcPts val="289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640715" algn="l"/>
                <a:tab pos="641350" algn="l"/>
              </a:tabLst>
              <a:defRPr/>
            </a:pPr>
            <a:r>
              <a:rPr kumimoji="0" sz="3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37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7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HTML</a:t>
            </a:r>
            <a:r>
              <a:rPr kumimoji="0" sz="37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7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endParaRPr kumimoji="0" sz="3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40715" marR="0" lvl="0" indent="-628650" algn="l" defTabSz="914400" rtl="0" eaLnBrk="1" fontAlgn="auto" latinLnBrk="0" hangingPunct="1">
              <a:lnSpc>
                <a:spcPct val="100000"/>
              </a:lnSpc>
              <a:spcBef>
                <a:spcPts val="297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640715" algn="l"/>
                <a:tab pos="641350" algn="l"/>
              </a:tabLst>
              <a:defRPr/>
            </a:pPr>
            <a:r>
              <a:rPr kumimoji="0" sz="3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 </a:t>
            </a:r>
            <a:r>
              <a:rPr kumimoji="0" sz="37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r>
              <a:rPr kumimoji="0" sz="37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processing </a:t>
            </a:r>
            <a:r>
              <a:rPr kumimoji="0" sz="37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code</a:t>
            </a:r>
            <a:endParaRPr kumimoji="0" sz="3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40715" marR="0" lvl="0" indent="-628650" algn="l" defTabSz="914400" rtl="0" eaLnBrk="1" fontAlgn="auto" latinLnBrk="0" hangingPunct="1">
              <a:lnSpc>
                <a:spcPct val="100000"/>
              </a:lnSpc>
              <a:spcBef>
                <a:spcPts val="289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640715" algn="l"/>
                <a:tab pos="641350" algn="l"/>
              </a:tabLst>
              <a:defRPr/>
            </a:pPr>
            <a:r>
              <a:rPr kumimoji="0" sz="3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37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7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confirmation</a:t>
            </a:r>
            <a:r>
              <a:rPr kumimoji="0" sz="37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7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page</a:t>
            </a:r>
            <a:endParaRPr kumimoji="0" sz="3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74992" y="1119202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11" y="0"/>
                </a:moveTo>
                <a:lnTo>
                  <a:pt x="400704" y="578"/>
                </a:lnTo>
                <a:lnTo>
                  <a:pt x="358123" y="10785"/>
                </a:lnTo>
                <a:lnTo>
                  <a:pt x="319217" y="29748"/>
                </a:lnTo>
                <a:lnTo>
                  <a:pt x="285300" y="56637"/>
                </a:lnTo>
                <a:lnTo>
                  <a:pt x="257692" y="90622"/>
                </a:lnTo>
                <a:lnTo>
                  <a:pt x="240143" y="125884"/>
                </a:lnTo>
                <a:lnTo>
                  <a:pt x="226229" y="165568"/>
                </a:lnTo>
                <a:lnTo>
                  <a:pt x="213455" y="213845"/>
                </a:lnTo>
                <a:lnTo>
                  <a:pt x="199328" y="274888"/>
                </a:lnTo>
                <a:lnTo>
                  <a:pt x="27909" y="1029115"/>
                </a:lnTo>
                <a:lnTo>
                  <a:pt x="14082" y="1091091"/>
                </a:lnTo>
                <a:lnTo>
                  <a:pt x="4640" y="1140571"/>
                </a:lnTo>
                <a:lnTo>
                  <a:pt x="0" y="1182527"/>
                </a:lnTo>
                <a:lnTo>
                  <a:pt x="580" y="1221933"/>
                </a:lnTo>
                <a:lnTo>
                  <a:pt x="10786" y="1264512"/>
                </a:lnTo>
                <a:lnTo>
                  <a:pt x="29748" y="1303419"/>
                </a:lnTo>
                <a:lnTo>
                  <a:pt x="56635" y="1337335"/>
                </a:lnTo>
                <a:lnTo>
                  <a:pt x="90619" y="1364942"/>
                </a:lnTo>
                <a:lnTo>
                  <a:pt x="125882" y="1382491"/>
                </a:lnTo>
                <a:lnTo>
                  <a:pt x="165565" y="1396407"/>
                </a:lnTo>
                <a:lnTo>
                  <a:pt x="213842" y="1409183"/>
                </a:lnTo>
                <a:lnTo>
                  <a:pt x="3197122" y="2087201"/>
                </a:lnTo>
                <a:lnTo>
                  <a:pt x="3246601" y="2096642"/>
                </a:lnTo>
                <a:lnTo>
                  <a:pt x="3288557" y="2101281"/>
                </a:lnTo>
                <a:lnTo>
                  <a:pt x="3327965" y="2100702"/>
                </a:lnTo>
                <a:lnTo>
                  <a:pt x="3370545" y="2090495"/>
                </a:lnTo>
                <a:lnTo>
                  <a:pt x="3409452" y="2071533"/>
                </a:lnTo>
                <a:lnTo>
                  <a:pt x="3443368" y="2044644"/>
                </a:lnTo>
                <a:lnTo>
                  <a:pt x="3470977" y="2010659"/>
                </a:lnTo>
                <a:lnTo>
                  <a:pt x="3488526" y="1975396"/>
                </a:lnTo>
                <a:lnTo>
                  <a:pt x="3502442" y="1935712"/>
                </a:lnTo>
                <a:lnTo>
                  <a:pt x="3515218" y="1887435"/>
                </a:lnTo>
                <a:lnTo>
                  <a:pt x="3529352" y="1826392"/>
                </a:lnTo>
                <a:lnTo>
                  <a:pt x="3700760" y="1072166"/>
                </a:lnTo>
                <a:lnTo>
                  <a:pt x="3714591" y="1010189"/>
                </a:lnTo>
                <a:lnTo>
                  <a:pt x="3724033" y="960710"/>
                </a:lnTo>
                <a:lnTo>
                  <a:pt x="3728671" y="918754"/>
                </a:lnTo>
                <a:lnTo>
                  <a:pt x="3728089" y="879348"/>
                </a:lnTo>
                <a:lnTo>
                  <a:pt x="3717883" y="836768"/>
                </a:lnTo>
                <a:lnTo>
                  <a:pt x="3698921" y="797862"/>
                </a:lnTo>
                <a:lnTo>
                  <a:pt x="3672034" y="763946"/>
                </a:lnTo>
                <a:lnTo>
                  <a:pt x="3638050" y="736338"/>
                </a:lnTo>
                <a:lnTo>
                  <a:pt x="3602787" y="718789"/>
                </a:lnTo>
                <a:lnTo>
                  <a:pt x="3563103" y="704873"/>
                </a:lnTo>
                <a:lnTo>
                  <a:pt x="3514827" y="692097"/>
                </a:lnTo>
                <a:lnTo>
                  <a:pt x="593502" y="27902"/>
                </a:lnTo>
                <a:lnTo>
                  <a:pt x="531547" y="14080"/>
                </a:lnTo>
                <a:lnTo>
                  <a:pt x="482068" y="4639"/>
                </a:lnTo>
                <a:lnTo>
                  <a:pt x="440111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 rot="720000">
            <a:off x="12438705" y="1947320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30" normalizeH="0" baseline="483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</a:t>
            </a:r>
            <a:r>
              <a:rPr kumimoji="0" sz="5175" b="1" i="0" u="none" strike="noStrike" kern="1200" cap="none" spc="-30" normalizeH="0" baseline="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5175" b="1" i="0" u="none" strike="noStrike" kern="1200" cap="none" spc="-30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-B</a:t>
            </a:r>
            <a:r>
              <a:rPr kumimoji="0" sz="5175" b="1" i="0" u="none" strike="noStrike" kern="1200" cap="none" spc="-30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y-Ste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3745" y="207188"/>
            <a:ext cx="13622655" cy="2059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085205" marR="9525" indent="-6073140">
              <a:lnSpc>
                <a:spcPct val="100200"/>
              </a:lnSpc>
              <a:spcBef>
                <a:spcPts val="110"/>
              </a:spcBef>
            </a:pPr>
            <a:r>
              <a:rPr sz="6650" spc="-125" dirty="0">
                <a:latin typeface="Arial"/>
                <a:cs typeface="Arial"/>
              </a:rPr>
              <a:t>Sprin</a:t>
            </a:r>
            <a:r>
              <a:rPr sz="6650" spc="15" dirty="0">
                <a:latin typeface="Arial"/>
                <a:cs typeface="Arial"/>
              </a:rPr>
              <a:t>g</a:t>
            </a:r>
            <a:r>
              <a:rPr sz="6650" spc="-260" dirty="0">
                <a:latin typeface="Arial"/>
                <a:cs typeface="Arial"/>
              </a:rPr>
              <a:t> </a:t>
            </a:r>
            <a:r>
              <a:rPr sz="6650" spc="-114" dirty="0">
                <a:latin typeface="Arial"/>
                <a:cs typeface="Arial"/>
              </a:rPr>
              <a:t>MV</a:t>
            </a:r>
            <a:r>
              <a:rPr sz="6650" spc="20" dirty="0">
                <a:latin typeface="Arial"/>
                <a:cs typeface="Arial"/>
              </a:rPr>
              <a:t>C</a:t>
            </a:r>
            <a:r>
              <a:rPr sz="6650" spc="-260" dirty="0">
                <a:latin typeface="Arial"/>
                <a:cs typeface="Arial"/>
              </a:rPr>
              <a:t> </a:t>
            </a:r>
            <a:r>
              <a:rPr sz="6650" spc="-120" dirty="0">
                <a:latin typeface="Arial"/>
                <a:cs typeface="Arial"/>
              </a:rPr>
              <a:t>For</a:t>
            </a:r>
            <a:r>
              <a:rPr sz="6650" spc="25" dirty="0">
                <a:latin typeface="Arial"/>
                <a:cs typeface="Arial"/>
              </a:rPr>
              <a:t>m</a:t>
            </a:r>
            <a:r>
              <a:rPr sz="6650" spc="-260" dirty="0">
                <a:latin typeface="Arial"/>
                <a:cs typeface="Arial"/>
              </a:rPr>
              <a:t> </a:t>
            </a:r>
            <a:r>
              <a:rPr sz="6650" spc="-615" dirty="0">
                <a:latin typeface="Arial"/>
                <a:cs typeface="Arial"/>
              </a:rPr>
              <a:t>T</a:t>
            </a:r>
            <a:r>
              <a:rPr sz="6650" spc="-125" dirty="0">
                <a:latin typeface="Arial"/>
                <a:cs typeface="Arial"/>
              </a:rPr>
              <a:t>a</a:t>
            </a:r>
            <a:r>
              <a:rPr sz="6650" spc="15" dirty="0">
                <a:latin typeface="Arial"/>
                <a:cs typeface="Arial"/>
              </a:rPr>
              <a:t>g</a:t>
            </a:r>
            <a:r>
              <a:rPr sz="6650" spc="-265" dirty="0">
                <a:latin typeface="Arial"/>
                <a:cs typeface="Arial"/>
              </a:rPr>
              <a:t> </a:t>
            </a:r>
            <a:r>
              <a:rPr sz="6650" spc="5" dirty="0">
                <a:latin typeface="Arial"/>
                <a:cs typeface="Arial"/>
              </a:rPr>
              <a:t>-</a:t>
            </a:r>
            <a:r>
              <a:rPr sz="6650" spc="-260" dirty="0">
                <a:latin typeface="Arial"/>
                <a:cs typeface="Arial"/>
              </a:rPr>
              <a:t> </a:t>
            </a:r>
            <a:r>
              <a:rPr sz="6650" spc="-125" dirty="0">
                <a:latin typeface="Arial"/>
                <a:cs typeface="Arial"/>
              </a:rPr>
              <a:t>Dro</a:t>
            </a:r>
            <a:r>
              <a:rPr sz="6650" spc="15" dirty="0">
                <a:latin typeface="Arial"/>
                <a:cs typeface="Arial"/>
              </a:rPr>
              <a:t>p</a:t>
            </a:r>
            <a:r>
              <a:rPr sz="6650" spc="-265" dirty="0">
                <a:latin typeface="Arial"/>
                <a:cs typeface="Arial"/>
              </a:rPr>
              <a:t> </a:t>
            </a:r>
            <a:r>
              <a:rPr sz="6650" spc="-125" dirty="0">
                <a:latin typeface="Arial"/>
                <a:cs typeface="Arial"/>
              </a:rPr>
              <a:t>Down  List</a:t>
            </a:r>
            <a:endParaRPr sz="66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9267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Review</a:t>
            </a:r>
            <a:r>
              <a:rPr spc="-100" dirty="0"/>
              <a:t> </a:t>
            </a:r>
            <a:r>
              <a:rPr spc="130" dirty="0"/>
              <a:t>HTML</a:t>
            </a:r>
            <a:r>
              <a:rPr spc="-95" dirty="0"/>
              <a:t> </a:t>
            </a:r>
            <a:r>
              <a:rPr spc="40" dirty="0"/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65318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531725"/>
            <a:ext cx="117621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5" dirty="0">
                <a:latin typeface="Palatino Linotype"/>
                <a:cs typeface="Palatino Linotype"/>
              </a:rPr>
              <a:t>HTML</a:t>
            </a:r>
            <a:r>
              <a:rPr sz="4250" spc="-15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Forms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are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get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input </a:t>
            </a:r>
            <a:r>
              <a:rPr sz="4250" dirty="0">
                <a:latin typeface="Palatino Linotype"/>
                <a:cs typeface="Palatino Linotype"/>
              </a:rPr>
              <a:t>from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user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87" y="4334946"/>
            <a:ext cx="7319148" cy="538203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9855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10" dirty="0"/>
              <a:t>R</a:t>
            </a:r>
            <a:r>
              <a:rPr spc="-50" dirty="0"/>
              <a:t>e</a:t>
            </a:r>
            <a:r>
              <a:rPr spc="-10" dirty="0"/>
              <a:t>vi</a:t>
            </a:r>
            <a:r>
              <a:rPr spc="-55" dirty="0"/>
              <a:t>e</a:t>
            </a:r>
            <a:r>
              <a:rPr spc="140" dirty="0"/>
              <a:t>w</a:t>
            </a:r>
            <a:r>
              <a:rPr spc="-75" dirty="0"/>
              <a:t> </a:t>
            </a:r>
            <a:r>
              <a:rPr spc="170" dirty="0"/>
              <a:t>o</a:t>
            </a:r>
            <a:r>
              <a:rPr spc="204" dirty="0"/>
              <a:t>f</a:t>
            </a:r>
            <a:r>
              <a:rPr spc="-75" dirty="0"/>
              <a:t> </a:t>
            </a:r>
            <a:r>
              <a:rPr spc="110" dirty="0"/>
              <a:t>HTM</a:t>
            </a:r>
            <a:r>
              <a:rPr spc="204" dirty="0"/>
              <a:t>L</a:t>
            </a:r>
            <a:r>
              <a:rPr spc="-75" dirty="0"/>
              <a:t> </a:t>
            </a:r>
            <a:r>
              <a:rPr spc="114" dirty="0"/>
              <a:t>&lt;select</a:t>
            </a:r>
            <a:r>
              <a:rPr spc="345" dirty="0"/>
              <a:t>&gt;</a:t>
            </a:r>
            <a:r>
              <a:rPr spc="-660" dirty="0"/>
              <a:t> </a:t>
            </a:r>
            <a:r>
              <a:rPr spc="-685" dirty="0"/>
              <a:t>T</a:t>
            </a:r>
            <a:r>
              <a:rPr spc="60" dirty="0"/>
              <a:t>ag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4881" y="2394346"/>
            <a:ext cx="9003036" cy="89142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53716" y="4481290"/>
            <a:ext cx="8165465" cy="55841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1811020" lvl="0" indent="0" algn="r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&lt;select</a:t>
            </a:r>
            <a:r>
              <a:rPr kumimoji="0" sz="39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name=“country”&gt;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1883410" lvl="0" indent="0" algn="r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&lt;option&gt;Brazil&lt;/option&gt;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2197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&lt;option&gt;France&lt;/option&gt;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2197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&lt;option&gt;Germany&lt;/option&gt;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2197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&lt;option&gt;India&lt;/option&gt;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8825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...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257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&lt;/select&gt;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4274" y="2406693"/>
            <a:ext cx="9066530" cy="5322570"/>
            <a:chOff x="544274" y="2406693"/>
            <a:chExt cx="9066530" cy="53225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078" y="2502541"/>
              <a:ext cx="8774601" cy="49317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274" y="2406693"/>
              <a:ext cx="9066530" cy="532242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1321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75" dirty="0"/>
              <a:t>Sprin</a:t>
            </a:r>
            <a:r>
              <a:rPr spc="325" dirty="0"/>
              <a:t>g</a:t>
            </a:r>
            <a:r>
              <a:rPr spc="-75" dirty="0"/>
              <a:t> </a:t>
            </a:r>
            <a:r>
              <a:rPr spc="-155" dirty="0"/>
              <a:t>MV</a:t>
            </a:r>
            <a:r>
              <a:rPr spc="-15" dirty="0"/>
              <a:t>C</a:t>
            </a:r>
            <a:r>
              <a:rPr spc="-660" dirty="0"/>
              <a:t> </a:t>
            </a:r>
            <a:r>
              <a:rPr spc="-685" dirty="0"/>
              <a:t>T</a:t>
            </a:r>
            <a:r>
              <a:rPr spc="60" dirty="0"/>
              <a:t>ag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3968" y="4091887"/>
            <a:ext cx="13842365" cy="28568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900" b="0" i="0" u="none" strike="noStrike" kern="1200" cap="none" spc="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Drop-Down</a:t>
            </a:r>
            <a:r>
              <a:rPr kumimoji="0" sz="5900" b="0" i="0" u="none" strike="noStrike" kern="1200" cap="none" spc="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1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List</a:t>
            </a:r>
            <a:r>
              <a:rPr kumimoji="0" sz="5900" b="0" i="0" u="none" strike="noStrike" kern="1200" cap="none" spc="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1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is</a:t>
            </a:r>
            <a:r>
              <a:rPr kumimoji="0" sz="5900" b="0" i="0" u="none" strike="noStrike" kern="1200" cap="none" spc="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-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represented</a:t>
            </a:r>
            <a:r>
              <a:rPr kumimoji="0" sz="5900" b="0" i="0" u="none" strike="noStrike" kern="1200" cap="none" spc="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1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by</a:t>
            </a:r>
            <a:r>
              <a:rPr kumimoji="0" sz="5900" b="0" i="0" u="none" strike="noStrike" kern="1200" cap="none" spc="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1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5900" b="0" i="0" u="none" strike="noStrike" kern="1200" cap="none" spc="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1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tag</a:t>
            </a:r>
            <a:endParaRPr kumimoji="0" sz="5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985" marR="0" lvl="0" indent="0" algn="ctr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900" b="1" i="0" u="none" strike="noStrike" kern="1200" cap="none" spc="1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&lt;form:select&gt;</a:t>
            </a:r>
            <a:endParaRPr kumimoji="0" sz="5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0533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5" dirty="0"/>
              <a:t>Code</a:t>
            </a:r>
            <a:r>
              <a:rPr spc="-130" dirty="0"/>
              <a:t> </a:t>
            </a:r>
            <a:r>
              <a:rPr spc="220" dirty="0"/>
              <a:t>Snippet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0931" y="0"/>
            <a:ext cx="16715105" cy="10447020"/>
            <a:chOff x="350931" y="0"/>
            <a:chExt cx="16715105" cy="10447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931" y="0"/>
              <a:ext cx="16714873" cy="104464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9767" y="1972453"/>
              <a:ext cx="15877540" cy="6191250"/>
            </a:xfrm>
            <a:custGeom>
              <a:avLst/>
              <a:gdLst/>
              <a:ahLst/>
              <a:cxnLst/>
              <a:rect l="l" t="t" r="r" b="b"/>
              <a:pathLst>
                <a:path w="15877540" h="6191250">
                  <a:moveTo>
                    <a:pt x="0" y="0"/>
                  </a:moveTo>
                  <a:lnTo>
                    <a:pt x="15877202" y="0"/>
                  </a:lnTo>
                  <a:lnTo>
                    <a:pt x="15877202" y="6190910"/>
                  </a:lnTo>
                  <a:lnTo>
                    <a:pt x="0" y="6190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9767" y="1972453"/>
            <a:ext cx="15877540" cy="61912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81089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form:select</a:t>
            </a:r>
            <a:r>
              <a:rPr kumimoji="0" sz="3950" b="1" i="0" u="none" strike="noStrike" kern="1200" cap="none" spc="-2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path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"country"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880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form:option</a:t>
            </a:r>
            <a:r>
              <a:rPr kumimoji="0" sz="3950" b="1" i="0" u="none" strike="noStrike" kern="1200" cap="none" spc="-1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"Brazil"</a:t>
            </a:r>
            <a:r>
              <a:rPr kumimoji="0" sz="3950" b="1" i="1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label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"Brazil"</a:t>
            </a:r>
            <a:r>
              <a:rPr kumimoji="0" sz="3950" b="1" i="1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88085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form:option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"France"</a:t>
            </a:r>
            <a:r>
              <a:rPr kumimoji="0" sz="3950" b="1" i="1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label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"France"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88085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form:option</a:t>
            </a:r>
            <a:r>
              <a:rPr kumimoji="0" sz="3950" b="1" i="0" u="none" strike="noStrike" kern="1200" cap="none" spc="-1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"Germany"</a:t>
            </a:r>
            <a:r>
              <a:rPr kumimoji="0" sz="3950" b="1" i="1" u="none" strike="noStrike" kern="1200" cap="none" spc="-1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label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"Germany"</a:t>
            </a:r>
            <a:r>
              <a:rPr kumimoji="0" sz="3950" b="1" i="1" u="none" strike="noStrike" kern="1200" cap="none" spc="-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88085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form:option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"India" 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label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"India"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1089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form:select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0824" y="6816546"/>
            <a:ext cx="6607128" cy="370669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2257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60" dirty="0"/>
              <a:t>Pullin</a:t>
            </a:r>
            <a:r>
              <a:rPr spc="350" dirty="0"/>
              <a:t>g</a:t>
            </a:r>
            <a:r>
              <a:rPr spc="-75" dirty="0"/>
              <a:t> </a:t>
            </a:r>
            <a:r>
              <a:rPr spc="65" dirty="0"/>
              <a:t>I</a:t>
            </a:r>
            <a:r>
              <a:rPr spc="175" dirty="0"/>
              <a:t>t</a:t>
            </a:r>
            <a:r>
              <a:rPr spc="-430" dirty="0"/>
              <a:t> </a:t>
            </a:r>
            <a:r>
              <a:rPr spc="160" dirty="0"/>
              <a:t>Al</a:t>
            </a:r>
            <a:r>
              <a:rPr spc="165" dirty="0"/>
              <a:t>l</a:t>
            </a:r>
            <a:r>
              <a:rPr spc="-660" dirty="0"/>
              <a:t> </a:t>
            </a:r>
            <a:r>
              <a:rPr spc="-685" dirty="0"/>
              <a:t>T</a:t>
            </a:r>
            <a:r>
              <a:rPr spc="170" dirty="0"/>
              <a:t>ogether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6322" y="2427016"/>
            <a:ext cx="20078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student-form.jsp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67536" y="1818642"/>
            <a:ext cx="4509135" cy="4360545"/>
            <a:chOff x="11767536" y="1818642"/>
            <a:chExt cx="4509135" cy="43605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67536" y="1818642"/>
              <a:ext cx="4509078" cy="43600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86372" y="2890960"/>
              <a:ext cx="3671406" cy="220151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960726" y="3442692"/>
            <a:ext cx="212661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lvl="0" indent="229870" algn="l" defTabSz="914400" rtl="0" eaLnBrk="1" fontAlgn="auto" latinLnBrk="0" hangingPunct="1">
              <a:lnSpc>
                <a:spcPts val="412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ontroll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49590" y="1825565"/>
            <a:ext cx="5797550" cy="2493010"/>
            <a:chOff x="5949590" y="1825565"/>
            <a:chExt cx="5797550" cy="24930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9590" y="3801371"/>
              <a:ext cx="5797036" cy="381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9285" y="1825565"/>
              <a:ext cx="2859471" cy="249296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28121" y="2547797"/>
              <a:ext cx="2021839" cy="1035050"/>
            </a:xfrm>
            <a:custGeom>
              <a:avLst/>
              <a:gdLst/>
              <a:ahLst/>
              <a:cxnLst/>
              <a:rect l="l" t="t" r="r" b="b"/>
              <a:pathLst>
                <a:path w="2021840" h="1035050">
                  <a:moveTo>
                    <a:pt x="1839947" y="0"/>
                  </a:moveTo>
                  <a:lnTo>
                    <a:pt x="181852" y="0"/>
                  </a:lnTo>
                  <a:lnTo>
                    <a:pt x="133508" y="6495"/>
                  </a:lnTo>
                  <a:lnTo>
                    <a:pt x="90067" y="24828"/>
                  </a:lnTo>
                  <a:lnTo>
                    <a:pt x="53263" y="53263"/>
                  </a:lnTo>
                  <a:lnTo>
                    <a:pt x="24828" y="90067"/>
                  </a:lnTo>
                  <a:lnTo>
                    <a:pt x="6495" y="133508"/>
                  </a:lnTo>
                  <a:lnTo>
                    <a:pt x="0" y="181852"/>
                  </a:lnTo>
                  <a:lnTo>
                    <a:pt x="0" y="852709"/>
                  </a:lnTo>
                  <a:lnTo>
                    <a:pt x="6495" y="901052"/>
                  </a:lnTo>
                  <a:lnTo>
                    <a:pt x="24828" y="944493"/>
                  </a:lnTo>
                  <a:lnTo>
                    <a:pt x="53263" y="981298"/>
                  </a:lnTo>
                  <a:lnTo>
                    <a:pt x="90067" y="1009733"/>
                  </a:lnTo>
                  <a:lnTo>
                    <a:pt x="133508" y="1028065"/>
                  </a:lnTo>
                  <a:lnTo>
                    <a:pt x="181852" y="1034561"/>
                  </a:lnTo>
                  <a:lnTo>
                    <a:pt x="1839947" y="1034561"/>
                  </a:lnTo>
                  <a:lnTo>
                    <a:pt x="1888290" y="1028065"/>
                  </a:lnTo>
                  <a:lnTo>
                    <a:pt x="1931731" y="1009733"/>
                  </a:lnTo>
                  <a:lnTo>
                    <a:pt x="1968536" y="981298"/>
                  </a:lnTo>
                  <a:lnTo>
                    <a:pt x="1996971" y="944493"/>
                  </a:lnTo>
                  <a:lnTo>
                    <a:pt x="2015303" y="901052"/>
                  </a:lnTo>
                  <a:lnTo>
                    <a:pt x="2021799" y="852709"/>
                  </a:lnTo>
                  <a:lnTo>
                    <a:pt x="2021799" y="181852"/>
                  </a:lnTo>
                  <a:lnTo>
                    <a:pt x="2015303" y="133508"/>
                  </a:lnTo>
                  <a:lnTo>
                    <a:pt x="1996971" y="90067"/>
                  </a:lnTo>
                  <a:lnTo>
                    <a:pt x="1968536" y="53263"/>
                  </a:lnTo>
                  <a:lnTo>
                    <a:pt x="1931731" y="24828"/>
                  </a:lnTo>
                  <a:lnTo>
                    <a:pt x="1888290" y="6495"/>
                  </a:lnTo>
                  <a:lnTo>
                    <a:pt x="1839947" y="0"/>
                  </a:lnTo>
                  <a:close/>
                </a:path>
              </a:pathLst>
            </a:custGeom>
            <a:solidFill>
              <a:srgbClr val="C3606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58246" y="2898206"/>
            <a:ext cx="9607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</a:t>
            </a:r>
            <a:r>
              <a:rPr kumimoji="0" sz="195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831422" y="5254018"/>
            <a:ext cx="3168015" cy="2809875"/>
            <a:chOff x="13831422" y="5254018"/>
            <a:chExt cx="3168015" cy="280987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31422" y="5254018"/>
              <a:ext cx="381098" cy="28094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9758" y="5391328"/>
              <a:ext cx="2859471" cy="249296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558593" y="6113561"/>
              <a:ext cx="2021839" cy="1035050"/>
            </a:xfrm>
            <a:custGeom>
              <a:avLst/>
              <a:gdLst/>
              <a:ahLst/>
              <a:cxnLst/>
              <a:rect l="l" t="t" r="r" b="b"/>
              <a:pathLst>
                <a:path w="2021840" h="1035050">
                  <a:moveTo>
                    <a:pt x="1839954" y="0"/>
                  </a:moveTo>
                  <a:lnTo>
                    <a:pt x="181858" y="0"/>
                  </a:lnTo>
                  <a:lnTo>
                    <a:pt x="133513" y="6495"/>
                  </a:lnTo>
                  <a:lnTo>
                    <a:pt x="90071" y="24828"/>
                  </a:lnTo>
                  <a:lnTo>
                    <a:pt x="53265" y="53263"/>
                  </a:lnTo>
                  <a:lnTo>
                    <a:pt x="24829" y="90067"/>
                  </a:lnTo>
                  <a:lnTo>
                    <a:pt x="6496" y="133508"/>
                  </a:lnTo>
                  <a:lnTo>
                    <a:pt x="0" y="181852"/>
                  </a:lnTo>
                  <a:lnTo>
                    <a:pt x="0" y="852709"/>
                  </a:lnTo>
                  <a:lnTo>
                    <a:pt x="6496" y="901052"/>
                  </a:lnTo>
                  <a:lnTo>
                    <a:pt x="24829" y="944493"/>
                  </a:lnTo>
                  <a:lnTo>
                    <a:pt x="53265" y="981297"/>
                  </a:lnTo>
                  <a:lnTo>
                    <a:pt x="90071" y="1009732"/>
                  </a:lnTo>
                  <a:lnTo>
                    <a:pt x="133513" y="1028065"/>
                  </a:lnTo>
                  <a:lnTo>
                    <a:pt x="181858" y="1034561"/>
                  </a:lnTo>
                  <a:lnTo>
                    <a:pt x="1839954" y="1034561"/>
                  </a:lnTo>
                  <a:lnTo>
                    <a:pt x="1888298" y="1028065"/>
                  </a:lnTo>
                  <a:lnTo>
                    <a:pt x="1931738" y="1009732"/>
                  </a:lnTo>
                  <a:lnTo>
                    <a:pt x="1968542" y="981297"/>
                  </a:lnTo>
                  <a:lnTo>
                    <a:pt x="1996975" y="944493"/>
                  </a:lnTo>
                  <a:lnTo>
                    <a:pt x="2015306" y="901052"/>
                  </a:lnTo>
                  <a:lnTo>
                    <a:pt x="2021802" y="852709"/>
                  </a:lnTo>
                  <a:lnTo>
                    <a:pt x="2021802" y="181852"/>
                  </a:lnTo>
                  <a:lnTo>
                    <a:pt x="2015306" y="133508"/>
                  </a:lnTo>
                  <a:lnTo>
                    <a:pt x="1996975" y="90067"/>
                  </a:lnTo>
                  <a:lnTo>
                    <a:pt x="1968542" y="53263"/>
                  </a:lnTo>
                  <a:lnTo>
                    <a:pt x="1931738" y="24828"/>
                  </a:lnTo>
                  <a:lnTo>
                    <a:pt x="1888298" y="6495"/>
                  </a:lnTo>
                  <a:lnTo>
                    <a:pt x="1839954" y="0"/>
                  </a:lnTo>
                  <a:close/>
                </a:path>
              </a:pathLst>
            </a:custGeom>
            <a:solidFill>
              <a:srgbClr val="C3606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086316" y="6458306"/>
            <a:ext cx="9607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</a:t>
            </a:r>
            <a:r>
              <a:rPr kumimoji="0" sz="195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01424" y="1795613"/>
            <a:ext cx="4509135" cy="4360545"/>
            <a:chOff x="1601424" y="1795613"/>
            <a:chExt cx="4509135" cy="436054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1424" y="1795613"/>
              <a:ext cx="4509078" cy="436009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020259" y="2867931"/>
              <a:ext cx="3671570" cy="2201545"/>
            </a:xfrm>
            <a:custGeom>
              <a:avLst/>
              <a:gdLst/>
              <a:ahLst/>
              <a:cxnLst/>
              <a:rect l="l" t="t" r="r" b="b"/>
              <a:pathLst>
                <a:path w="3671570" h="2201545">
                  <a:moveTo>
                    <a:pt x="3341179" y="0"/>
                  </a:moveTo>
                  <a:lnTo>
                    <a:pt x="330226" y="0"/>
                  </a:lnTo>
                  <a:lnTo>
                    <a:pt x="281428" y="3580"/>
                  </a:lnTo>
                  <a:lnTo>
                    <a:pt x="234852" y="13981"/>
                  </a:lnTo>
                  <a:lnTo>
                    <a:pt x="191011" y="30692"/>
                  </a:lnTo>
                  <a:lnTo>
                    <a:pt x="150414" y="53201"/>
                  </a:lnTo>
                  <a:lnTo>
                    <a:pt x="113573" y="80999"/>
                  </a:lnTo>
                  <a:lnTo>
                    <a:pt x="80999" y="113573"/>
                  </a:lnTo>
                  <a:lnTo>
                    <a:pt x="53201" y="150414"/>
                  </a:lnTo>
                  <a:lnTo>
                    <a:pt x="30692" y="191011"/>
                  </a:lnTo>
                  <a:lnTo>
                    <a:pt x="13981" y="234852"/>
                  </a:lnTo>
                  <a:lnTo>
                    <a:pt x="3580" y="281428"/>
                  </a:lnTo>
                  <a:lnTo>
                    <a:pt x="0" y="330226"/>
                  </a:lnTo>
                  <a:lnTo>
                    <a:pt x="0" y="1871285"/>
                  </a:lnTo>
                  <a:lnTo>
                    <a:pt x="3580" y="1920084"/>
                  </a:lnTo>
                  <a:lnTo>
                    <a:pt x="13981" y="1966659"/>
                  </a:lnTo>
                  <a:lnTo>
                    <a:pt x="30692" y="2010501"/>
                  </a:lnTo>
                  <a:lnTo>
                    <a:pt x="53201" y="2051097"/>
                  </a:lnTo>
                  <a:lnTo>
                    <a:pt x="80999" y="2087939"/>
                  </a:lnTo>
                  <a:lnTo>
                    <a:pt x="113573" y="2120513"/>
                  </a:lnTo>
                  <a:lnTo>
                    <a:pt x="150414" y="2148311"/>
                  </a:lnTo>
                  <a:lnTo>
                    <a:pt x="191011" y="2170820"/>
                  </a:lnTo>
                  <a:lnTo>
                    <a:pt x="234852" y="2187531"/>
                  </a:lnTo>
                  <a:lnTo>
                    <a:pt x="281428" y="2197932"/>
                  </a:lnTo>
                  <a:lnTo>
                    <a:pt x="330226" y="2201513"/>
                  </a:lnTo>
                  <a:lnTo>
                    <a:pt x="3341179" y="2201513"/>
                  </a:lnTo>
                  <a:lnTo>
                    <a:pt x="3389978" y="2197932"/>
                  </a:lnTo>
                  <a:lnTo>
                    <a:pt x="3436554" y="2187531"/>
                  </a:lnTo>
                  <a:lnTo>
                    <a:pt x="3480395" y="2170820"/>
                  </a:lnTo>
                  <a:lnTo>
                    <a:pt x="3520992" y="2148311"/>
                  </a:lnTo>
                  <a:lnTo>
                    <a:pt x="3557833" y="2120513"/>
                  </a:lnTo>
                  <a:lnTo>
                    <a:pt x="3590408" y="2087939"/>
                  </a:lnTo>
                  <a:lnTo>
                    <a:pt x="3618205" y="2051097"/>
                  </a:lnTo>
                  <a:lnTo>
                    <a:pt x="3640715" y="2010501"/>
                  </a:lnTo>
                  <a:lnTo>
                    <a:pt x="3657426" y="1966659"/>
                  </a:lnTo>
                  <a:lnTo>
                    <a:pt x="3667827" y="1920084"/>
                  </a:lnTo>
                  <a:lnTo>
                    <a:pt x="3671407" y="1871285"/>
                  </a:lnTo>
                  <a:lnTo>
                    <a:pt x="3671407" y="330226"/>
                  </a:lnTo>
                  <a:lnTo>
                    <a:pt x="3667827" y="281428"/>
                  </a:lnTo>
                  <a:lnTo>
                    <a:pt x="3657426" y="234852"/>
                  </a:lnTo>
                  <a:lnTo>
                    <a:pt x="3640715" y="191011"/>
                  </a:lnTo>
                  <a:lnTo>
                    <a:pt x="3618205" y="150414"/>
                  </a:lnTo>
                  <a:lnTo>
                    <a:pt x="3590408" y="113573"/>
                  </a:lnTo>
                  <a:lnTo>
                    <a:pt x="3557833" y="80999"/>
                  </a:lnTo>
                  <a:lnTo>
                    <a:pt x="3520992" y="53201"/>
                  </a:lnTo>
                  <a:lnTo>
                    <a:pt x="3480395" y="30692"/>
                  </a:lnTo>
                  <a:lnTo>
                    <a:pt x="3436554" y="13981"/>
                  </a:lnTo>
                  <a:lnTo>
                    <a:pt x="3389978" y="3580"/>
                  </a:lnTo>
                  <a:lnTo>
                    <a:pt x="3341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44798" y="3421750"/>
            <a:ext cx="161353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26390" marR="5080" lvl="0" indent="-314325" algn="l" defTabSz="914400" rtl="0" eaLnBrk="1" fontAlgn="auto" latinLnBrk="0" hangingPunct="1">
              <a:lnSpc>
                <a:spcPts val="412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ud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 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31420" y="8175532"/>
            <a:ext cx="297116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student-confirmation.jsp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902515" y="7848862"/>
            <a:ext cx="6239510" cy="2684145"/>
            <a:chOff x="10902515" y="7848862"/>
            <a:chExt cx="6239510" cy="268414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02515" y="7848862"/>
              <a:ext cx="6239113" cy="268403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321351" y="8606920"/>
              <a:ext cx="5401945" cy="1154430"/>
            </a:xfrm>
            <a:custGeom>
              <a:avLst/>
              <a:gdLst/>
              <a:ahLst/>
              <a:cxnLst/>
              <a:rect l="l" t="t" r="r" b="b"/>
              <a:pathLst>
                <a:path w="5401944" h="1154429">
                  <a:moveTo>
                    <a:pt x="5071217" y="0"/>
                  </a:moveTo>
                  <a:lnTo>
                    <a:pt x="330230" y="0"/>
                  </a:lnTo>
                  <a:lnTo>
                    <a:pt x="281431" y="3580"/>
                  </a:lnTo>
                  <a:lnTo>
                    <a:pt x="234855" y="13981"/>
                  </a:lnTo>
                  <a:lnTo>
                    <a:pt x="191013" y="30691"/>
                  </a:lnTo>
                  <a:lnTo>
                    <a:pt x="150416" y="53201"/>
                  </a:lnTo>
                  <a:lnTo>
                    <a:pt x="113574" y="80998"/>
                  </a:lnTo>
                  <a:lnTo>
                    <a:pt x="80999" y="113573"/>
                  </a:lnTo>
                  <a:lnTo>
                    <a:pt x="53202" y="150414"/>
                  </a:lnTo>
                  <a:lnTo>
                    <a:pt x="30692" y="191011"/>
                  </a:lnTo>
                  <a:lnTo>
                    <a:pt x="13981" y="234852"/>
                  </a:lnTo>
                  <a:lnTo>
                    <a:pt x="3580" y="281427"/>
                  </a:lnTo>
                  <a:lnTo>
                    <a:pt x="0" y="330226"/>
                  </a:lnTo>
                  <a:lnTo>
                    <a:pt x="0" y="823746"/>
                  </a:lnTo>
                  <a:lnTo>
                    <a:pt x="3580" y="872545"/>
                  </a:lnTo>
                  <a:lnTo>
                    <a:pt x="13981" y="919120"/>
                  </a:lnTo>
                  <a:lnTo>
                    <a:pt x="30692" y="962962"/>
                  </a:lnTo>
                  <a:lnTo>
                    <a:pt x="53202" y="1003559"/>
                  </a:lnTo>
                  <a:lnTo>
                    <a:pt x="80999" y="1040400"/>
                  </a:lnTo>
                  <a:lnTo>
                    <a:pt x="113574" y="1072975"/>
                  </a:lnTo>
                  <a:lnTo>
                    <a:pt x="150416" y="1100772"/>
                  </a:lnTo>
                  <a:lnTo>
                    <a:pt x="191013" y="1123282"/>
                  </a:lnTo>
                  <a:lnTo>
                    <a:pt x="234855" y="1139992"/>
                  </a:lnTo>
                  <a:lnTo>
                    <a:pt x="281431" y="1150393"/>
                  </a:lnTo>
                  <a:lnTo>
                    <a:pt x="330230" y="1153974"/>
                  </a:lnTo>
                  <a:lnTo>
                    <a:pt x="5071217" y="1153974"/>
                  </a:lnTo>
                  <a:lnTo>
                    <a:pt x="5120016" y="1150393"/>
                  </a:lnTo>
                  <a:lnTo>
                    <a:pt x="5166592" y="1139992"/>
                  </a:lnTo>
                  <a:lnTo>
                    <a:pt x="5210434" y="1123282"/>
                  </a:lnTo>
                  <a:lnTo>
                    <a:pt x="5251031" y="1100772"/>
                  </a:lnTo>
                  <a:lnTo>
                    <a:pt x="5287873" y="1072975"/>
                  </a:lnTo>
                  <a:lnTo>
                    <a:pt x="5320448" y="1040400"/>
                  </a:lnTo>
                  <a:lnTo>
                    <a:pt x="5348245" y="1003559"/>
                  </a:lnTo>
                  <a:lnTo>
                    <a:pt x="5370755" y="962962"/>
                  </a:lnTo>
                  <a:lnTo>
                    <a:pt x="5387466" y="919120"/>
                  </a:lnTo>
                  <a:lnTo>
                    <a:pt x="5397867" y="872545"/>
                  </a:lnTo>
                  <a:lnTo>
                    <a:pt x="5401448" y="823746"/>
                  </a:lnTo>
                  <a:lnTo>
                    <a:pt x="5401448" y="330226"/>
                  </a:lnTo>
                  <a:lnTo>
                    <a:pt x="5397867" y="281427"/>
                  </a:lnTo>
                  <a:lnTo>
                    <a:pt x="5387466" y="234852"/>
                  </a:lnTo>
                  <a:lnTo>
                    <a:pt x="5370755" y="191011"/>
                  </a:lnTo>
                  <a:lnTo>
                    <a:pt x="5348245" y="150414"/>
                  </a:lnTo>
                  <a:lnTo>
                    <a:pt x="5320448" y="113573"/>
                  </a:lnTo>
                  <a:lnTo>
                    <a:pt x="5287873" y="80998"/>
                  </a:lnTo>
                  <a:lnTo>
                    <a:pt x="5251031" y="53201"/>
                  </a:lnTo>
                  <a:lnTo>
                    <a:pt x="5210434" y="30691"/>
                  </a:lnTo>
                  <a:lnTo>
                    <a:pt x="5166592" y="13981"/>
                  </a:lnTo>
                  <a:lnTo>
                    <a:pt x="5120016" y="3580"/>
                  </a:lnTo>
                  <a:lnTo>
                    <a:pt x="50712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102114" y="8898023"/>
            <a:ext cx="3837304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confirmation</a:t>
            </a:r>
            <a:r>
              <a:rPr kumimoji="0" sz="345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9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90" dirty="0"/>
              <a:t>Development</a:t>
            </a:r>
            <a:r>
              <a:rPr spc="-155" dirty="0"/>
              <a:t> </a:t>
            </a:r>
            <a:r>
              <a:rPr spc="12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3212332"/>
            <a:ext cx="14649450" cy="4406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Update</a:t>
            </a:r>
            <a:r>
              <a:rPr kumimoji="0" sz="42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HTML</a:t>
            </a:r>
            <a:r>
              <a:rPr kumimoji="0" sz="425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Update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Student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class -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add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getter/setter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for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new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property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Update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confirmation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page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96768" y="1234346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13" y="0"/>
                </a:moveTo>
                <a:lnTo>
                  <a:pt x="400710" y="579"/>
                </a:lnTo>
                <a:lnTo>
                  <a:pt x="358129" y="10786"/>
                </a:lnTo>
                <a:lnTo>
                  <a:pt x="319223" y="29748"/>
                </a:lnTo>
                <a:lnTo>
                  <a:pt x="285306" y="56637"/>
                </a:lnTo>
                <a:lnTo>
                  <a:pt x="257698" y="90621"/>
                </a:lnTo>
                <a:lnTo>
                  <a:pt x="240149" y="125884"/>
                </a:lnTo>
                <a:lnTo>
                  <a:pt x="226233" y="165568"/>
                </a:lnTo>
                <a:lnTo>
                  <a:pt x="213457" y="213846"/>
                </a:lnTo>
                <a:lnTo>
                  <a:pt x="199323" y="274889"/>
                </a:lnTo>
                <a:lnTo>
                  <a:pt x="27904" y="1029114"/>
                </a:lnTo>
                <a:lnTo>
                  <a:pt x="14079" y="1091091"/>
                </a:lnTo>
                <a:lnTo>
                  <a:pt x="4639" y="1140571"/>
                </a:lnTo>
                <a:lnTo>
                  <a:pt x="0" y="1182527"/>
                </a:lnTo>
                <a:lnTo>
                  <a:pt x="575" y="1221933"/>
                </a:lnTo>
                <a:lnTo>
                  <a:pt x="10783" y="1264513"/>
                </a:lnTo>
                <a:lnTo>
                  <a:pt x="29748" y="1303419"/>
                </a:lnTo>
                <a:lnTo>
                  <a:pt x="56639" y="1337335"/>
                </a:lnTo>
                <a:lnTo>
                  <a:pt x="90625" y="1364942"/>
                </a:lnTo>
                <a:lnTo>
                  <a:pt x="125888" y="1382492"/>
                </a:lnTo>
                <a:lnTo>
                  <a:pt x="165572" y="1396407"/>
                </a:lnTo>
                <a:lnTo>
                  <a:pt x="213848" y="1409183"/>
                </a:lnTo>
                <a:lnTo>
                  <a:pt x="3197128" y="2087201"/>
                </a:lnTo>
                <a:lnTo>
                  <a:pt x="3246607" y="2096642"/>
                </a:lnTo>
                <a:lnTo>
                  <a:pt x="3288563" y="2101281"/>
                </a:lnTo>
                <a:lnTo>
                  <a:pt x="3327971" y="2100702"/>
                </a:lnTo>
                <a:lnTo>
                  <a:pt x="3370545" y="2090495"/>
                </a:lnTo>
                <a:lnTo>
                  <a:pt x="3409449" y="2071532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7"/>
                </a:lnTo>
                <a:lnTo>
                  <a:pt x="3502437" y="1935713"/>
                </a:lnTo>
                <a:lnTo>
                  <a:pt x="3515214" y="1887435"/>
                </a:lnTo>
                <a:lnTo>
                  <a:pt x="3529347" y="1826393"/>
                </a:lnTo>
                <a:lnTo>
                  <a:pt x="3700766" y="1072166"/>
                </a:lnTo>
                <a:lnTo>
                  <a:pt x="3714591" y="1010189"/>
                </a:lnTo>
                <a:lnTo>
                  <a:pt x="3724031" y="960710"/>
                </a:lnTo>
                <a:lnTo>
                  <a:pt x="3728671" y="918754"/>
                </a:lnTo>
                <a:lnTo>
                  <a:pt x="3728095" y="879348"/>
                </a:lnTo>
                <a:lnTo>
                  <a:pt x="3717887" y="836769"/>
                </a:lnTo>
                <a:lnTo>
                  <a:pt x="3698922" y="797863"/>
                </a:lnTo>
                <a:lnTo>
                  <a:pt x="3672031" y="763947"/>
                </a:lnTo>
                <a:lnTo>
                  <a:pt x="3638046" y="736339"/>
                </a:lnTo>
                <a:lnTo>
                  <a:pt x="3602787" y="718789"/>
                </a:lnTo>
                <a:lnTo>
                  <a:pt x="3563103" y="704873"/>
                </a:lnTo>
                <a:lnTo>
                  <a:pt x="3514824" y="692098"/>
                </a:lnTo>
                <a:lnTo>
                  <a:pt x="593498" y="27903"/>
                </a:lnTo>
                <a:lnTo>
                  <a:pt x="531547" y="14080"/>
                </a:lnTo>
                <a:lnTo>
                  <a:pt x="482068" y="4638"/>
                </a:lnTo>
                <a:lnTo>
                  <a:pt x="440113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 rot="720000">
            <a:off x="13060478" y="2062464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30" normalizeH="0" baseline="483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</a:t>
            </a:r>
            <a:r>
              <a:rPr kumimoji="0" sz="5175" b="1" i="0" u="none" strike="noStrike" kern="1200" cap="none" spc="-30" normalizeH="0" baseline="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5175" b="1" i="0" u="none" strike="noStrike" kern="1200" cap="none" spc="-30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-B</a:t>
            </a:r>
            <a:r>
              <a:rPr kumimoji="0" sz="5175" b="1" i="0" u="none" strike="noStrike" kern="1200" cap="none" spc="-30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y-Ste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sp>
          <p:nvSpPr>
            <p:cNvPr id="4" name="object 4"/>
            <p:cNvSpPr/>
            <p:nvPr/>
          </p:nvSpPr>
          <p:spPr>
            <a:xfrm>
              <a:off x="2984202" y="10056959"/>
              <a:ext cx="14135735" cy="635"/>
            </a:xfrm>
            <a:custGeom>
              <a:avLst/>
              <a:gdLst/>
              <a:ahLst/>
              <a:cxnLst/>
              <a:rect l="l" t="t" r="r" b="b"/>
              <a:pathLst>
                <a:path w="14135735" h="634">
                  <a:moveTo>
                    <a:pt x="0" y="0"/>
                  </a:moveTo>
                  <a:lnTo>
                    <a:pt x="14135695" y="0"/>
                  </a:lnTo>
                  <a:lnTo>
                    <a:pt x="0" y="104"/>
                  </a:lnTo>
                  <a:close/>
                </a:path>
              </a:pathLst>
            </a:custGeom>
            <a:ln w="10470">
              <a:solidFill>
                <a:srgbClr val="7996B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6434" y="720261"/>
            <a:ext cx="14827250" cy="1043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50" spc="-125" dirty="0">
                <a:latin typeface="Arial"/>
                <a:cs typeface="Arial"/>
              </a:rPr>
              <a:t>Sprin</a:t>
            </a:r>
            <a:r>
              <a:rPr sz="6650" spc="15" dirty="0">
                <a:latin typeface="Arial"/>
                <a:cs typeface="Arial"/>
              </a:rPr>
              <a:t>g</a:t>
            </a:r>
            <a:r>
              <a:rPr sz="6650" spc="-260" dirty="0">
                <a:latin typeface="Arial"/>
                <a:cs typeface="Arial"/>
              </a:rPr>
              <a:t> </a:t>
            </a:r>
            <a:r>
              <a:rPr sz="6650" spc="-114" dirty="0">
                <a:latin typeface="Arial"/>
                <a:cs typeface="Arial"/>
              </a:rPr>
              <a:t>MV</a:t>
            </a:r>
            <a:r>
              <a:rPr sz="6650" spc="20" dirty="0">
                <a:latin typeface="Arial"/>
                <a:cs typeface="Arial"/>
              </a:rPr>
              <a:t>C</a:t>
            </a:r>
            <a:r>
              <a:rPr sz="6650" spc="-260" dirty="0">
                <a:latin typeface="Arial"/>
                <a:cs typeface="Arial"/>
              </a:rPr>
              <a:t> </a:t>
            </a:r>
            <a:r>
              <a:rPr sz="6650" spc="-120" dirty="0">
                <a:latin typeface="Arial"/>
                <a:cs typeface="Arial"/>
              </a:rPr>
              <a:t>For</a:t>
            </a:r>
            <a:r>
              <a:rPr sz="6650" spc="25" dirty="0">
                <a:latin typeface="Arial"/>
                <a:cs typeface="Arial"/>
              </a:rPr>
              <a:t>m</a:t>
            </a:r>
            <a:r>
              <a:rPr sz="6650" spc="-260" dirty="0">
                <a:latin typeface="Arial"/>
                <a:cs typeface="Arial"/>
              </a:rPr>
              <a:t> </a:t>
            </a:r>
            <a:r>
              <a:rPr sz="6650" spc="-615" dirty="0">
                <a:latin typeface="Arial"/>
                <a:cs typeface="Arial"/>
              </a:rPr>
              <a:t>T</a:t>
            </a:r>
            <a:r>
              <a:rPr sz="6650" spc="-125" dirty="0">
                <a:latin typeface="Arial"/>
                <a:cs typeface="Arial"/>
              </a:rPr>
              <a:t>a</a:t>
            </a:r>
            <a:r>
              <a:rPr sz="6650" spc="15" dirty="0">
                <a:latin typeface="Arial"/>
                <a:cs typeface="Arial"/>
              </a:rPr>
              <a:t>g</a:t>
            </a:r>
            <a:r>
              <a:rPr sz="6650" spc="-265" dirty="0">
                <a:latin typeface="Arial"/>
                <a:cs typeface="Arial"/>
              </a:rPr>
              <a:t> </a:t>
            </a:r>
            <a:r>
              <a:rPr sz="6650" spc="5" dirty="0">
                <a:latin typeface="Arial"/>
                <a:cs typeface="Arial"/>
              </a:rPr>
              <a:t>-</a:t>
            </a:r>
            <a:r>
              <a:rPr sz="6650" spc="-260" dirty="0">
                <a:latin typeface="Arial"/>
                <a:cs typeface="Arial"/>
              </a:rPr>
              <a:t> </a:t>
            </a:r>
            <a:r>
              <a:rPr sz="6650" spc="-125" dirty="0">
                <a:latin typeface="Arial"/>
                <a:cs typeface="Arial"/>
              </a:rPr>
              <a:t>Radi</a:t>
            </a:r>
            <a:r>
              <a:rPr sz="6650" spc="15" dirty="0">
                <a:latin typeface="Arial"/>
                <a:cs typeface="Arial"/>
              </a:rPr>
              <a:t>o</a:t>
            </a:r>
            <a:r>
              <a:rPr sz="6650" spc="-265" dirty="0">
                <a:latin typeface="Arial"/>
                <a:cs typeface="Arial"/>
              </a:rPr>
              <a:t> </a:t>
            </a:r>
            <a:r>
              <a:rPr sz="6650" spc="-120" dirty="0">
                <a:latin typeface="Arial"/>
                <a:cs typeface="Arial"/>
              </a:rPr>
              <a:t>Buttons</a:t>
            </a:r>
            <a:endParaRPr sz="66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4129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0" dirty="0"/>
              <a:t>Radio</a:t>
            </a:r>
            <a:r>
              <a:rPr spc="-100" dirty="0"/>
              <a:t> </a:t>
            </a:r>
            <a:r>
              <a:rPr spc="200" dirty="0"/>
              <a:t>Button</a:t>
            </a:r>
            <a:r>
              <a:rPr spc="-100" dirty="0"/>
              <a:t> </a:t>
            </a:r>
            <a:r>
              <a:rPr spc="305" dirty="0"/>
              <a:t>Demo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204090" y="2433031"/>
            <a:ext cx="13696315" cy="7926705"/>
            <a:chOff x="3204090" y="2433031"/>
            <a:chExt cx="13696315" cy="79267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0683" y="2523483"/>
              <a:ext cx="13402733" cy="75390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4090" y="2433031"/>
              <a:ext cx="13695918" cy="79264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1321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75" dirty="0"/>
              <a:t>Sprin</a:t>
            </a:r>
            <a:r>
              <a:rPr spc="325" dirty="0"/>
              <a:t>g</a:t>
            </a:r>
            <a:r>
              <a:rPr spc="-75" dirty="0"/>
              <a:t> </a:t>
            </a:r>
            <a:r>
              <a:rPr spc="-155" dirty="0"/>
              <a:t>MV</a:t>
            </a:r>
            <a:r>
              <a:rPr spc="-15" dirty="0"/>
              <a:t>C</a:t>
            </a:r>
            <a:r>
              <a:rPr spc="-660" dirty="0"/>
              <a:t> </a:t>
            </a:r>
            <a:r>
              <a:rPr spc="-685" dirty="0"/>
              <a:t>T</a:t>
            </a:r>
            <a:r>
              <a:rPr spc="60" dirty="0"/>
              <a:t>ag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502" y="4091887"/>
            <a:ext cx="13513435" cy="28568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900" b="0" i="0" u="none" strike="noStrike" kern="1200" cap="none" spc="2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5900" b="0" i="0" u="none" strike="noStrike" kern="1200" cap="none" spc="-32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1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Radio</a:t>
            </a:r>
            <a:r>
              <a:rPr kumimoji="0" sz="5900" b="0" i="0" u="none" strike="noStrike" kern="1200" cap="none" spc="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1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Button</a:t>
            </a:r>
            <a:r>
              <a:rPr kumimoji="0" sz="5900" b="0" i="0" u="none" strike="noStrike" kern="1200" cap="none" spc="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1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is</a:t>
            </a:r>
            <a:r>
              <a:rPr kumimoji="0" sz="5900" b="0" i="0" u="none" strike="noStrike" kern="1200" cap="none" spc="-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represented</a:t>
            </a:r>
            <a:r>
              <a:rPr kumimoji="0" sz="5900" b="0" i="0" u="none" strike="noStrike" kern="1200" cap="none" spc="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1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by</a:t>
            </a:r>
            <a:r>
              <a:rPr kumimoji="0" sz="5900" b="0" i="0" u="none" strike="noStrike" kern="1200" cap="none" spc="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1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5900" b="0" i="0" u="none" strike="noStrike" kern="1200" cap="none" spc="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1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tag</a:t>
            </a:r>
            <a:endParaRPr kumimoji="0" sz="5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900" b="1" i="0" u="none" strike="noStrike" kern="1200" cap="none" spc="1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&lt;form:radiobutton&gt;</a:t>
            </a:r>
            <a:endParaRPr kumimoji="0" sz="5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3759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5" dirty="0"/>
              <a:t>Code</a:t>
            </a:r>
            <a:r>
              <a:rPr spc="-130" dirty="0"/>
              <a:t> </a:t>
            </a:r>
            <a:r>
              <a:rPr spc="12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8162" y="3365080"/>
            <a:ext cx="19307810" cy="3636010"/>
            <a:chOff x="398162" y="3365080"/>
            <a:chExt cx="19307810" cy="3636010"/>
          </a:xfrm>
        </p:grpSpPr>
        <p:sp>
          <p:nvSpPr>
            <p:cNvPr id="4" name="object 4"/>
            <p:cNvSpPr/>
            <p:nvPr/>
          </p:nvSpPr>
          <p:spPr>
            <a:xfrm>
              <a:off x="576167" y="3480260"/>
              <a:ext cx="18952210" cy="3175635"/>
            </a:xfrm>
            <a:custGeom>
              <a:avLst/>
              <a:gdLst/>
              <a:ahLst/>
              <a:cxnLst/>
              <a:rect l="l" t="t" r="r" b="b"/>
              <a:pathLst>
                <a:path w="18952210" h="3175634">
                  <a:moveTo>
                    <a:pt x="0" y="0"/>
                  </a:moveTo>
                  <a:lnTo>
                    <a:pt x="18951761" y="0"/>
                  </a:lnTo>
                  <a:lnTo>
                    <a:pt x="18951761" y="3175295"/>
                  </a:lnTo>
                  <a:lnTo>
                    <a:pt x="0" y="3175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162" y="3365080"/>
              <a:ext cx="19307778" cy="363601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90398" y="4133770"/>
            <a:ext cx="15975330" cy="24504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281305" lvl="0" indent="0" algn="l" defTabSz="914400" rtl="0" eaLnBrk="1" fontAlgn="auto" latinLnBrk="0" hangingPunct="1">
              <a:lnSpc>
                <a:spcPct val="100899"/>
              </a:lnSpc>
              <a:spcBef>
                <a:spcPts val="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form:radiobutton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path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"favoriteLanguage"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"Java" 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 </a:t>
            </a:r>
            <a:r>
              <a:rPr kumimoji="0" sz="3950" b="1" i="0" u="none" strike="noStrike" kern="1200" cap="none" spc="-108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C#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form:radiobutton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path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"favoriteLanguage"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"C#" 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PHP</a:t>
            </a:r>
            <a:r>
              <a:rPr kumimoji="0" sz="3950" b="1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form:radiobutton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path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"favoriteLanguage"</a:t>
            </a:r>
            <a:r>
              <a:rPr kumimoji="0" sz="3950" b="1" i="1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"PHP" 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Ruby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form:radiobutton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path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"favoriteLanguage"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"Ruby" 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2257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60" dirty="0"/>
              <a:t>Pullin</a:t>
            </a:r>
            <a:r>
              <a:rPr spc="350" dirty="0"/>
              <a:t>g</a:t>
            </a:r>
            <a:r>
              <a:rPr spc="-75" dirty="0"/>
              <a:t> </a:t>
            </a:r>
            <a:r>
              <a:rPr spc="65" dirty="0"/>
              <a:t>I</a:t>
            </a:r>
            <a:r>
              <a:rPr spc="175" dirty="0"/>
              <a:t>t</a:t>
            </a:r>
            <a:r>
              <a:rPr spc="-430" dirty="0"/>
              <a:t> </a:t>
            </a:r>
            <a:r>
              <a:rPr spc="160" dirty="0"/>
              <a:t>Al</a:t>
            </a:r>
            <a:r>
              <a:rPr spc="165" dirty="0"/>
              <a:t>l</a:t>
            </a:r>
            <a:r>
              <a:rPr spc="-660" dirty="0"/>
              <a:t> </a:t>
            </a:r>
            <a:r>
              <a:rPr spc="-685" dirty="0"/>
              <a:t>T</a:t>
            </a:r>
            <a:r>
              <a:rPr spc="170" dirty="0"/>
              <a:t>ogether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6322" y="2427016"/>
            <a:ext cx="20078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student-form.jsp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67536" y="1818642"/>
            <a:ext cx="4509135" cy="4360545"/>
            <a:chOff x="11767536" y="1818642"/>
            <a:chExt cx="4509135" cy="43605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67536" y="1818642"/>
              <a:ext cx="4509078" cy="43600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86372" y="2890960"/>
              <a:ext cx="3671406" cy="220151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960726" y="3442692"/>
            <a:ext cx="212661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lvl="0" indent="229870" algn="l" defTabSz="914400" rtl="0" eaLnBrk="1" fontAlgn="auto" latinLnBrk="0" hangingPunct="1">
              <a:lnSpc>
                <a:spcPts val="412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ontroll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49590" y="1825565"/>
            <a:ext cx="5797550" cy="2493010"/>
            <a:chOff x="5949590" y="1825565"/>
            <a:chExt cx="5797550" cy="24930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9590" y="3801371"/>
              <a:ext cx="5797036" cy="381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9285" y="1825565"/>
              <a:ext cx="2859471" cy="249296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28121" y="2547797"/>
              <a:ext cx="2021839" cy="1035050"/>
            </a:xfrm>
            <a:custGeom>
              <a:avLst/>
              <a:gdLst/>
              <a:ahLst/>
              <a:cxnLst/>
              <a:rect l="l" t="t" r="r" b="b"/>
              <a:pathLst>
                <a:path w="2021840" h="1035050">
                  <a:moveTo>
                    <a:pt x="1839947" y="0"/>
                  </a:moveTo>
                  <a:lnTo>
                    <a:pt x="181852" y="0"/>
                  </a:lnTo>
                  <a:lnTo>
                    <a:pt x="133508" y="6495"/>
                  </a:lnTo>
                  <a:lnTo>
                    <a:pt x="90067" y="24828"/>
                  </a:lnTo>
                  <a:lnTo>
                    <a:pt x="53263" y="53263"/>
                  </a:lnTo>
                  <a:lnTo>
                    <a:pt x="24828" y="90067"/>
                  </a:lnTo>
                  <a:lnTo>
                    <a:pt x="6495" y="133508"/>
                  </a:lnTo>
                  <a:lnTo>
                    <a:pt x="0" y="181852"/>
                  </a:lnTo>
                  <a:lnTo>
                    <a:pt x="0" y="852709"/>
                  </a:lnTo>
                  <a:lnTo>
                    <a:pt x="6495" y="901052"/>
                  </a:lnTo>
                  <a:lnTo>
                    <a:pt x="24828" y="944493"/>
                  </a:lnTo>
                  <a:lnTo>
                    <a:pt x="53263" y="981298"/>
                  </a:lnTo>
                  <a:lnTo>
                    <a:pt x="90067" y="1009733"/>
                  </a:lnTo>
                  <a:lnTo>
                    <a:pt x="133508" y="1028065"/>
                  </a:lnTo>
                  <a:lnTo>
                    <a:pt x="181852" y="1034561"/>
                  </a:lnTo>
                  <a:lnTo>
                    <a:pt x="1839947" y="1034561"/>
                  </a:lnTo>
                  <a:lnTo>
                    <a:pt x="1888290" y="1028065"/>
                  </a:lnTo>
                  <a:lnTo>
                    <a:pt x="1931731" y="1009733"/>
                  </a:lnTo>
                  <a:lnTo>
                    <a:pt x="1968536" y="981298"/>
                  </a:lnTo>
                  <a:lnTo>
                    <a:pt x="1996971" y="944493"/>
                  </a:lnTo>
                  <a:lnTo>
                    <a:pt x="2015303" y="901052"/>
                  </a:lnTo>
                  <a:lnTo>
                    <a:pt x="2021799" y="852709"/>
                  </a:lnTo>
                  <a:lnTo>
                    <a:pt x="2021799" y="181852"/>
                  </a:lnTo>
                  <a:lnTo>
                    <a:pt x="2015303" y="133508"/>
                  </a:lnTo>
                  <a:lnTo>
                    <a:pt x="1996971" y="90067"/>
                  </a:lnTo>
                  <a:lnTo>
                    <a:pt x="1968536" y="53263"/>
                  </a:lnTo>
                  <a:lnTo>
                    <a:pt x="1931731" y="24828"/>
                  </a:lnTo>
                  <a:lnTo>
                    <a:pt x="1888290" y="6495"/>
                  </a:lnTo>
                  <a:lnTo>
                    <a:pt x="1839947" y="0"/>
                  </a:lnTo>
                  <a:close/>
                </a:path>
              </a:pathLst>
            </a:custGeom>
            <a:solidFill>
              <a:srgbClr val="C3606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58246" y="2898206"/>
            <a:ext cx="9607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</a:t>
            </a:r>
            <a:r>
              <a:rPr kumimoji="0" sz="195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831422" y="5254018"/>
            <a:ext cx="3168015" cy="2809875"/>
            <a:chOff x="13831422" y="5254018"/>
            <a:chExt cx="3168015" cy="280987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31422" y="5254018"/>
              <a:ext cx="381098" cy="28094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9758" y="5391328"/>
              <a:ext cx="2859471" cy="249296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558593" y="6113561"/>
              <a:ext cx="2021839" cy="1035050"/>
            </a:xfrm>
            <a:custGeom>
              <a:avLst/>
              <a:gdLst/>
              <a:ahLst/>
              <a:cxnLst/>
              <a:rect l="l" t="t" r="r" b="b"/>
              <a:pathLst>
                <a:path w="2021840" h="1035050">
                  <a:moveTo>
                    <a:pt x="1839954" y="0"/>
                  </a:moveTo>
                  <a:lnTo>
                    <a:pt x="181858" y="0"/>
                  </a:lnTo>
                  <a:lnTo>
                    <a:pt x="133513" y="6495"/>
                  </a:lnTo>
                  <a:lnTo>
                    <a:pt x="90071" y="24828"/>
                  </a:lnTo>
                  <a:lnTo>
                    <a:pt x="53265" y="53263"/>
                  </a:lnTo>
                  <a:lnTo>
                    <a:pt x="24829" y="90067"/>
                  </a:lnTo>
                  <a:lnTo>
                    <a:pt x="6496" y="133508"/>
                  </a:lnTo>
                  <a:lnTo>
                    <a:pt x="0" y="181852"/>
                  </a:lnTo>
                  <a:lnTo>
                    <a:pt x="0" y="852709"/>
                  </a:lnTo>
                  <a:lnTo>
                    <a:pt x="6496" y="901052"/>
                  </a:lnTo>
                  <a:lnTo>
                    <a:pt x="24829" y="944493"/>
                  </a:lnTo>
                  <a:lnTo>
                    <a:pt x="53265" y="981297"/>
                  </a:lnTo>
                  <a:lnTo>
                    <a:pt x="90071" y="1009732"/>
                  </a:lnTo>
                  <a:lnTo>
                    <a:pt x="133513" y="1028065"/>
                  </a:lnTo>
                  <a:lnTo>
                    <a:pt x="181858" y="1034561"/>
                  </a:lnTo>
                  <a:lnTo>
                    <a:pt x="1839954" y="1034561"/>
                  </a:lnTo>
                  <a:lnTo>
                    <a:pt x="1888298" y="1028065"/>
                  </a:lnTo>
                  <a:lnTo>
                    <a:pt x="1931738" y="1009732"/>
                  </a:lnTo>
                  <a:lnTo>
                    <a:pt x="1968542" y="981297"/>
                  </a:lnTo>
                  <a:lnTo>
                    <a:pt x="1996975" y="944493"/>
                  </a:lnTo>
                  <a:lnTo>
                    <a:pt x="2015306" y="901052"/>
                  </a:lnTo>
                  <a:lnTo>
                    <a:pt x="2021802" y="852709"/>
                  </a:lnTo>
                  <a:lnTo>
                    <a:pt x="2021802" y="181852"/>
                  </a:lnTo>
                  <a:lnTo>
                    <a:pt x="2015306" y="133508"/>
                  </a:lnTo>
                  <a:lnTo>
                    <a:pt x="1996975" y="90067"/>
                  </a:lnTo>
                  <a:lnTo>
                    <a:pt x="1968542" y="53263"/>
                  </a:lnTo>
                  <a:lnTo>
                    <a:pt x="1931738" y="24828"/>
                  </a:lnTo>
                  <a:lnTo>
                    <a:pt x="1888298" y="6495"/>
                  </a:lnTo>
                  <a:lnTo>
                    <a:pt x="1839954" y="0"/>
                  </a:lnTo>
                  <a:close/>
                </a:path>
              </a:pathLst>
            </a:custGeom>
            <a:solidFill>
              <a:srgbClr val="C3606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086316" y="6458306"/>
            <a:ext cx="9607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</a:t>
            </a:r>
            <a:r>
              <a:rPr kumimoji="0" sz="195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01424" y="1795613"/>
            <a:ext cx="4509135" cy="4360545"/>
            <a:chOff x="1601424" y="1795613"/>
            <a:chExt cx="4509135" cy="436054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1424" y="1795613"/>
              <a:ext cx="4509078" cy="436009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020259" y="2867931"/>
              <a:ext cx="3671570" cy="2201545"/>
            </a:xfrm>
            <a:custGeom>
              <a:avLst/>
              <a:gdLst/>
              <a:ahLst/>
              <a:cxnLst/>
              <a:rect l="l" t="t" r="r" b="b"/>
              <a:pathLst>
                <a:path w="3671570" h="2201545">
                  <a:moveTo>
                    <a:pt x="3341179" y="0"/>
                  </a:moveTo>
                  <a:lnTo>
                    <a:pt x="330226" y="0"/>
                  </a:lnTo>
                  <a:lnTo>
                    <a:pt x="281428" y="3580"/>
                  </a:lnTo>
                  <a:lnTo>
                    <a:pt x="234852" y="13981"/>
                  </a:lnTo>
                  <a:lnTo>
                    <a:pt x="191011" y="30692"/>
                  </a:lnTo>
                  <a:lnTo>
                    <a:pt x="150414" y="53201"/>
                  </a:lnTo>
                  <a:lnTo>
                    <a:pt x="113573" y="80999"/>
                  </a:lnTo>
                  <a:lnTo>
                    <a:pt x="80999" y="113573"/>
                  </a:lnTo>
                  <a:lnTo>
                    <a:pt x="53201" y="150414"/>
                  </a:lnTo>
                  <a:lnTo>
                    <a:pt x="30692" y="191011"/>
                  </a:lnTo>
                  <a:lnTo>
                    <a:pt x="13981" y="234852"/>
                  </a:lnTo>
                  <a:lnTo>
                    <a:pt x="3580" y="281428"/>
                  </a:lnTo>
                  <a:lnTo>
                    <a:pt x="0" y="330226"/>
                  </a:lnTo>
                  <a:lnTo>
                    <a:pt x="0" y="1871285"/>
                  </a:lnTo>
                  <a:lnTo>
                    <a:pt x="3580" y="1920084"/>
                  </a:lnTo>
                  <a:lnTo>
                    <a:pt x="13981" y="1966659"/>
                  </a:lnTo>
                  <a:lnTo>
                    <a:pt x="30692" y="2010501"/>
                  </a:lnTo>
                  <a:lnTo>
                    <a:pt x="53201" y="2051097"/>
                  </a:lnTo>
                  <a:lnTo>
                    <a:pt x="80999" y="2087939"/>
                  </a:lnTo>
                  <a:lnTo>
                    <a:pt x="113573" y="2120513"/>
                  </a:lnTo>
                  <a:lnTo>
                    <a:pt x="150414" y="2148311"/>
                  </a:lnTo>
                  <a:lnTo>
                    <a:pt x="191011" y="2170820"/>
                  </a:lnTo>
                  <a:lnTo>
                    <a:pt x="234852" y="2187531"/>
                  </a:lnTo>
                  <a:lnTo>
                    <a:pt x="281428" y="2197932"/>
                  </a:lnTo>
                  <a:lnTo>
                    <a:pt x="330226" y="2201513"/>
                  </a:lnTo>
                  <a:lnTo>
                    <a:pt x="3341179" y="2201513"/>
                  </a:lnTo>
                  <a:lnTo>
                    <a:pt x="3389978" y="2197932"/>
                  </a:lnTo>
                  <a:lnTo>
                    <a:pt x="3436554" y="2187531"/>
                  </a:lnTo>
                  <a:lnTo>
                    <a:pt x="3480395" y="2170820"/>
                  </a:lnTo>
                  <a:lnTo>
                    <a:pt x="3520992" y="2148311"/>
                  </a:lnTo>
                  <a:lnTo>
                    <a:pt x="3557833" y="2120513"/>
                  </a:lnTo>
                  <a:lnTo>
                    <a:pt x="3590408" y="2087939"/>
                  </a:lnTo>
                  <a:lnTo>
                    <a:pt x="3618205" y="2051097"/>
                  </a:lnTo>
                  <a:lnTo>
                    <a:pt x="3640715" y="2010501"/>
                  </a:lnTo>
                  <a:lnTo>
                    <a:pt x="3657426" y="1966659"/>
                  </a:lnTo>
                  <a:lnTo>
                    <a:pt x="3667827" y="1920084"/>
                  </a:lnTo>
                  <a:lnTo>
                    <a:pt x="3671407" y="1871285"/>
                  </a:lnTo>
                  <a:lnTo>
                    <a:pt x="3671407" y="330226"/>
                  </a:lnTo>
                  <a:lnTo>
                    <a:pt x="3667827" y="281428"/>
                  </a:lnTo>
                  <a:lnTo>
                    <a:pt x="3657426" y="234852"/>
                  </a:lnTo>
                  <a:lnTo>
                    <a:pt x="3640715" y="191011"/>
                  </a:lnTo>
                  <a:lnTo>
                    <a:pt x="3618205" y="150414"/>
                  </a:lnTo>
                  <a:lnTo>
                    <a:pt x="3590408" y="113573"/>
                  </a:lnTo>
                  <a:lnTo>
                    <a:pt x="3557833" y="80999"/>
                  </a:lnTo>
                  <a:lnTo>
                    <a:pt x="3520992" y="53201"/>
                  </a:lnTo>
                  <a:lnTo>
                    <a:pt x="3480395" y="30692"/>
                  </a:lnTo>
                  <a:lnTo>
                    <a:pt x="3436554" y="13981"/>
                  </a:lnTo>
                  <a:lnTo>
                    <a:pt x="3389978" y="3580"/>
                  </a:lnTo>
                  <a:lnTo>
                    <a:pt x="3341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44798" y="3421750"/>
            <a:ext cx="161353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26390" marR="5080" lvl="0" indent="-314325" algn="l" defTabSz="914400" rtl="0" eaLnBrk="1" fontAlgn="auto" latinLnBrk="0" hangingPunct="1">
              <a:lnSpc>
                <a:spcPts val="412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ud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 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31420" y="8175532"/>
            <a:ext cx="297116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student-confirmation.jsp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902515" y="7848862"/>
            <a:ext cx="6239510" cy="2684145"/>
            <a:chOff x="10902515" y="7848862"/>
            <a:chExt cx="6239510" cy="268414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02515" y="7848862"/>
              <a:ext cx="6239113" cy="268403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321351" y="8606920"/>
              <a:ext cx="5401945" cy="1154430"/>
            </a:xfrm>
            <a:custGeom>
              <a:avLst/>
              <a:gdLst/>
              <a:ahLst/>
              <a:cxnLst/>
              <a:rect l="l" t="t" r="r" b="b"/>
              <a:pathLst>
                <a:path w="5401944" h="1154429">
                  <a:moveTo>
                    <a:pt x="5071217" y="0"/>
                  </a:moveTo>
                  <a:lnTo>
                    <a:pt x="330230" y="0"/>
                  </a:lnTo>
                  <a:lnTo>
                    <a:pt x="281431" y="3580"/>
                  </a:lnTo>
                  <a:lnTo>
                    <a:pt x="234855" y="13981"/>
                  </a:lnTo>
                  <a:lnTo>
                    <a:pt x="191013" y="30691"/>
                  </a:lnTo>
                  <a:lnTo>
                    <a:pt x="150416" y="53201"/>
                  </a:lnTo>
                  <a:lnTo>
                    <a:pt x="113574" y="80998"/>
                  </a:lnTo>
                  <a:lnTo>
                    <a:pt x="80999" y="113573"/>
                  </a:lnTo>
                  <a:lnTo>
                    <a:pt x="53202" y="150414"/>
                  </a:lnTo>
                  <a:lnTo>
                    <a:pt x="30692" y="191011"/>
                  </a:lnTo>
                  <a:lnTo>
                    <a:pt x="13981" y="234852"/>
                  </a:lnTo>
                  <a:lnTo>
                    <a:pt x="3580" y="281427"/>
                  </a:lnTo>
                  <a:lnTo>
                    <a:pt x="0" y="330226"/>
                  </a:lnTo>
                  <a:lnTo>
                    <a:pt x="0" y="823746"/>
                  </a:lnTo>
                  <a:lnTo>
                    <a:pt x="3580" y="872545"/>
                  </a:lnTo>
                  <a:lnTo>
                    <a:pt x="13981" y="919120"/>
                  </a:lnTo>
                  <a:lnTo>
                    <a:pt x="30692" y="962962"/>
                  </a:lnTo>
                  <a:lnTo>
                    <a:pt x="53202" y="1003559"/>
                  </a:lnTo>
                  <a:lnTo>
                    <a:pt x="80999" y="1040400"/>
                  </a:lnTo>
                  <a:lnTo>
                    <a:pt x="113574" y="1072975"/>
                  </a:lnTo>
                  <a:lnTo>
                    <a:pt x="150416" y="1100772"/>
                  </a:lnTo>
                  <a:lnTo>
                    <a:pt x="191013" y="1123282"/>
                  </a:lnTo>
                  <a:lnTo>
                    <a:pt x="234855" y="1139992"/>
                  </a:lnTo>
                  <a:lnTo>
                    <a:pt x="281431" y="1150393"/>
                  </a:lnTo>
                  <a:lnTo>
                    <a:pt x="330230" y="1153974"/>
                  </a:lnTo>
                  <a:lnTo>
                    <a:pt x="5071217" y="1153974"/>
                  </a:lnTo>
                  <a:lnTo>
                    <a:pt x="5120016" y="1150393"/>
                  </a:lnTo>
                  <a:lnTo>
                    <a:pt x="5166592" y="1139992"/>
                  </a:lnTo>
                  <a:lnTo>
                    <a:pt x="5210434" y="1123282"/>
                  </a:lnTo>
                  <a:lnTo>
                    <a:pt x="5251031" y="1100772"/>
                  </a:lnTo>
                  <a:lnTo>
                    <a:pt x="5287873" y="1072975"/>
                  </a:lnTo>
                  <a:lnTo>
                    <a:pt x="5320448" y="1040400"/>
                  </a:lnTo>
                  <a:lnTo>
                    <a:pt x="5348245" y="1003559"/>
                  </a:lnTo>
                  <a:lnTo>
                    <a:pt x="5370755" y="962962"/>
                  </a:lnTo>
                  <a:lnTo>
                    <a:pt x="5387466" y="919120"/>
                  </a:lnTo>
                  <a:lnTo>
                    <a:pt x="5397867" y="872545"/>
                  </a:lnTo>
                  <a:lnTo>
                    <a:pt x="5401448" y="823746"/>
                  </a:lnTo>
                  <a:lnTo>
                    <a:pt x="5401448" y="330226"/>
                  </a:lnTo>
                  <a:lnTo>
                    <a:pt x="5397867" y="281427"/>
                  </a:lnTo>
                  <a:lnTo>
                    <a:pt x="5387466" y="234852"/>
                  </a:lnTo>
                  <a:lnTo>
                    <a:pt x="5370755" y="191011"/>
                  </a:lnTo>
                  <a:lnTo>
                    <a:pt x="5348245" y="150414"/>
                  </a:lnTo>
                  <a:lnTo>
                    <a:pt x="5320448" y="113573"/>
                  </a:lnTo>
                  <a:lnTo>
                    <a:pt x="5287873" y="80998"/>
                  </a:lnTo>
                  <a:lnTo>
                    <a:pt x="5251031" y="53201"/>
                  </a:lnTo>
                  <a:lnTo>
                    <a:pt x="5210434" y="30691"/>
                  </a:lnTo>
                  <a:lnTo>
                    <a:pt x="5166592" y="13981"/>
                  </a:lnTo>
                  <a:lnTo>
                    <a:pt x="5120016" y="3580"/>
                  </a:lnTo>
                  <a:lnTo>
                    <a:pt x="50712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102114" y="8898023"/>
            <a:ext cx="3837304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confirmation</a:t>
            </a:r>
            <a:r>
              <a:rPr kumimoji="0" sz="345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9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6683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75" dirty="0"/>
              <a:t>Sprin</a:t>
            </a:r>
            <a:r>
              <a:rPr spc="325" dirty="0"/>
              <a:t>g</a:t>
            </a:r>
            <a:r>
              <a:rPr spc="-75" dirty="0"/>
              <a:t> </a:t>
            </a:r>
            <a:r>
              <a:rPr spc="-155" dirty="0"/>
              <a:t>MV</a:t>
            </a:r>
            <a:r>
              <a:rPr spc="-15" dirty="0"/>
              <a:t>C</a:t>
            </a:r>
            <a:r>
              <a:rPr spc="-75" dirty="0"/>
              <a:t> </a:t>
            </a:r>
            <a:r>
              <a:rPr spc="-285" dirty="0"/>
              <a:t>F</a:t>
            </a:r>
            <a:r>
              <a:rPr spc="70" dirty="0"/>
              <a:t>or</a:t>
            </a:r>
            <a:r>
              <a:rPr spc="365" dirty="0"/>
              <a:t>m</a:t>
            </a:r>
            <a:r>
              <a:rPr spc="-660" dirty="0"/>
              <a:t> </a:t>
            </a:r>
            <a:r>
              <a:rPr spc="-685" dirty="0"/>
              <a:t>T</a:t>
            </a:r>
            <a:r>
              <a:rPr spc="80" dirty="0"/>
              <a:t>ags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427617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4154712"/>
            <a:ext cx="148069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MVC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Form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80" dirty="0">
                <a:latin typeface="Palatino Linotype"/>
                <a:cs typeface="Palatino Linotype"/>
              </a:rPr>
              <a:t>Tags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are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building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block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web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page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613999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6018529"/>
            <a:ext cx="134842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Form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80" dirty="0">
                <a:latin typeface="Palatino Linotype"/>
                <a:cs typeface="Palatino Linotype"/>
              </a:rPr>
              <a:t>Tags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are</a:t>
            </a:r>
            <a:r>
              <a:rPr sz="4250" spc="5" dirty="0">
                <a:latin typeface="Palatino Linotype"/>
                <a:cs typeface="Palatino Linotype"/>
              </a:rPr>
              <a:t> configurable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5" dirty="0">
                <a:latin typeface="Palatino Linotype"/>
                <a:cs typeface="Palatino Linotype"/>
              </a:rPr>
              <a:t> reusable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web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page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90" dirty="0"/>
              <a:t>Development</a:t>
            </a:r>
            <a:r>
              <a:rPr spc="-155" dirty="0"/>
              <a:t> </a:t>
            </a:r>
            <a:r>
              <a:rPr spc="12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3212332"/>
            <a:ext cx="14649450" cy="4406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Update</a:t>
            </a:r>
            <a:r>
              <a:rPr kumimoji="0" sz="42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HTML</a:t>
            </a:r>
            <a:r>
              <a:rPr kumimoji="0" sz="425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Update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Student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class -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add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getter/setter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for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new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property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Update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confirmation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page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96768" y="1234346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13" y="0"/>
                </a:moveTo>
                <a:lnTo>
                  <a:pt x="400710" y="579"/>
                </a:lnTo>
                <a:lnTo>
                  <a:pt x="358129" y="10786"/>
                </a:lnTo>
                <a:lnTo>
                  <a:pt x="319223" y="29748"/>
                </a:lnTo>
                <a:lnTo>
                  <a:pt x="285306" y="56637"/>
                </a:lnTo>
                <a:lnTo>
                  <a:pt x="257698" y="90621"/>
                </a:lnTo>
                <a:lnTo>
                  <a:pt x="240149" y="125884"/>
                </a:lnTo>
                <a:lnTo>
                  <a:pt x="226233" y="165568"/>
                </a:lnTo>
                <a:lnTo>
                  <a:pt x="213457" y="213846"/>
                </a:lnTo>
                <a:lnTo>
                  <a:pt x="199323" y="274889"/>
                </a:lnTo>
                <a:lnTo>
                  <a:pt x="27904" y="1029114"/>
                </a:lnTo>
                <a:lnTo>
                  <a:pt x="14079" y="1091091"/>
                </a:lnTo>
                <a:lnTo>
                  <a:pt x="4639" y="1140571"/>
                </a:lnTo>
                <a:lnTo>
                  <a:pt x="0" y="1182527"/>
                </a:lnTo>
                <a:lnTo>
                  <a:pt x="575" y="1221933"/>
                </a:lnTo>
                <a:lnTo>
                  <a:pt x="10783" y="1264513"/>
                </a:lnTo>
                <a:lnTo>
                  <a:pt x="29748" y="1303419"/>
                </a:lnTo>
                <a:lnTo>
                  <a:pt x="56639" y="1337335"/>
                </a:lnTo>
                <a:lnTo>
                  <a:pt x="90625" y="1364942"/>
                </a:lnTo>
                <a:lnTo>
                  <a:pt x="125888" y="1382492"/>
                </a:lnTo>
                <a:lnTo>
                  <a:pt x="165572" y="1396407"/>
                </a:lnTo>
                <a:lnTo>
                  <a:pt x="213848" y="1409183"/>
                </a:lnTo>
                <a:lnTo>
                  <a:pt x="3197128" y="2087201"/>
                </a:lnTo>
                <a:lnTo>
                  <a:pt x="3246607" y="2096642"/>
                </a:lnTo>
                <a:lnTo>
                  <a:pt x="3288563" y="2101281"/>
                </a:lnTo>
                <a:lnTo>
                  <a:pt x="3327971" y="2100702"/>
                </a:lnTo>
                <a:lnTo>
                  <a:pt x="3370545" y="2090495"/>
                </a:lnTo>
                <a:lnTo>
                  <a:pt x="3409449" y="2071532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7"/>
                </a:lnTo>
                <a:lnTo>
                  <a:pt x="3502437" y="1935713"/>
                </a:lnTo>
                <a:lnTo>
                  <a:pt x="3515214" y="1887435"/>
                </a:lnTo>
                <a:lnTo>
                  <a:pt x="3529347" y="1826393"/>
                </a:lnTo>
                <a:lnTo>
                  <a:pt x="3700766" y="1072166"/>
                </a:lnTo>
                <a:lnTo>
                  <a:pt x="3714591" y="1010189"/>
                </a:lnTo>
                <a:lnTo>
                  <a:pt x="3724031" y="960710"/>
                </a:lnTo>
                <a:lnTo>
                  <a:pt x="3728671" y="918754"/>
                </a:lnTo>
                <a:lnTo>
                  <a:pt x="3728095" y="879348"/>
                </a:lnTo>
                <a:lnTo>
                  <a:pt x="3717887" y="836769"/>
                </a:lnTo>
                <a:lnTo>
                  <a:pt x="3698922" y="797863"/>
                </a:lnTo>
                <a:lnTo>
                  <a:pt x="3672031" y="763947"/>
                </a:lnTo>
                <a:lnTo>
                  <a:pt x="3638046" y="736339"/>
                </a:lnTo>
                <a:lnTo>
                  <a:pt x="3602787" y="718789"/>
                </a:lnTo>
                <a:lnTo>
                  <a:pt x="3563103" y="704873"/>
                </a:lnTo>
                <a:lnTo>
                  <a:pt x="3514824" y="692098"/>
                </a:lnTo>
                <a:lnTo>
                  <a:pt x="593498" y="27903"/>
                </a:lnTo>
                <a:lnTo>
                  <a:pt x="531547" y="14080"/>
                </a:lnTo>
                <a:lnTo>
                  <a:pt x="482068" y="4638"/>
                </a:lnTo>
                <a:lnTo>
                  <a:pt x="440113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 rot="720000">
            <a:off x="13060478" y="2062464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30" normalizeH="0" baseline="483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</a:t>
            </a:r>
            <a:r>
              <a:rPr kumimoji="0" sz="5175" b="1" i="0" u="none" strike="noStrike" kern="1200" cap="none" spc="-30" normalizeH="0" baseline="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5175" b="1" i="0" u="none" strike="noStrike" kern="1200" cap="none" spc="-30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-B</a:t>
            </a:r>
            <a:r>
              <a:rPr kumimoji="0" sz="5175" b="1" i="0" u="none" strike="noStrike" kern="1200" cap="none" spc="-30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y-Ste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sp>
          <p:nvSpPr>
            <p:cNvPr id="4" name="object 4"/>
            <p:cNvSpPr/>
            <p:nvPr/>
          </p:nvSpPr>
          <p:spPr>
            <a:xfrm>
              <a:off x="2984202" y="10056959"/>
              <a:ext cx="14135735" cy="635"/>
            </a:xfrm>
            <a:custGeom>
              <a:avLst/>
              <a:gdLst/>
              <a:ahLst/>
              <a:cxnLst/>
              <a:rect l="l" t="t" r="r" b="b"/>
              <a:pathLst>
                <a:path w="14135735" h="634">
                  <a:moveTo>
                    <a:pt x="0" y="0"/>
                  </a:moveTo>
                  <a:lnTo>
                    <a:pt x="14135695" y="0"/>
                  </a:lnTo>
                  <a:lnTo>
                    <a:pt x="0" y="104"/>
                  </a:lnTo>
                  <a:close/>
                </a:path>
              </a:pathLst>
            </a:custGeom>
            <a:ln w="10470">
              <a:solidFill>
                <a:srgbClr val="7996B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25"/>
              </a:spcBef>
            </a:pPr>
            <a:r>
              <a:rPr spc="-125" dirty="0"/>
              <a:t>Sprin</a:t>
            </a:r>
            <a:r>
              <a:rPr spc="15" dirty="0"/>
              <a:t>g</a:t>
            </a:r>
            <a:r>
              <a:rPr spc="-260" dirty="0"/>
              <a:t> </a:t>
            </a:r>
            <a:r>
              <a:rPr spc="-114" dirty="0"/>
              <a:t>MV</a:t>
            </a:r>
            <a:r>
              <a:rPr spc="20" dirty="0"/>
              <a:t>C</a:t>
            </a:r>
            <a:r>
              <a:rPr spc="-260" dirty="0"/>
              <a:t> </a:t>
            </a:r>
            <a:r>
              <a:rPr spc="-120" dirty="0"/>
              <a:t>For</a:t>
            </a:r>
            <a:r>
              <a:rPr spc="25" dirty="0"/>
              <a:t>m</a:t>
            </a:r>
            <a:r>
              <a:rPr spc="-260" dirty="0"/>
              <a:t> </a:t>
            </a:r>
            <a:r>
              <a:rPr spc="-615" dirty="0"/>
              <a:t>T</a:t>
            </a:r>
            <a:r>
              <a:rPr spc="-125" dirty="0"/>
              <a:t>a</a:t>
            </a:r>
            <a:r>
              <a:rPr spc="15" dirty="0"/>
              <a:t>g</a:t>
            </a:r>
            <a:r>
              <a:rPr spc="-265" dirty="0"/>
              <a:t> </a:t>
            </a:r>
            <a:r>
              <a:rPr spc="5" dirty="0"/>
              <a:t>-</a:t>
            </a:r>
            <a:r>
              <a:rPr spc="-260" dirty="0"/>
              <a:t> </a:t>
            </a:r>
            <a:r>
              <a:rPr spc="-125" dirty="0"/>
              <a:t>Chec</a:t>
            </a:r>
            <a:r>
              <a:rPr spc="15" dirty="0"/>
              <a:t>k</a:t>
            </a:r>
            <a:r>
              <a:rPr spc="-265" dirty="0"/>
              <a:t> </a:t>
            </a:r>
            <a:r>
              <a:rPr spc="-120" dirty="0"/>
              <a:t>Box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7844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70" dirty="0">
                <a:latin typeface="Times New Roman"/>
                <a:cs typeface="Times New Roman"/>
              </a:rPr>
              <a:t>Che</a:t>
            </a:r>
            <a:r>
              <a:rPr sz="6500" spc="35" dirty="0">
                <a:latin typeface="Times New Roman"/>
                <a:cs typeface="Times New Roman"/>
              </a:rPr>
              <a:t>c</a:t>
            </a:r>
            <a:r>
              <a:rPr sz="6500" spc="254" dirty="0">
                <a:latin typeface="Times New Roman"/>
                <a:cs typeface="Times New Roman"/>
              </a:rPr>
              <a:t>k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60" dirty="0">
                <a:latin typeface="Times New Roman"/>
                <a:cs typeface="Times New Roman"/>
              </a:rPr>
              <a:t>B</a:t>
            </a:r>
            <a:r>
              <a:rPr sz="6500" spc="20" dirty="0">
                <a:latin typeface="Times New Roman"/>
                <a:cs typeface="Times New Roman"/>
              </a:rPr>
              <a:t>o</a:t>
            </a:r>
            <a:r>
              <a:rPr sz="6500" spc="10" dirty="0">
                <a:latin typeface="Times New Roman"/>
                <a:cs typeface="Times New Roman"/>
              </a:rPr>
              <a:t>x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250" dirty="0">
                <a:latin typeface="Times New Roman"/>
                <a:cs typeface="Times New Roman"/>
              </a:rPr>
              <a:t>-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Pi</a:t>
            </a:r>
            <a:r>
              <a:rPr sz="6500" spc="55" dirty="0">
                <a:latin typeface="Times New Roman"/>
                <a:cs typeface="Times New Roman"/>
              </a:rPr>
              <a:t>c</a:t>
            </a:r>
            <a:r>
              <a:rPr sz="6500" spc="254" dirty="0">
                <a:latin typeface="Times New Roman"/>
                <a:cs typeface="Times New Roman"/>
              </a:rPr>
              <a:t>k</a:t>
            </a:r>
            <a:r>
              <a:rPr sz="6500" spc="-725" dirty="0">
                <a:latin typeface="Times New Roman"/>
                <a:cs typeface="Times New Roman"/>
              </a:rPr>
              <a:t> </a:t>
            </a:r>
            <a:r>
              <a:rPr sz="6500" spc="-1050" dirty="0">
                <a:latin typeface="Times New Roman"/>
                <a:cs typeface="Times New Roman"/>
              </a:rPr>
              <a:t>Y</a:t>
            </a:r>
            <a:r>
              <a:rPr sz="6500" spc="135" dirty="0">
                <a:latin typeface="Times New Roman"/>
                <a:cs typeface="Times New Roman"/>
              </a:rPr>
              <a:t>ou</a:t>
            </a:r>
            <a:r>
              <a:rPr sz="6500" spc="225" dirty="0">
                <a:latin typeface="Times New Roman"/>
                <a:cs typeface="Times New Roman"/>
              </a:rPr>
              <a:t>r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125" dirty="0">
                <a:latin typeface="Times New Roman"/>
                <a:cs typeface="Times New Roman"/>
              </a:rPr>
              <a:t>F</a:t>
            </a:r>
            <a:r>
              <a:rPr sz="6500" spc="-65" dirty="0">
                <a:latin typeface="Times New Roman"/>
                <a:cs typeface="Times New Roman"/>
              </a:rPr>
              <a:t>a</a:t>
            </a:r>
            <a:r>
              <a:rPr sz="6500" spc="-430" dirty="0">
                <a:latin typeface="Times New Roman"/>
                <a:cs typeface="Times New Roman"/>
              </a:rPr>
              <a:t>v</a:t>
            </a:r>
            <a:r>
              <a:rPr sz="6500" spc="110" dirty="0">
                <a:latin typeface="Times New Roman"/>
                <a:cs typeface="Times New Roman"/>
              </a:rPr>
              <a:t>orit</a:t>
            </a:r>
            <a:r>
              <a:rPr sz="6500" spc="28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360" dirty="0">
                <a:latin typeface="Times New Roman"/>
                <a:cs typeface="Times New Roman"/>
              </a:rPr>
              <a:t>OS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0435" y="3350683"/>
            <a:ext cx="14554835" cy="4199255"/>
            <a:chOff x="2900435" y="3350683"/>
            <a:chExt cx="14554835" cy="41992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027" y="3444921"/>
              <a:ext cx="14261345" cy="38218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0435" y="3350683"/>
              <a:ext cx="14554530" cy="41988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1321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75" dirty="0">
                <a:latin typeface="Times New Roman"/>
                <a:cs typeface="Times New Roman"/>
              </a:rPr>
              <a:t>Sprin</a:t>
            </a:r>
            <a:r>
              <a:rPr sz="6500" spc="325" dirty="0">
                <a:latin typeface="Times New Roman"/>
                <a:cs typeface="Times New Roman"/>
              </a:rPr>
              <a:t>g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155" dirty="0">
                <a:latin typeface="Times New Roman"/>
                <a:cs typeface="Times New Roman"/>
              </a:rPr>
              <a:t>MV</a:t>
            </a:r>
            <a:r>
              <a:rPr sz="6500" spc="-15" dirty="0">
                <a:latin typeface="Times New Roman"/>
                <a:cs typeface="Times New Roman"/>
              </a:rPr>
              <a:t>C</a:t>
            </a:r>
            <a:r>
              <a:rPr sz="6500" spc="-660" dirty="0">
                <a:latin typeface="Times New Roman"/>
                <a:cs typeface="Times New Roman"/>
              </a:rPr>
              <a:t> </a:t>
            </a:r>
            <a:r>
              <a:rPr sz="6500" spc="-685" dirty="0">
                <a:latin typeface="Times New Roman"/>
                <a:cs typeface="Times New Roman"/>
              </a:rPr>
              <a:t>T</a:t>
            </a:r>
            <a:r>
              <a:rPr sz="6500" spc="60" dirty="0">
                <a:latin typeface="Times New Roman"/>
                <a:cs typeface="Times New Roman"/>
              </a:rPr>
              <a:t>ag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11279" y="4091887"/>
            <a:ext cx="12633960" cy="28568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900" b="0" i="0" u="none" strike="noStrike" kern="1200" cap="none" spc="2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5900" b="0" i="0" u="none" strike="noStrike" kern="1200" cap="none" spc="-32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1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Check</a:t>
            </a:r>
            <a:r>
              <a:rPr kumimoji="0" sz="5900" b="0" i="0" u="none" strike="noStrike" kern="1200" cap="none" spc="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1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Box</a:t>
            </a:r>
            <a:r>
              <a:rPr kumimoji="0" sz="5900" b="0" i="0" u="none" strike="noStrike" kern="1200" cap="none" spc="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1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is</a:t>
            </a:r>
            <a:r>
              <a:rPr kumimoji="0" sz="5900" b="0" i="0" u="none" strike="noStrike" kern="1200" cap="none" spc="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-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represented</a:t>
            </a:r>
            <a:r>
              <a:rPr kumimoji="0" sz="5900" b="0" i="0" u="none" strike="noStrike" kern="1200" cap="none" spc="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1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by</a:t>
            </a:r>
            <a:r>
              <a:rPr kumimoji="0" sz="5900" b="0" i="0" u="none" strike="noStrike" kern="1200" cap="none" spc="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1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5900" b="0" i="0" u="none" strike="noStrike" kern="1200" cap="none" spc="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15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tag</a:t>
            </a:r>
            <a:endParaRPr kumimoji="0" sz="5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35" marR="0" lvl="0" indent="0" algn="ctr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900" b="1" i="0" u="none" strike="noStrike" kern="1200" cap="none" spc="1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&lt;form:checkbox&gt;</a:t>
            </a:r>
            <a:endParaRPr kumimoji="0" sz="5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3759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5" dirty="0">
                <a:latin typeface="Times New Roman"/>
                <a:cs typeface="Times New Roman"/>
              </a:rPr>
              <a:t>Code</a:t>
            </a:r>
            <a:r>
              <a:rPr sz="6500" spc="-130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Example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8162" y="3061425"/>
            <a:ext cx="19307810" cy="4243705"/>
            <a:chOff x="398162" y="3061425"/>
            <a:chExt cx="19307810" cy="4243705"/>
          </a:xfrm>
        </p:grpSpPr>
        <p:sp>
          <p:nvSpPr>
            <p:cNvPr id="4" name="object 4"/>
            <p:cNvSpPr/>
            <p:nvPr/>
          </p:nvSpPr>
          <p:spPr>
            <a:xfrm>
              <a:off x="576167" y="3176604"/>
              <a:ext cx="18952210" cy="3782695"/>
            </a:xfrm>
            <a:custGeom>
              <a:avLst/>
              <a:gdLst/>
              <a:ahLst/>
              <a:cxnLst/>
              <a:rect l="l" t="t" r="r" b="b"/>
              <a:pathLst>
                <a:path w="18952210" h="3782695">
                  <a:moveTo>
                    <a:pt x="0" y="0"/>
                  </a:moveTo>
                  <a:lnTo>
                    <a:pt x="18951761" y="0"/>
                  </a:lnTo>
                  <a:lnTo>
                    <a:pt x="18951761" y="3782607"/>
                  </a:lnTo>
                  <a:lnTo>
                    <a:pt x="0" y="3782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162" y="3061425"/>
              <a:ext cx="19307778" cy="424332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90398" y="3830115"/>
            <a:ext cx="16844645" cy="24504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899"/>
              </a:lnSpc>
              <a:spcBef>
                <a:spcPts val="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Linux</a:t>
            </a:r>
            <a:r>
              <a:rPr kumimoji="0" sz="3950" b="1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form:checkbox</a:t>
            </a:r>
            <a:r>
              <a:rPr kumimoji="0" sz="3950" b="1" i="0" u="none" strike="noStrike" kern="1200" cap="none" spc="12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path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"operatingSystems"</a:t>
            </a:r>
            <a:r>
              <a:rPr kumimoji="0" sz="3950" b="1" i="1" u="none" strike="noStrike" kern="1200" cap="none" spc="12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"Linux"</a:t>
            </a:r>
            <a:r>
              <a:rPr kumimoji="0" sz="3950" b="1" i="1" u="none" strike="noStrike" kern="1200" cap="none" spc="12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Mac</a:t>
            </a:r>
            <a:r>
              <a:rPr kumimoji="0" sz="39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OS</a:t>
            </a:r>
            <a:r>
              <a:rPr kumimoji="0" sz="39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form:checkbox</a:t>
            </a:r>
            <a:r>
              <a:rPr kumimoji="0" sz="3950" b="1" i="0" u="none" strike="noStrike" kern="1200" cap="none" spc="1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path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"operatingSystems"</a:t>
            </a:r>
            <a:r>
              <a:rPr kumimoji="0" sz="3950" b="1" i="1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"Mac</a:t>
            </a:r>
            <a:r>
              <a:rPr kumimoji="0" sz="3950" b="1" i="1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OS"</a:t>
            </a:r>
            <a:r>
              <a:rPr kumimoji="0" sz="3950" b="1" i="1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 </a:t>
            </a:r>
            <a:r>
              <a:rPr kumimoji="0" sz="3950" b="1" i="0" u="none" strike="noStrike" kern="1200" cap="none" spc="-108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MS 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Windows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form:checkbox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path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"operatingSystems"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491605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"MS</a:t>
            </a:r>
            <a:r>
              <a:rPr kumimoji="0" sz="3950" b="1" i="1" u="none" strike="noStrike" kern="1200" cap="none" spc="-2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1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Windows"</a:t>
            </a:r>
            <a:r>
              <a:rPr kumimoji="0" sz="3950" b="1" i="1" u="none" strike="noStrike" kern="1200" cap="none" spc="-1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2257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60" dirty="0">
                <a:latin typeface="Times New Roman"/>
                <a:cs typeface="Times New Roman"/>
              </a:rPr>
              <a:t>Pullin</a:t>
            </a:r>
            <a:r>
              <a:rPr sz="6500" spc="350" dirty="0">
                <a:latin typeface="Times New Roman"/>
                <a:cs typeface="Times New Roman"/>
              </a:rPr>
              <a:t>g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65" dirty="0">
                <a:latin typeface="Times New Roman"/>
                <a:cs typeface="Times New Roman"/>
              </a:rPr>
              <a:t>I</a:t>
            </a:r>
            <a:r>
              <a:rPr sz="6500" spc="175" dirty="0">
                <a:latin typeface="Times New Roman"/>
                <a:cs typeface="Times New Roman"/>
              </a:rPr>
              <a:t>t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160" dirty="0">
                <a:latin typeface="Times New Roman"/>
                <a:cs typeface="Times New Roman"/>
              </a:rPr>
              <a:t>Al</a:t>
            </a:r>
            <a:r>
              <a:rPr sz="6500" spc="165" dirty="0">
                <a:latin typeface="Times New Roman"/>
                <a:cs typeface="Times New Roman"/>
              </a:rPr>
              <a:t>l</a:t>
            </a:r>
            <a:r>
              <a:rPr sz="6500" spc="-660" dirty="0">
                <a:latin typeface="Times New Roman"/>
                <a:cs typeface="Times New Roman"/>
              </a:rPr>
              <a:t> </a:t>
            </a:r>
            <a:r>
              <a:rPr sz="6500" spc="-685" dirty="0">
                <a:latin typeface="Times New Roman"/>
                <a:cs typeface="Times New Roman"/>
              </a:rPr>
              <a:t>T</a:t>
            </a:r>
            <a:r>
              <a:rPr sz="6500" spc="170" dirty="0">
                <a:latin typeface="Times New Roman"/>
                <a:cs typeface="Times New Roman"/>
              </a:rPr>
              <a:t>ogether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6322" y="2427016"/>
            <a:ext cx="20078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student-form.jsp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67536" y="1818642"/>
            <a:ext cx="4509135" cy="4360545"/>
            <a:chOff x="11767536" y="1818642"/>
            <a:chExt cx="4509135" cy="43605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67536" y="1818642"/>
              <a:ext cx="4509078" cy="43600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86372" y="2890960"/>
              <a:ext cx="3671406" cy="220151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960726" y="3442692"/>
            <a:ext cx="212661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lvl="0" indent="229870" algn="l" defTabSz="914400" rtl="0" eaLnBrk="1" fontAlgn="auto" latinLnBrk="0" hangingPunct="1">
              <a:lnSpc>
                <a:spcPts val="412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ontroll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49590" y="1825565"/>
            <a:ext cx="5797550" cy="2493010"/>
            <a:chOff x="5949590" y="1825565"/>
            <a:chExt cx="5797550" cy="24930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9590" y="3801371"/>
              <a:ext cx="5797036" cy="381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9285" y="1825565"/>
              <a:ext cx="2859471" cy="249296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28121" y="2547797"/>
              <a:ext cx="2021839" cy="1035050"/>
            </a:xfrm>
            <a:custGeom>
              <a:avLst/>
              <a:gdLst/>
              <a:ahLst/>
              <a:cxnLst/>
              <a:rect l="l" t="t" r="r" b="b"/>
              <a:pathLst>
                <a:path w="2021840" h="1035050">
                  <a:moveTo>
                    <a:pt x="1839947" y="0"/>
                  </a:moveTo>
                  <a:lnTo>
                    <a:pt x="181852" y="0"/>
                  </a:lnTo>
                  <a:lnTo>
                    <a:pt x="133508" y="6495"/>
                  </a:lnTo>
                  <a:lnTo>
                    <a:pt x="90067" y="24828"/>
                  </a:lnTo>
                  <a:lnTo>
                    <a:pt x="53263" y="53263"/>
                  </a:lnTo>
                  <a:lnTo>
                    <a:pt x="24828" y="90067"/>
                  </a:lnTo>
                  <a:lnTo>
                    <a:pt x="6495" y="133508"/>
                  </a:lnTo>
                  <a:lnTo>
                    <a:pt x="0" y="181852"/>
                  </a:lnTo>
                  <a:lnTo>
                    <a:pt x="0" y="852709"/>
                  </a:lnTo>
                  <a:lnTo>
                    <a:pt x="6495" y="901052"/>
                  </a:lnTo>
                  <a:lnTo>
                    <a:pt x="24828" y="944493"/>
                  </a:lnTo>
                  <a:lnTo>
                    <a:pt x="53263" y="981298"/>
                  </a:lnTo>
                  <a:lnTo>
                    <a:pt x="90067" y="1009733"/>
                  </a:lnTo>
                  <a:lnTo>
                    <a:pt x="133508" y="1028065"/>
                  </a:lnTo>
                  <a:lnTo>
                    <a:pt x="181852" y="1034561"/>
                  </a:lnTo>
                  <a:lnTo>
                    <a:pt x="1839947" y="1034561"/>
                  </a:lnTo>
                  <a:lnTo>
                    <a:pt x="1888290" y="1028065"/>
                  </a:lnTo>
                  <a:lnTo>
                    <a:pt x="1931731" y="1009733"/>
                  </a:lnTo>
                  <a:lnTo>
                    <a:pt x="1968536" y="981298"/>
                  </a:lnTo>
                  <a:lnTo>
                    <a:pt x="1996971" y="944493"/>
                  </a:lnTo>
                  <a:lnTo>
                    <a:pt x="2015303" y="901052"/>
                  </a:lnTo>
                  <a:lnTo>
                    <a:pt x="2021799" y="852709"/>
                  </a:lnTo>
                  <a:lnTo>
                    <a:pt x="2021799" y="181852"/>
                  </a:lnTo>
                  <a:lnTo>
                    <a:pt x="2015303" y="133508"/>
                  </a:lnTo>
                  <a:lnTo>
                    <a:pt x="1996971" y="90067"/>
                  </a:lnTo>
                  <a:lnTo>
                    <a:pt x="1968536" y="53263"/>
                  </a:lnTo>
                  <a:lnTo>
                    <a:pt x="1931731" y="24828"/>
                  </a:lnTo>
                  <a:lnTo>
                    <a:pt x="1888290" y="6495"/>
                  </a:lnTo>
                  <a:lnTo>
                    <a:pt x="1839947" y="0"/>
                  </a:lnTo>
                  <a:close/>
                </a:path>
              </a:pathLst>
            </a:custGeom>
            <a:solidFill>
              <a:srgbClr val="C3606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58246" y="2898206"/>
            <a:ext cx="9607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</a:t>
            </a:r>
            <a:r>
              <a:rPr kumimoji="0" sz="195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831422" y="5254018"/>
            <a:ext cx="3168015" cy="2809875"/>
            <a:chOff x="13831422" y="5254018"/>
            <a:chExt cx="3168015" cy="280987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31422" y="5254018"/>
              <a:ext cx="381098" cy="28094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9758" y="5391328"/>
              <a:ext cx="2859471" cy="249296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558593" y="6113561"/>
              <a:ext cx="2021839" cy="1035050"/>
            </a:xfrm>
            <a:custGeom>
              <a:avLst/>
              <a:gdLst/>
              <a:ahLst/>
              <a:cxnLst/>
              <a:rect l="l" t="t" r="r" b="b"/>
              <a:pathLst>
                <a:path w="2021840" h="1035050">
                  <a:moveTo>
                    <a:pt x="1839954" y="0"/>
                  </a:moveTo>
                  <a:lnTo>
                    <a:pt x="181858" y="0"/>
                  </a:lnTo>
                  <a:lnTo>
                    <a:pt x="133513" y="6495"/>
                  </a:lnTo>
                  <a:lnTo>
                    <a:pt x="90071" y="24828"/>
                  </a:lnTo>
                  <a:lnTo>
                    <a:pt x="53265" y="53263"/>
                  </a:lnTo>
                  <a:lnTo>
                    <a:pt x="24829" y="90067"/>
                  </a:lnTo>
                  <a:lnTo>
                    <a:pt x="6496" y="133508"/>
                  </a:lnTo>
                  <a:lnTo>
                    <a:pt x="0" y="181852"/>
                  </a:lnTo>
                  <a:lnTo>
                    <a:pt x="0" y="852709"/>
                  </a:lnTo>
                  <a:lnTo>
                    <a:pt x="6496" y="901052"/>
                  </a:lnTo>
                  <a:lnTo>
                    <a:pt x="24829" y="944493"/>
                  </a:lnTo>
                  <a:lnTo>
                    <a:pt x="53265" y="981297"/>
                  </a:lnTo>
                  <a:lnTo>
                    <a:pt x="90071" y="1009732"/>
                  </a:lnTo>
                  <a:lnTo>
                    <a:pt x="133513" y="1028065"/>
                  </a:lnTo>
                  <a:lnTo>
                    <a:pt x="181858" y="1034561"/>
                  </a:lnTo>
                  <a:lnTo>
                    <a:pt x="1839954" y="1034561"/>
                  </a:lnTo>
                  <a:lnTo>
                    <a:pt x="1888298" y="1028065"/>
                  </a:lnTo>
                  <a:lnTo>
                    <a:pt x="1931738" y="1009732"/>
                  </a:lnTo>
                  <a:lnTo>
                    <a:pt x="1968542" y="981297"/>
                  </a:lnTo>
                  <a:lnTo>
                    <a:pt x="1996975" y="944493"/>
                  </a:lnTo>
                  <a:lnTo>
                    <a:pt x="2015306" y="901052"/>
                  </a:lnTo>
                  <a:lnTo>
                    <a:pt x="2021802" y="852709"/>
                  </a:lnTo>
                  <a:lnTo>
                    <a:pt x="2021802" y="181852"/>
                  </a:lnTo>
                  <a:lnTo>
                    <a:pt x="2015306" y="133508"/>
                  </a:lnTo>
                  <a:lnTo>
                    <a:pt x="1996975" y="90067"/>
                  </a:lnTo>
                  <a:lnTo>
                    <a:pt x="1968542" y="53263"/>
                  </a:lnTo>
                  <a:lnTo>
                    <a:pt x="1931738" y="24828"/>
                  </a:lnTo>
                  <a:lnTo>
                    <a:pt x="1888298" y="6495"/>
                  </a:lnTo>
                  <a:lnTo>
                    <a:pt x="1839954" y="0"/>
                  </a:lnTo>
                  <a:close/>
                </a:path>
              </a:pathLst>
            </a:custGeom>
            <a:solidFill>
              <a:srgbClr val="C3606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086316" y="6458306"/>
            <a:ext cx="9607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</a:t>
            </a:r>
            <a:r>
              <a:rPr kumimoji="0" sz="195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01424" y="1795613"/>
            <a:ext cx="4509135" cy="4360545"/>
            <a:chOff x="1601424" y="1795613"/>
            <a:chExt cx="4509135" cy="436054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1424" y="1795613"/>
              <a:ext cx="4509078" cy="436009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020259" y="2867931"/>
              <a:ext cx="3671570" cy="2201545"/>
            </a:xfrm>
            <a:custGeom>
              <a:avLst/>
              <a:gdLst/>
              <a:ahLst/>
              <a:cxnLst/>
              <a:rect l="l" t="t" r="r" b="b"/>
              <a:pathLst>
                <a:path w="3671570" h="2201545">
                  <a:moveTo>
                    <a:pt x="3341179" y="0"/>
                  </a:moveTo>
                  <a:lnTo>
                    <a:pt x="330226" y="0"/>
                  </a:lnTo>
                  <a:lnTo>
                    <a:pt x="281428" y="3580"/>
                  </a:lnTo>
                  <a:lnTo>
                    <a:pt x="234852" y="13981"/>
                  </a:lnTo>
                  <a:lnTo>
                    <a:pt x="191011" y="30692"/>
                  </a:lnTo>
                  <a:lnTo>
                    <a:pt x="150414" y="53201"/>
                  </a:lnTo>
                  <a:lnTo>
                    <a:pt x="113573" y="80999"/>
                  </a:lnTo>
                  <a:lnTo>
                    <a:pt x="80999" y="113573"/>
                  </a:lnTo>
                  <a:lnTo>
                    <a:pt x="53201" y="150414"/>
                  </a:lnTo>
                  <a:lnTo>
                    <a:pt x="30692" y="191011"/>
                  </a:lnTo>
                  <a:lnTo>
                    <a:pt x="13981" y="234852"/>
                  </a:lnTo>
                  <a:lnTo>
                    <a:pt x="3580" y="281428"/>
                  </a:lnTo>
                  <a:lnTo>
                    <a:pt x="0" y="330226"/>
                  </a:lnTo>
                  <a:lnTo>
                    <a:pt x="0" y="1871285"/>
                  </a:lnTo>
                  <a:lnTo>
                    <a:pt x="3580" y="1920084"/>
                  </a:lnTo>
                  <a:lnTo>
                    <a:pt x="13981" y="1966659"/>
                  </a:lnTo>
                  <a:lnTo>
                    <a:pt x="30692" y="2010501"/>
                  </a:lnTo>
                  <a:lnTo>
                    <a:pt x="53201" y="2051097"/>
                  </a:lnTo>
                  <a:lnTo>
                    <a:pt x="80999" y="2087939"/>
                  </a:lnTo>
                  <a:lnTo>
                    <a:pt x="113573" y="2120513"/>
                  </a:lnTo>
                  <a:lnTo>
                    <a:pt x="150414" y="2148311"/>
                  </a:lnTo>
                  <a:lnTo>
                    <a:pt x="191011" y="2170820"/>
                  </a:lnTo>
                  <a:lnTo>
                    <a:pt x="234852" y="2187531"/>
                  </a:lnTo>
                  <a:lnTo>
                    <a:pt x="281428" y="2197932"/>
                  </a:lnTo>
                  <a:lnTo>
                    <a:pt x="330226" y="2201513"/>
                  </a:lnTo>
                  <a:lnTo>
                    <a:pt x="3341179" y="2201513"/>
                  </a:lnTo>
                  <a:lnTo>
                    <a:pt x="3389978" y="2197932"/>
                  </a:lnTo>
                  <a:lnTo>
                    <a:pt x="3436554" y="2187531"/>
                  </a:lnTo>
                  <a:lnTo>
                    <a:pt x="3480395" y="2170820"/>
                  </a:lnTo>
                  <a:lnTo>
                    <a:pt x="3520992" y="2148311"/>
                  </a:lnTo>
                  <a:lnTo>
                    <a:pt x="3557833" y="2120513"/>
                  </a:lnTo>
                  <a:lnTo>
                    <a:pt x="3590408" y="2087939"/>
                  </a:lnTo>
                  <a:lnTo>
                    <a:pt x="3618205" y="2051097"/>
                  </a:lnTo>
                  <a:lnTo>
                    <a:pt x="3640715" y="2010501"/>
                  </a:lnTo>
                  <a:lnTo>
                    <a:pt x="3657426" y="1966659"/>
                  </a:lnTo>
                  <a:lnTo>
                    <a:pt x="3667827" y="1920084"/>
                  </a:lnTo>
                  <a:lnTo>
                    <a:pt x="3671407" y="1871285"/>
                  </a:lnTo>
                  <a:lnTo>
                    <a:pt x="3671407" y="330226"/>
                  </a:lnTo>
                  <a:lnTo>
                    <a:pt x="3667827" y="281428"/>
                  </a:lnTo>
                  <a:lnTo>
                    <a:pt x="3657426" y="234852"/>
                  </a:lnTo>
                  <a:lnTo>
                    <a:pt x="3640715" y="191011"/>
                  </a:lnTo>
                  <a:lnTo>
                    <a:pt x="3618205" y="150414"/>
                  </a:lnTo>
                  <a:lnTo>
                    <a:pt x="3590408" y="113573"/>
                  </a:lnTo>
                  <a:lnTo>
                    <a:pt x="3557833" y="80999"/>
                  </a:lnTo>
                  <a:lnTo>
                    <a:pt x="3520992" y="53201"/>
                  </a:lnTo>
                  <a:lnTo>
                    <a:pt x="3480395" y="30692"/>
                  </a:lnTo>
                  <a:lnTo>
                    <a:pt x="3436554" y="13981"/>
                  </a:lnTo>
                  <a:lnTo>
                    <a:pt x="3389978" y="3580"/>
                  </a:lnTo>
                  <a:lnTo>
                    <a:pt x="3341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44798" y="3421750"/>
            <a:ext cx="161353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26390" marR="5080" lvl="0" indent="-314325" algn="l" defTabSz="914400" rtl="0" eaLnBrk="1" fontAlgn="auto" latinLnBrk="0" hangingPunct="1">
              <a:lnSpc>
                <a:spcPts val="412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ud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 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31420" y="8175532"/>
            <a:ext cx="297116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student-confirmation.jsp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902515" y="7848862"/>
            <a:ext cx="6239510" cy="2684145"/>
            <a:chOff x="10902515" y="7848862"/>
            <a:chExt cx="6239510" cy="268414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02515" y="7848862"/>
              <a:ext cx="6239113" cy="268403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321351" y="8606920"/>
              <a:ext cx="5401945" cy="1154430"/>
            </a:xfrm>
            <a:custGeom>
              <a:avLst/>
              <a:gdLst/>
              <a:ahLst/>
              <a:cxnLst/>
              <a:rect l="l" t="t" r="r" b="b"/>
              <a:pathLst>
                <a:path w="5401944" h="1154429">
                  <a:moveTo>
                    <a:pt x="5071217" y="0"/>
                  </a:moveTo>
                  <a:lnTo>
                    <a:pt x="330230" y="0"/>
                  </a:lnTo>
                  <a:lnTo>
                    <a:pt x="281431" y="3580"/>
                  </a:lnTo>
                  <a:lnTo>
                    <a:pt x="234855" y="13981"/>
                  </a:lnTo>
                  <a:lnTo>
                    <a:pt x="191013" y="30691"/>
                  </a:lnTo>
                  <a:lnTo>
                    <a:pt x="150416" y="53201"/>
                  </a:lnTo>
                  <a:lnTo>
                    <a:pt x="113574" y="80998"/>
                  </a:lnTo>
                  <a:lnTo>
                    <a:pt x="80999" y="113573"/>
                  </a:lnTo>
                  <a:lnTo>
                    <a:pt x="53202" y="150414"/>
                  </a:lnTo>
                  <a:lnTo>
                    <a:pt x="30692" y="191011"/>
                  </a:lnTo>
                  <a:lnTo>
                    <a:pt x="13981" y="234852"/>
                  </a:lnTo>
                  <a:lnTo>
                    <a:pt x="3580" y="281427"/>
                  </a:lnTo>
                  <a:lnTo>
                    <a:pt x="0" y="330226"/>
                  </a:lnTo>
                  <a:lnTo>
                    <a:pt x="0" y="823746"/>
                  </a:lnTo>
                  <a:lnTo>
                    <a:pt x="3580" y="872545"/>
                  </a:lnTo>
                  <a:lnTo>
                    <a:pt x="13981" y="919120"/>
                  </a:lnTo>
                  <a:lnTo>
                    <a:pt x="30692" y="962962"/>
                  </a:lnTo>
                  <a:lnTo>
                    <a:pt x="53202" y="1003559"/>
                  </a:lnTo>
                  <a:lnTo>
                    <a:pt x="80999" y="1040400"/>
                  </a:lnTo>
                  <a:lnTo>
                    <a:pt x="113574" y="1072975"/>
                  </a:lnTo>
                  <a:lnTo>
                    <a:pt x="150416" y="1100772"/>
                  </a:lnTo>
                  <a:lnTo>
                    <a:pt x="191013" y="1123282"/>
                  </a:lnTo>
                  <a:lnTo>
                    <a:pt x="234855" y="1139992"/>
                  </a:lnTo>
                  <a:lnTo>
                    <a:pt x="281431" y="1150393"/>
                  </a:lnTo>
                  <a:lnTo>
                    <a:pt x="330230" y="1153974"/>
                  </a:lnTo>
                  <a:lnTo>
                    <a:pt x="5071217" y="1153974"/>
                  </a:lnTo>
                  <a:lnTo>
                    <a:pt x="5120016" y="1150393"/>
                  </a:lnTo>
                  <a:lnTo>
                    <a:pt x="5166592" y="1139992"/>
                  </a:lnTo>
                  <a:lnTo>
                    <a:pt x="5210434" y="1123282"/>
                  </a:lnTo>
                  <a:lnTo>
                    <a:pt x="5251031" y="1100772"/>
                  </a:lnTo>
                  <a:lnTo>
                    <a:pt x="5287873" y="1072975"/>
                  </a:lnTo>
                  <a:lnTo>
                    <a:pt x="5320448" y="1040400"/>
                  </a:lnTo>
                  <a:lnTo>
                    <a:pt x="5348245" y="1003559"/>
                  </a:lnTo>
                  <a:lnTo>
                    <a:pt x="5370755" y="962962"/>
                  </a:lnTo>
                  <a:lnTo>
                    <a:pt x="5387466" y="919120"/>
                  </a:lnTo>
                  <a:lnTo>
                    <a:pt x="5397867" y="872545"/>
                  </a:lnTo>
                  <a:lnTo>
                    <a:pt x="5401448" y="823746"/>
                  </a:lnTo>
                  <a:lnTo>
                    <a:pt x="5401448" y="330226"/>
                  </a:lnTo>
                  <a:lnTo>
                    <a:pt x="5397867" y="281427"/>
                  </a:lnTo>
                  <a:lnTo>
                    <a:pt x="5387466" y="234852"/>
                  </a:lnTo>
                  <a:lnTo>
                    <a:pt x="5370755" y="191011"/>
                  </a:lnTo>
                  <a:lnTo>
                    <a:pt x="5348245" y="150414"/>
                  </a:lnTo>
                  <a:lnTo>
                    <a:pt x="5320448" y="113573"/>
                  </a:lnTo>
                  <a:lnTo>
                    <a:pt x="5287873" y="80998"/>
                  </a:lnTo>
                  <a:lnTo>
                    <a:pt x="5251031" y="53201"/>
                  </a:lnTo>
                  <a:lnTo>
                    <a:pt x="5210434" y="30691"/>
                  </a:lnTo>
                  <a:lnTo>
                    <a:pt x="5166592" y="13981"/>
                  </a:lnTo>
                  <a:lnTo>
                    <a:pt x="5120016" y="3580"/>
                  </a:lnTo>
                  <a:lnTo>
                    <a:pt x="50712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102114" y="8898023"/>
            <a:ext cx="3837304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confirmation</a:t>
            </a:r>
            <a:r>
              <a:rPr kumimoji="0" sz="345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9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>
                <a:latin typeface="Times New Roman"/>
                <a:cs typeface="Times New Roman"/>
              </a:rPr>
              <a:t>Development</a:t>
            </a:r>
            <a:r>
              <a:rPr sz="6500" spc="-15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Process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212332"/>
            <a:ext cx="14649450" cy="4406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Update</a:t>
            </a:r>
            <a:r>
              <a:rPr kumimoji="0" sz="42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HTML</a:t>
            </a:r>
            <a:r>
              <a:rPr kumimoji="0" sz="425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Update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Student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class -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add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getter/setter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for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new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property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Update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confirmation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page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96768" y="1234346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13" y="0"/>
                </a:moveTo>
                <a:lnTo>
                  <a:pt x="400710" y="579"/>
                </a:lnTo>
                <a:lnTo>
                  <a:pt x="358129" y="10786"/>
                </a:lnTo>
                <a:lnTo>
                  <a:pt x="319223" y="29748"/>
                </a:lnTo>
                <a:lnTo>
                  <a:pt x="285306" y="56637"/>
                </a:lnTo>
                <a:lnTo>
                  <a:pt x="257698" y="90621"/>
                </a:lnTo>
                <a:lnTo>
                  <a:pt x="240149" y="125884"/>
                </a:lnTo>
                <a:lnTo>
                  <a:pt x="226233" y="165568"/>
                </a:lnTo>
                <a:lnTo>
                  <a:pt x="213457" y="213846"/>
                </a:lnTo>
                <a:lnTo>
                  <a:pt x="199323" y="274889"/>
                </a:lnTo>
                <a:lnTo>
                  <a:pt x="27904" y="1029114"/>
                </a:lnTo>
                <a:lnTo>
                  <a:pt x="14079" y="1091091"/>
                </a:lnTo>
                <a:lnTo>
                  <a:pt x="4639" y="1140571"/>
                </a:lnTo>
                <a:lnTo>
                  <a:pt x="0" y="1182527"/>
                </a:lnTo>
                <a:lnTo>
                  <a:pt x="575" y="1221933"/>
                </a:lnTo>
                <a:lnTo>
                  <a:pt x="10783" y="1264513"/>
                </a:lnTo>
                <a:lnTo>
                  <a:pt x="29748" y="1303419"/>
                </a:lnTo>
                <a:lnTo>
                  <a:pt x="56639" y="1337335"/>
                </a:lnTo>
                <a:lnTo>
                  <a:pt x="90625" y="1364942"/>
                </a:lnTo>
                <a:lnTo>
                  <a:pt x="125888" y="1382492"/>
                </a:lnTo>
                <a:lnTo>
                  <a:pt x="165572" y="1396407"/>
                </a:lnTo>
                <a:lnTo>
                  <a:pt x="213848" y="1409183"/>
                </a:lnTo>
                <a:lnTo>
                  <a:pt x="3197128" y="2087201"/>
                </a:lnTo>
                <a:lnTo>
                  <a:pt x="3246607" y="2096642"/>
                </a:lnTo>
                <a:lnTo>
                  <a:pt x="3288563" y="2101281"/>
                </a:lnTo>
                <a:lnTo>
                  <a:pt x="3327971" y="2100702"/>
                </a:lnTo>
                <a:lnTo>
                  <a:pt x="3370545" y="2090495"/>
                </a:lnTo>
                <a:lnTo>
                  <a:pt x="3409449" y="2071532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7"/>
                </a:lnTo>
                <a:lnTo>
                  <a:pt x="3502437" y="1935713"/>
                </a:lnTo>
                <a:lnTo>
                  <a:pt x="3515214" y="1887435"/>
                </a:lnTo>
                <a:lnTo>
                  <a:pt x="3529347" y="1826393"/>
                </a:lnTo>
                <a:lnTo>
                  <a:pt x="3700766" y="1072166"/>
                </a:lnTo>
                <a:lnTo>
                  <a:pt x="3714591" y="1010189"/>
                </a:lnTo>
                <a:lnTo>
                  <a:pt x="3724031" y="960710"/>
                </a:lnTo>
                <a:lnTo>
                  <a:pt x="3728671" y="918754"/>
                </a:lnTo>
                <a:lnTo>
                  <a:pt x="3728095" y="879348"/>
                </a:lnTo>
                <a:lnTo>
                  <a:pt x="3717887" y="836769"/>
                </a:lnTo>
                <a:lnTo>
                  <a:pt x="3698922" y="797863"/>
                </a:lnTo>
                <a:lnTo>
                  <a:pt x="3672031" y="763947"/>
                </a:lnTo>
                <a:lnTo>
                  <a:pt x="3638046" y="736339"/>
                </a:lnTo>
                <a:lnTo>
                  <a:pt x="3602787" y="718789"/>
                </a:lnTo>
                <a:lnTo>
                  <a:pt x="3563103" y="704873"/>
                </a:lnTo>
                <a:lnTo>
                  <a:pt x="3514824" y="692098"/>
                </a:lnTo>
                <a:lnTo>
                  <a:pt x="593498" y="27903"/>
                </a:lnTo>
                <a:lnTo>
                  <a:pt x="531547" y="14080"/>
                </a:lnTo>
                <a:lnTo>
                  <a:pt x="482068" y="4638"/>
                </a:lnTo>
                <a:lnTo>
                  <a:pt x="440113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 rot="720000">
            <a:off x="13060478" y="2062464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30" normalizeH="0" baseline="483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</a:t>
            </a:r>
            <a:r>
              <a:rPr kumimoji="0" sz="5175" b="1" i="0" u="none" strike="noStrike" kern="1200" cap="none" spc="-30" normalizeH="0" baseline="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5175" b="1" i="0" u="none" strike="noStrike" kern="1200" cap="none" spc="-30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-B</a:t>
            </a:r>
            <a:r>
              <a:rPr kumimoji="0" sz="5175" b="1" i="0" u="none" strike="noStrike" kern="1200" cap="none" spc="-30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y-Ste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9771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Data</a:t>
            </a:r>
            <a:r>
              <a:rPr spc="-140" dirty="0"/>
              <a:t> </a:t>
            </a:r>
            <a:r>
              <a:rPr spc="170" dirty="0"/>
              <a:t>Binding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92016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798702"/>
            <a:ext cx="129247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MVC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Form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80" dirty="0">
                <a:latin typeface="Palatino Linotype"/>
                <a:cs typeface="Palatino Linotype"/>
              </a:rPr>
              <a:t>Tags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make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data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binding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578398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5662519"/>
            <a:ext cx="155676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Automatically</a:t>
            </a:r>
            <a:r>
              <a:rPr sz="4250" spc="10" dirty="0">
                <a:latin typeface="Palatino Linotype"/>
                <a:cs typeface="Palatino Linotype"/>
              </a:rPr>
              <a:t> setting </a:t>
            </a:r>
            <a:r>
              <a:rPr sz="4250" spc="1235" dirty="0">
                <a:latin typeface="Palatino Linotype"/>
                <a:cs typeface="Palatino Linotype"/>
              </a:rPr>
              <a:t>/</a:t>
            </a:r>
            <a:r>
              <a:rPr sz="4250" spc="5" dirty="0">
                <a:latin typeface="Palatino Linotype"/>
                <a:cs typeface="Palatino Linotype"/>
              </a:rPr>
              <a:t> retrieving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data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from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object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235" dirty="0">
                <a:latin typeface="Palatino Linotype"/>
                <a:cs typeface="Palatino Linotype"/>
              </a:rPr>
              <a:t>/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bean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6683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75" dirty="0"/>
              <a:t>Sprin</a:t>
            </a:r>
            <a:r>
              <a:rPr spc="325" dirty="0"/>
              <a:t>g</a:t>
            </a:r>
            <a:r>
              <a:rPr spc="-75" dirty="0"/>
              <a:t> </a:t>
            </a:r>
            <a:r>
              <a:rPr spc="-155" dirty="0"/>
              <a:t>MV</a:t>
            </a:r>
            <a:r>
              <a:rPr spc="-15" dirty="0"/>
              <a:t>C</a:t>
            </a:r>
            <a:r>
              <a:rPr spc="-75" dirty="0"/>
              <a:t> </a:t>
            </a:r>
            <a:r>
              <a:rPr spc="-285" dirty="0"/>
              <a:t>F</a:t>
            </a:r>
            <a:r>
              <a:rPr spc="70" dirty="0"/>
              <a:t>or</a:t>
            </a:r>
            <a:r>
              <a:rPr spc="365" dirty="0"/>
              <a:t>m</a:t>
            </a:r>
            <a:r>
              <a:rPr spc="-660" dirty="0"/>
              <a:t> </a:t>
            </a:r>
            <a:r>
              <a:rPr spc="-685" dirty="0"/>
              <a:t>T</a:t>
            </a:r>
            <a:r>
              <a:rPr spc="80" dirty="0"/>
              <a:t>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468899"/>
            <a:ext cx="105651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Form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tags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generate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HTML</a:t>
            </a:r>
            <a:r>
              <a:rPr sz="4250" spc="-15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:-)</a:t>
            </a:r>
            <a:endParaRPr sz="4250">
              <a:latin typeface="Palatino Linotype"/>
              <a:cs typeface="Palatino Linotyp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90490" y="3732870"/>
          <a:ext cx="14749780" cy="6057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7246">
                <a:tc gridSpan="2"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70"/>
                        </a:spcBef>
                        <a:tabLst>
                          <a:tab pos="7412990" algn="l"/>
                        </a:tabLst>
                      </a:pPr>
                      <a:r>
                        <a:rPr sz="34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 </a:t>
                      </a:r>
                      <a:r>
                        <a:rPr sz="345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	</a:t>
                      </a:r>
                      <a:r>
                        <a:rPr sz="3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24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3450" dirty="0">
                          <a:latin typeface="Arial MT"/>
                          <a:cs typeface="Arial MT"/>
                        </a:rPr>
                        <a:t>form:form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main</a:t>
                      </a:r>
                      <a:r>
                        <a:rPr sz="34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form</a:t>
                      </a:r>
                      <a:r>
                        <a:rPr sz="34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container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24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450" dirty="0">
                          <a:latin typeface="Arial MT"/>
                          <a:cs typeface="Arial MT"/>
                        </a:rPr>
                        <a:t>form:input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450" dirty="0">
                          <a:latin typeface="Arial MT"/>
                          <a:cs typeface="Arial MT"/>
                        </a:rPr>
                        <a:t>text</a:t>
                      </a:r>
                      <a:r>
                        <a:rPr sz="34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field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247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3450" dirty="0">
                          <a:latin typeface="Arial MT"/>
                          <a:cs typeface="Arial MT"/>
                        </a:rPr>
                        <a:t>form:textarea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3450" dirty="0">
                          <a:latin typeface="Arial MT"/>
                          <a:cs typeface="Arial MT"/>
                        </a:rPr>
                        <a:t>multi-line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text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field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24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form:checkbox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check</a:t>
                      </a:r>
                      <a:r>
                        <a:rPr sz="34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box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24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3450" dirty="0">
                          <a:latin typeface="Arial MT"/>
                          <a:cs typeface="Arial MT"/>
                        </a:rPr>
                        <a:t>form:radiobutton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radio</a:t>
                      </a:r>
                      <a:r>
                        <a:rPr sz="34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buttons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724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3450" dirty="0">
                          <a:latin typeface="Arial MT"/>
                          <a:cs typeface="Arial MT"/>
                        </a:rPr>
                        <a:t>form:select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drop</a:t>
                      </a:r>
                      <a:r>
                        <a:rPr sz="34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down</a:t>
                      </a:r>
                      <a:r>
                        <a:rPr sz="34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list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724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3450" i="1" spc="5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3450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i="1" spc="5" dirty="0">
                          <a:latin typeface="Arial"/>
                          <a:cs typeface="Arial"/>
                        </a:rPr>
                        <a:t>….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795726" y="3738105"/>
            <a:ext cx="14750415" cy="757555"/>
            <a:chOff x="2795726" y="3738105"/>
            <a:chExt cx="14750415" cy="7575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5726" y="3738105"/>
              <a:ext cx="14750143" cy="7572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8551" y="3926581"/>
              <a:ext cx="1958055" cy="4607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19584" y="3926581"/>
              <a:ext cx="2408303" cy="460718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27139" y="4690956"/>
            <a:ext cx="1895230" cy="3769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19583" y="4690956"/>
            <a:ext cx="3916111" cy="3769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27139" y="5444860"/>
            <a:ext cx="1999939" cy="46071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98642" y="5444860"/>
            <a:ext cx="1654399" cy="37695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27139" y="6198764"/>
            <a:ext cx="2617721" cy="37695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219583" y="6198764"/>
            <a:ext cx="3518217" cy="37695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27139" y="6963138"/>
            <a:ext cx="2900435" cy="37695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209113" y="6963138"/>
            <a:ext cx="2010409" cy="37695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27139" y="7717042"/>
            <a:ext cx="3214561" cy="37695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219583" y="7717042"/>
            <a:ext cx="2554896" cy="37695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27139" y="8470946"/>
            <a:ext cx="2198885" cy="37695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209113" y="8470946"/>
            <a:ext cx="2743371" cy="46071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837609" y="9308617"/>
            <a:ext cx="1675341" cy="29318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1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3685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Web</a:t>
            </a:r>
            <a:r>
              <a:rPr spc="-114" dirty="0"/>
              <a:t> </a:t>
            </a:r>
            <a:r>
              <a:rPr spc="35" dirty="0"/>
              <a:t>Page</a:t>
            </a:r>
            <a:r>
              <a:rPr spc="-114" dirty="0"/>
              <a:t> </a:t>
            </a:r>
            <a:r>
              <a:rPr spc="16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86260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741142"/>
            <a:ext cx="108648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JSP</a:t>
            </a:r>
            <a:r>
              <a:rPr sz="4250" spc="-7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page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special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MVC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Form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tags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82439" y="4613954"/>
            <a:ext cx="7898130" cy="5168900"/>
            <a:chOff x="5682439" y="4613954"/>
            <a:chExt cx="7898130" cy="5168900"/>
          </a:xfrm>
        </p:grpSpPr>
        <p:sp>
          <p:nvSpPr>
            <p:cNvPr id="6" name="object 6"/>
            <p:cNvSpPr/>
            <p:nvPr/>
          </p:nvSpPr>
          <p:spPr>
            <a:xfrm>
              <a:off x="5711764" y="4640095"/>
              <a:ext cx="7839075" cy="5113655"/>
            </a:xfrm>
            <a:custGeom>
              <a:avLst/>
              <a:gdLst/>
              <a:ahLst/>
              <a:cxnLst/>
              <a:rect l="l" t="t" r="r" b="b"/>
              <a:pathLst>
                <a:path w="7839075" h="5113655">
                  <a:moveTo>
                    <a:pt x="7071898" y="0"/>
                  </a:moveTo>
                  <a:lnTo>
                    <a:pt x="767015" y="0"/>
                  </a:lnTo>
                  <a:lnTo>
                    <a:pt x="718508" y="1509"/>
                  </a:lnTo>
                  <a:lnTo>
                    <a:pt x="670802" y="5976"/>
                  </a:lnTo>
                  <a:lnTo>
                    <a:pt x="623988" y="13311"/>
                  </a:lnTo>
                  <a:lnTo>
                    <a:pt x="578156" y="23425"/>
                  </a:lnTo>
                  <a:lnTo>
                    <a:pt x="533394" y="36227"/>
                  </a:lnTo>
                  <a:lnTo>
                    <a:pt x="489794" y="51628"/>
                  </a:lnTo>
                  <a:lnTo>
                    <a:pt x="447445" y="69538"/>
                  </a:lnTo>
                  <a:lnTo>
                    <a:pt x="406437" y="89867"/>
                  </a:lnTo>
                  <a:lnTo>
                    <a:pt x="366859" y="112526"/>
                  </a:lnTo>
                  <a:lnTo>
                    <a:pt x="328802" y="137423"/>
                  </a:lnTo>
                  <a:lnTo>
                    <a:pt x="292356" y="164470"/>
                  </a:lnTo>
                  <a:lnTo>
                    <a:pt x="257609" y="193577"/>
                  </a:lnTo>
                  <a:lnTo>
                    <a:pt x="224653" y="224653"/>
                  </a:lnTo>
                  <a:lnTo>
                    <a:pt x="193577" y="257609"/>
                  </a:lnTo>
                  <a:lnTo>
                    <a:pt x="164470" y="292356"/>
                  </a:lnTo>
                  <a:lnTo>
                    <a:pt x="137423" y="328802"/>
                  </a:lnTo>
                  <a:lnTo>
                    <a:pt x="112526" y="366859"/>
                  </a:lnTo>
                  <a:lnTo>
                    <a:pt x="89867" y="406437"/>
                  </a:lnTo>
                  <a:lnTo>
                    <a:pt x="69538" y="447445"/>
                  </a:lnTo>
                  <a:lnTo>
                    <a:pt x="51628" y="489794"/>
                  </a:lnTo>
                  <a:lnTo>
                    <a:pt x="36227" y="533394"/>
                  </a:lnTo>
                  <a:lnTo>
                    <a:pt x="23425" y="578156"/>
                  </a:lnTo>
                  <a:lnTo>
                    <a:pt x="13311" y="623988"/>
                  </a:lnTo>
                  <a:lnTo>
                    <a:pt x="5976" y="670802"/>
                  </a:lnTo>
                  <a:lnTo>
                    <a:pt x="1509" y="718508"/>
                  </a:lnTo>
                  <a:lnTo>
                    <a:pt x="0" y="767015"/>
                  </a:lnTo>
                  <a:lnTo>
                    <a:pt x="0" y="4346418"/>
                  </a:lnTo>
                  <a:lnTo>
                    <a:pt x="1509" y="4394925"/>
                  </a:lnTo>
                  <a:lnTo>
                    <a:pt x="5976" y="4442631"/>
                  </a:lnTo>
                  <a:lnTo>
                    <a:pt x="13311" y="4489444"/>
                  </a:lnTo>
                  <a:lnTo>
                    <a:pt x="23425" y="4535277"/>
                  </a:lnTo>
                  <a:lnTo>
                    <a:pt x="36227" y="4580038"/>
                  </a:lnTo>
                  <a:lnTo>
                    <a:pt x="51628" y="4623638"/>
                  </a:lnTo>
                  <a:lnTo>
                    <a:pt x="69538" y="4665987"/>
                  </a:lnTo>
                  <a:lnTo>
                    <a:pt x="89867" y="4706995"/>
                  </a:lnTo>
                  <a:lnTo>
                    <a:pt x="112526" y="4746573"/>
                  </a:lnTo>
                  <a:lnTo>
                    <a:pt x="137423" y="4784630"/>
                  </a:lnTo>
                  <a:lnTo>
                    <a:pt x="164470" y="4821077"/>
                  </a:lnTo>
                  <a:lnTo>
                    <a:pt x="193577" y="4855823"/>
                  </a:lnTo>
                  <a:lnTo>
                    <a:pt x="224653" y="4888779"/>
                  </a:lnTo>
                  <a:lnTo>
                    <a:pt x="257609" y="4919856"/>
                  </a:lnTo>
                  <a:lnTo>
                    <a:pt x="292356" y="4948963"/>
                  </a:lnTo>
                  <a:lnTo>
                    <a:pt x="328802" y="4976010"/>
                  </a:lnTo>
                  <a:lnTo>
                    <a:pt x="366859" y="5000907"/>
                  </a:lnTo>
                  <a:lnTo>
                    <a:pt x="406437" y="5023565"/>
                  </a:lnTo>
                  <a:lnTo>
                    <a:pt x="447445" y="5043894"/>
                  </a:lnTo>
                  <a:lnTo>
                    <a:pt x="489794" y="5061804"/>
                  </a:lnTo>
                  <a:lnTo>
                    <a:pt x="533394" y="5077206"/>
                  </a:lnTo>
                  <a:lnTo>
                    <a:pt x="578156" y="5090008"/>
                  </a:lnTo>
                  <a:lnTo>
                    <a:pt x="623988" y="5100122"/>
                  </a:lnTo>
                  <a:lnTo>
                    <a:pt x="670802" y="5107457"/>
                  </a:lnTo>
                  <a:lnTo>
                    <a:pt x="718508" y="5111924"/>
                  </a:lnTo>
                  <a:lnTo>
                    <a:pt x="767015" y="5113433"/>
                  </a:lnTo>
                  <a:lnTo>
                    <a:pt x="7071898" y="5113433"/>
                  </a:lnTo>
                  <a:lnTo>
                    <a:pt x="7120405" y="5111924"/>
                  </a:lnTo>
                  <a:lnTo>
                    <a:pt x="7168111" y="5107457"/>
                  </a:lnTo>
                  <a:lnTo>
                    <a:pt x="7214925" y="5100122"/>
                  </a:lnTo>
                  <a:lnTo>
                    <a:pt x="7260757" y="5090008"/>
                  </a:lnTo>
                  <a:lnTo>
                    <a:pt x="7305518" y="5077206"/>
                  </a:lnTo>
                  <a:lnTo>
                    <a:pt x="7349118" y="5061804"/>
                  </a:lnTo>
                  <a:lnTo>
                    <a:pt x="7391467" y="5043894"/>
                  </a:lnTo>
                  <a:lnTo>
                    <a:pt x="7432475" y="5023565"/>
                  </a:lnTo>
                  <a:lnTo>
                    <a:pt x="7472053" y="5000907"/>
                  </a:lnTo>
                  <a:lnTo>
                    <a:pt x="7510110" y="4976010"/>
                  </a:lnTo>
                  <a:lnTo>
                    <a:pt x="7546556" y="4948963"/>
                  </a:lnTo>
                  <a:lnTo>
                    <a:pt x="7581303" y="4919856"/>
                  </a:lnTo>
                  <a:lnTo>
                    <a:pt x="7614259" y="4888779"/>
                  </a:lnTo>
                  <a:lnTo>
                    <a:pt x="7645335" y="4855823"/>
                  </a:lnTo>
                  <a:lnTo>
                    <a:pt x="7674442" y="4821077"/>
                  </a:lnTo>
                  <a:lnTo>
                    <a:pt x="7701489" y="4784630"/>
                  </a:lnTo>
                  <a:lnTo>
                    <a:pt x="7726386" y="4746573"/>
                  </a:lnTo>
                  <a:lnTo>
                    <a:pt x="7749044" y="4706995"/>
                  </a:lnTo>
                  <a:lnTo>
                    <a:pt x="7769373" y="4665987"/>
                  </a:lnTo>
                  <a:lnTo>
                    <a:pt x="7787283" y="4623638"/>
                  </a:lnTo>
                  <a:lnTo>
                    <a:pt x="7802684" y="4580038"/>
                  </a:lnTo>
                  <a:lnTo>
                    <a:pt x="7815486" y="4535277"/>
                  </a:lnTo>
                  <a:lnTo>
                    <a:pt x="7825600" y="4489444"/>
                  </a:lnTo>
                  <a:lnTo>
                    <a:pt x="7832935" y="4442631"/>
                  </a:lnTo>
                  <a:lnTo>
                    <a:pt x="7837403" y="4394925"/>
                  </a:lnTo>
                  <a:lnTo>
                    <a:pt x="7838912" y="4346418"/>
                  </a:lnTo>
                  <a:lnTo>
                    <a:pt x="7838912" y="767015"/>
                  </a:lnTo>
                  <a:lnTo>
                    <a:pt x="7837403" y="718508"/>
                  </a:lnTo>
                  <a:lnTo>
                    <a:pt x="7832935" y="670802"/>
                  </a:lnTo>
                  <a:lnTo>
                    <a:pt x="7825600" y="623988"/>
                  </a:lnTo>
                  <a:lnTo>
                    <a:pt x="7815486" y="578156"/>
                  </a:lnTo>
                  <a:lnTo>
                    <a:pt x="7802684" y="533394"/>
                  </a:lnTo>
                  <a:lnTo>
                    <a:pt x="7787283" y="489794"/>
                  </a:lnTo>
                  <a:lnTo>
                    <a:pt x="7769373" y="447445"/>
                  </a:lnTo>
                  <a:lnTo>
                    <a:pt x="7749044" y="406437"/>
                  </a:lnTo>
                  <a:lnTo>
                    <a:pt x="7726386" y="366859"/>
                  </a:lnTo>
                  <a:lnTo>
                    <a:pt x="7701489" y="328802"/>
                  </a:lnTo>
                  <a:lnTo>
                    <a:pt x="7674442" y="292356"/>
                  </a:lnTo>
                  <a:lnTo>
                    <a:pt x="7645335" y="257609"/>
                  </a:lnTo>
                  <a:lnTo>
                    <a:pt x="7614259" y="224653"/>
                  </a:lnTo>
                  <a:lnTo>
                    <a:pt x="7581303" y="193577"/>
                  </a:lnTo>
                  <a:lnTo>
                    <a:pt x="7546556" y="164470"/>
                  </a:lnTo>
                  <a:lnTo>
                    <a:pt x="7510110" y="137423"/>
                  </a:lnTo>
                  <a:lnTo>
                    <a:pt x="7472053" y="112526"/>
                  </a:lnTo>
                  <a:lnTo>
                    <a:pt x="7432475" y="89867"/>
                  </a:lnTo>
                  <a:lnTo>
                    <a:pt x="7391467" y="69538"/>
                  </a:lnTo>
                  <a:lnTo>
                    <a:pt x="7349118" y="51628"/>
                  </a:lnTo>
                  <a:lnTo>
                    <a:pt x="7305518" y="36227"/>
                  </a:lnTo>
                  <a:lnTo>
                    <a:pt x="7260757" y="23425"/>
                  </a:lnTo>
                  <a:lnTo>
                    <a:pt x="7214925" y="13311"/>
                  </a:lnTo>
                  <a:lnTo>
                    <a:pt x="7168111" y="5976"/>
                  </a:lnTo>
                  <a:lnTo>
                    <a:pt x="7120405" y="1509"/>
                  </a:lnTo>
                  <a:lnTo>
                    <a:pt x="7071898" y="0"/>
                  </a:lnTo>
                  <a:close/>
                </a:path>
              </a:pathLst>
            </a:custGeom>
            <a:solidFill>
              <a:srgbClr val="E3E0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82439" y="4613954"/>
              <a:ext cx="7898130" cy="5168900"/>
            </a:xfrm>
            <a:custGeom>
              <a:avLst/>
              <a:gdLst/>
              <a:ahLst/>
              <a:cxnLst/>
              <a:rect l="l" t="t" r="r" b="b"/>
              <a:pathLst>
                <a:path w="7898130" h="5168900">
                  <a:moveTo>
                    <a:pt x="719474" y="5156200"/>
                  </a:moveTo>
                  <a:lnTo>
                    <a:pt x="712374" y="5156200"/>
                  </a:lnTo>
                  <a:lnTo>
                    <a:pt x="719818" y="5168900"/>
                  </a:lnTo>
                  <a:lnTo>
                    <a:pt x="719474" y="5156200"/>
                  </a:lnTo>
                  <a:close/>
                </a:path>
                <a:path w="7898130" h="5168900">
                  <a:moveTo>
                    <a:pt x="724885" y="5156200"/>
                  </a:moveTo>
                  <a:lnTo>
                    <a:pt x="719474" y="5156200"/>
                  </a:lnTo>
                  <a:lnTo>
                    <a:pt x="722079" y="5168900"/>
                  </a:lnTo>
                  <a:lnTo>
                    <a:pt x="724885" y="5156200"/>
                  </a:lnTo>
                  <a:close/>
                </a:path>
                <a:path w="7898130" h="5168900">
                  <a:moveTo>
                    <a:pt x="738144" y="5156200"/>
                  </a:moveTo>
                  <a:lnTo>
                    <a:pt x="728928" y="5156200"/>
                  </a:lnTo>
                  <a:lnTo>
                    <a:pt x="735245" y="5168900"/>
                  </a:lnTo>
                  <a:lnTo>
                    <a:pt x="738089" y="5168900"/>
                  </a:lnTo>
                  <a:lnTo>
                    <a:pt x="738144" y="5156200"/>
                  </a:lnTo>
                  <a:close/>
                </a:path>
                <a:path w="7898130" h="5168900">
                  <a:moveTo>
                    <a:pt x="744749" y="5156200"/>
                  </a:moveTo>
                  <a:lnTo>
                    <a:pt x="738144" y="5156200"/>
                  </a:lnTo>
                  <a:lnTo>
                    <a:pt x="738089" y="5168900"/>
                  </a:lnTo>
                  <a:lnTo>
                    <a:pt x="748988" y="5168900"/>
                  </a:lnTo>
                  <a:lnTo>
                    <a:pt x="744749" y="5156200"/>
                  </a:lnTo>
                  <a:close/>
                </a:path>
                <a:path w="7898130" h="5168900">
                  <a:moveTo>
                    <a:pt x="774670" y="5156200"/>
                  </a:moveTo>
                  <a:lnTo>
                    <a:pt x="746089" y="5156200"/>
                  </a:lnTo>
                  <a:lnTo>
                    <a:pt x="748988" y="5168900"/>
                  </a:lnTo>
                  <a:lnTo>
                    <a:pt x="772763" y="5168900"/>
                  </a:lnTo>
                  <a:lnTo>
                    <a:pt x="774670" y="5156200"/>
                  </a:lnTo>
                  <a:close/>
                </a:path>
                <a:path w="7898130" h="5168900">
                  <a:moveTo>
                    <a:pt x="799410" y="5156200"/>
                  </a:moveTo>
                  <a:lnTo>
                    <a:pt x="785608" y="5156200"/>
                  </a:lnTo>
                  <a:lnTo>
                    <a:pt x="789004" y="5168900"/>
                  </a:lnTo>
                  <a:lnTo>
                    <a:pt x="795828" y="5168900"/>
                  </a:lnTo>
                  <a:lnTo>
                    <a:pt x="799410" y="5156200"/>
                  </a:lnTo>
                  <a:close/>
                </a:path>
                <a:path w="7898130" h="5168900">
                  <a:moveTo>
                    <a:pt x="984051" y="5143500"/>
                  </a:moveTo>
                  <a:lnTo>
                    <a:pt x="804207" y="5143500"/>
                  </a:lnTo>
                  <a:lnTo>
                    <a:pt x="802198" y="5150720"/>
                  </a:lnTo>
                  <a:lnTo>
                    <a:pt x="802412" y="5156200"/>
                  </a:lnTo>
                  <a:lnTo>
                    <a:pt x="809740" y="5168900"/>
                  </a:lnTo>
                  <a:lnTo>
                    <a:pt x="834885" y="5168900"/>
                  </a:lnTo>
                  <a:lnTo>
                    <a:pt x="836277" y="5156200"/>
                  </a:lnTo>
                  <a:lnTo>
                    <a:pt x="987814" y="5156200"/>
                  </a:lnTo>
                  <a:lnTo>
                    <a:pt x="984051" y="5143500"/>
                  </a:lnTo>
                  <a:close/>
                </a:path>
                <a:path w="7898130" h="5168900">
                  <a:moveTo>
                    <a:pt x="855399" y="5156200"/>
                  </a:moveTo>
                  <a:lnTo>
                    <a:pt x="836277" y="5156200"/>
                  </a:lnTo>
                  <a:lnTo>
                    <a:pt x="841200" y="5168900"/>
                  </a:lnTo>
                  <a:lnTo>
                    <a:pt x="846821" y="5168900"/>
                  </a:lnTo>
                  <a:lnTo>
                    <a:pt x="855399" y="5156200"/>
                  </a:lnTo>
                  <a:close/>
                </a:path>
                <a:path w="7898130" h="5168900">
                  <a:moveTo>
                    <a:pt x="934838" y="5156200"/>
                  </a:moveTo>
                  <a:lnTo>
                    <a:pt x="866093" y="5156200"/>
                  </a:lnTo>
                  <a:lnTo>
                    <a:pt x="865625" y="5168900"/>
                  </a:lnTo>
                  <a:lnTo>
                    <a:pt x="939359" y="5168900"/>
                  </a:lnTo>
                  <a:lnTo>
                    <a:pt x="934838" y="5156200"/>
                  </a:lnTo>
                  <a:close/>
                </a:path>
                <a:path w="7898130" h="5168900">
                  <a:moveTo>
                    <a:pt x="974857" y="5156200"/>
                  </a:moveTo>
                  <a:lnTo>
                    <a:pt x="946760" y="5156200"/>
                  </a:lnTo>
                  <a:lnTo>
                    <a:pt x="954562" y="5168900"/>
                  </a:lnTo>
                  <a:lnTo>
                    <a:pt x="972826" y="5168900"/>
                  </a:lnTo>
                  <a:lnTo>
                    <a:pt x="974857" y="5156200"/>
                  </a:lnTo>
                  <a:close/>
                </a:path>
                <a:path w="7898130" h="5168900">
                  <a:moveTo>
                    <a:pt x="989366" y="5156200"/>
                  </a:moveTo>
                  <a:lnTo>
                    <a:pt x="978181" y="5156200"/>
                  </a:lnTo>
                  <a:lnTo>
                    <a:pt x="973473" y="5168900"/>
                  </a:lnTo>
                  <a:lnTo>
                    <a:pt x="982490" y="5168900"/>
                  </a:lnTo>
                  <a:lnTo>
                    <a:pt x="989366" y="5156200"/>
                  </a:lnTo>
                  <a:close/>
                </a:path>
                <a:path w="7898130" h="5168900">
                  <a:moveTo>
                    <a:pt x="1011009" y="5156200"/>
                  </a:moveTo>
                  <a:lnTo>
                    <a:pt x="991328" y="5156200"/>
                  </a:lnTo>
                  <a:lnTo>
                    <a:pt x="996064" y="5168900"/>
                  </a:lnTo>
                  <a:lnTo>
                    <a:pt x="1002570" y="5168900"/>
                  </a:lnTo>
                  <a:lnTo>
                    <a:pt x="1011009" y="5156200"/>
                  </a:lnTo>
                  <a:close/>
                </a:path>
                <a:path w="7898130" h="5168900">
                  <a:moveTo>
                    <a:pt x="1060204" y="5156200"/>
                  </a:moveTo>
                  <a:lnTo>
                    <a:pt x="1011009" y="5156200"/>
                  </a:lnTo>
                  <a:lnTo>
                    <a:pt x="1018125" y="5168900"/>
                  </a:lnTo>
                  <a:lnTo>
                    <a:pt x="1056936" y="5168900"/>
                  </a:lnTo>
                  <a:lnTo>
                    <a:pt x="1060204" y="5156200"/>
                  </a:lnTo>
                  <a:close/>
                </a:path>
                <a:path w="7898130" h="5168900">
                  <a:moveTo>
                    <a:pt x="1120257" y="5156200"/>
                  </a:moveTo>
                  <a:lnTo>
                    <a:pt x="1067390" y="5156200"/>
                  </a:lnTo>
                  <a:lnTo>
                    <a:pt x="1074059" y="5168900"/>
                  </a:lnTo>
                  <a:lnTo>
                    <a:pt x="1118654" y="5168900"/>
                  </a:lnTo>
                  <a:lnTo>
                    <a:pt x="1120257" y="5156200"/>
                  </a:lnTo>
                  <a:close/>
                </a:path>
                <a:path w="7898130" h="5168900">
                  <a:moveTo>
                    <a:pt x="1140600" y="5156200"/>
                  </a:moveTo>
                  <a:lnTo>
                    <a:pt x="1132838" y="5156200"/>
                  </a:lnTo>
                  <a:lnTo>
                    <a:pt x="1128584" y="5168900"/>
                  </a:lnTo>
                  <a:lnTo>
                    <a:pt x="1141187" y="5168900"/>
                  </a:lnTo>
                  <a:lnTo>
                    <a:pt x="1142482" y="5162528"/>
                  </a:lnTo>
                  <a:lnTo>
                    <a:pt x="1140600" y="5156200"/>
                  </a:lnTo>
                  <a:close/>
                </a:path>
                <a:path w="7898130" h="5168900">
                  <a:moveTo>
                    <a:pt x="1142938" y="5160288"/>
                  </a:moveTo>
                  <a:lnTo>
                    <a:pt x="1142483" y="5162529"/>
                  </a:lnTo>
                  <a:lnTo>
                    <a:pt x="1144377" y="5168900"/>
                  </a:lnTo>
                  <a:lnTo>
                    <a:pt x="1147863" y="5168900"/>
                  </a:lnTo>
                  <a:lnTo>
                    <a:pt x="1142938" y="5160288"/>
                  </a:lnTo>
                  <a:close/>
                </a:path>
                <a:path w="7898130" h="5168900">
                  <a:moveTo>
                    <a:pt x="1180605" y="5132616"/>
                  </a:moveTo>
                  <a:lnTo>
                    <a:pt x="1175111" y="5143500"/>
                  </a:lnTo>
                  <a:lnTo>
                    <a:pt x="1175082" y="5156200"/>
                  </a:lnTo>
                  <a:lnTo>
                    <a:pt x="1148131" y="5156200"/>
                  </a:lnTo>
                  <a:lnTo>
                    <a:pt x="1160260" y="5168900"/>
                  </a:lnTo>
                  <a:lnTo>
                    <a:pt x="1171124" y="5168900"/>
                  </a:lnTo>
                  <a:lnTo>
                    <a:pt x="1178802" y="5156200"/>
                  </a:lnTo>
                  <a:lnTo>
                    <a:pt x="1181376" y="5143500"/>
                  </a:lnTo>
                  <a:lnTo>
                    <a:pt x="1180605" y="5132616"/>
                  </a:lnTo>
                  <a:close/>
                </a:path>
                <a:path w="7898130" h="5168900">
                  <a:moveTo>
                    <a:pt x="1204033" y="5156200"/>
                  </a:moveTo>
                  <a:lnTo>
                    <a:pt x="1180621" y="5156200"/>
                  </a:lnTo>
                  <a:lnTo>
                    <a:pt x="1182935" y="5168900"/>
                  </a:lnTo>
                  <a:lnTo>
                    <a:pt x="1192576" y="5168900"/>
                  </a:lnTo>
                  <a:lnTo>
                    <a:pt x="1204033" y="5156200"/>
                  </a:lnTo>
                  <a:close/>
                </a:path>
                <a:path w="7898130" h="5168900">
                  <a:moveTo>
                    <a:pt x="1230870" y="5156200"/>
                  </a:moveTo>
                  <a:lnTo>
                    <a:pt x="1211795" y="5156200"/>
                  </a:lnTo>
                  <a:lnTo>
                    <a:pt x="1207212" y="5168900"/>
                  </a:lnTo>
                  <a:lnTo>
                    <a:pt x="1228416" y="5168900"/>
                  </a:lnTo>
                  <a:lnTo>
                    <a:pt x="1230870" y="5156200"/>
                  </a:lnTo>
                  <a:close/>
                </a:path>
                <a:path w="7898130" h="5168900">
                  <a:moveTo>
                    <a:pt x="1247444" y="5156200"/>
                  </a:moveTo>
                  <a:lnTo>
                    <a:pt x="1230870" y="5156200"/>
                  </a:lnTo>
                  <a:lnTo>
                    <a:pt x="1231432" y="5168900"/>
                  </a:lnTo>
                  <a:lnTo>
                    <a:pt x="1243039" y="5168900"/>
                  </a:lnTo>
                  <a:lnTo>
                    <a:pt x="1247444" y="5156200"/>
                  </a:lnTo>
                  <a:close/>
                </a:path>
                <a:path w="7898130" h="5168900">
                  <a:moveTo>
                    <a:pt x="1329353" y="5156200"/>
                  </a:moveTo>
                  <a:lnTo>
                    <a:pt x="1250259" y="5156200"/>
                  </a:lnTo>
                  <a:lnTo>
                    <a:pt x="1255785" y="5168900"/>
                  </a:lnTo>
                  <a:lnTo>
                    <a:pt x="1325229" y="5168900"/>
                  </a:lnTo>
                  <a:lnTo>
                    <a:pt x="1329353" y="5156200"/>
                  </a:lnTo>
                  <a:close/>
                </a:path>
                <a:path w="7898130" h="5168900">
                  <a:moveTo>
                    <a:pt x="1349146" y="5156200"/>
                  </a:moveTo>
                  <a:lnTo>
                    <a:pt x="1329353" y="5156200"/>
                  </a:lnTo>
                  <a:lnTo>
                    <a:pt x="1328888" y="5168900"/>
                  </a:lnTo>
                  <a:lnTo>
                    <a:pt x="1353360" y="5168900"/>
                  </a:lnTo>
                  <a:lnTo>
                    <a:pt x="1349146" y="5156200"/>
                  </a:lnTo>
                  <a:close/>
                </a:path>
                <a:path w="7898130" h="5168900">
                  <a:moveTo>
                    <a:pt x="1354629" y="5156200"/>
                  </a:moveTo>
                  <a:lnTo>
                    <a:pt x="1354485" y="5156200"/>
                  </a:lnTo>
                  <a:lnTo>
                    <a:pt x="1353360" y="5168900"/>
                  </a:lnTo>
                  <a:lnTo>
                    <a:pt x="1367770" y="5168900"/>
                  </a:lnTo>
                  <a:lnTo>
                    <a:pt x="1354629" y="5156200"/>
                  </a:lnTo>
                  <a:close/>
                </a:path>
                <a:path w="7898130" h="5168900">
                  <a:moveTo>
                    <a:pt x="1420684" y="5156200"/>
                  </a:moveTo>
                  <a:lnTo>
                    <a:pt x="1386984" y="5156200"/>
                  </a:lnTo>
                  <a:lnTo>
                    <a:pt x="1382242" y="5168900"/>
                  </a:lnTo>
                  <a:lnTo>
                    <a:pt x="1418083" y="5168900"/>
                  </a:lnTo>
                  <a:lnTo>
                    <a:pt x="1420684" y="5156200"/>
                  </a:lnTo>
                  <a:close/>
                </a:path>
                <a:path w="7898130" h="5168900">
                  <a:moveTo>
                    <a:pt x="1475451" y="5156200"/>
                  </a:moveTo>
                  <a:lnTo>
                    <a:pt x="1435384" y="5156200"/>
                  </a:lnTo>
                  <a:lnTo>
                    <a:pt x="1422417" y="5168900"/>
                  </a:lnTo>
                  <a:lnTo>
                    <a:pt x="1476221" y="5168900"/>
                  </a:lnTo>
                  <a:lnTo>
                    <a:pt x="1475451" y="5156200"/>
                  </a:lnTo>
                  <a:close/>
                </a:path>
                <a:path w="7898130" h="5168900">
                  <a:moveTo>
                    <a:pt x="1527568" y="5156200"/>
                  </a:moveTo>
                  <a:lnTo>
                    <a:pt x="1475451" y="5156200"/>
                  </a:lnTo>
                  <a:lnTo>
                    <a:pt x="1478349" y="5168900"/>
                  </a:lnTo>
                  <a:lnTo>
                    <a:pt x="1525902" y="5168900"/>
                  </a:lnTo>
                  <a:lnTo>
                    <a:pt x="1527568" y="5156200"/>
                  </a:lnTo>
                  <a:close/>
                </a:path>
                <a:path w="7898130" h="5168900">
                  <a:moveTo>
                    <a:pt x="1550733" y="5156200"/>
                  </a:moveTo>
                  <a:lnTo>
                    <a:pt x="1537764" y="5156200"/>
                  </a:lnTo>
                  <a:lnTo>
                    <a:pt x="1541072" y="5168900"/>
                  </a:lnTo>
                  <a:lnTo>
                    <a:pt x="1547453" y="5168900"/>
                  </a:lnTo>
                  <a:lnTo>
                    <a:pt x="1550733" y="5156200"/>
                  </a:lnTo>
                  <a:close/>
                </a:path>
                <a:path w="7898130" h="5168900">
                  <a:moveTo>
                    <a:pt x="1929495" y="5130800"/>
                  </a:moveTo>
                  <a:lnTo>
                    <a:pt x="1748459" y="5130800"/>
                  </a:lnTo>
                  <a:lnTo>
                    <a:pt x="1745330" y="5143500"/>
                  </a:lnTo>
                  <a:lnTo>
                    <a:pt x="1556685" y="5143500"/>
                  </a:lnTo>
                  <a:lnTo>
                    <a:pt x="1553197" y="5156200"/>
                  </a:lnTo>
                  <a:lnTo>
                    <a:pt x="1555531" y="5168900"/>
                  </a:lnTo>
                  <a:lnTo>
                    <a:pt x="1570535" y="5168900"/>
                  </a:lnTo>
                  <a:lnTo>
                    <a:pt x="1573899" y="5156200"/>
                  </a:lnTo>
                  <a:lnTo>
                    <a:pt x="1929598" y="5156200"/>
                  </a:lnTo>
                  <a:lnTo>
                    <a:pt x="1929101" y="5143500"/>
                  </a:lnTo>
                  <a:lnTo>
                    <a:pt x="1930003" y="5133933"/>
                  </a:lnTo>
                  <a:lnTo>
                    <a:pt x="1929495" y="5130800"/>
                  </a:lnTo>
                  <a:close/>
                </a:path>
                <a:path w="7898130" h="5168900">
                  <a:moveTo>
                    <a:pt x="1613538" y="5156200"/>
                  </a:moveTo>
                  <a:lnTo>
                    <a:pt x="1576648" y="5156200"/>
                  </a:lnTo>
                  <a:lnTo>
                    <a:pt x="1572669" y="5168900"/>
                  </a:lnTo>
                  <a:lnTo>
                    <a:pt x="1608526" y="5168900"/>
                  </a:lnTo>
                  <a:lnTo>
                    <a:pt x="1613538" y="5156200"/>
                  </a:lnTo>
                  <a:close/>
                </a:path>
                <a:path w="7898130" h="5168900">
                  <a:moveTo>
                    <a:pt x="1654296" y="5156200"/>
                  </a:moveTo>
                  <a:lnTo>
                    <a:pt x="1617757" y="5156200"/>
                  </a:lnTo>
                  <a:lnTo>
                    <a:pt x="1620093" y="5168900"/>
                  </a:lnTo>
                  <a:lnTo>
                    <a:pt x="1652941" y="5168900"/>
                  </a:lnTo>
                  <a:lnTo>
                    <a:pt x="1654296" y="5156200"/>
                  </a:lnTo>
                  <a:close/>
                </a:path>
                <a:path w="7898130" h="5168900">
                  <a:moveTo>
                    <a:pt x="1676756" y="5156200"/>
                  </a:moveTo>
                  <a:lnTo>
                    <a:pt x="1661126" y="5156200"/>
                  </a:lnTo>
                  <a:lnTo>
                    <a:pt x="1669539" y="5168900"/>
                  </a:lnTo>
                  <a:lnTo>
                    <a:pt x="1676334" y="5168900"/>
                  </a:lnTo>
                  <a:lnTo>
                    <a:pt x="1676756" y="5156200"/>
                  </a:lnTo>
                  <a:close/>
                </a:path>
                <a:path w="7898130" h="5168900">
                  <a:moveTo>
                    <a:pt x="1713190" y="5156200"/>
                  </a:moveTo>
                  <a:lnTo>
                    <a:pt x="1679376" y="5156200"/>
                  </a:lnTo>
                  <a:lnTo>
                    <a:pt x="1681151" y="5168900"/>
                  </a:lnTo>
                  <a:lnTo>
                    <a:pt x="1712011" y="5168900"/>
                  </a:lnTo>
                  <a:lnTo>
                    <a:pt x="1713190" y="5156200"/>
                  </a:lnTo>
                  <a:close/>
                </a:path>
                <a:path w="7898130" h="5168900">
                  <a:moveTo>
                    <a:pt x="1762807" y="5156200"/>
                  </a:moveTo>
                  <a:lnTo>
                    <a:pt x="1713190" y="5156200"/>
                  </a:lnTo>
                  <a:lnTo>
                    <a:pt x="1721717" y="5168900"/>
                  </a:lnTo>
                  <a:lnTo>
                    <a:pt x="1755495" y="5168900"/>
                  </a:lnTo>
                  <a:lnTo>
                    <a:pt x="1762807" y="5156200"/>
                  </a:lnTo>
                  <a:close/>
                </a:path>
                <a:path w="7898130" h="5168900">
                  <a:moveTo>
                    <a:pt x="1817913" y="5156200"/>
                  </a:moveTo>
                  <a:lnTo>
                    <a:pt x="1762807" y="5156200"/>
                  </a:lnTo>
                  <a:lnTo>
                    <a:pt x="1765329" y="5168900"/>
                  </a:lnTo>
                  <a:lnTo>
                    <a:pt x="1817983" y="5168900"/>
                  </a:lnTo>
                  <a:lnTo>
                    <a:pt x="1817913" y="5156200"/>
                  </a:lnTo>
                  <a:close/>
                </a:path>
                <a:path w="7898130" h="5168900">
                  <a:moveTo>
                    <a:pt x="1832160" y="5156200"/>
                  </a:moveTo>
                  <a:lnTo>
                    <a:pt x="1817913" y="5156200"/>
                  </a:lnTo>
                  <a:lnTo>
                    <a:pt x="1817983" y="5168900"/>
                  </a:lnTo>
                  <a:lnTo>
                    <a:pt x="1827694" y="5168900"/>
                  </a:lnTo>
                  <a:lnTo>
                    <a:pt x="1832160" y="5156200"/>
                  </a:lnTo>
                  <a:close/>
                </a:path>
                <a:path w="7898130" h="5168900">
                  <a:moveTo>
                    <a:pt x="1864461" y="5156200"/>
                  </a:moveTo>
                  <a:lnTo>
                    <a:pt x="1838910" y="5156200"/>
                  </a:lnTo>
                  <a:lnTo>
                    <a:pt x="1844901" y="5168900"/>
                  </a:lnTo>
                  <a:lnTo>
                    <a:pt x="1868274" y="5168900"/>
                  </a:lnTo>
                  <a:lnTo>
                    <a:pt x="1864461" y="5156200"/>
                  </a:lnTo>
                  <a:close/>
                </a:path>
                <a:path w="7898130" h="5168900">
                  <a:moveTo>
                    <a:pt x="1880508" y="5156200"/>
                  </a:moveTo>
                  <a:lnTo>
                    <a:pt x="1868789" y="5156200"/>
                  </a:lnTo>
                  <a:lnTo>
                    <a:pt x="1872344" y="5168900"/>
                  </a:lnTo>
                  <a:lnTo>
                    <a:pt x="1876600" y="5168900"/>
                  </a:lnTo>
                  <a:lnTo>
                    <a:pt x="1880508" y="5156200"/>
                  </a:lnTo>
                  <a:close/>
                </a:path>
                <a:path w="7898130" h="5168900">
                  <a:moveTo>
                    <a:pt x="1898045" y="5156200"/>
                  </a:moveTo>
                  <a:lnTo>
                    <a:pt x="1880508" y="5156200"/>
                  </a:lnTo>
                  <a:lnTo>
                    <a:pt x="1884382" y="5168900"/>
                  </a:lnTo>
                  <a:lnTo>
                    <a:pt x="1889727" y="5168900"/>
                  </a:lnTo>
                  <a:lnTo>
                    <a:pt x="1898045" y="5156200"/>
                  </a:lnTo>
                  <a:close/>
                </a:path>
                <a:path w="7898130" h="5168900">
                  <a:moveTo>
                    <a:pt x="1921861" y="5156200"/>
                  </a:moveTo>
                  <a:lnTo>
                    <a:pt x="1908744" y="5156200"/>
                  </a:lnTo>
                  <a:lnTo>
                    <a:pt x="1914650" y="5168900"/>
                  </a:lnTo>
                  <a:lnTo>
                    <a:pt x="1921861" y="5156200"/>
                  </a:lnTo>
                  <a:close/>
                </a:path>
                <a:path w="7898130" h="5168900">
                  <a:moveTo>
                    <a:pt x="1930005" y="5133944"/>
                  </a:moveTo>
                  <a:lnTo>
                    <a:pt x="1929101" y="5143500"/>
                  </a:lnTo>
                  <a:lnTo>
                    <a:pt x="1929598" y="5156200"/>
                  </a:lnTo>
                  <a:lnTo>
                    <a:pt x="1936926" y="5168900"/>
                  </a:lnTo>
                  <a:lnTo>
                    <a:pt x="1962070" y="5168900"/>
                  </a:lnTo>
                  <a:lnTo>
                    <a:pt x="1963462" y="5156200"/>
                  </a:lnTo>
                  <a:lnTo>
                    <a:pt x="1934528" y="5156200"/>
                  </a:lnTo>
                  <a:lnTo>
                    <a:pt x="1931799" y="5143500"/>
                  </a:lnTo>
                  <a:lnTo>
                    <a:pt x="1931553" y="5143500"/>
                  </a:lnTo>
                  <a:lnTo>
                    <a:pt x="1930005" y="5133944"/>
                  </a:lnTo>
                  <a:close/>
                </a:path>
                <a:path w="7898130" h="5168900">
                  <a:moveTo>
                    <a:pt x="1982584" y="5156200"/>
                  </a:moveTo>
                  <a:lnTo>
                    <a:pt x="1963462" y="5156200"/>
                  </a:lnTo>
                  <a:lnTo>
                    <a:pt x="1968386" y="5168900"/>
                  </a:lnTo>
                  <a:lnTo>
                    <a:pt x="1974006" y="5168900"/>
                  </a:lnTo>
                  <a:lnTo>
                    <a:pt x="1982584" y="5156200"/>
                  </a:lnTo>
                  <a:close/>
                </a:path>
                <a:path w="7898130" h="5168900">
                  <a:moveTo>
                    <a:pt x="2062024" y="5156200"/>
                  </a:moveTo>
                  <a:lnTo>
                    <a:pt x="1993279" y="5156200"/>
                  </a:lnTo>
                  <a:lnTo>
                    <a:pt x="1992811" y="5168900"/>
                  </a:lnTo>
                  <a:lnTo>
                    <a:pt x="2066544" y="5168900"/>
                  </a:lnTo>
                  <a:lnTo>
                    <a:pt x="2062024" y="5156200"/>
                  </a:lnTo>
                  <a:close/>
                </a:path>
                <a:path w="7898130" h="5168900">
                  <a:moveTo>
                    <a:pt x="2102043" y="5156200"/>
                  </a:moveTo>
                  <a:lnTo>
                    <a:pt x="2073945" y="5156200"/>
                  </a:lnTo>
                  <a:lnTo>
                    <a:pt x="2081748" y="5168900"/>
                  </a:lnTo>
                  <a:lnTo>
                    <a:pt x="2100012" y="5168900"/>
                  </a:lnTo>
                  <a:lnTo>
                    <a:pt x="2102043" y="5156200"/>
                  </a:lnTo>
                  <a:close/>
                </a:path>
                <a:path w="7898130" h="5168900">
                  <a:moveTo>
                    <a:pt x="2116551" y="5156200"/>
                  </a:moveTo>
                  <a:lnTo>
                    <a:pt x="2105367" y="5156200"/>
                  </a:lnTo>
                  <a:lnTo>
                    <a:pt x="2100659" y="5168900"/>
                  </a:lnTo>
                  <a:lnTo>
                    <a:pt x="2109676" y="5168900"/>
                  </a:lnTo>
                  <a:lnTo>
                    <a:pt x="2116551" y="5156200"/>
                  </a:lnTo>
                  <a:close/>
                </a:path>
                <a:path w="7898130" h="5168900">
                  <a:moveTo>
                    <a:pt x="2138194" y="5156200"/>
                  </a:moveTo>
                  <a:lnTo>
                    <a:pt x="2118514" y="5156200"/>
                  </a:lnTo>
                  <a:lnTo>
                    <a:pt x="2123249" y="5168900"/>
                  </a:lnTo>
                  <a:lnTo>
                    <a:pt x="2129756" y="5168900"/>
                  </a:lnTo>
                  <a:lnTo>
                    <a:pt x="2138194" y="5156200"/>
                  </a:lnTo>
                  <a:close/>
                </a:path>
                <a:path w="7898130" h="5168900">
                  <a:moveTo>
                    <a:pt x="2187389" y="5156200"/>
                  </a:moveTo>
                  <a:lnTo>
                    <a:pt x="2138194" y="5156200"/>
                  </a:lnTo>
                  <a:lnTo>
                    <a:pt x="2145310" y="5168900"/>
                  </a:lnTo>
                  <a:lnTo>
                    <a:pt x="2184122" y="5168900"/>
                  </a:lnTo>
                  <a:lnTo>
                    <a:pt x="2187389" y="5156200"/>
                  </a:lnTo>
                  <a:close/>
                </a:path>
                <a:path w="7898130" h="5168900">
                  <a:moveTo>
                    <a:pt x="2247443" y="5156200"/>
                  </a:moveTo>
                  <a:lnTo>
                    <a:pt x="2194575" y="5156200"/>
                  </a:lnTo>
                  <a:lnTo>
                    <a:pt x="2201245" y="5168900"/>
                  </a:lnTo>
                  <a:lnTo>
                    <a:pt x="2245840" y="5168900"/>
                  </a:lnTo>
                  <a:lnTo>
                    <a:pt x="2247443" y="5156200"/>
                  </a:lnTo>
                  <a:close/>
                </a:path>
                <a:path w="7898130" h="5168900">
                  <a:moveTo>
                    <a:pt x="2267786" y="5156200"/>
                  </a:moveTo>
                  <a:lnTo>
                    <a:pt x="2260024" y="5156200"/>
                  </a:lnTo>
                  <a:lnTo>
                    <a:pt x="2255770" y="5168900"/>
                  </a:lnTo>
                  <a:lnTo>
                    <a:pt x="2268372" y="5168900"/>
                  </a:lnTo>
                  <a:lnTo>
                    <a:pt x="2269668" y="5162528"/>
                  </a:lnTo>
                  <a:lnTo>
                    <a:pt x="2267786" y="5156200"/>
                  </a:lnTo>
                  <a:close/>
                </a:path>
                <a:path w="7898130" h="5168900">
                  <a:moveTo>
                    <a:pt x="2270124" y="5160288"/>
                  </a:moveTo>
                  <a:lnTo>
                    <a:pt x="2269668" y="5162529"/>
                  </a:lnTo>
                  <a:lnTo>
                    <a:pt x="2271563" y="5168900"/>
                  </a:lnTo>
                  <a:lnTo>
                    <a:pt x="2275049" y="5168900"/>
                  </a:lnTo>
                  <a:lnTo>
                    <a:pt x="2270124" y="5160288"/>
                  </a:lnTo>
                  <a:close/>
                </a:path>
                <a:path w="7898130" h="5168900">
                  <a:moveTo>
                    <a:pt x="2308142" y="5143500"/>
                  </a:moveTo>
                  <a:lnTo>
                    <a:pt x="2128399" y="5143500"/>
                  </a:lnTo>
                  <a:lnTo>
                    <a:pt x="2127930" y="5156200"/>
                  </a:lnTo>
                  <a:lnTo>
                    <a:pt x="2275317" y="5156200"/>
                  </a:lnTo>
                  <a:lnTo>
                    <a:pt x="2287446" y="5168900"/>
                  </a:lnTo>
                  <a:lnTo>
                    <a:pt x="2298309" y="5168900"/>
                  </a:lnTo>
                  <a:lnTo>
                    <a:pt x="2304965" y="5157891"/>
                  </a:lnTo>
                  <a:lnTo>
                    <a:pt x="2304654" y="5156200"/>
                  </a:lnTo>
                  <a:lnTo>
                    <a:pt x="2308142" y="5143500"/>
                  </a:lnTo>
                  <a:close/>
                </a:path>
                <a:path w="7898130" h="5168900">
                  <a:moveTo>
                    <a:pt x="2347350" y="5130800"/>
                  </a:moveTo>
                  <a:lnTo>
                    <a:pt x="2307662" y="5130800"/>
                  </a:lnTo>
                  <a:lnTo>
                    <a:pt x="2308562" y="5143500"/>
                  </a:lnTo>
                  <a:lnTo>
                    <a:pt x="2305987" y="5156200"/>
                  </a:lnTo>
                  <a:lnTo>
                    <a:pt x="2304966" y="5157896"/>
                  </a:lnTo>
                  <a:lnTo>
                    <a:pt x="2306988" y="5168900"/>
                  </a:lnTo>
                  <a:lnTo>
                    <a:pt x="2321993" y="5168900"/>
                  </a:lnTo>
                  <a:lnTo>
                    <a:pt x="2325356" y="5156200"/>
                  </a:lnTo>
                  <a:lnTo>
                    <a:pt x="2681055" y="5156200"/>
                  </a:lnTo>
                  <a:lnTo>
                    <a:pt x="2680558" y="5143500"/>
                  </a:lnTo>
                  <a:lnTo>
                    <a:pt x="2355676" y="5143500"/>
                  </a:lnTo>
                  <a:lnTo>
                    <a:pt x="2347350" y="5130800"/>
                  </a:lnTo>
                  <a:close/>
                </a:path>
                <a:path w="7898130" h="5168900">
                  <a:moveTo>
                    <a:pt x="2364995" y="5156200"/>
                  </a:moveTo>
                  <a:lnTo>
                    <a:pt x="2328105" y="5156200"/>
                  </a:lnTo>
                  <a:lnTo>
                    <a:pt x="2324127" y="5168900"/>
                  </a:lnTo>
                  <a:lnTo>
                    <a:pt x="2359983" y="5168900"/>
                  </a:lnTo>
                  <a:lnTo>
                    <a:pt x="2364995" y="5156200"/>
                  </a:lnTo>
                  <a:close/>
                </a:path>
                <a:path w="7898130" h="5168900">
                  <a:moveTo>
                    <a:pt x="2405753" y="5156200"/>
                  </a:moveTo>
                  <a:lnTo>
                    <a:pt x="2369214" y="5156200"/>
                  </a:lnTo>
                  <a:lnTo>
                    <a:pt x="2371550" y="5168900"/>
                  </a:lnTo>
                  <a:lnTo>
                    <a:pt x="2404397" y="5168900"/>
                  </a:lnTo>
                  <a:lnTo>
                    <a:pt x="2405753" y="5156200"/>
                  </a:lnTo>
                  <a:close/>
                </a:path>
                <a:path w="7898130" h="5168900">
                  <a:moveTo>
                    <a:pt x="2428212" y="5156200"/>
                  </a:moveTo>
                  <a:lnTo>
                    <a:pt x="2412583" y="5156200"/>
                  </a:lnTo>
                  <a:lnTo>
                    <a:pt x="2420996" y="5168900"/>
                  </a:lnTo>
                  <a:lnTo>
                    <a:pt x="2427790" y="5168900"/>
                  </a:lnTo>
                  <a:lnTo>
                    <a:pt x="2428212" y="5156200"/>
                  </a:lnTo>
                  <a:close/>
                </a:path>
                <a:path w="7898130" h="5168900">
                  <a:moveTo>
                    <a:pt x="2464646" y="5156200"/>
                  </a:moveTo>
                  <a:lnTo>
                    <a:pt x="2430832" y="5156200"/>
                  </a:lnTo>
                  <a:lnTo>
                    <a:pt x="2432608" y="5168900"/>
                  </a:lnTo>
                  <a:lnTo>
                    <a:pt x="2463468" y="5168900"/>
                  </a:lnTo>
                  <a:lnTo>
                    <a:pt x="2464646" y="5156200"/>
                  </a:lnTo>
                  <a:close/>
                </a:path>
                <a:path w="7898130" h="5168900">
                  <a:moveTo>
                    <a:pt x="2514264" y="5156200"/>
                  </a:moveTo>
                  <a:lnTo>
                    <a:pt x="2464646" y="5156200"/>
                  </a:lnTo>
                  <a:lnTo>
                    <a:pt x="2473174" y="5168900"/>
                  </a:lnTo>
                  <a:lnTo>
                    <a:pt x="2506951" y="5168900"/>
                  </a:lnTo>
                  <a:lnTo>
                    <a:pt x="2514264" y="5156200"/>
                  </a:lnTo>
                  <a:close/>
                </a:path>
                <a:path w="7898130" h="5168900">
                  <a:moveTo>
                    <a:pt x="2569369" y="5156200"/>
                  </a:moveTo>
                  <a:lnTo>
                    <a:pt x="2514264" y="5156200"/>
                  </a:lnTo>
                  <a:lnTo>
                    <a:pt x="2516786" y="5168900"/>
                  </a:lnTo>
                  <a:lnTo>
                    <a:pt x="2569440" y="5168900"/>
                  </a:lnTo>
                  <a:lnTo>
                    <a:pt x="2569369" y="5156200"/>
                  </a:lnTo>
                  <a:close/>
                </a:path>
                <a:path w="7898130" h="5168900">
                  <a:moveTo>
                    <a:pt x="2583617" y="5156200"/>
                  </a:moveTo>
                  <a:lnTo>
                    <a:pt x="2569369" y="5156200"/>
                  </a:lnTo>
                  <a:lnTo>
                    <a:pt x="2569440" y="5168900"/>
                  </a:lnTo>
                  <a:lnTo>
                    <a:pt x="2579151" y="5168900"/>
                  </a:lnTo>
                  <a:lnTo>
                    <a:pt x="2583617" y="5156200"/>
                  </a:lnTo>
                  <a:close/>
                </a:path>
                <a:path w="7898130" h="5168900">
                  <a:moveTo>
                    <a:pt x="2615918" y="5156200"/>
                  </a:moveTo>
                  <a:lnTo>
                    <a:pt x="2590367" y="5156200"/>
                  </a:lnTo>
                  <a:lnTo>
                    <a:pt x="2596358" y="5168900"/>
                  </a:lnTo>
                  <a:lnTo>
                    <a:pt x="2619731" y="5168900"/>
                  </a:lnTo>
                  <a:lnTo>
                    <a:pt x="2615918" y="5156200"/>
                  </a:lnTo>
                  <a:close/>
                </a:path>
                <a:path w="7898130" h="5168900">
                  <a:moveTo>
                    <a:pt x="2631965" y="5156200"/>
                  </a:moveTo>
                  <a:lnTo>
                    <a:pt x="2620245" y="5156200"/>
                  </a:lnTo>
                  <a:lnTo>
                    <a:pt x="2623801" y="5168900"/>
                  </a:lnTo>
                  <a:lnTo>
                    <a:pt x="2628057" y="5168900"/>
                  </a:lnTo>
                  <a:lnTo>
                    <a:pt x="2631965" y="5156200"/>
                  </a:lnTo>
                  <a:close/>
                </a:path>
                <a:path w="7898130" h="5168900">
                  <a:moveTo>
                    <a:pt x="2649502" y="5156200"/>
                  </a:moveTo>
                  <a:lnTo>
                    <a:pt x="2631965" y="5156200"/>
                  </a:lnTo>
                  <a:lnTo>
                    <a:pt x="2635840" y="5168900"/>
                  </a:lnTo>
                  <a:lnTo>
                    <a:pt x="2641184" y="5168900"/>
                  </a:lnTo>
                  <a:lnTo>
                    <a:pt x="2649502" y="5156200"/>
                  </a:lnTo>
                  <a:close/>
                </a:path>
                <a:path w="7898130" h="5168900">
                  <a:moveTo>
                    <a:pt x="2673318" y="5156200"/>
                  </a:moveTo>
                  <a:lnTo>
                    <a:pt x="2660201" y="5156200"/>
                  </a:lnTo>
                  <a:lnTo>
                    <a:pt x="2666107" y="5168900"/>
                  </a:lnTo>
                  <a:lnTo>
                    <a:pt x="2673318" y="5156200"/>
                  </a:lnTo>
                  <a:close/>
                </a:path>
                <a:path w="7898130" h="5168900">
                  <a:moveTo>
                    <a:pt x="2681462" y="5133944"/>
                  </a:moveTo>
                  <a:lnTo>
                    <a:pt x="2680558" y="5143500"/>
                  </a:lnTo>
                  <a:lnTo>
                    <a:pt x="2681055" y="5156200"/>
                  </a:lnTo>
                  <a:lnTo>
                    <a:pt x="2688384" y="5168900"/>
                  </a:lnTo>
                  <a:lnTo>
                    <a:pt x="2713527" y="5168900"/>
                  </a:lnTo>
                  <a:lnTo>
                    <a:pt x="2714919" y="5156200"/>
                  </a:lnTo>
                  <a:lnTo>
                    <a:pt x="2685985" y="5156200"/>
                  </a:lnTo>
                  <a:lnTo>
                    <a:pt x="2683257" y="5143500"/>
                  </a:lnTo>
                  <a:lnTo>
                    <a:pt x="2683010" y="5143500"/>
                  </a:lnTo>
                  <a:lnTo>
                    <a:pt x="2681462" y="5133944"/>
                  </a:lnTo>
                  <a:close/>
                </a:path>
                <a:path w="7898130" h="5168900">
                  <a:moveTo>
                    <a:pt x="2734041" y="5156200"/>
                  </a:moveTo>
                  <a:lnTo>
                    <a:pt x="2714919" y="5156200"/>
                  </a:lnTo>
                  <a:lnTo>
                    <a:pt x="2719843" y="5168900"/>
                  </a:lnTo>
                  <a:lnTo>
                    <a:pt x="2725464" y="5168900"/>
                  </a:lnTo>
                  <a:lnTo>
                    <a:pt x="2734041" y="5156200"/>
                  </a:lnTo>
                  <a:close/>
                </a:path>
                <a:path w="7898130" h="5168900">
                  <a:moveTo>
                    <a:pt x="2813480" y="5156200"/>
                  </a:moveTo>
                  <a:lnTo>
                    <a:pt x="2744736" y="5156200"/>
                  </a:lnTo>
                  <a:lnTo>
                    <a:pt x="2744268" y="5168900"/>
                  </a:lnTo>
                  <a:lnTo>
                    <a:pt x="2818001" y="5168900"/>
                  </a:lnTo>
                  <a:lnTo>
                    <a:pt x="2813480" y="5156200"/>
                  </a:lnTo>
                  <a:close/>
                </a:path>
                <a:path w="7898130" h="5168900">
                  <a:moveTo>
                    <a:pt x="2853499" y="5156200"/>
                  </a:moveTo>
                  <a:lnTo>
                    <a:pt x="2825403" y="5156200"/>
                  </a:lnTo>
                  <a:lnTo>
                    <a:pt x="2833205" y="5168900"/>
                  </a:lnTo>
                  <a:lnTo>
                    <a:pt x="2851469" y="5168900"/>
                  </a:lnTo>
                  <a:lnTo>
                    <a:pt x="2853499" y="5156200"/>
                  </a:lnTo>
                  <a:close/>
                </a:path>
                <a:path w="7898130" h="5168900">
                  <a:moveTo>
                    <a:pt x="2868008" y="5156200"/>
                  </a:moveTo>
                  <a:lnTo>
                    <a:pt x="2856824" y="5156200"/>
                  </a:lnTo>
                  <a:lnTo>
                    <a:pt x="2852116" y="5168900"/>
                  </a:lnTo>
                  <a:lnTo>
                    <a:pt x="2861132" y="5168900"/>
                  </a:lnTo>
                  <a:lnTo>
                    <a:pt x="2868008" y="5156200"/>
                  </a:lnTo>
                  <a:close/>
                </a:path>
                <a:path w="7898130" h="5168900">
                  <a:moveTo>
                    <a:pt x="2889652" y="5156200"/>
                  </a:moveTo>
                  <a:lnTo>
                    <a:pt x="2869971" y="5156200"/>
                  </a:lnTo>
                  <a:lnTo>
                    <a:pt x="2874706" y="5168900"/>
                  </a:lnTo>
                  <a:lnTo>
                    <a:pt x="2881212" y="5168900"/>
                  </a:lnTo>
                  <a:lnTo>
                    <a:pt x="2889652" y="5156200"/>
                  </a:lnTo>
                  <a:close/>
                </a:path>
                <a:path w="7898130" h="5168900">
                  <a:moveTo>
                    <a:pt x="2938846" y="5156200"/>
                  </a:moveTo>
                  <a:lnTo>
                    <a:pt x="2889652" y="5156200"/>
                  </a:lnTo>
                  <a:lnTo>
                    <a:pt x="2896768" y="5168900"/>
                  </a:lnTo>
                  <a:lnTo>
                    <a:pt x="2935579" y="5168900"/>
                  </a:lnTo>
                  <a:lnTo>
                    <a:pt x="2938846" y="5156200"/>
                  </a:lnTo>
                  <a:close/>
                </a:path>
                <a:path w="7898130" h="5168900">
                  <a:moveTo>
                    <a:pt x="2998899" y="5156200"/>
                  </a:moveTo>
                  <a:lnTo>
                    <a:pt x="2946032" y="5156200"/>
                  </a:lnTo>
                  <a:lnTo>
                    <a:pt x="2952702" y="5168900"/>
                  </a:lnTo>
                  <a:lnTo>
                    <a:pt x="2997297" y="5168900"/>
                  </a:lnTo>
                  <a:lnTo>
                    <a:pt x="2998899" y="5156200"/>
                  </a:lnTo>
                  <a:close/>
                </a:path>
                <a:path w="7898130" h="5168900">
                  <a:moveTo>
                    <a:pt x="3019243" y="5156200"/>
                  </a:moveTo>
                  <a:lnTo>
                    <a:pt x="3011481" y="5156200"/>
                  </a:lnTo>
                  <a:lnTo>
                    <a:pt x="3007227" y="5168900"/>
                  </a:lnTo>
                  <a:lnTo>
                    <a:pt x="3019829" y="5168900"/>
                  </a:lnTo>
                  <a:lnTo>
                    <a:pt x="3021125" y="5162528"/>
                  </a:lnTo>
                  <a:lnTo>
                    <a:pt x="3019243" y="5156200"/>
                  </a:lnTo>
                  <a:close/>
                </a:path>
                <a:path w="7898130" h="5168900">
                  <a:moveTo>
                    <a:pt x="3021581" y="5160288"/>
                  </a:moveTo>
                  <a:lnTo>
                    <a:pt x="3021125" y="5162529"/>
                  </a:lnTo>
                  <a:lnTo>
                    <a:pt x="3023021" y="5168900"/>
                  </a:lnTo>
                  <a:lnTo>
                    <a:pt x="3026505" y="5168900"/>
                  </a:lnTo>
                  <a:lnTo>
                    <a:pt x="3021581" y="5160288"/>
                  </a:lnTo>
                  <a:close/>
                </a:path>
                <a:path w="7898130" h="5168900">
                  <a:moveTo>
                    <a:pt x="3059248" y="5132615"/>
                  </a:moveTo>
                  <a:lnTo>
                    <a:pt x="3053754" y="5143500"/>
                  </a:lnTo>
                  <a:lnTo>
                    <a:pt x="3053725" y="5156200"/>
                  </a:lnTo>
                  <a:lnTo>
                    <a:pt x="3026773" y="5156200"/>
                  </a:lnTo>
                  <a:lnTo>
                    <a:pt x="3038903" y="5168900"/>
                  </a:lnTo>
                  <a:lnTo>
                    <a:pt x="3049766" y="5168900"/>
                  </a:lnTo>
                  <a:lnTo>
                    <a:pt x="3057445" y="5156200"/>
                  </a:lnTo>
                  <a:lnTo>
                    <a:pt x="3060019" y="5143500"/>
                  </a:lnTo>
                  <a:lnTo>
                    <a:pt x="3059248" y="5132615"/>
                  </a:lnTo>
                  <a:close/>
                </a:path>
                <a:path w="7898130" h="5168900">
                  <a:moveTo>
                    <a:pt x="3082676" y="5156200"/>
                  </a:moveTo>
                  <a:lnTo>
                    <a:pt x="3059264" y="5156200"/>
                  </a:lnTo>
                  <a:lnTo>
                    <a:pt x="3061578" y="5168900"/>
                  </a:lnTo>
                  <a:lnTo>
                    <a:pt x="3071219" y="5168900"/>
                  </a:lnTo>
                  <a:lnTo>
                    <a:pt x="3082676" y="5156200"/>
                  </a:lnTo>
                  <a:close/>
                </a:path>
                <a:path w="7898130" h="5168900">
                  <a:moveTo>
                    <a:pt x="3109512" y="5156200"/>
                  </a:moveTo>
                  <a:lnTo>
                    <a:pt x="3090438" y="5156200"/>
                  </a:lnTo>
                  <a:lnTo>
                    <a:pt x="3085855" y="5168900"/>
                  </a:lnTo>
                  <a:lnTo>
                    <a:pt x="3107059" y="5168900"/>
                  </a:lnTo>
                  <a:lnTo>
                    <a:pt x="3109512" y="5156200"/>
                  </a:lnTo>
                  <a:close/>
                </a:path>
                <a:path w="7898130" h="5168900">
                  <a:moveTo>
                    <a:pt x="3126088" y="5156200"/>
                  </a:moveTo>
                  <a:lnTo>
                    <a:pt x="3109512" y="5156200"/>
                  </a:lnTo>
                  <a:lnTo>
                    <a:pt x="3110075" y="5168900"/>
                  </a:lnTo>
                  <a:lnTo>
                    <a:pt x="3121682" y="5168900"/>
                  </a:lnTo>
                  <a:lnTo>
                    <a:pt x="3126088" y="5156200"/>
                  </a:lnTo>
                  <a:close/>
                </a:path>
                <a:path w="7898130" h="5168900">
                  <a:moveTo>
                    <a:pt x="3207996" y="5156200"/>
                  </a:moveTo>
                  <a:lnTo>
                    <a:pt x="3128903" y="5156200"/>
                  </a:lnTo>
                  <a:lnTo>
                    <a:pt x="3134428" y="5168900"/>
                  </a:lnTo>
                  <a:lnTo>
                    <a:pt x="3203872" y="5168900"/>
                  </a:lnTo>
                  <a:lnTo>
                    <a:pt x="3207996" y="5156200"/>
                  </a:lnTo>
                  <a:close/>
                </a:path>
                <a:path w="7898130" h="5168900">
                  <a:moveTo>
                    <a:pt x="3227788" y="5156200"/>
                  </a:moveTo>
                  <a:lnTo>
                    <a:pt x="3207996" y="5156200"/>
                  </a:lnTo>
                  <a:lnTo>
                    <a:pt x="3207531" y="5168900"/>
                  </a:lnTo>
                  <a:lnTo>
                    <a:pt x="3232003" y="5168900"/>
                  </a:lnTo>
                  <a:lnTo>
                    <a:pt x="3227788" y="5156200"/>
                  </a:lnTo>
                  <a:close/>
                </a:path>
                <a:path w="7898130" h="5168900">
                  <a:moveTo>
                    <a:pt x="3233272" y="5156200"/>
                  </a:moveTo>
                  <a:lnTo>
                    <a:pt x="3233128" y="5156200"/>
                  </a:lnTo>
                  <a:lnTo>
                    <a:pt x="3232003" y="5168900"/>
                  </a:lnTo>
                  <a:lnTo>
                    <a:pt x="3246414" y="5168900"/>
                  </a:lnTo>
                  <a:lnTo>
                    <a:pt x="3233272" y="5156200"/>
                  </a:lnTo>
                  <a:close/>
                </a:path>
                <a:path w="7898130" h="5168900">
                  <a:moveTo>
                    <a:pt x="3299327" y="5156200"/>
                  </a:moveTo>
                  <a:lnTo>
                    <a:pt x="3265627" y="5156200"/>
                  </a:lnTo>
                  <a:lnTo>
                    <a:pt x="3260885" y="5168900"/>
                  </a:lnTo>
                  <a:lnTo>
                    <a:pt x="3296726" y="5168900"/>
                  </a:lnTo>
                  <a:lnTo>
                    <a:pt x="3299327" y="5156200"/>
                  </a:lnTo>
                  <a:close/>
                </a:path>
                <a:path w="7898130" h="5168900">
                  <a:moveTo>
                    <a:pt x="3354093" y="5156200"/>
                  </a:moveTo>
                  <a:lnTo>
                    <a:pt x="3314027" y="5156200"/>
                  </a:lnTo>
                  <a:lnTo>
                    <a:pt x="3301060" y="5168900"/>
                  </a:lnTo>
                  <a:lnTo>
                    <a:pt x="3354863" y="5168900"/>
                  </a:lnTo>
                  <a:lnTo>
                    <a:pt x="3354093" y="5156200"/>
                  </a:lnTo>
                  <a:close/>
                </a:path>
                <a:path w="7898130" h="5168900">
                  <a:moveTo>
                    <a:pt x="3406210" y="5156200"/>
                  </a:moveTo>
                  <a:lnTo>
                    <a:pt x="3354093" y="5156200"/>
                  </a:lnTo>
                  <a:lnTo>
                    <a:pt x="3356992" y="5168900"/>
                  </a:lnTo>
                  <a:lnTo>
                    <a:pt x="3404544" y="5168900"/>
                  </a:lnTo>
                  <a:lnTo>
                    <a:pt x="3406210" y="5156200"/>
                  </a:lnTo>
                  <a:close/>
                </a:path>
                <a:path w="7898130" h="5168900">
                  <a:moveTo>
                    <a:pt x="3429376" y="5156200"/>
                  </a:moveTo>
                  <a:lnTo>
                    <a:pt x="3416406" y="5156200"/>
                  </a:lnTo>
                  <a:lnTo>
                    <a:pt x="3419714" y="5168900"/>
                  </a:lnTo>
                  <a:lnTo>
                    <a:pt x="3426095" y="5168900"/>
                  </a:lnTo>
                  <a:lnTo>
                    <a:pt x="3429376" y="5156200"/>
                  </a:lnTo>
                  <a:close/>
                </a:path>
                <a:path w="7898130" h="5168900">
                  <a:moveTo>
                    <a:pt x="3808138" y="5130800"/>
                  </a:moveTo>
                  <a:lnTo>
                    <a:pt x="3627102" y="5130800"/>
                  </a:lnTo>
                  <a:lnTo>
                    <a:pt x="3623973" y="5143500"/>
                  </a:lnTo>
                  <a:lnTo>
                    <a:pt x="3435327" y="5143500"/>
                  </a:lnTo>
                  <a:lnTo>
                    <a:pt x="3431839" y="5156200"/>
                  </a:lnTo>
                  <a:lnTo>
                    <a:pt x="3434174" y="5168900"/>
                  </a:lnTo>
                  <a:lnTo>
                    <a:pt x="3449178" y="5168900"/>
                  </a:lnTo>
                  <a:lnTo>
                    <a:pt x="3452542" y="5156200"/>
                  </a:lnTo>
                  <a:lnTo>
                    <a:pt x="3805182" y="5156200"/>
                  </a:lnTo>
                  <a:lnTo>
                    <a:pt x="3805211" y="5143500"/>
                  </a:lnTo>
                  <a:lnTo>
                    <a:pt x="3808984" y="5136024"/>
                  </a:lnTo>
                  <a:lnTo>
                    <a:pt x="3808138" y="5130800"/>
                  </a:lnTo>
                  <a:close/>
                </a:path>
                <a:path w="7898130" h="5168900">
                  <a:moveTo>
                    <a:pt x="3492180" y="5156200"/>
                  </a:moveTo>
                  <a:lnTo>
                    <a:pt x="3455291" y="5156200"/>
                  </a:lnTo>
                  <a:lnTo>
                    <a:pt x="3451312" y="5168900"/>
                  </a:lnTo>
                  <a:lnTo>
                    <a:pt x="3487169" y="5168900"/>
                  </a:lnTo>
                  <a:lnTo>
                    <a:pt x="3492180" y="5156200"/>
                  </a:lnTo>
                  <a:close/>
                </a:path>
                <a:path w="7898130" h="5168900">
                  <a:moveTo>
                    <a:pt x="3532939" y="5156200"/>
                  </a:moveTo>
                  <a:lnTo>
                    <a:pt x="3496400" y="5156200"/>
                  </a:lnTo>
                  <a:lnTo>
                    <a:pt x="3498736" y="5168900"/>
                  </a:lnTo>
                  <a:lnTo>
                    <a:pt x="3531584" y="5168900"/>
                  </a:lnTo>
                  <a:lnTo>
                    <a:pt x="3532939" y="5156200"/>
                  </a:lnTo>
                  <a:close/>
                </a:path>
                <a:path w="7898130" h="5168900">
                  <a:moveTo>
                    <a:pt x="3555398" y="5156200"/>
                  </a:moveTo>
                  <a:lnTo>
                    <a:pt x="3539769" y="5156200"/>
                  </a:lnTo>
                  <a:lnTo>
                    <a:pt x="3548181" y="5168900"/>
                  </a:lnTo>
                  <a:lnTo>
                    <a:pt x="3554976" y="5168900"/>
                  </a:lnTo>
                  <a:lnTo>
                    <a:pt x="3555398" y="5156200"/>
                  </a:lnTo>
                  <a:close/>
                </a:path>
                <a:path w="7898130" h="5168900">
                  <a:moveTo>
                    <a:pt x="3591832" y="5156200"/>
                  </a:moveTo>
                  <a:lnTo>
                    <a:pt x="3558018" y="5156200"/>
                  </a:lnTo>
                  <a:lnTo>
                    <a:pt x="3559794" y="5168900"/>
                  </a:lnTo>
                  <a:lnTo>
                    <a:pt x="3590655" y="5168900"/>
                  </a:lnTo>
                  <a:lnTo>
                    <a:pt x="3591832" y="5156200"/>
                  </a:lnTo>
                  <a:close/>
                </a:path>
                <a:path w="7898130" h="5168900">
                  <a:moveTo>
                    <a:pt x="3641450" y="5156200"/>
                  </a:moveTo>
                  <a:lnTo>
                    <a:pt x="3591832" y="5156200"/>
                  </a:lnTo>
                  <a:lnTo>
                    <a:pt x="3600360" y="5168900"/>
                  </a:lnTo>
                  <a:lnTo>
                    <a:pt x="3634137" y="5168900"/>
                  </a:lnTo>
                  <a:lnTo>
                    <a:pt x="3641450" y="5156200"/>
                  </a:lnTo>
                  <a:close/>
                </a:path>
                <a:path w="7898130" h="5168900">
                  <a:moveTo>
                    <a:pt x="3696556" y="5156200"/>
                  </a:moveTo>
                  <a:lnTo>
                    <a:pt x="3641450" y="5156200"/>
                  </a:lnTo>
                  <a:lnTo>
                    <a:pt x="3643972" y="5168900"/>
                  </a:lnTo>
                  <a:lnTo>
                    <a:pt x="3696625" y="5168900"/>
                  </a:lnTo>
                  <a:lnTo>
                    <a:pt x="3696556" y="5156200"/>
                  </a:lnTo>
                  <a:close/>
                </a:path>
                <a:path w="7898130" h="5168900">
                  <a:moveTo>
                    <a:pt x="3710803" y="5156200"/>
                  </a:moveTo>
                  <a:lnTo>
                    <a:pt x="3696556" y="5156200"/>
                  </a:lnTo>
                  <a:lnTo>
                    <a:pt x="3696625" y="5168900"/>
                  </a:lnTo>
                  <a:lnTo>
                    <a:pt x="3706337" y="5168900"/>
                  </a:lnTo>
                  <a:lnTo>
                    <a:pt x="3710803" y="5156200"/>
                  </a:lnTo>
                  <a:close/>
                </a:path>
                <a:path w="7898130" h="5168900">
                  <a:moveTo>
                    <a:pt x="3743103" y="5156200"/>
                  </a:moveTo>
                  <a:lnTo>
                    <a:pt x="3717553" y="5156200"/>
                  </a:lnTo>
                  <a:lnTo>
                    <a:pt x="3723544" y="5168900"/>
                  </a:lnTo>
                  <a:lnTo>
                    <a:pt x="3746916" y="5168900"/>
                  </a:lnTo>
                  <a:lnTo>
                    <a:pt x="3743103" y="5156200"/>
                  </a:lnTo>
                  <a:close/>
                </a:path>
                <a:path w="7898130" h="5168900">
                  <a:moveTo>
                    <a:pt x="3759150" y="5156200"/>
                  </a:moveTo>
                  <a:lnTo>
                    <a:pt x="3747431" y="5156200"/>
                  </a:lnTo>
                  <a:lnTo>
                    <a:pt x="3750987" y="5168900"/>
                  </a:lnTo>
                  <a:lnTo>
                    <a:pt x="3755242" y="5168900"/>
                  </a:lnTo>
                  <a:lnTo>
                    <a:pt x="3759150" y="5156200"/>
                  </a:lnTo>
                  <a:close/>
                </a:path>
                <a:path w="7898130" h="5168900">
                  <a:moveTo>
                    <a:pt x="3776688" y="5156200"/>
                  </a:moveTo>
                  <a:lnTo>
                    <a:pt x="3759150" y="5156200"/>
                  </a:lnTo>
                  <a:lnTo>
                    <a:pt x="3763025" y="5168900"/>
                  </a:lnTo>
                  <a:lnTo>
                    <a:pt x="3768370" y="5168900"/>
                  </a:lnTo>
                  <a:lnTo>
                    <a:pt x="3776688" y="5156200"/>
                  </a:lnTo>
                  <a:close/>
                </a:path>
                <a:path w="7898130" h="5168900">
                  <a:moveTo>
                    <a:pt x="3800504" y="5156200"/>
                  </a:moveTo>
                  <a:lnTo>
                    <a:pt x="3787386" y="5156200"/>
                  </a:lnTo>
                  <a:lnTo>
                    <a:pt x="3793292" y="5168900"/>
                  </a:lnTo>
                  <a:lnTo>
                    <a:pt x="3800504" y="5156200"/>
                  </a:lnTo>
                  <a:close/>
                </a:path>
                <a:path w="7898130" h="5168900">
                  <a:moveTo>
                    <a:pt x="3834133" y="5156200"/>
                  </a:moveTo>
                  <a:lnTo>
                    <a:pt x="3810721" y="5156200"/>
                  </a:lnTo>
                  <a:lnTo>
                    <a:pt x="3813035" y="5168900"/>
                  </a:lnTo>
                  <a:lnTo>
                    <a:pt x="3822676" y="5168900"/>
                  </a:lnTo>
                  <a:lnTo>
                    <a:pt x="3834133" y="5156200"/>
                  </a:lnTo>
                  <a:close/>
                </a:path>
                <a:path w="7898130" h="5168900">
                  <a:moveTo>
                    <a:pt x="3860970" y="5156200"/>
                  </a:moveTo>
                  <a:lnTo>
                    <a:pt x="3841895" y="5156200"/>
                  </a:lnTo>
                  <a:lnTo>
                    <a:pt x="3837312" y="5168900"/>
                  </a:lnTo>
                  <a:lnTo>
                    <a:pt x="3858516" y="5168900"/>
                  </a:lnTo>
                  <a:lnTo>
                    <a:pt x="3860970" y="5156200"/>
                  </a:lnTo>
                  <a:close/>
                </a:path>
                <a:path w="7898130" h="5168900">
                  <a:moveTo>
                    <a:pt x="3877544" y="5156200"/>
                  </a:moveTo>
                  <a:lnTo>
                    <a:pt x="3860970" y="5156200"/>
                  </a:lnTo>
                  <a:lnTo>
                    <a:pt x="3861532" y="5168900"/>
                  </a:lnTo>
                  <a:lnTo>
                    <a:pt x="3873139" y="5168900"/>
                  </a:lnTo>
                  <a:lnTo>
                    <a:pt x="3877544" y="5156200"/>
                  </a:lnTo>
                  <a:close/>
                </a:path>
                <a:path w="7898130" h="5168900">
                  <a:moveTo>
                    <a:pt x="3959452" y="5156200"/>
                  </a:moveTo>
                  <a:lnTo>
                    <a:pt x="3880359" y="5156200"/>
                  </a:lnTo>
                  <a:lnTo>
                    <a:pt x="3885885" y="5168900"/>
                  </a:lnTo>
                  <a:lnTo>
                    <a:pt x="3955328" y="5168900"/>
                  </a:lnTo>
                  <a:lnTo>
                    <a:pt x="3959452" y="5156200"/>
                  </a:lnTo>
                  <a:close/>
                </a:path>
                <a:path w="7898130" h="5168900">
                  <a:moveTo>
                    <a:pt x="3979246" y="5156200"/>
                  </a:moveTo>
                  <a:lnTo>
                    <a:pt x="3959452" y="5156200"/>
                  </a:lnTo>
                  <a:lnTo>
                    <a:pt x="3958988" y="5168900"/>
                  </a:lnTo>
                  <a:lnTo>
                    <a:pt x="3983460" y="5168900"/>
                  </a:lnTo>
                  <a:lnTo>
                    <a:pt x="3979246" y="5156200"/>
                  </a:lnTo>
                  <a:close/>
                </a:path>
                <a:path w="7898130" h="5168900">
                  <a:moveTo>
                    <a:pt x="3984729" y="5156200"/>
                  </a:moveTo>
                  <a:lnTo>
                    <a:pt x="3984585" y="5156200"/>
                  </a:lnTo>
                  <a:lnTo>
                    <a:pt x="3983460" y="5168900"/>
                  </a:lnTo>
                  <a:lnTo>
                    <a:pt x="3997870" y="5168900"/>
                  </a:lnTo>
                  <a:lnTo>
                    <a:pt x="3984729" y="5156200"/>
                  </a:lnTo>
                  <a:close/>
                </a:path>
                <a:path w="7898130" h="5168900">
                  <a:moveTo>
                    <a:pt x="4050784" y="5156200"/>
                  </a:moveTo>
                  <a:lnTo>
                    <a:pt x="4017085" y="5156200"/>
                  </a:lnTo>
                  <a:lnTo>
                    <a:pt x="4012342" y="5168900"/>
                  </a:lnTo>
                  <a:lnTo>
                    <a:pt x="4048182" y="5168900"/>
                  </a:lnTo>
                  <a:lnTo>
                    <a:pt x="4050784" y="5156200"/>
                  </a:lnTo>
                  <a:close/>
                </a:path>
                <a:path w="7898130" h="5168900">
                  <a:moveTo>
                    <a:pt x="4105551" y="5156200"/>
                  </a:moveTo>
                  <a:lnTo>
                    <a:pt x="4065484" y="5156200"/>
                  </a:lnTo>
                  <a:lnTo>
                    <a:pt x="4052517" y="5168900"/>
                  </a:lnTo>
                  <a:lnTo>
                    <a:pt x="4106321" y="5168900"/>
                  </a:lnTo>
                  <a:lnTo>
                    <a:pt x="4105551" y="5156200"/>
                  </a:lnTo>
                  <a:close/>
                </a:path>
                <a:path w="7898130" h="5168900">
                  <a:moveTo>
                    <a:pt x="4157668" y="5156200"/>
                  </a:moveTo>
                  <a:lnTo>
                    <a:pt x="4105551" y="5156200"/>
                  </a:lnTo>
                  <a:lnTo>
                    <a:pt x="4108449" y="5168900"/>
                  </a:lnTo>
                  <a:lnTo>
                    <a:pt x="4156002" y="5168900"/>
                  </a:lnTo>
                  <a:lnTo>
                    <a:pt x="4157668" y="5156200"/>
                  </a:lnTo>
                  <a:close/>
                </a:path>
                <a:path w="7898130" h="5168900">
                  <a:moveTo>
                    <a:pt x="4180833" y="5156200"/>
                  </a:moveTo>
                  <a:lnTo>
                    <a:pt x="4167864" y="5156200"/>
                  </a:lnTo>
                  <a:lnTo>
                    <a:pt x="4171172" y="5168900"/>
                  </a:lnTo>
                  <a:lnTo>
                    <a:pt x="4177553" y="5168900"/>
                  </a:lnTo>
                  <a:lnTo>
                    <a:pt x="4180833" y="5156200"/>
                  </a:lnTo>
                  <a:close/>
                </a:path>
                <a:path w="7898130" h="5168900">
                  <a:moveTo>
                    <a:pt x="4365609" y="5143500"/>
                  </a:moveTo>
                  <a:lnTo>
                    <a:pt x="4185744" y="5143500"/>
                  </a:lnTo>
                  <a:lnTo>
                    <a:pt x="4183755" y="5150720"/>
                  </a:lnTo>
                  <a:lnTo>
                    <a:pt x="4183969" y="5156200"/>
                  </a:lnTo>
                  <a:lnTo>
                    <a:pt x="4191297" y="5168900"/>
                  </a:lnTo>
                  <a:lnTo>
                    <a:pt x="4216441" y="5168900"/>
                  </a:lnTo>
                  <a:lnTo>
                    <a:pt x="4217833" y="5156200"/>
                  </a:lnTo>
                  <a:lnTo>
                    <a:pt x="4369371" y="5156200"/>
                  </a:lnTo>
                  <a:lnTo>
                    <a:pt x="4365609" y="5143500"/>
                  </a:lnTo>
                  <a:close/>
                </a:path>
                <a:path w="7898130" h="5168900">
                  <a:moveTo>
                    <a:pt x="4236955" y="5156200"/>
                  </a:moveTo>
                  <a:lnTo>
                    <a:pt x="4217833" y="5156200"/>
                  </a:lnTo>
                  <a:lnTo>
                    <a:pt x="4222757" y="5168900"/>
                  </a:lnTo>
                  <a:lnTo>
                    <a:pt x="4228378" y="5168900"/>
                  </a:lnTo>
                  <a:lnTo>
                    <a:pt x="4236955" y="5156200"/>
                  </a:lnTo>
                  <a:close/>
                </a:path>
                <a:path w="7898130" h="5168900">
                  <a:moveTo>
                    <a:pt x="4316395" y="5156200"/>
                  </a:moveTo>
                  <a:lnTo>
                    <a:pt x="4247650" y="5156200"/>
                  </a:lnTo>
                  <a:lnTo>
                    <a:pt x="4247182" y="5168900"/>
                  </a:lnTo>
                  <a:lnTo>
                    <a:pt x="4320916" y="5168900"/>
                  </a:lnTo>
                  <a:lnTo>
                    <a:pt x="4316395" y="5156200"/>
                  </a:lnTo>
                  <a:close/>
                </a:path>
                <a:path w="7898130" h="5168900">
                  <a:moveTo>
                    <a:pt x="4356414" y="5156200"/>
                  </a:moveTo>
                  <a:lnTo>
                    <a:pt x="4328316" y="5156200"/>
                  </a:lnTo>
                  <a:lnTo>
                    <a:pt x="4336119" y="5168900"/>
                  </a:lnTo>
                  <a:lnTo>
                    <a:pt x="4354383" y="5168900"/>
                  </a:lnTo>
                  <a:lnTo>
                    <a:pt x="4356414" y="5156200"/>
                  </a:lnTo>
                  <a:close/>
                </a:path>
                <a:path w="7898130" h="5168900">
                  <a:moveTo>
                    <a:pt x="4370923" y="5156200"/>
                  </a:moveTo>
                  <a:lnTo>
                    <a:pt x="4359738" y="5156200"/>
                  </a:lnTo>
                  <a:lnTo>
                    <a:pt x="4355030" y="5168900"/>
                  </a:lnTo>
                  <a:lnTo>
                    <a:pt x="4364047" y="5168900"/>
                  </a:lnTo>
                  <a:lnTo>
                    <a:pt x="4370923" y="5156200"/>
                  </a:lnTo>
                  <a:close/>
                </a:path>
                <a:path w="7898130" h="5168900">
                  <a:moveTo>
                    <a:pt x="4392566" y="5156200"/>
                  </a:moveTo>
                  <a:lnTo>
                    <a:pt x="4372885" y="5156200"/>
                  </a:lnTo>
                  <a:lnTo>
                    <a:pt x="4377620" y="5168900"/>
                  </a:lnTo>
                  <a:lnTo>
                    <a:pt x="4384127" y="5168900"/>
                  </a:lnTo>
                  <a:lnTo>
                    <a:pt x="4392566" y="5156200"/>
                  </a:lnTo>
                  <a:close/>
                </a:path>
                <a:path w="7898130" h="5168900">
                  <a:moveTo>
                    <a:pt x="4441761" y="5156200"/>
                  </a:moveTo>
                  <a:lnTo>
                    <a:pt x="4392566" y="5156200"/>
                  </a:lnTo>
                  <a:lnTo>
                    <a:pt x="4399682" y="5168900"/>
                  </a:lnTo>
                  <a:lnTo>
                    <a:pt x="4438493" y="5168900"/>
                  </a:lnTo>
                  <a:lnTo>
                    <a:pt x="4441761" y="5156200"/>
                  </a:lnTo>
                  <a:close/>
                </a:path>
                <a:path w="7898130" h="5168900">
                  <a:moveTo>
                    <a:pt x="4501814" y="5156200"/>
                  </a:moveTo>
                  <a:lnTo>
                    <a:pt x="4448946" y="5156200"/>
                  </a:lnTo>
                  <a:lnTo>
                    <a:pt x="4455616" y="5168900"/>
                  </a:lnTo>
                  <a:lnTo>
                    <a:pt x="4500211" y="5168900"/>
                  </a:lnTo>
                  <a:lnTo>
                    <a:pt x="4501814" y="5156200"/>
                  </a:lnTo>
                  <a:close/>
                </a:path>
                <a:path w="7898130" h="5168900">
                  <a:moveTo>
                    <a:pt x="4522157" y="5156200"/>
                  </a:moveTo>
                  <a:lnTo>
                    <a:pt x="4514396" y="5156200"/>
                  </a:lnTo>
                  <a:lnTo>
                    <a:pt x="4510142" y="5168900"/>
                  </a:lnTo>
                  <a:lnTo>
                    <a:pt x="4522743" y="5168900"/>
                  </a:lnTo>
                  <a:lnTo>
                    <a:pt x="4524040" y="5162528"/>
                  </a:lnTo>
                  <a:lnTo>
                    <a:pt x="4522157" y="5156200"/>
                  </a:lnTo>
                  <a:close/>
                </a:path>
                <a:path w="7898130" h="5168900">
                  <a:moveTo>
                    <a:pt x="4524495" y="5160288"/>
                  </a:moveTo>
                  <a:lnTo>
                    <a:pt x="4524040" y="5162529"/>
                  </a:lnTo>
                  <a:lnTo>
                    <a:pt x="4525935" y="5168900"/>
                  </a:lnTo>
                  <a:lnTo>
                    <a:pt x="4529420" y="5168900"/>
                  </a:lnTo>
                  <a:lnTo>
                    <a:pt x="4524495" y="5160288"/>
                  </a:lnTo>
                  <a:close/>
                </a:path>
                <a:path w="7898130" h="5168900">
                  <a:moveTo>
                    <a:pt x="4562162" y="5132616"/>
                  </a:moveTo>
                  <a:lnTo>
                    <a:pt x="4556668" y="5143500"/>
                  </a:lnTo>
                  <a:lnTo>
                    <a:pt x="4556639" y="5156200"/>
                  </a:lnTo>
                  <a:lnTo>
                    <a:pt x="4529688" y="5156200"/>
                  </a:lnTo>
                  <a:lnTo>
                    <a:pt x="4541817" y="5168900"/>
                  </a:lnTo>
                  <a:lnTo>
                    <a:pt x="4552680" y="5168900"/>
                  </a:lnTo>
                  <a:lnTo>
                    <a:pt x="4560359" y="5156200"/>
                  </a:lnTo>
                  <a:lnTo>
                    <a:pt x="4562933" y="5143500"/>
                  </a:lnTo>
                  <a:lnTo>
                    <a:pt x="4562162" y="5132616"/>
                  </a:lnTo>
                  <a:close/>
                </a:path>
                <a:path w="7898130" h="5168900">
                  <a:moveTo>
                    <a:pt x="4585590" y="5156200"/>
                  </a:moveTo>
                  <a:lnTo>
                    <a:pt x="4562178" y="5156200"/>
                  </a:lnTo>
                  <a:lnTo>
                    <a:pt x="4564492" y="5168900"/>
                  </a:lnTo>
                  <a:lnTo>
                    <a:pt x="4574133" y="5168900"/>
                  </a:lnTo>
                  <a:lnTo>
                    <a:pt x="4585590" y="5156200"/>
                  </a:lnTo>
                  <a:close/>
                </a:path>
                <a:path w="7898130" h="5168900">
                  <a:moveTo>
                    <a:pt x="4612427" y="5156200"/>
                  </a:moveTo>
                  <a:lnTo>
                    <a:pt x="4593353" y="5156200"/>
                  </a:lnTo>
                  <a:lnTo>
                    <a:pt x="4588769" y="5168900"/>
                  </a:lnTo>
                  <a:lnTo>
                    <a:pt x="4609973" y="5168900"/>
                  </a:lnTo>
                  <a:lnTo>
                    <a:pt x="4612427" y="5156200"/>
                  </a:lnTo>
                  <a:close/>
                </a:path>
                <a:path w="7898130" h="5168900">
                  <a:moveTo>
                    <a:pt x="4629002" y="5156200"/>
                  </a:moveTo>
                  <a:lnTo>
                    <a:pt x="4612427" y="5156200"/>
                  </a:lnTo>
                  <a:lnTo>
                    <a:pt x="4612990" y="5168900"/>
                  </a:lnTo>
                  <a:lnTo>
                    <a:pt x="4624596" y="5168900"/>
                  </a:lnTo>
                  <a:lnTo>
                    <a:pt x="4629002" y="5156200"/>
                  </a:lnTo>
                  <a:close/>
                </a:path>
                <a:path w="7898130" h="5168900">
                  <a:moveTo>
                    <a:pt x="4710909" y="5156200"/>
                  </a:moveTo>
                  <a:lnTo>
                    <a:pt x="4631817" y="5156200"/>
                  </a:lnTo>
                  <a:lnTo>
                    <a:pt x="4637342" y="5168900"/>
                  </a:lnTo>
                  <a:lnTo>
                    <a:pt x="4706786" y="5168900"/>
                  </a:lnTo>
                  <a:lnTo>
                    <a:pt x="4710909" y="5156200"/>
                  </a:lnTo>
                  <a:close/>
                </a:path>
                <a:path w="7898130" h="5168900">
                  <a:moveTo>
                    <a:pt x="4730703" y="5156200"/>
                  </a:moveTo>
                  <a:lnTo>
                    <a:pt x="4710909" y="5156200"/>
                  </a:lnTo>
                  <a:lnTo>
                    <a:pt x="4710445" y="5168900"/>
                  </a:lnTo>
                  <a:lnTo>
                    <a:pt x="4734917" y="5168900"/>
                  </a:lnTo>
                  <a:lnTo>
                    <a:pt x="4730703" y="5156200"/>
                  </a:lnTo>
                  <a:close/>
                </a:path>
                <a:path w="7898130" h="5168900">
                  <a:moveTo>
                    <a:pt x="4736186" y="5156200"/>
                  </a:moveTo>
                  <a:lnTo>
                    <a:pt x="4736042" y="5156200"/>
                  </a:lnTo>
                  <a:lnTo>
                    <a:pt x="4734917" y="5168900"/>
                  </a:lnTo>
                  <a:lnTo>
                    <a:pt x="4749328" y="5168900"/>
                  </a:lnTo>
                  <a:lnTo>
                    <a:pt x="4736186" y="5156200"/>
                  </a:lnTo>
                  <a:close/>
                </a:path>
                <a:path w="7898130" h="5168900">
                  <a:moveTo>
                    <a:pt x="4802241" y="5156200"/>
                  </a:moveTo>
                  <a:lnTo>
                    <a:pt x="4768541" y="5156200"/>
                  </a:lnTo>
                  <a:lnTo>
                    <a:pt x="4763799" y="5168900"/>
                  </a:lnTo>
                  <a:lnTo>
                    <a:pt x="4799641" y="5168900"/>
                  </a:lnTo>
                  <a:lnTo>
                    <a:pt x="4802241" y="5156200"/>
                  </a:lnTo>
                  <a:close/>
                </a:path>
                <a:path w="7898130" h="5168900">
                  <a:moveTo>
                    <a:pt x="4857009" y="5156200"/>
                  </a:moveTo>
                  <a:lnTo>
                    <a:pt x="4816937" y="5156200"/>
                  </a:lnTo>
                  <a:lnTo>
                    <a:pt x="4803972" y="5168900"/>
                  </a:lnTo>
                  <a:lnTo>
                    <a:pt x="4857778" y="5168900"/>
                  </a:lnTo>
                  <a:lnTo>
                    <a:pt x="4857009" y="5156200"/>
                  </a:lnTo>
                  <a:close/>
                </a:path>
                <a:path w="7898130" h="5168900">
                  <a:moveTo>
                    <a:pt x="4909126" y="5156200"/>
                  </a:moveTo>
                  <a:lnTo>
                    <a:pt x="4857009" y="5156200"/>
                  </a:lnTo>
                  <a:lnTo>
                    <a:pt x="4859906" y="5168900"/>
                  </a:lnTo>
                  <a:lnTo>
                    <a:pt x="4907460" y="5168900"/>
                  </a:lnTo>
                  <a:lnTo>
                    <a:pt x="4909126" y="5156200"/>
                  </a:lnTo>
                  <a:close/>
                </a:path>
                <a:path w="7898130" h="5168900">
                  <a:moveTo>
                    <a:pt x="4932289" y="5156200"/>
                  </a:moveTo>
                  <a:lnTo>
                    <a:pt x="4919321" y="5156200"/>
                  </a:lnTo>
                  <a:lnTo>
                    <a:pt x="4922627" y="5168900"/>
                  </a:lnTo>
                  <a:lnTo>
                    <a:pt x="4929008" y="5168900"/>
                  </a:lnTo>
                  <a:lnTo>
                    <a:pt x="4932289" y="5156200"/>
                  </a:lnTo>
                  <a:close/>
                </a:path>
                <a:path w="7898130" h="5168900">
                  <a:moveTo>
                    <a:pt x="5311052" y="5130800"/>
                  </a:moveTo>
                  <a:lnTo>
                    <a:pt x="5130018" y="5130800"/>
                  </a:lnTo>
                  <a:lnTo>
                    <a:pt x="5126889" y="5143500"/>
                  </a:lnTo>
                  <a:lnTo>
                    <a:pt x="4938241" y="5143500"/>
                  </a:lnTo>
                  <a:lnTo>
                    <a:pt x="4934755" y="5156200"/>
                  </a:lnTo>
                  <a:lnTo>
                    <a:pt x="4937088" y="5168900"/>
                  </a:lnTo>
                  <a:lnTo>
                    <a:pt x="4952093" y="5168900"/>
                  </a:lnTo>
                  <a:lnTo>
                    <a:pt x="4955456" y="5156200"/>
                  </a:lnTo>
                  <a:lnTo>
                    <a:pt x="5311153" y="5156200"/>
                  </a:lnTo>
                  <a:lnTo>
                    <a:pt x="5310656" y="5143500"/>
                  </a:lnTo>
                  <a:lnTo>
                    <a:pt x="5311561" y="5133933"/>
                  </a:lnTo>
                  <a:lnTo>
                    <a:pt x="5311052" y="5130800"/>
                  </a:lnTo>
                  <a:close/>
                </a:path>
                <a:path w="7898130" h="5168900">
                  <a:moveTo>
                    <a:pt x="4995099" y="5156200"/>
                  </a:moveTo>
                  <a:lnTo>
                    <a:pt x="4958207" y="5156200"/>
                  </a:lnTo>
                  <a:lnTo>
                    <a:pt x="4954231" y="5168900"/>
                  </a:lnTo>
                  <a:lnTo>
                    <a:pt x="4990086" y="5168900"/>
                  </a:lnTo>
                  <a:lnTo>
                    <a:pt x="4995099" y="5156200"/>
                  </a:lnTo>
                  <a:close/>
                </a:path>
                <a:path w="7898130" h="5168900">
                  <a:moveTo>
                    <a:pt x="5035857" y="5156200"/>
                  </a:moveTo>
                  <a:lnTo>
                    <a:pt x="4999318" y="5156200"/>
                  </a:lnTo>
                  <a:lnTo>
                    <a:pt x="5001653" y="5168900"/>
                  </a:lnTo>
                  <a:lnTo>
                    <a:pt x="5034501" y="5168900"/>
                  </a:lnTo>
                  <a:lnTo>
                    <a:pt x="5035857" y="5156200"/>
                  </a:lnTo>
                  <a:close/>
                </a:path>
                <a:path w="7898130" h="5168900">
                  <a:moveTo>
                    <a:pt x="5058315" y="5156200"/>
                  </a:moveTo>
                  <a:lnTo>
                    <a:pt x="5042686" y="5156200"/>
                  </a:lnTo>
                  <a:lnTo>
                    <a:pt x="5051098" y="5168900"/>
                  </a:lnTo>
                  <a:lnTo>
                    <a:pt x="5057893" y="5168900"/>
                  </a:lnTo>
                  <a:lnTo>
                    <a:pt x="5058315" y="5156200"/>
                  </a:lnTo>
                  <a:close/>
                </a:path>
                <a:path w="7898130" h="5168900">
                  <a:moveTo>
                    <a:pt x="5094747" y="5156200"/>
                  </a:moveTo>
                  <a:lnTo>
                    <a:pt x="5060935" y="5156200"/>
                  </a:lnTo>
                  <a:lnTo>
                    <a:pt x="5062709" y="5168900"/>
                  </a:lnTo>
                  <a:lnTo>
                    <a:pt x="5093567" y="5168900"/>
                  </a:lnTo>
                  <a:lnTo>
                    <a:pt x="5094747" y="5156200"/>
                  </a:lnTo>
                  <a:close/>
                </a:path>
                <a:path w="7898130" h="5168900">
                  <a:moveTo>
                    <a:pt x="5144366" y="5156200"/>
                  </a:moveTo>
                  <a:lnTo>
                    <a:pt x="5094747" y="5156200"/>
                  </a:lnTo>
                  <a:lnTo>
                    <a:pt x="5103275" y="5168900"/>
                  </a:lnTo>
                  <a:lnTo>
                    <a:pt x="5137053" y="5168900"/>
                  </a:lnTo>
                  <a:lnTo>
                    <a:pt x="5144366" y="5156200"/>
                  </a:lnTo>
                  <a:close/>
                </a:path>
                <a:path w="7898130" h="5168900">
                  <a:moveTo>
                    <a:pt x="5199469" y="5156200"/>
                  </a:moveTo>
                  <a:lnTo>
                    <a:pt x="5144366" y="5156200"/>
                  </a:lnTo>
                  <a:lnTo>
                    <a:pt x="5146889" y="5168900"/>
                  </a:lnTo>
                  <a:lnTo>
                    <a:pt x="5199543" y="5168900"/>
                  </a:lnTo>
                  <a:lnTo>
                    <a:pt x="5199469" y="5156200"/>
                  </a:lnTo>
                  <a:close/>
                </a:path>
                <a:path w="7898130" h="5168900">
                  <a:moveTo>
                    <a:pt x="5213716" y="5156200"/>
                  </a:moveTo>
                  <a:lnTo>
                    <a:pt x="5199469" y="5156200"/>
                  </a:lnTo>
                  <a:lnTo>
                    <a:pt x="5199543" y="5168900"/>
                  </a:lnTo>
                  <a:lnTo>
                    <a:pt x="5209249" y="5168900"/>
                  </a:lnTo>
                  <a:lnTo>
                    <a:pt x="5213716" y="5156200"/>
                  </a:lnTo>
                  <a:close/>
                </a:path>
                <a:path w="7898130" h="5168900">
                  <a:moveTo>
                    <a:pt x="5246020" y="5156200"/>
                  </a:moveTo>
                  <a:lnTo>
                    <a:pt x="5220469" y="5156200"/>
                  </a:lnTo>
                  <a:lnTo>
                    <a:pt x="5226459" y="5168900"/>
                  </a:lnTo>
                  <a:lnTo>
                    <a:pt x="5249833" y="5168900"/>
                  </a:lnTo>
                  <a:lnTo>
                    <a:pt x="5246020" y="5156200"/>
                  </a:lnTo>
                  <a:close/>
                </a:path>
                <a:path w="7898130" h="5168900">
                  <a:moveTo>
                    <a:pt x="5262065" y="5156200"/>
                  </a:moveTo>
                  <a:lnTo>
                    <a:pt x="5250347" y="5156200"/>
                  </a:lnTo>
                  <a:lnTo>
                    <a:pt x="5253903" y="5168900"/>
                  </a:lnTo>
                  <a:lnTo>
                    <a:pt x="5258159" y="5168900"/>
                  </a:lnTo>
                  <a:lnTo>
                    <a:pt x="5262065" y="5156200"/>
                  </a:lnTo>
                  <a:close/>
                </a:path>
                <a:path w="7898130" h="5168900">
                  <a:moveTo>
                    <a:pt x="5279603" y="5156200"/>
                  </a:moveTo>
                  <a:lnTo>
                    <a:pt x="5262065" y="5156200"/>
                  </a:lnTo>
                  <a:lnTo>
                    <a:pt x="5265940" y="5168900"/>
                  </a:lnTo>
                  <a:lnTo>
                    <a:pt x="5271286" y="5168900"/>
                  </a:lnTo>
                  <a:lnTo>
                    <a:pt x="5279603" y="5156200"/>
                  </a:lnTo>
                  <a:close/>
                </a:path>
                <a:path w="7898130" h="5168900">
                  <a:moveTo>
                    <a:pt x="5303414" y="5156200"/>
                  </a:moveTo>
                  <a:lnTo>
                    <a:pt x="5290299" y="5156200"/>
                  </a:lnTo>
                  <a:lnTo>
                    <a:pt x="5296204" y="5168900"/>
                  </a:lnTo>
                  <a:lnTo>
                    <a:pt x="5303414" y="5156200"/>
                  </a:lnTo>
                  <a:close/>
                </a:path>
                <a:path w="7898130" h="5168900">
                  <a:moveTo>
                    <a:pt x="5311561" y="5133933"/>
                  </a:moveTo>
                  <a:lnTo>
                    <a:pt x="5310656" y="5143500"/>
                  </a:lnTo>
                  <a:lnTo>
                    <a:pt x="5311153" y="5156200"/>
                  </a:lnTo>
                  <a:lnTo>
                    <a:pt x="5318482" y="5168900"/>
                  </a:lnTo>
                  <a:lnTo>
                    <a:pt x="5343626" y="5168900"/>
                  </a:lnTo>
                  <a:lnTo>
                    <a:pt x="5345015" y="5156200"/>
                  </a:lnTo>
                  <a:lnTo>
                    <a:pt x="5316089" y="5156200"/>
                  </a:lnTo>
                  <a:lnTo>
                    <a:pt x="5313361" y="5143500"/>
                  </a:lnTo>
                  <a:lnTo>
                    <a:pt x="5313112" y="5143500"/>
                  </a:lnTo>
                  <a:lnTo>
                    <a:pt x="5311561" y="5133933"/>
                  </a:lnTo>
                  <a:close/>
                </a:path>
                <a:path w="7898130" h="5168900">
                  <a:moveTo>
                    <a:pt x="5364145" y="5156200"/>
                  </a:moveTo>
                  <a:lnTo>
                    <a:pt x="5345015" y="5156200"/>
                  </a:lnTo>
                  <a:lnTo>
                    <a:pt x="5349943" y="5168900"/>
                  </a:lnTo>
                  <a:lnTo>
                    <a:pt x="5355564" y="5168900"/>
                  </a:lnTo>
                  <a:lnTo>
                    <a:pt x="5364145" y="5156200"/>
                  </a:lnTo>
                  <a:close/>
                </a:path>
                <a:path w="7898130" h="5168900">
                  <a:moveTo>
                    <a:pt x="5443577" y="5156200"/>
                  </a:moveTo>
                  <a:lnTo>
                    <a:pt x="5374837" y="5156200"/>
                  </a:lnTo>
                  <a:lnTo>
                    <a:pt x="5374368" y="5168900"/>
                  </a:lnTo>
                  <a:lnTo>
                    <a:pt x="5448099" y="5168900"/>
                  </a:lnTo>
                  <a:lnTo>
                    <a:pt x="5443577" y="5156200"/>
                  </a:lnTo>
                  <a:close/>
                </a:path>
                <a:path w="7898130" h="5168900">
                  <a:moveTo>
                    <a:pt x="5483602" y="5156200"/>
                  </a:moveTo>
                  <a:lnTo>
                    <a:pt x="5455502" y="5156200"/>
                  </a:lnTo>
                  <a:lnTo>
                    <a:pt x="5463304" y="5168900"/>
                  </a:lnTo>
                  <a:lnTo>
                    <a:pt x="5481571" y="5168900"/>
                  </a:lnTo>
                  <a:lnTo>
                    <a:pt x="5483602" y="5156200"/>
                  </a:lnTo>
                  <a:close/>
                </a:path>
                <a:path w="7898130" h="5168900">
                  <a:moveTo>
                    <a:pt x="5498104" y="5156200"/>
                  </a:moveTo>
                  <a:lnTo>
                    <a:pt x="5486927" y="5156200"/>
                  </a:lnTo>
                  <a:lnTo>
                    <a:pt x="5482218" y="5168900"/>
                  </a:lnTo>
                  <a:lnTo>
                    <a:pt x="5491230" y="5168900"/>
                  </a:lnTo>
                  <a:lnTo>
                    <a:pt x="5498104" y="5156200"/>
                  </a:lnTo>
                  <a:close/>
                </a:path>
                <a:path w="7898130" h="5168900">
                  <a:moveTo>
                    <a:pt x="5519750" y="5156200"/>
                  </a:moveTo>
                  <a:lnTo>
                    <a:pt x="5500070" y="5156200"/>
                  </a:lnTo>
                  <a:lnTo>
                    <a:pt x="5504806" y="5168900"/>
                  </a:lnTo>
                  <a:lnTo>
                    <a:pt x="5511313" y="5168900"/>
                  </a:lnTo>
                  <a:lnTo>
                    <a:pt x="5519750" y="5156200"/>
                  </a:lnTo>
                  <a:close/>
                </a:path>
                <a:path w="7898130" h="5168900">
                  <a:moveTo>
                    <a:pt x="5568945" y="5156200"/>
                  </a:moveTo>
                  <a:lnTo>
                    <a:pt x="5519750" y="5156200"/>
                  </a:lnTo>
                  <a:lnTo>
                    <a:pt x="5526867" y="5168900"/>
                  </a:lnTo>
                  <a:lnTo>
                    <a:pt x="5565678" y="5168900"/>
                  </a:lnTo>
                  <a:lnTo>
                    <a:pt x="5568945" y="5156200"/>
                  </a:lnTo>
                  <a:close/>
                </a:path>
                <a:path w="7898130" h="5168900">
                  <a:moveTo>
                    <a:pt x="5629001" y="5156200"/>
                  </a:moveTo>
                  <a:lnTo>
                    <a:pt x="5576133" y="5156200"/>
                  </a:lnTo>
                  <a:lnTo>
                    <a:pt x="5582803" y="5168900"/>
                  </a:lnTo>
                  <a:lnTo>
                    <a:pt x="5627399" y="5168900"/>
                  </a:lnTo>
                  <a:lnTo>
                    <a:pt x="5629001" y="5156200"/>
                  </a:lnTo>
                  <a:close/>
                </a:path>
                <a:path w="7898130" h="5168900">
                  <a:moveTo>
                    <a:pt x="5649341" y="5156200"/>
                  </a:moveTo>
                  <a:lnTo>
                    <a:pt x="5641583" y="5156200"/>
                  </a:lnTo>
                  <a:lnTo>
                    <a:pt x="5637329" y="5168900"/>
                  </a:lnTo>
                  <a:lnTo>
                    <a:pt x="5649927" y="5168900"/>
                  </a:lnTo>
                  <a:lnTo>
                    <a:pt x="5651224" y="5162528"/>
                  </a:lnTo>
                  <a:lnTo>
                    <a:pt x="5649341" y="5156200"/>
                  </a:lnTo>
                  <a:close/>
                </a:path>
                <a:path w="7898130" h="5168900">
                  <a:moveTo>
                    <a:pt x="5651680" y="5160289"/>
                  </a:moveTo>
                  <a:lnTo>
                    <a:pt x="5651224" y="5162529"/>
                  </a:lnTo>
                  <a:lnTo>
                    <a:pt x="5653121" y="5168900"/>
                  </a:lnTo>
                  <a:lnTo>
                    <a:pt x="5656607" y="5168900"/>
                  </a:lnTo>
                  <a:lnTo>
                    <a:pt x="5651680" y="5160289"/>
                  </a:lnTo>
                  <a:close/>
                </a:path>
                <a:path w="7898130" h="5168900">
                  <a:moveTo>
                    <a:pt x="5689347" y="5132623"/>
                  </a:moveTo>
                  <a:lnTo>
                    <a:pt x="5683855" y="5143500"/>
                  </a:lnTo>
                  <a:lnTo>
                    <a:pt x="5683824" y="5156200"/>
                  </a:lnTo>
                  <a:lnTo>
                    <a:pt x="5656869" y="5156200"/>
                  </a:lnTo>
                  <a:lnTo>
                    <a:pt x="5669000" y="5168900"/>
                  </a:lnTo>
                  <a:lnTo>
                    <a:pt x="5679865" y="5168900"/>
                  </a:lnTo>
                  <a:lnTo>
                    <a:pt x="5687542" y="5156200"/>
                  </a:lnTo>
                  <a:lnTo>
                    <a:pt x="5690114" y="5143500"/>
                  </a:lnTo>
                  <a:lnTo>
                    <a:pt x="5689347" y="5132623"/>
                  </a:lnTo>
                  <a:close/>
                </a:path>
                <a:path w="7898130" h="5168900">
                  <a:moveTo>
                    <a:pt x="5712777" y="5156200"/>
                  </a:moveTo>
                  <a:lnTo>
                    <a:pt x="5689360" y="5156200"/>
                  </a:lnTo>
                  <a:lnTo>
                    <a:pt x="5691678" y="5168900"/>
                  </a:lnTo>
                  <a:lnTo>
                    <a:pt x="5701319" y="5168900"/>
                  </a:lnTo>
                  <a:lnTo>
                    <a:pt x="5712777" y="5156200"/>
                  </a:lnTo>
                  <a:close/>
                </a:path>
                <a:path w="7898130" h="5168900">
                  <a:moveTo>
                    <a:pt x="5739610" y="5156200"/>
                  </a:moveTo>
                  <a:lnTo>
                    <a:pt x="5720543" y="5156200"/>
                  </a:lnTo>
                  <a:lnTo>
                    <a:pt x="5715958" y="5168900"/>
                  </a:lnTo>
                  <a:lnTo>
                    <a:pt x="5737156" y="5168900"/>
                  </a:lnTo>
                  <a:lnTo>
                    <a:pt x="5739610" y="5156200"/>
                  </a:lnTo>
                  <a:close/>
                </a:path>
                <a:path w="7898130" h="5168900">
                  <a:moveTo>
                    <a:pt x="5756185" y="5156200"/>
                  </a:moveTo>
                  <a:lnTo>
                    <a:pt x="5739610" y="5156200"/>
                  </a:lnTo>
                  <a:lnTo>
                    <a:pt x="5740176" y="5168900"/>
                  </a:lnTo>
                  <a:lnTo>
                    <a:pt x="5751777" y="5168900"/>
                  </a:lnTo>
                  <a:lnTo>
                    <a:pt x="5756185" y="5156200"/>
                  </a:lnTo>
                  <a:close/>
                </a:path>
                <a:path w="7898130" h="5168900">
                  <a:moveTo>
                    <a:pt x="5838097" y="5156200"/>
                  </a:moveTo>
                  <a:lnTo>
                    <a:pt x="5759002" y="5156200"/>
                  </a:lnTo>
                  <a:lnTo>
                    <a:pt x="5764529" y="5168900"/>
                  </a:lnTo>
                  <a:lnTo>
                    <a:pt x="5833974" y="5168900"/>
                  </a:lnTo>
                  <a:lnTo>
                    <a:pt x="5838097" y="5156200"/>
                  </a:lnTo>
                  <a:close/>
                </a:path>
                <a:path w="7898130" h="5168900">
                  <a:moveTo>
                    <a:pt x="5857889" y="5156200"/>
                  </a:moveTo>
                  <a:lnTo>
                    <a:pt x="5838097" y="5156200"/>
                  </a:lnTo>
                  <a:lnTo>
                    <a:pt x="5837631" y="5168900"/>
                  </a:lnTo>
                  <a:lnTo>
                    <a:pt x="5862098" y="5168900"/>
                  </a:lnTo>
                  <a:lnTo>
                    <a:pt x="5857889" y="5156200"/>
                  </a:lnTo>
                  <a:close/>
                </a:path>
                <a:path w="7898130" h="5168900">
                  <a:moveTo>
                    <a:pt x="5863376" y="5156200"/>
                  </a:moveTo>
                  <a:lnTo>
                    <a:pt x="5863229" y="5156200"/>
                  </a:lnTo>
                  <a:lnTo>
                    <a:pt x="5862098" y="5168900"/>
                  </a:lnTo>
                  <a:lnTo>
                    <a:pt x="5876517" y="5168900"/>
                  </a:lnTo>
                  <a:lnTo>
                    <a:pt x="5863376" y="5156200"/>
                  </a:lnTo>
                  <a:close/>
                </a:path>
                <a:path w="7898130" h="5168900">
                  <a:moveTo>
                    <a:pt x="5929426" y="5156200"/>
                  </a:moveTo>
                  <a:lnTo>
                    <a:pt x="5895731" y="5156200"/>
                  </a:lnTo>
                  <a:lnTo>
                    <a:pt x="5890988" y="5168900"/>
                  </a:lnTo>
                  <a:lnTo>
                    <a:pt x="5926826" y="5168900"/>
                  </a:lnTo>
                  <a:lnTo>
                    <a:pt x="5929426" y="5156200"/>
                  </a:lnTo>
                  <a:close/>
                </a:path>
                <a:path w="7898130" h="5168900">
                  <a:moveTo>
                    <a:pt x="5984189" y="5156200"/>
                  </a:moveTo>
                  <a:lnTo>
                    <a:pt x="5944127" y="5156200"/>
                  </a:lnTo>
                  <a:lnTo>
                    <a:pt x="5931162" y="5168900"/>
                  </a:lnTo>
                  <a:lnTo>
                    <a:pt x="5984963" y="5168900"/>
                  </a:lnTo>
                  <a:lnTo>
                    <a:pt x="5984189" y="5156200"/>
                  </a:lnTo>
                  <a:close/>
                </a:path>
                <a:path w="7898130" h="5168900">
                  <a:moveTo>
                    <a:pt x="6036312" y="5156200"/>
                  </a:moveTo>
                  <a:lnTo>
                    <a:pt x="5984189" y="5156200"/>
                  </a:lnTo>
                  <a:lnTo>
                    <a:pt x="5987091" y="5168900"/>
                  </a:lnTo>
                  <a:lnTo>
                    <a:pt x="6034646" y="5168900"/>
                  </a:lnTo>
                  <a:lnTo>
                    <a:pt x="6036312" y="5156200"/>
                  </a:lnTo>
                  <a:close/>
                </a:path>
                <a:path w="7898130" h="5168900">
                  <a:moveTo>
                    <a:pt x="6059480" y="5156200"/>
                  </a:moveTo>
                  <a:lnTo>
                    <a:pt x="6046512" y="5156200"/>
                  </a:lnTo>
                  <a:lnTo>
                    <a:pt x="6049817" y="5168900"/>
                  </a:lnTo>
                  <a:lnTo>
                    <a:pt x="6056199" y="5168900"/>
                  </a:lnTo>
                  <a:lnTo>
                    <a:pt x="6059480" y="5156200"/>
                  </a:lnTo>
                  <a:close/>
                </a:path>
                <a:path w="7898130" h="5168900">
                  <a:moveTo>
                    <a:pt x="6438238" y="5130800"/>
                  </a:moveTo>
                  <a:lnTo>
                    <a:pt x="6257203" y="5130800"/>
                  </a:lnTo>
                  <a:lnTo>
                    <a:pt x="6254072" y="5143500"/>
                  </a:lnTo>
                  <a:lnTo>
                    <a:pt x="6065426" y="5143500"/>
                  </a:lnTo>
                  <a:lnTo>
                    <a:pt x="6061938" y="5156200"/>
                  </a:lnTo>
                  <a:lnTo>
                    <a:pt x="6064273" y="5168900"/>
                  </a:lnTo>
                  <a:lnTo>
                    <a:pt x="6079278" y="5168900"/>
                  </a:lnTo>
                  <a:lnTo>
                    <a:pt x="6082640" y="5156200"/>
                  </a:lnTo>
                  <a:lnTo>
                    <a:pt x="6438344" y="5156200"/>
                  </a:lnTo>
                  <a:lnTo>
                    <a:pt x="6437847" y="5143500"/>
                  </a:lnTo>
                  <a:lnTo>
                    <a:pt x="6438745" y="5133933"/>
                  </a:lnTo>
                  <a:lnTo>
                    <a:pt x="6438238" y="5130800"/>
                  </a:lnTo>
                  <a:close/>
                </a:path>
                <a:path w="7898130" h="5168900">
                  <a:moveTo>
                    <a:pt x="6122279" y="5156200"/>
                  </a:moveTo>
                  <a:lnTo>
                    <a:pt x="6085388" y="5156200"/>
                  </a:lnTo>
                  <a:lnTo>
                    <a:pt x="6081411" y="5168900"/>
                  </a:lnTo>
                  <a:lnTo>
                    <a:pt x="6117266" y="5168900"/>
                  </a:lnTo>
                  <a:lnTo>
                    <a:pt x="6122279" y="5156200"/>
                  </a:lnTo>
                  <a:close/>
                </a:path>
                <a:path w="7898130" h="5168900">
                  <a:moveTo>
                    <a:pt x="6163037" y="5156200"/>
                  </a:moveTo>
                  <a:lnTo>
                    <a:pt x="6126499" y="5156200"/>
                  </a:lnTo>
                  <a:lnTo>
                    <a:pt x="6128834" y="5168900"/>
                  </a:lnTo>
                  <a:lnTo>
                    <a:pt x="6161681" y="5168900"/>
                  </a:lnTo>
                  <a:lnTo>
                    <a:pt x="6163037" y="5156200"/>
                  </a:lnTo>
                  <a:close/>
                </a:path>
                <a:path w="7898130" h="5168900">
                  <a:moveTo>
                    <a:pt x="6185496" y="5156200"/>
                  </a:moveTo>
                  <a:lnTo>
                    <a:pt x="6169867" y="5156200"/>
                  </a:lnTo>
                  <a:lnTo>
                    <a:pt x="6178279" y="5168900"/>
                  </a:lnTo>
                  <a:lnTo>
                    <a:pt x="6185073" y="5168900"/>
                  </a:lnTo>
                  <a:lnTo>
                    <a:pt x="6185496" y="5156200"/>
                  </a:lnTo>
                  <a:close/>
                </a:path>
                <a:path w="7898130" h="5168900">
                  <a:moveTo>
                    <a:pt x="6221933" y="5156200"/>
                  </a:moveTo>
                  <a:lnTo>
                    <a:pt x="6188115" y="5156200"/>
                  </a:lnTo>
                  <a:lnTo>
                    <a:pt x="6189890" y="5168900"/>
                  </a:lnTo>
                  <a:lnTo>
                    <a:pt x="6220758" y="5168900"/>
                  </a:lnTo>
                  <a:lnTo>
                    <a:pt x="6221933" y="5156200"/>
                  </a:lnTo>
                  <a:close/>
                </a:path>
                <a:path w="7898130" h="5168900">
                  <a:moveTo>
                    <a:pt x="6271547" y="5156200"/>
                  </a:moveTo>
                  <a:lnTo>
                    <a:pt x="6221933" y="5156200"/>
                  </a:lnTo>
                  <a:lnTo>
                    <a:pt x="6230462" y="5168900"/>
                  </a:lnTo>
                  <a:lnTo>
                    <a:pt x="6264233" y="5168900"/>
                  </a:lnTo>
                  <a:lnTo>
                    <a:pt x="6271547" y="5156200"/>
                  </a:lnTo>
                  <a:close/>
                </a:path>
                <a:path w="7898130" h="5168900">
                  <a:moveTo>
                    <a:pt x="6326660" y="5156200"/>
                  </a:moveTo>
                  <a:lnTo>
                    <a:pt x="6271547" y="5156200"/>
                  </a:lnTo>
                  <a:lnTo>
                    <a:pt x="6274069" y="5168900"/>
                  </a:lnTo>
                  <a:lnTo>
                    <a:pt x="6326723" y="5168900"/>
                  </a:lnTo>
                  <a:lnTo>
                    <a:pt x="6326660" y="5156200"/>
                  </a:lnTo>
                  <a:close/>
                </a:path>
                <a:path w="7898130" h="5168900">
                  <a:moveTo>
                    <a:pt x="6340902" y="5156200"/>
                  </a:moveTo>
                  <a:lnTo>
                    <a:pt x="6326660" y="5156200"/>
                  </a:lnTo>
                  <a:lnTo>
                    <a:pt x="6326723" y="5168900"/>
                  </a:lnTo>
                  <a:lnTo>
                    <a:pt x="6336439" y="5168900"/>
                  </a:lnTo>
                  <a:lnTo>
                    <a:pt x="6340902" y="5156200"/>
                  </a:lnTo>
                  <a:close/>
                </a:path>
                <a:path w="7898130" h="5168900">
                  <a:moveTo>
                    <a:pt x="6373200" y="5156200"/>
                  </a:moveTo>
                  <a:lnTo>
                    <a:pt x="6347651" y="5156200"/>
                  </a:lnTo>
                  <a:lnTo>
                    <a:pt x="6353644" y="5168900"/>
                  </a:lnTo>
                  <a:lnTo>
                    <a:pt x="6377013" y="5168900"/>
                  </a:lnTo>
                  <a:lnTo>
                    <a:pt x="6373200" y="5156200"/>
                  </a:lnTo>
                  <a:close/>
                </a:path>
                <a:path w="7898130" h="5168900">
                  <a:moveTo>
                    <a:pt x="6389249" y="5156200"/>
                  </a:moveTo>
                  <a:lnTo>
                    <a:pt x="6377528" y="5156200"/>
                  </a:lnTo>
                  <a:lnTo>
                    <a:pt x="6381084" y="5168900"/>
                  </a:lnTo>
                  <a:lnTo>
                    <a:pt x="6385339" y="5168900"/>
                  </a:lnTo>
                  <a:lnTo>
                    <a:pt x="6389249" y="5156200"/>
                  </a:lnTo>
                  <a:close/>
                </a:path>
                <a:path w="7898130" h="5168900">
                  <a:moveTo>
                    <a:pt x="6406783" y="5156200"/>
                  </a:moveTo>
                  <a:lnTo>
                    <a:pt x="6389249" y="5156200"/>
                  </a:lnTo>
                  <a:lnTo>
                    <a:pt x="6393124" y="5168900"/>
                  </a:lnTo>
                  <a:lnTo>
                    <a:pt x="6398468" y="5168900"/>
                  </a:lnTo>
                  <a:lnTo>
                    <a:pt x="6406783" y="5156200"/>
                  </a:lnTo>
                  <a:close/>
                </a:path>
                <a:path w="7898130" h="5168900">
                  <a:moveTo>
                    <a:pt x="6430605" y="5156200"/>
                  </a:moveTo>
                  <a:lnTo>
                    <a:pt x="6417489" y="5156200"/>
                  </a:lnTo>
                  <a:lnTo>
                    <a:pt x="6423394" y="5168900"/>
                  </a:lnTo>
                  <a:lnTo>
                    <a:pt x="6430605" y="5156200"/>
                  </a:lnTo>
                  <a:close/>
                </a:path>
                <a:path w="7898130" h="5168900">
                  <a:moveTo>
                    <a:pt x="6438749" y="5133957"/>
                  </a:moveTo>
                  <a:lnTo>
                    <a:pt x="6437847" y="5143500"/>
                  </a:lnTo>
                  <a:lnTo>
                    <a:pt x="6438344" y="5156200"/>
                  </a:lnTo>
                  <a:lnTo>
                    <a:pt x="6445672" y="5168900"/>
                  </a:lnTo>
                  <a:lnTo>
                    <a:pt x="6470811" y="5168900"/>
                  </a:lnTo>
                  <a:lnTo>
                    <a:pt x="6472206" y="5156200"/>
                  </a:lnTo>
                  <a:lnTo>
                    <a:pt x="6443269" y="5156200"/>
                  </a:lnTo>
                  <a:lnTo>
                    <a:pt x="6440542" y="5143500"/>
                  </a:lnTo>
                  <a:lnTo>
                    <a:pt x="6440294" y="5143500"/>
                  </a:lnTo>
                  <a:lnTo>
                    <a:pt x="6438749" y="5133957"/>
                  </a:lnTo>
                  <a:close/>
                </a:path>
                <a:path w="7898130" h="5168900">
                  <a:moveTo>
                    <a:pt x="6491325" y="5156200"/>
                  </a:moveTo>
                  <a:lnTo>
                    <a:pt x="6472206" y="5156200"/>
                  </a:lnTo>
                  <a:lnTo>
                    <a:pt x="6477128" y="5168900"/>
                  </a:lnTo>
                  <a:lnTo>
                    <a:pt x="6482749" y="5168900"/>
                  </a:lnTo>
                  <a:lnTo>
                    <a:pt x="6491325" y="5156200"/>
                  </a:lnTo>
                  <a:close/>
                </a:path>
                <a:path w="7898130" h="5168900">
                  <a:moveTo>
                    <a:pt x="6570768" y="5156200"/>
                  </a:moveTo>
                  <a:lnTo>
                    <a:pt x="6502019" y="5156200"/>
                  </a:lnTo>
                  <a:lnTo>
                    <a:pt x="6501553" y="5168900"/>
                  </a:lnTo>
                  <a:lnTo>
                    <a:pt x="6575288" y="5168900"/>
                  </a:lnTo>
                  <a:lnTo>
                    <a:pt x="6570768" y="5156200"/>
                  </a:lnTo>
                  <a:close/>
                </a:path>
                <a:path w="7898130" h="5168900">
                  <a:moveTo>
                    <a:pt x="6610782" y="5156200"/>
                  </a:moveTo>
                  <a:lnTo>
                    <a:pt x="6582689" y="5156200"/>
                  </a:lnTo>
                  <a:lnTo>
                    <a:pt x="6590493" y="5168900"/>
                  </a:lnTo>
                  <a:lnTo>
                    <a:pt x="6608751" y="5168900"/>
                  </a:lnTo>
                  <a:lnTo>
                    <a:pt x="6610782" y="5156200"/>
                  </a:lnTo>
                  <a:close/>
                </a:path>
                <a:path w="7898130" h="5168900">
                  <a:moveTo>
                    <a:pt x="6625295" y="5156200"/>
                  </a:moveTo>
                  <a:lnTo>
                    <a:pt x="6614107" y="5156200"/>
                  </a:lnTo>
                  <a:lnTo>
                    <a:pt x="6609398" y="5168900"/>
                  </a:lnTo>
                  <a:lnTo>
                    <a:pt x="6618420" y="5168900"/>
                  </a:lnTo>
                  <a:lnTo>
                    <a:pt x="6625295" y="5156200"/>
                  </a:lnTo>
                  <a:close/>
                </a:path>
                <a:path w="7898130" h="5168900">
                  <a:moveTo>
                    <a:pt x="6646935" y="5156200"/>
                  </a:moveTo>
                  <a:lnTo>
                    <a:pt x="6627255" y="5156200"/>
                  </a:lnTo>
                  <a:lnTo>
                    <a:pt x="6631988" y="5168900"/>
                  </a:lnTo>
                  <a:lnTo>
                    <a:pt x="6638494" y="5168900"/>
                  </a:lnTo>
                  <a:lnTo>
                    <a:pt x="6646935" y="5156200"/>
                  </a:lnTo>
                  <a:close/>
                </a:path>
                <a:path w="7898130" h="5168900">
                  <a:moveTo>
                    <a:pt x="6696136" y="5156200"/>
                  </a:moveTo>
                  <a:lnTo>
                    <a:pt x="6646935" y="5156200"/>
                  </a:lnTo>
                  <a:lnTo>
                    <a:pt x="6654052" y="5168900"/>
                  </a:lnTo>
                  <a:lnTo>
                    <a:pt x="6692867" y="5168900"/>
                  </a:lnTo>
                  <a:lnTo>
                    <a:pt x="6696136" y="5156200"/>
                  </a:lnTo>
                  <a:close/>
                </a:path>
                <a:path w="7898130" h="5168900">
                  <a:moveTo>
                    <a:pt x="6756186" y="5156200"/>
                  </a:moveTo>
                  <a:lnTo>
                    <a:pt x="6703320" y="5156200"/>
                  </a:lnTo>
                  <a:lnTo>
                    <a:pt x="6709989" y="5168900"/>
                  </a:lnTo>
                  <a:lnTo>
                    <a:pt x="6754583" y="5168900"/>
                  </a:lnTo>
                  <a:lnTo>
                    <a:pt x="6756186" y="5156200"/>
                  </a:lnTo>
                  <a:close/>
                </a:path>
                <a:path w="7898130" h="5168900">
                  <a:moveTo>
                    <a:pt x="6776531" y="5156200"/>
                  </a:moveTo>
                  <a:lnTo>
                    <a:pt x="6768763" y="5156200"/>
                  </a:lnTo>
                  <a:lnTo>
                    <a:pt x="6764509" y="5168900"/>
                  </a:lnTo>
                  <a:lnTo>
                    <a:pt x="6777118" y="5168900"/>
                  </a:lnTo>
                  <a:lnTo>
                    <a:pt x="6778410" y="5162528"/>
                  </a:lnTo>
                  <a:lnTo>
                    <a:pt x="6776531" y="5156200"/>
                  </a:lnTo>
                  <a:close/>
                </a:path>
                <a:path w="7898130" h="5168900">
                  <a:moveTo>
                    <a:pt x="6778865" y="5160284"/>
                  </a:moveTo>
                  <a:lnTo>
                    <a:pt x="6778410" y="5162529"/>
                  </a:lnTo>
                  <a:lnTo>
                    <a:pt x="6780301" y="5168900"/>
                  </a:lnTo>
                  <a:lnTo>
                    <a:pt x="6783788" y="5168900"/>
                  </a:lnTo>
                  <a:lnTo>
                    <a:pt x="6778865" y="5160284"/>
                  </a:lnTo>
                  <a:close/>
                </a:path>
                <a:path w="7898130" h="5168900">
                  <a:moveTo>
                    <a:pt x="6816881" y="5143500"/>
                  </a:moveTo>
                  <a:lnTo>
                    <a:pt x="6637144" y="5143500"/>
                  </a:lnTo>
                  <a:lnTo>
                    <a:pt x="6636675" y="5156200"/>
                  </a:lnTo>
                  <a:lnTo>
                    <a:pt x="6784060" y="5156200"/>
                  </a:lnTo>
                  <a:lnTo>
                    <a:pt x="6796191" y="5168900"/>
                  </a:lnTo>
                  <a:lnTo>
                    <a:pt x="6807055" y="5168900"/>
                  </a:lnTo>
                  <a:lnTo>
                    <a:pt x="6813706" y="5157891"/>
                  </a:lnTo>
                  <a:lnTo>
                    <a:pt x="6813395" y="5156200"/>
                  </a:lnTo>
                  <a:lnTo>
                    <a:pt x="6816881" y="5143500"/>
                  </a:lnTo>
                  <a:close/>
                </a:path>
                <a:path w="7898130" h="5168900">
                  <a:moveTo>
                    <a:pt x="6856089" y="5130800"/>
                  </a:moveTo>
                  <a:lnTo>
                    <a:pt x="6816404" y="5130800"/>
                  </a:lnTo>
                  <a:lnTo>
                    <a:pt x="6817305" y="5143500"/>
                  </a:lnTo>
                  <a:lnTo>
                    <a:pt x="6814733" y="5156200"/>
                  </a:lnTo>
                  <a:lnTo>
                    <a:pt x="6813707" y="5157896"/>
                  </a:lnTo>
                  <a:lnTo>
                    <a:pt x="6815731" y="5168900"/>
                  </a:lnTo>
                  <a:lnTo>
                    <a:pt x="6830733" y="5168900"/>
                  </a:lnTo>
                  <a:lnTo>
                    <a:pt x="6834098" y="5156200"/>
                  </a:lnTo>
                  <a:lnTo>
                    <a:pt x="7197901" y="5156200"/>
                  </a:lnTo>
                  <a:lnTo>
                    <a:pt x="7198395" y="5149736"/>
                  </a:lnTo>
                  <a:lnTo>
                    <a:pt x="7194043" y="5143500"/>
                  </a:lnTo>
                  <a:lnTo>
                    <a:pt x="6864416" y="5143500"/>
                  </a:lnTo>
                  <a:lnTo>
                    <a:pt x="6856089" y="5130800"/>
                  </a:lnTo>
                  <a:close/>
                </a:path>
                <a:path w="7898130" h="5168900">
                  <a:moveTo>
                    <a:pt x="6873733" y="5156200"/>
                  </a:moveTo>
                  <a:lnTo>
                    <a:pt x="6836846" y="5156200"/>
                  </a:lnTo>
                  <a:lnTo>
                    <a:pt x="6832865" y="5168900"/>
                  </a:lnTo>
                  <a:lnTo>
                    <a:pt x="6868726" y="5168900"/>
                  </a:lnTo>
                  <a:lnTo>
                    <a:pt x="6873733" y="5156200"/>
                  </a:lnTo>
                  <a:close/>
                </a:path>
                <a:path w="7898130" h="5168900">
                  <a:moveTo>
                    <a:pt x="6914497" y="5156200"/>
                  </a:moveTo>
                  <a:lnTo>
                    <a:pt x="6877952" y="5156200"/>
                  </a:lnTo>
                  <a:lnTo>
                    <a:pt x="6880298" y="5168900"/>
                  </a:lnTo>
                  <a:lnTo>
                    <a:pt x="6913145" y="5168900"/>
                  </a:lnTo>
                  <a:lnTo>
                    <a:pt x="6914497" y="5156200"/>
                  </a:lnTo>
                  <a:close/>
                </a:path>
                <a:path w="7898130" h="5168900">
                  <a:moveTo>
                    <a:pt x="6936956" y="5156200"/>
                  </a:moveTo>
                  <a:lnTo>
                    <a:pt x="6921327" y="5156200"/>
                  </a:lnTo>
                  <a:lnTo>
                    <a:pt x="6929741" y="5168900"/>
                  </a:lnTo>
                  <a:lnTo>
                    <a:pt x="6936536" y="5168900"/>
                  </a:lnTo>
                  <a:lnTo>
                    <a:pt x="6936956" y="5156200"/>
                  </a:lnTo>
                  <a:close/>
                </a:path>
                <a:path w="7898130" h="5168900">
                  <a:moveTo>
                    <a:pt x="6973391" y="5156200"/>
                  </a:moveTo>
                  <a:lnTo>
                    <a:pt x="6939575" y="5156200"/>
                  </a:lnTo>
                  <a:lnTo>
                    <a:pt x="6941354" y="5168900"/>
                  </a:lnTo>
                  <a:lnTo>
                    <a:pt x="6972211" y="5168900"/>
                  </a:lnTo>
                  <a:lnTo>
                    <a:pt x="6973391" y="5156200"/>
                  </a:lnTo>
                  <a:close/>
                </a:path>
                <a:path w="7898130" h="5168900">
                  <a:moveTo>
                    <a:pt x="7023011" y="5156200"/>
                  </a:moveTo>
                  <a:lnTo>
                    <a:pt x="6973391" y="5156200"/>
                  </a:lnTo>
                  <a:lnTo>
                    <a:pt x="6981919" y="5168900"/>
                  </a:lnTo>
                  <a:lnTo>
                    <a:pt x="7015697" y="5168900"/>
                  </a:lnTo>
                  <a:lnTo>
                    <a:pt x="7023011" y="5156200"/>
                  </a:lnTo>
                  <a:close/>
                </a:path>
                <a:path w="7898130" h="5168900">
                  <a:moveTo>
                    <a:pt x="7078114" y="5156200"/>
                  </a:moveTo>
                  <a:lnTo>
                    <a:pt x="7023011" y="5156200"/>
                  </a:lnTo>
                  <a:lnTo>
                    <a:pt x="7025533" y="5168900"/>
                  </a:lnTo>
                  <a:lnTo>
                    <a:pt x="7078187" y="5168900"/>
                  </a:lnTo>
                  <a:lnTo>
                    <a:pt x="7078114" y="5156200"/>
                  </a:lnTo>
                  <a:close/>
                </a:path>
                <a:path w="7898130" h="5168900">
                  <a:moveTo>
                    <a:pt x="7092360" y="5156200"/>
                  </a:moveTo>
                  <a:lnTo>
                    <a:pt x="7078114" y="5156200"/>
                  </a:lnTo>
                  <a:lnTo>
                    <a:pt x="7078187" y="5168900"/>
                  </a:lnTo>
                  <a:lnTo>
                    <a:pt x="7087894" y="5168900"/>
                  </a:lnTo>
                  <a:lnTo>
                    <a:pt x="7092360" y="5156200"/>
                  </a:lnTo>
                  <a:close/>
                </a:path>
                <a:path w="7898130" h="5168900">
                  <a:moveTo>
                    <a:pt x="7130419" y="5156200"/>
                  </a:moveTo>
                  <a:lnTo>
                    <a:pt x="7099281" y="5156200"/>
                  </a:lnTo>
                  <a:lnTo>
                    <a:pt x="7105675" y="5168900"/>
                  </a:lnTo>
                  <a:lnTo>
                    <a:pt x="7134805" y="5168900"/>
                  </a:lnTo>
                  <a:lnTo>
                    <a:pt x="7130419" y="5156200"/>
                  </a:lnTo>
                  <a:close/>
                </a:path>
                <a:path w="7898130" h="5168900">
                  <a:moveTo>
                    <a:pt x="7143336" y="5156200"/>
                  </a:moveTo>
                  <a:lnTo>
                    <a:pt x="7130740" y="5156200"/>
                  </a:lnTo>
                  <a:lnTo>
                    <a:pt x="7134805" y="5168900"/>
                  </a:lnTo>
                  <a:lnTo>
                    <a:pt x="7139410" y="5168900"/>
                  </a:lnTo>
                  <a:lnTo>
                    <a:pt x="7143336" y="5156200"/>
                  </a:lnTo>
                  <a:close/>
                </a:path>
                <a:path w="7898130" h="5168900">
                  <a:moveTo>
                    <a:pt x="7161923" y="5156200"/>
                  </a:moveTo>
                  <a:lnTo>
                    <a:pt x="7147788" y="5156200"/>
                  </a:lnTo>
                  <a:lnTo>
                    <a:pt x="7153680" y="5168900"/>
                  </a:lnTo>
                  <a:lnTo>
                    <a:pt x="7161923" y="5156200"/>
                  </a:lnTo>
                  <a:close/>
                </a:path>
                <a:path w="7898130" h="5168900">
                  <a:moveTo>
                    <a:pt x="7186969" y="5156200"/>
                  </a:moveTo>
                  <a:lnTo>
                    <a:pt x="7173390" y="5156200"/>
                  </a:lnTo>
                  <a:lnTo>
                    <a:pt x="7179938" y="5168900"/>
                  </a:lnTo>
                  <a:lnTo>
                    <a:pt x="7186969" y="5156200"/>
                  </a:lnTo>
                  <a:close/>
                </a:path>
                <a:path w="7898130" h="5168900">
                  <a:moveTo>
                    <a:pt x="7249648" y="5143500"/>
                  </a:moveTo>
                  <a:lnTo>
                    <a:pt x="7198873" y="5143500"/>
                  </a:lnTo>
                  <a:lnTo>
                    <a:pt x="7198395" y="5149736"/>
                  </a:lnTo>
                  <a:lnTo>
                    <a:pt x="7202906" y="5156200"/>
                  </a:lnTo>
                  <a:lnTo>
                    <a:pt x="7207880" y="5168900"/>
                  </a:lnTo>
                  <a:lnTo>
                    <a:pt x="7214623" y="5156200"/>
                  </a:lnTo>
                  <a:lnTo>
                    <a:pt x="7240954" y="5156200"/>
                  </a:lnTo>
                  <a:lnTo>
                    <a:pt x="7249648" y="5143500"/>
                  </a:lnTo>
                  <a:close/>
                </a:path>
                <a:path w="7898130" h="5168900">
                  <a:moveTo>
                    <a:pt x="5652513" y="5156200"/>
                  </a:moveTo>
                  <a:lnTo>
                    <a:pt x="5649341" y="5156200"/>
                  </a:lnTo>
                  <a:lnTo>
                    <a:pt x="5651680" y="5160289"/>
                  </a:lnTo>
                  <a:lnTo>
                    <a:pt x="5652513" y="5156200"/>
                  </a:lnTo>
                  <a:close/>
                </a:path>
                <a:path w="7898130" h="5168900">
                  <a:moveTo>
                    <a:pt x="1143770" y="5156200"/>
                  </a:moveTo>
                  <a:lnTo>
                    <a:pt x="1140600" y="5156200"/>
                  </a:lnTo>
                  <a:lnTo>
                    <a:pt x="1142938" y="5160288"/>
                  </a:lnTo>
                  <a:lnTo>
                    <a:pt x="1143770" y="5156200"/>
                  </a:lnTo>
                  <a:close/>
                </a:path>
                <a:path w="7898130" h="5168900">
                  <a:moveTo>
                    <a:pt x="2270955" y="5156200"/>
                  </a:moveTo>
                  <a:lnTo>
                    <a:pt x="2267786" y="5156200"/>
                  </a:lnTo>
                  <a:lnTo>
                    <a:pt x="2270124" y="5160288"/>
                  </a:lnTo>
                  <a:lnTo>
                    <a:pt x="2270955" y="5156200"/>
                  </a:lnTo>
                  <a:close/>
                </a:path>
                <a:path w="7898130" h="5168900">
                  <a:moveTo>
                    <a:pt x="3022412" y="5156200"/>
                  </a:moveTo>
                  <a:lnTo>
                    <a:pt x="3019243" y="5156200"/>
                  </a:lnTo>
                  <a:lnTo>
                    <a:pt x="3021581" y="5160288"/>
                  </a:lnTo>
                  <a:lnTo>
                    <a:pt x="3022412" y="5156200"/>
                  </a:lnTo>
                  <a:close/>
                </a:path>
                <a:path w="7898130" h="5168900">
                  <a:moveTo>
                    <a:pt x="4525327" y="5156200"/>
                  </a:moveTo>
                  <a:lnTo>
                    <a:pt x="4522157" y="5156200"/>
                  </a:lnTo>
                  <a:lnTo>
                    <a:pt x="4524495" y="5160288"/>
                  </a:lnTo>
                  <a:lnTo>
                    <a:pt x="4525327" y="5156200"/>
                  </a:lnTo>
                  <a:close/>
                </a:path>
                <a:path w="7898130" h="5168900">
                  <a:moveTo>
                    <a:pt x="6779694" y="5156200"/>
                  </a:moveTo>
                  <a:lnTo>
                    <a:pt x="6776531" y="5156200"/>
                  </a:lnTo>
                  <a:lnTo>
                    <a:pt x="6778865" y="5160284"/>
                  </a:lnTo>
                  <a:lnTo>
                    <a:pt x="6779694" y="5156200"/>
                  </a:lnTo>
                  <a:close/>
                </a:path>
                <a:path w="7898130" h="5168900">
                  <a:moveTo>
                    <a:pt x="6816404" y="5130800"/>
                  </a:moveTo>
                  <a:lnTo>
                    <a:pt x="6814048" y="5130800"/>
                  </a:lnTo>
                  <a:lnTo>
                    <a:pt x="6811630" y="5143500"/>
                  </a:lnTo>
                  <a:lnTo>
                    <a:pt x="6816881" y="5143500"/>
                  </a:lnTo>
                  <a:lnTo>
                    <a:pt x="6813395" y="5156200"/>
                  </a:lnTo>
                  <a:lnTo>
                    <a:pt x="6813707" y="5157896"/>
                  </a:lnTo>
                  <a:lnTo>
                    <a:pt x="6814733" y="5156200"/>
                  </a:lnTo>
                  <a:lnTo>
                    <a:pt x="6817305" y="5143500"/>
                  </a:lnTo>
                  <a:lnTo>
                    <a:pt x="6816404" y="5130800"/>
                  </a:lnTo>
                  <a:close/>
                </a:path>
                <a:path w="7898130" h="5168900">
                  <a:moveTo>
                    <a:pt x="2307662" y="5130800"/>
                  </a:moveTo>
                  <a:lnTo>
                    <a:pt x="2305307" y="5130800"/>
                  </a:lnTo>
                  <a:lnTo>
                    <a:pt x="2302891" y="5143500"/>
                  </a:lnTo>
                  <a:lnTo>
                    <a:pt x="2308142" y="5143500"/>
                  </a:lnTo>
                  <a:lnTo>
                    <a:pt x="2304654" y="5156200"/>
                  </a:lnTo>
                  <a:lnTo>
                    <a:pt x="2304965" y="5157891"/>
                  </a:lnTo>
                  <a:lnTo>
                    <a:pt x="2305987" y="5156200"/>
                  </a:lnTo>
                  <a:lnTo>
                    <a:pt x="2308562" y="5143500"/>
                  </a:lnTo>
                  <a:lnTo>
                    <a:pt x="2307662" y="5130800"/>
                  </a:lnTo>
                  <a:close/>
                </a:path>
                <a:path w="7898130" h="5168900">
                  <a:moveTo>
                    <a:pt x="668058" y="5143500"/>
                  </a:moveTo>
                  <a:lnTo>
                    <a:pt x="624491" y="5143500"/>
                  </a:lnTo>
                  <a:lnTo>
                    <a:pt x="636484" y="5156200"/>
                  </a:lnTo>
                  <a:lnTo>
                    <a:pt x="662776" y="5156200"/>
                  </a:lnTo>
                  <a:lnTo>
                    <a:pt x="668058" y="5143500"/>
                  </a:lnTo>
                  <a:close/>
                </a:path>
                <a:path w="7898130" h="5168900">
                  <a:moveTo>
                    <a:pt x="793437" y="5143500"/>
                  </a:moveTo>
                  <a:lnTo>
                    <a:pt x="668058" y="5143500"/>
                  </a:lnTo>
                  <a:lnTo>
                    <a:pt x="677985" y="5156200"/>
                  </a:lnTo>
                  <a:lnTo>
                    <a:pt x="793080" y="5156200"/>
                  </a:lnTo>
                  <a:lnTo>
                    <a:pt x="793437" y="5143500"/>
                  </a:lnTo>
                  <a:close/>
                </a:path>
                <a:path w="7898130" h="5168900">
                  <a:moveTo>
                    <a:pt x="792188" y="5118100"/>
                  </a:moveTo>
                  <a:lnTo>
                    <a:pt x="788323" y="5118100"/>
                  </a:lnTo>
                  <a:lnTo>
                    <a:pt x="787023" y="5124428"/>
                  </a:lnTo>
                  <a:lnTo>
                    <a:pt x="787030" y="5124843"/>
                  </a:lnTo>
                  <a:lnTo>
                    <a:pt x="787358" y="5130800"/>
                  </a:lnTo>
                  <a:lnTo>
                    <a:pt x="728713" y="5130800"/>
                  </a:lnTo>
                  <a:lnTo>
                    <a:pt x="733664" y="5143500"/>
                  </a:lnTo>
                  <a:lnTo>
                    <a:pt x="793437" y="5143500"/>
                  </a:lnTo>
                  <a:lnTo>
                    <a:pt x="794326" y="5156200"/>
                  </a:lnTo>
                  <a:lnTo>
                    <a:pt x="800674" y="5156200"/>
                  </a:lnTo>
                  <a:lnTo>
                    <a:pt x="802198" y="5150720"/>
                  </a:lnTo>
                  <a:lnTo>
                    <a:pt x="801915" y="5143500"/>
                  </a:lnTo>
                  <a:lnTo>
                    <a:pt x="802556" y="5136722"/>
                  </a:lnTo>
                  <a:lnTo>
                    <a:pt x="800822" y="5130800"/>
                  </a:lnTo>
                  <a:lnTo>
                    <a:pt x="792188" y="5118100"/>
                  </a:lnTo>
                  <a:close/>
                </a:path>
                <a:path w="7898130" h="5168900">
                  <a:moveTo>
                    <a:pt x="1180476" y="5130800"/>
                  </a:moveTo>
                  <a:lnTo>
                    <a:pt x="1152513" y="5130800"/>
                  </a:lnTo>
                  <a:lnTo>
                    <a:pt x="1135894" y="5143500"/>
                  </a:lnTo>
                  <a:lnTo>
                    <a:pt x="1001214" y="5143500"/>
                  </a:lnTo>
                  <a:lnTo>
                    <a:pt x="1000744" y="5156200"/>
                  </a:lnTo>
                  <a:lnTo>
                    <a:pt x="1175082" y="5156200"/>
                  </a:lnTo>
                  <a:lnTo>
                    <a:pt x="1175111" y="5143500"/>
                  </a:lnTo>
                  <a:lnTo>
                    <a:pt x="1180605" y="5132615"/>
                  </a:lnTo>
                  <a:lnTo>
                    <a:pt x="1180476" y="5130800"/>
                  </a:lnTo>
                  <a:close/>
                </a:path>
                <a:path w="7898130" h="5168900">
                  <a:moveTo>
                    <a:pt x="1238123" y="5130800"/>
                  </a:moveTo>
                  <a:lnTo>
                    <a:pt x="1181522" y="5130800"/>
                  </a:lnTo>
                  <a:lnTo>
                    <a:pt x="1180605" y="5132615"/>
                  </a:lnTo>
                  <a:lnTo>
                    <a:pt x="1181376" y="5143500"/>
                  </a:lnTo>
                  <a:lnTo>
                    <a:pt x="1178802" y="5156200"/>
                  </a:lnTo>
                  <a:lnTo>
                    <a:pt x="1301823" y="5156200"/>
                  </a:lnTo>
                  <a:lnTo>
                    <a:pt x="1306312" y="5143500"/>
                  </a:lnTo>
                  <a:lnTo>
                    <a:pt x="1234790" y="5143500"/>
                  </a:lnTo>
                  <a:lnTo>
                    <a:pt x="1238123" y="5130800"/>
                  </a:lnTo>
                  <a:close/>
                </a:path>
                <a:path w="7898130" h="5168900">
                  <a:moveTo>
                    <a:pt x="1545023" y="5143500"/>
                  </a:moveTo>
                  <a:lnTo>
                    <a:pt x="1306312" y="5143500"/>
                  </a:lnTo>
                  <a:lnTo>
                    <a:pt x="1313512" y="5156200"/>
                  </a:lnTo>
                  <a:lnTo>
                    <a:pt x="1544738" y="5156200"/>
                  </a:lnTo>
                  <a:lnTo>
                    <a:pt x="1545023" y="5143500"/>
                  </a:lnTo>
                  <a:close/>
                </a:path>
                <a:path w="7898130" h="5168900">
                  <a:moveTo>
                    <a:pt x="1555644" y="5143500"/>
                  </a:moveTo>
                  <a:lnTo>
                    <a:pt x="1545023" y="5143500"/>
                  </a:lnTo>
                  <a:lnTo>
                    <a:pt x="1545848" y="5156200"/>
                  </a:lnTo>
                  <a:lnTo>
                    <a:pt x="1552130" y="5156200"/>
                  </a:lnTo>
                  <a:lnTo>
                    <a:pt x="1555644" y="5143500"/>
                  </a:lnTo>
                  <a:close/>
                </a:path>
                <a:path w="7898130" h="5168900">
                  <a:moveTo>
                    <a:pt x="2111237" y="5143500"/>
                  </a:moveTo>
                  <a:lnTo>
                    <a:pt x="1931799" y="5143500"/>
                  </a:lnTo>
                  <a:lnTo>
                    <a:pt x="1934528" y="5156200"/>
                  </a:lnTo>
                  <a:lnTo>
                    <a:pt x="2115000" y="5156200"/>
                  </a:lnTo>
                  <a:lnTo>
                    <a:pt x="2111237" y="5143500"/>
                  </a:lnTo>
                  <a:close/>
                </a:path>
                <a:path w="7898130" h="5168900">
                  <a:moveTo>
                    <a:pt x="2862695" y="5143500"/>
                  </a:moveTo>
                  <a:lnTo>
                    <a:pt x="2683257" y="5143500"/>
                  </a:lnTo>
                  <a:lnTo>
                    <a:pt x="2685985" y="5156200"/>
                  </a:lnTo>
                  <a:lnTo>
                    <a:pt x="2866457" y="5156200"/>
                  </a:lnTo>
                  <a:lnTo>
                    <a:pt x="2862695" y="5143500"/>
                  </a:lnTo>
                  <a:close/>
                </a:path>
                <a:path w="7898130" h="5168900">
                  <a:moveTo>
                    <a:pt x="3059119" y="5130800"/>
                  </a:moveTo>
                  <a:lnTo>
                    <a:pt x="3031156" y="5130800"/>
                  </a:lnTo>
                  <a:lnTo>
                    <a:pt x="3014537" y="5143500"/>
                  </a:lnTo>
                  <a:lnTo>
                    <a:pt x="2879857" y="5143500"/>
                  </a:lnTo>
                  <a:lnTo>
                    <a:pt x="2879387" y="5156200"/>
                  </a:lnTo>
                  <a:lnTo>
                    <a:pt x="3053725" y="5156200"/>
                  </a:lnTo>
                  <a:lnTo>
                    <a:pt x="3053754" y="5143500"/>
                  </a:lnTo>
                  <a:lnTo>
                    <a:pt x="3059248" y="5132615"/>
                  </a:lnTo>
                  <a:lnTo>
                    <a:pt x="3059119" y="5130800"/>
                  </a:lnTo>
                  <a:close/>
                </a:path>
                <a:path w="7898130" h="5168900">
                  <a:moveTo>
                    <a:pt x="3116765" y="5130800"/>
                  </a:moveTo>
                  <a:lnTo>
                    <a:pt x="3060164" y="5130800"/>
                  </a:lnTo>
                  <a:lnTo>
                    <a:pt x="3059248" y="5132615"/>
                  </a:lnTo>
                  <a:lnTo>
                    <a:pt x="3060019" y="5143500"/>
                  </a:lnTo>
                  <a:lnTo>
                    <a:pt x="3057445" y="5156200"/>
                  </a:lnTo>
                  <a:lnTo>
                    <a:pt x="3180466" y="5156200"/>
                  </a:lnTo>
                  <a:lnTo>
                    <a:pt x="3184955" y="5143500"/>
                  </a:lnTo>
                  <a:lnTo>
                    <a:pt x="3113433" y="5143500"/>
                  </a:lnTo>
                  <a:lnTo>
                    <a:pt x="3116765" y="5130800"/>
                  </a:lnTo>
                  <a:close/>
                </a:path>
                <a:path w="7898130" h="5168900">
                  <a:moveTo>
                    <a:pt x="3423666" y="5143500"/>
                  </a:moveTo>
                  <a:lnTo>
                    <a:pt x="3184955" y="5143500"/>
                  </a:lnTo>
                  <a:lnTo>
                    <a:pt x="3192155" y="5156200"/>
                  </a:lnTo>
                  <a:lnTo>
                    <a:pt x="3423381" y="5156200"/>
                  </a:lnTo>
                  <a:lnTo>
                    <a:pt x="3423666" y="5143500"/>
                  </a:lnTo>
                  <a:close/>
                </a:path>
                <a:path w="7898130" h="5168900">
                  <a:moveTo>
                    <a:pt x="3434286" y="5143500"/>
                  </a:moveTo>
                  <a:lnTo>
                    <a:pt x="3423666" y="5143500"/>
                  </a:lnTo>
                  <a:lnTo>
                    <a:pt x="3424490" y="5156200"/>
                  </a:lnTo>
                  <a:lnTo>
                    <a:pt x="3430774" y="5156200"/>
                  </a:lnTo>
                  <a:lnTo>
                    <a:pt x="3434286" y="5143500"/>
                  </a:lnTo>
                  <a:close/>
                </a:path>
                <a:path w="7898130" h="5168900">
                  <a:moveTo>
                    <a:pt x="3808984" y="5136024"/>
                  </a:moveTo>
                  <a:lnTo>
                    <a:pt x="3805211" y="5143500"/>
                  </a:lnTo>
                  <a:lnTo>
                    <a:pt x="3805182" y="5156200"/>
                  </a:lnTo>
                  <a:lnTo>
                    <a:pt x="3813171" y="5156200"/>
                  </a:lnTo>
                  <a:lnTo>
                    <a:pt x="3810443" y="5143500"/>
                  </a:lnTo>
                  <a:lnTo>
                    <a:pt x="3810195" y="5143500"/>
                  </a:lnTo>
                  <a:lnTo>
                    <a:pt x="3808984" y="5136024"/>
                  </a:lnTo>
                  <a:close/>
                </a:path>
                <a:path w="7898130" h="5168900">
                  <a:moveTo>
                    <a:pt x="3936412" y="5143500"/>
                  </a:moveTo>
                  <a:lnTo>
                    <a:pt x="3810443" y="5143500"/>
                  </a:lnTo>
                  <a:lnTo>
                    <a:pt x="3813171" y="5156200"/>
                  </a:lnTo>
                  <a:lnTo>
                    <a:pt x="3931923" y="5156200"/>
                  </a:lnTo>
                  <a:lnTo>
                    <a:pt x="3936412" y="5143500"/>
                  </a:lnTo>
                  <a:close/>
                </a:path>
                <a:path w="7898130" h="5168900">
                  <a:moveTo>
                    <a:pt x="4175123" y="5143500"/>
                  </a:moveTo>
                  <a:lnTo>
                    <a:pt x="3936412" y="5143500"/>
                  </a:lnTo>
                  <a:lnTo>
                    <a:pt x="3943612" y="5156200"/>
                  </a:lnTo>
                  <a:lnTo>
                    <a:pt x="4174838" y="5156200"/>
                  </a:lnTo>
                  <a:lnTo>
                    <a:pt x="4175123" y="5143500"/>
                  </a:lnTo>
                  <a:close/>
                </a:path>
                <a:path w="7898130" h="5168900">
                  <a:moveTo>
                    <a:pt x="4173826" y="5118100"/>
                  </a:moveTo>
                  <a:lnTo>
                    <a:pt x="4169973" y="5118100"/>
                  </a:lnTo>
                  <a:lnTo>
                    <a:pt x="4168773" y="5124428"/>
                  </a:lnTo>
                  <a:lnTo>
                    <a:pt x="4169120" y="5130800"/>
                  </a:lnTo>
                  <a:lnTo>
                    <a:pt x="4058114" y="5130800"/>
                  </a:lnTo>
                  <a:lnTo>
                    <a:pt x="4052236" y="5143500"/>
                  </a:lnTo>
                  <a:lnTo>
                    <a:pt x="4175123" y="5143500"/>
                  </a:lnTo>
                  <a:lnTo>
                    <a:pt x="4175948" y="5156200"/>
                  </a:lnTo>
                  <a:lnTo>
                    <a:pt x="4182230" y="5156200"/>
                  </a:lnTo>
                  <a:lnTo>
                    <a:pt x="4183746" y="5150720"/>
                  </a:lnTo>
                  <a:lnTo>
                    <a:pt x="4183472" y="5143500"/>
                  </a:lnTo>
                  <a:lnTo>
                    <a:pt x="4184104" y="5136816"/>
                  </a:lnTo>
                  <a:lnTo>
                    <a:pt x="4182350" y="5130800"/>
                  </a:lnTo>
                  <a:lnTo>
                    <a:pt x="4173826" y="5118100"/>
                  </a:lnTo>
                  <a:close/>
                </a:path>
                <a:path w="7898130" h="5168900">
                  <a:moveTo>
                    <a:pt x="4562033" y="5130800"/>
                  </a:moveTo>
                  <a:lnTo>
                    <a:pt x="4534070" y="5130800"/>
                  </a:lnTo>
                  <a:lnTo>
                    <a:pt x="4517451" y="5143500"/>
                  </a:lnTo>
                  <a:lnTo>
                    <a:pt x="4382771" y="5143500"/>
                  </a:lnTo>
                  <a:lnTo>
                    <a:pt x="4382301" y="5156200"/>
                  </a:lnTo>
                  <a:lnTo>
                    <a:pt x="4556639" y="5156200"/>
                  </a:lnTo>
                  <a:lnTo>
                    <a:pt x="4556668" y="5143500"/>
                  </a:lnTo>
                  <a:lnTo>
                    <a:pt x="4562162" y="5132615"/>
                  </a:lnTo>
                  <a:lnTo>
                    <a:pt x="4562033" y="5130800"/>
                  </a:lnTo>
                  <a:close/>
                </a:path>
                <a:path w="7898130" h="5168900">
                  <a:moveTo>
                    <a:pt x="4619680" y="5130800"/>
                  </a:moveTo>
                  <a:lnTo>
                    <a:pt x="4563078" y="5130800"/>
                  </a:lnTo>
                  <a:lnTo>
                    <a:pt x="4562162" y="5132615"/>
                  </a:lnTo>
                  <a:lnTo>
                    <a:pt x="4562933" y="5143500"/>
                  </a:lnTo>
                  <a:lnTo>
                    <a:pt x="4560359" y="5156200"/>
                  </a:lnTo>
                  <a:lnTo>
                    <a:pt x="4683380" y="5156200"/>
                  </a:lnTo>
                  <a:lnTo>
                    <a:pt x="4687869" y="5143500"/>
                  </a:lnTo>
                  <a:lnTo>
                    <a:pt x="4616347" y="5143500"/>
                  </a:lnTo>
                  <a:lnTo>
                    <a:pt x="4619680" y="5130800"/>
                  </a:lnTo>
                  <a:close/>
                </a:path>
                <a:path w="7898130" h="5168900">
                  <a:moveTo>
                    <a:pt x="4926579" y="5143500"/>
                  </a:moveTo>
                  <a:lnTo>
                    <a:pt x="4687869" y="5143500"/>
                  </a:lnTo>
                  <a:lnTo>
                    <a:pt x="4695069" y="5156200"/>
                  </a:lnTo>
                  <a:lnTo>
                    <a:pt x="4926295" y="5156200"/>
                  </a:lnTo>
                  <a:lnTo>
                    <a:pt x="4926579" y="5143500"/>
                  </a:lnTo>
                  <a:close/>
                </a:path>
                <a:path w="7898130" h="5168900">
                  <a:moveTo>
                    <a:pt x="4937200" y="5143500"/>
                  </a:moveTo>
                  <a:lnTo>
                    <a:pt x="4926579" y="5143500"/>
                  </a:lnTo>
                  <a:lnTo>
                    <a:pt x="4927403" y="5156200"/>
                  </a:lnTo>
                  <a:lnTo>
                    <a:pt x="4933687" y="5156200"/>
                  </a:lnTo>
                  <a:lnTo>
                    <a:pt x="4937200" y="5143500"/>
                  </a:lnTo>
                  <a:close/>
                </a:path>
                <a:path w="7898130" h="5168900">
                  <a:moveTo>
                    <a:pt x="5492790" y="5143500"/>
                  </a:moveTo>
                  <a:lnTo>
                    <a:pt x="5313361" y="5143500"/>
                  </a:lnTo>
                  <a:lnTo>
                    <a:pt x="5316089" y="5156200"/>
                  </a:lnTo>
                  <a:lnTo>
                    <a:pt x="5496553" y="5156200"/>
                  </a:lnTo>
                  <a:lnTo>
                    <a:pt x="5492790" y="5143500"/>
                  </a:lnTo>
                  <a:close/>
                </a:path>
                <a:path w="7898130" h="5168900">
                  <a:moveTo>
                    <a:pt x="5689218" y="5130800"/>
                  </a:moveTo>
                  <a:lnTo>
                    <a:pt x="5661256" y="5130800"/>
                  </a:lnTo>
                  <a:lnTo>
                    <a:pt x="5644638" y="5143500"/>
                  </a:lnTo>
                  <a:lnTo>
                    <a:pt x="5509955" y="5143500"/>
                  </a:lnTo>
                  <a:lnTo>
                    <a:pt x="5509488" y="5156200"/>
                  </a:lnTo>
                  <a:lnTo>
                    <a:pt x="5683824" y="5156200"/>
                  </a:lnTo>
                  <a:lnTo>
                    <a:pt x="5683855" y="5143500"/>
                  </a:lnTo>
                  <a:lnTo>
                    <a:pt x="5689346" y="5132615"/>
                  </a:lnTo>
                  <a:lnTo>
                    <a:pt x="5689218" y="5130800"/>
                  </a:lnTo>
                  <a:close/>
                </a:path>
                <a:path w="7898130" h="5168900">
                  <a:moveTo>
                    <a:pt x="5746866" y="5130800"/>
                  </a:moveTo>
                  <a:lnTo>
                    <a:pt x="5690267" y="5130800"/>
                  </a:lnTo>
                  <a:lnTo>
                    <a:pt x="5689351" y="5132615"/>
                  </a:lnTo>
                  <a:lnTo>
                    <a:pt x="5690114" y="5143500"/>
                  </a:lnTo>
                  <a:lnTo>
                    <a:pt x="5687542" y="5156200"/>
                  </a:lnTo>
                  <a:lnTo>
                    <a:pt x="5810567" y="5156200"/>
                  </a:lnTo>
                  <a:lnTo>
                    <a:pt x="5815054" y="5143500"/>
                  </a:lnTo>
                  <a:lnTo>
                    <a:pt x="5743533" y="5143500"/>
                  </a:lnTo>
                  <a:lnTo>
                    <a:pt x="5746866" y="5130800"/>
                  </a:lnTo>
                  <a:close/>
                </a:path>
                <a:path w="7898130" h="5168900">
                  <a:moveTo>
                    <a:pt x="6053770" y="5143500"/>
                  </a:moveTo>
                  <a:lnTo>
                    <a:pt x="5815054" y="5143500"/>
                  </a:lnTo>
                  <a:lnTo>
                    <a:pt x="5822253" y="5156200"/>
                  </a:lnTo>
                  <a:lnTo>
                    <a:pt x="6053485" y="5156200"/>
                  </a:lnTo>
                  <a:lnTo>
                    <a:pt x="6053770" y="5143500"/>
                  </a:lnTo>
                  <a:close/>
                </a:path>
                <a:path w="7898130" h="5168900">
                  <a:moveTo>
                    <a:pt x="6064391" y="5143500"/>
                  </a:moveTo>
                  <a:lnTo>
                    <a:pt x="6053770" y="5143500"/>
                  </a:lnTo>
                  <a:lnTo>
                    <a:pt x="6054594" y="5156200"/>
                  </a:lnTo>
                  <a:lnTo>
                    <a:pt x="6060878" y="5156200"/>
                  </a:lnTo>
                  <a:lnTo>
                    <a:pt x="6064391" y="5143500"/>
                  </a:lnTo>
                  <a:close/>
                </a:path>
                <a:path w="7898130" h="5168900">
                  <a:moveTo>
                    <a:pt x="6619981" y="5143500"/>
                  </a:moveTo>
                  <a:lnTo>
                    <a:pt x="6440542" y="5143500"/>
                  </a:lnTo>
                  <a:lnTo>
                    <a:pt x="6443269" y="5156200"/>
                  </a:lnTo>
                  <a:lnTo>
                    <a:pt x="6623743" y="5156200"/>
                  </a:lnTo>
                  <a:lnTo>
                    <a:pt x="6619981" y="5143500"/>
                  </a:lnTo>
                  <a:close/>
                </a:path>
                <a:path w="7898130" h="5168900">
                  <a:moveTo>
                    <a:pt x="7278181" y="5143500"/>
                  </a:moveTo>
                  <a:lnTo>
                    <a:pt x="7273936" y="5143500"/>
                  </a:lnTo>
                  <a:lnTo>
                    <a:pt x="7273468" y="5156200"/>
                  </a:lnTo>
                  <a:lnTo>
                    <a:pt x="7278181" y="5143500"/>
                  </a:lnTo>
                  <a:close/>
                </a:path>
                <a:path w="7898130" h="5168900">
                  <a:moveTo>
                    <a:pt x="802556" y="5136722"/>
                  </a:moveTo>
                  <a:lnTo>
                    <a:pt x="801915" y="5143500"/>
                  </a:lnTo>
                  <a:lnTo>
                    <a:pt x="802198" y="5150720"/>
                  </a:lnTo>
                  <a:lnTo>
                    <a:pt x="804207" y="5143500"/>
                  </a:lnTo>
                  <a:lnTo>
                    <a:pt x="804542" y="5143500"/>
                  </a:lnTo>
                  <a:lnTo>
                    <a:pt x="802556" y="5136722"/>
                  </a:lnTo>
                  <a:close/>
                </a:path>
                <a:path w="7898130" h="5168900">
                  <a:moveTo>
                    <a:pt x="4184104" y="5136816"/>
                  </a:moveTo>
                  <a:lnTo>
                    <a:pt x="4183472" y="5143500"/>
                  </a:lnTo>
                  <a:lnTo>
                    <a:pt x="4183754" y="5150693"/>
                  </a:lnTo>
                  <a:lnTo>
                    <a:pt x="4185744" y="5143500"/>
                  </a:lnTo>
                  <a:lnTo>
                    <a:pt x="4186053" y="5143500"/>
                  </a:lnTo>
                  <a:lnTo>
                    <a:pt x="4184104" y="5136816"/>
                  </a:lnTo>
                  <a:close/>
                </a:path>
                <a:path w="7898130" h="5168900">
                  <a:moveTo>
                    <a:pt x="7198873" y="5143500"/>
                  </a:moveTo>
                  <a:lnTo>
                    <a:pt x="7194043" y="5143500"/>
                  </a:lnTo>
                  <a:lnTo>
                    <a:pt x="7198395" y="5149736"/>
                  </a:lnTo>
                  <a:lnTo>
                    <a:pt x="7198873" y="5143500"/>
                  </a:lnTo>
                  <a:close/>
                </a:path>
                <a:path w="7898130" h="5168900">
                  <a:moveTo>
                    <a:pt x="596888" y="5130800"/>
                  </a:moveTo>
                  <a:lnTo>
                    <a:pt x="571835" y="5130800"/>
                  </a:lnTo>
                  <a:lnTo>
                    <a:pt x="583804" y="5143500"/>
                  </a:lnTo>
                  <a:lnTo>
                    <a:pt x="608496" y="5143500"/>
                  </a:lnTo>
                  <a:lnTo>
                    <a:pt x="596888" y="5130800"/>
                  </a:lnTo>
                  <a:close/>
                </a:path>
                <a:path w="7898130" h="5168900">
                  <a:moveTo>
                    <a:pt x="721376" y="5130800"/>
                  </a:moveTo>
                  <a:lnTo>
                    <a:pt x="606944" y="5130800"/>
                  </a:lnTo>
                  <a:lnTo>
                    <a:pt x="614536" y="5143500"/>
                  </a:lnTo>
                  <a:lnTo>
                    <a:pt x="718270" y="5143500"/>
                  </a:lnTo>
                  <a:lnTo>
                    <a:pt x="721376" y="5130800"/>
                  </a:lnTo>
                  <a:close/>
                </a:path>
                <a:path w="7898130" h="5168900">
                  <a:moveTo>
                    <a:pt x="889884" y="5130800"/>
                  </a:moveTo>
                  <a:lnTo>
                    <a:pt x="803117" y="5130800"/>
                  </a:lnTo>
                  <a:lnTo>
                    <a:pt x="802622" y="5136024"/>
                  </a:lnTo>
                  <a:lnTo>
                    <a:pt x="802584" y="5136816"/>
                  </a:lnTo>
                  <a:lnTo>
                    <a:pt x="804542" y="5143500"/>
                  </a:lnTo>
                  <a:lnTo>
                    <a:pt x="885356" y="5143500"/>
                  </a:lnTo>
                  <a:lnTo>
                    <a:pt x="889884" y="5130800"/>
                  </a:lnTo>
                  <a:close/>
                </a:path>
                <a:path w="7898130" h="5168900">
                  <a:moveTo>
                    <a:pt x="1037202" y="5130800"/>
                  </a:moveTo>
                  <a:lnTo>
                    <a:pt x="905550" y="5130800"/>
                  </a:lnTo>
                  <a:lnTo>
                    <a:pt x="903195" y="5143500"/>
                  </a:lnTo>
                  <a:lnTo>
                    <a:pt x="1033870" y="5143500"/>
                  </a:lnTo>
                  <a:lnTo>
                    <a:pt x="1037202" y="5130800"/>
                  </a:lnTo>
                  <a:close/>
                </a:path>
                <a:path w="7898130" h="5168900">
                  <a:moveTo>
                    <a:pt x="1144910" y="5130800"/>
                  </a:moveTo>
                  <a:lnTo>
                    <a:pt x="1037202" y="5130800"/>
                  </a:lnTo>
                  <a:lnTo>
                    <a:pt x="1037185" y="5143500"/>
                  </a:lnTo>
                  <a:lnTo>
                    <a:pt x="1129416" y="5143500"/>
                  </a:lnTo>
                  <a:lnTo>
                    <a:pt x="1144910" y="5130800"/>
                  </a:lnTo>
                  <a:close/>
                </a:path>
                <a:path w="7898130" h="5168900">
                  <a:moveTo>
                    <a:pt x="1363865" y="5130800"/>
                  </a:moveTo>
                  <a:lnTo>
                    <a:pt x="1239530" y="5130800"/>
                  </a:lnTo>
                  <a:lnTo>
                    <a:pt x="1234790" y="5143500"/>
                  </a:lnTo>
                  <a:lnTo>
                    <a:pt x="1356757" y="5143500"/>
                  </a:lnTo>
                  <a:lnTo>
                    <a:pt x="1363865" y="5130800"/>
                  </a:lnTo>
                  <a:close/>
                </a:path>
                <a:path w="7898130" h="5168900">
                  <a:moveTo>
                    <a:pt x="1384587" y="5130800"/>
                  </a:moveTo>
                  <a:lnTo>
                    <a:pt x="1365700" y="5130800"/>
                  </a:lnTo>
                  <a:lnTo>
                    <a:pt x="1360350" y="5143500"/>
                  </a:lnTo>
                  <a:lnTo>
                    <a:pt x="1379348" y="5143500"/>
                  </a:lnTo>
                  <a:lnTo>
                    <a:pt x="1384587" y="5130800"/>
                  </a:lnTo>
                  <a:close/>
                </a:path>
                <a:path w="7898130" h="5168900">
                  <a:moveTo>
                    <a:pt x="1423249" y="5130800"/>
                  </a:moveTo>
                  <a:lnTo>
                    <a:pt x="1384587" y="5130800"/>
                  </a:lnTo>
                  <a:lnTo>
                    <a:pt x="1383120" y="5143500"/>
                  </a:lnTo>
                  <a:lnTo>
                    <a:pt x="1422136" y="5143500"/>
                  </a:lnTo>
                  <a:lnTo>
                    <a:pt x="1423249" y="5130800"/>
                  </a:lnTo>
                  <a:close/>
                </a:path>
                <a:path w="7898130" h="5168900">
                  <a:moveTo>
                    <a:pt x="1543726" y="5118100"/>
                  </a:moveTo>
                  <a:lnTo>
                    <a:pt x="1539874" y="5118100"/>
                  </a:lnTo>
                  <a:lnTo>
                    <a:pt x="1538673" y="5124428"/>
                  </a:lnTo>
                  <a:lnTo>
                    <a:pt x="1539020" y="5130800"/>
                  </a:lnTo>
                  <a:lnTo>
                    <a:pt x="1428014" y="5130800"/>
                  </a:lnTo>
                  <a:lnTo>
                    <a:pt x="1422136" y="5143500"/>
                  </a:lnTo>
                  <a:lnTo>
                    <a:pt x="1551433" y="5143500"/>
                  </a:lnTo>
                  <a:lnTo>
                    <a:pt x="1553217" y="5134119"/>
                  </a:lnTo>
                  <a:lnTo>
                    <a:pt x="1552250" y="5130800"/>
                  </a:lnTo>
                  <a:lnTo>
                    <a:pt x="1543726" y="5118100"/>
                  </a:lnTo>
                  <a:close/>
                </a:path>
                <a:path w="7898130" h="5168900">
                  <a:moveTo>
                    <a:pt x="1553218" y="5134118"/>
                  </a:moveTo>
                  <a:lnTo>
                    <a:pt x="1551433" y="5143500"/>
                  </a:lnTo>
                  <a:lnTo>
                    <a:pt x="1555953" y="5143500"/>
                  </a:lnTo>
                  <a:lnTo>
                    <a:pt x="1553218" y="5134118"/>
                  </a:lnTo>
                  <a:close/>
                </a:path>
                <a:path w="7898130" h="5168900">
                  <a:moveTo>
                    <a:pt x="1595893" y="5130800"/>
                  </a:moveTo>
                  <a:lnTo>
                    <a:pt x="1553849" y="5130800"/>
                  </a:lnTo>
                  <a:lnTo>
                    <a:pt x="1553218" y="5134119"/>
                  </a:lnTo>
                  <a:lnTo>
                    <a:pt x="1555953" y="5143500"/>
                  </a:lnTo>
                  <a:lnTo>
                    <a:pt x="1604219" y="5143500"/>
                  </a:lnTo>
                  <a:lnTo>
                    <a:pt x="1595893" y="5130800"/>
                  </a:lnTo>
                  <a:close/>
                </a:path>
                <a:path w="7898130" h="5168900">
                  <a:moveTo>
                    <a:pt x="1663512" y="5130800"/>
                  </a:moveTo>
                  <a:lnTo>
                    <a:pt x="1607118" y="5130800"/>
                  </a:lnTo>
                  <a:lnTo>
                    <a:pt x="1604219" y="5143500"/>
                  </a:lnTo>
                  <a:lnTo>
                    <a:pt x="1669806" y="5143500"/>
                  </a:lnTo>
                  <a:lnTo>
                    <a:pt x="1663512" y="5130800"/>
                  </a:lnTo>
                  <a:close/>
                </a:path>
                <a:path w="7898130" h="5168900">
                  <a:moveTo>
                    <a:pt x="1728645" y="5130800"/>
                  </a:moveTo>
                  <a:lnTo>
                    <a:pt x="1676059" y="5130800"/>
                  </a:lnTo>
                  <a:lnTo>
                    <a:pt x="1672505" y="5143500"/>
                  </a:lnTo>
                  <a:lnTo>
                    <a:pt x="1731106" y="5143500"/>
                  </a:lnTo>
                  <a:lnTo>
                    <a:pt x="1731379" y="5142800"/>
                  </a:lnTo>
                  <a:lnTo>
                    <a:pt x="1728645" y="5130800"/>
                  </a:lnTo>
                  <a:close/>
                </a:path>
                <a:path w="7898130" h="5168900">
                  <a:moveTo>
                    <a:pt x="1736190" y="5130800"/>
                  </a:moveTo>
                  <a:lnTo>
                    <a:pt x="1731383" y="5142816"/>
                  </a:lnTo>
                  <a:lnTo>
                    <a:pt x="1731538" y="5143500"/>
                  </a:lnTo>
                  <a:lnTo>
                    <a:pt x="1738199" y="5143500"/>
                  </a:lnTo>
                  <a:lnTo>
                    <a:pt x="1736190" y="5130800"/>
                  </a:lnTo>
                  <a:close/>
                </a:path>
                <a:path w="7898130" h="5168900">
                  <a:moveTo>
                    <a:pt x="2017069" y="5130800"/>
                  </a:moveTo>
                  <a:lnTo>
                    <a:pt x="1930302" y="5130800"/>
                  </a:lnTo>
                  <a:lnTo>
                    <a:pt x="1930130" y="5132615"/>
                  </a:lnTo>
                  <a:lnTo>
                    <a:pt x="1930033" y="5134119"/>
                  </a:lnTo>
                  <a:lnTo>
                    <a:pt x="1931553" y="5143500"/>
                  </a:lnTo>
                  <a:lnTo>
                    <a:pt x="2012541" y="5143500"/>
                  </a:lnTo>
                  <a:lnTo>
                    <a:pt x="2017069" y="5130800"/>
                  </a:lnTo>
                  <a:close/>
                </a:path>
                <a:path w="7898130" h="5168900">
                  <a:moveTo>
                    <a:pt x="2164388" y="5130800"/>
                  </a:moveTo>
                  <a:lnTo>
                    <a:pt x="2032735" y="5130800"/>
                  </a:lnTo>
                  <a:lnTo>
                    <a:pt x="2030381" y="5143500"/>
                  </a:lnTo>
                  <a:lnTo>
                    <a:pt x="2161055" y="5143500"/>
                  </a:lnTo>
                  <a:lnTo>
                    <a:pt x="2164388" y="5130800"/>
                  </a:lnTo>
                  <a:close/>
                </a:path>
                <a:path w="7898130" h="5168900">
                  <a:moveTo>
                    <a:pt x="2272096" y="5130800"/>
                  </a:moveTo>
                  <a:lnTo>
                    <a:pt x="2164388" y="5130800"/>
                  </a:lnTo>
                  <a:lnTo>
                    <a:pt x="2164371" y="5143500"/>
                  </a:lnTo>
                  <a:lnTo>
                    <a:pt x="2256602" y="5143500"/>
                  </a:lnTo>
                  <a:lnTo>
                    <a:pt x="2272096" y="5130800"/>
                  </a:lnTo>
                  <a:close/>
                </a:path>
                <a:path w="7898130" h="5168900">
                  <a:moveTo>
                    <a:pt x="2305307" y="5130800"/>
                  </a:moveTo>
                  <a:lnTo>
                    <a:pt x="2279699" y="5130800"/>
                  </a:lnTo>
                  <a:lnTo>
                    <a:pt x="2263080" y="5143500"/>
                  </a:lnTo>
                  <a:lnTo>
                    <a:pt x="2302891" y="5143500"/>
                  </a:lnTo>
                  <a:lnTo>
                    <a:pt x="2305307" y="5130800"/>
                  </a:lnTo>
                  <a:close/>
                </a:path>
                <a:path w="7898130" h="5168900">
                  <a:moveTo>
                    <a:pt x="2414969" y="5130800"/>
                  </a:moveTo>
                  <a:lnTo>
                    <a:pt x="2358575" y="5130800"/>
                  </a:lnTo>
                  <a:lnTo>
                    <a:pt x="2355676" y="5143500"/>
                  </a:lnTo>
                  <a:lnTo>
                    <a:pt x="2421263" y="5143500"/>
                  </a:lnTo>
                  <a:lnTo>
                    <a:pt x="2414969" y="5130800"/>
                  </a:lnTo>
                  <a:close/>
                </a:path>
                <a:path w="7898130" h="5168900">
                  <a:moveTo>
                    <a:pt x="2480103" y="5130800"/>
                  </a:moveTo>
                  <a:lnTo>
                    <a:pt x="2427517" y="5130800"/>
                  </a:lnTo>
                  <a:lnTo>
                    <a:pt x="2423963" y="5143500"/>
                  </a:lnTo>
                  <a:lnTo>
                    <a:pt x="2482563" y="5143500"/>
                  </a:lnTo>
                  <a:lnTo>
                    <a:pt x="2482837" y="5142800"/>
                  </a:lnTo>
                  <a:lnTo>
                    <a:pt x="2480103" y="5130800"/>
                  </a:lnTo>
                  <a:close/>
                </a:path>
                <a:path w="7898130" h="5168900">
                  <a:moveTo>
                    <a:pt x="2487646" y="5130800"/>
                  </a:moveTo>
                  <a:lnTo>
                    <a:pt x="2482840" y="5142816"/>
                  </a:lnTo>
                  <a:lnTo>
                    <a:pt x="2482996" y="5143500"/>
                  </a:lnTo>
                  <a:lnTo>
                    <a:pt x="2489656" y="5143500"/>
                  </a:lnTo>
                  <a:lnTo>
                    <a:pt x="2487646" y="5130800"/>
                  </a:lnTo>
                  <a:close/>
                </a:path>
                <a:path w="7898130" h="5168900">
                  <a:moveTo>
                    <a:pt x="2680952" y="5130800"/>
                  </a:moveTo>
                  <a:lnTo>
                    <a:pt x="2499916" y="5130800"/>
                  </a:lnTo>
                  <a:lnTo>
                    <a:pt x="2496788" y="5143500"/>
                  </a:lnTo>
                  <a:lnTo>
                    <a:pt x="2680558" y="5143500"/>
                  </a:lnTo>
                  <a:lnTo>
                    <a:pt x="2681460" y="5133933"/>
                  </a:lnTo>
                  <a:lnTo>
                    <a:pt x="2680952" y="5130800"/>
                  </a:lnTo>
                  <a:close/>
                </a:path>
                <a:path w="7898130" h="5168900">
                  <a:moveTo>
                    <a:pt x="2768526" y="5130800"/>
                  </a:moveTo>
                  <a:lnTo>
                    <a:pt x="2681759" y="5130800"/>
                  </a:lnTo>
                  <a:lnTo>
                    <a:pt x="2681587" y="5132615"/>
                  </a:lnTo>
                  <a:lnTo>
                    <a:pt x="2681490" y="5134119"/>
                  </a:lnTo>
                  <a:lnTo>
                    <a:pt x="2683010" y="5143500"/>
                  </a:lnTo>
                  <a:lnTo>
                    <a:pt x="2763998" y="5143500"/>
                  </a:lnTo>
                  <a:lnTo>
                    <a:pt x="2768526" y="5130800"/>
                  </a:lnTo>
                  <a:close/>
                </a:path>
                <a:path w="7898130" h="5168900">
                  <a:moveTo>
                    <a:pt x="2915845" y="5130800"/>
                  </a:moveTo>
                  <a:lnTo>
                    <a:pt x="2784192" y="5130800"/>
                  </a:lnTo>
                  <a:lnTo>
                    <a:pt x="2781838" y="5143500"/>
                  </a:lnTo>
                  <a:lnTo>
                    <a:pt x="2912512" y="5143500"/>
                  </a:lnTo>
                  <a:lnTo>
                    <a:pt x="2915845" y="5130800"/>
                  </a:lnTo>
                  <a:close/>
                </a:path>
                <a:path w="7898130" h="5168900">
                  <a:moveTo>
                    <a:pt x="3023554" y="5130800"/>
                  </a:moveTo>
                  <a:lnTo>
                    <a:pt x="2915845" y="5130800"/>
                  </a:lnTo>
                  <a:lnTo>
                    <a:pt x="2915828" y="5143500"/>
                  </a:lnTo>
                  <a:lnTo>
                    <a:pt x="3008060" y="5143500"/>
                  </a:lnTo>
                  <a:lnTo>
                    <a:pt x="3023554" y="5130800"/>
                  </a:lnTo>
                  <a:close/>
                </a:path>
                <a:path w="7898130" h="5168900">
                  <a:moveTo>
                    <a:pt x="3242508" y="5130800"/>
                  </a:moveTo>
                  <a:lnTo>
                    <a:pt x="3118172" y="5130800"/>
                  </a:lnTo>
                  <a:lnTo>
                    <a:pt x="3113433" y="5143500"/>
                  </a:lnTo>
                  <a:lnTo>
                    <a:pt x="3235400" y="5143500"/>
                  </a:lnTo>
                  <a:lnTo>
                    <a:pt x="3242508" y="5130800"/>
                  </a:lnTo>
                  <a:close/>
                </a:path>
                <a:path w="7898130" h="5168900">
                  <a:moveTo>
                    <a:pt x="3263230" y="5130800"/>
                  </a:moveTo>
                  <a:lnTo>
                    <a:pt x="3244343" y="5130800"/>
                  </a:lnTo>
                  <a:lnTo>
                    <a:pt x="3238993" y="5143500"/>
                  </a:lnTo>
                  <a:lnTo>
                    <a:pt x="3257990" y="5143500"/>
                  </a:lnTo>
                  <a:lnTo>
                    <a:pt x="3263230" y="5130800"/>
                  </a:lnTo>
                  <a:close/>
                </a:path>
                <a:path w="7898130" h="5168900">
                  <a:moveTo>
                    <a:pt x="3301893" y="5130800"/>
                  </a:moveTo>
                  <a:lnTo>
                    <a:pt x="3263230" y="5130800"/>
                  </a:lnTo>
                  <a:lnTo>
                    <a:pt x="3261763" y="5143500"/>
                  </a:lnTo>
                  <a:lnTo>
                    <a:pt x="3300779" y="5143500"/>
                  </a:lnTo>
                  <a:lnTo>
                    <a:pt x="3301893" y="5130800"/>
                  </a:lnTo>
                  <a:close/>
                </a:path>
                <a:path w="7898130" h="5168900">
                  <a:moveTo>
                    <a:pt x="3422370" y="5118100"/>
                  </a:moveTo>
                  <a:lnTo>
                    <a:pt x="3418516" y="5118100"/>
                  </a:lnTo>
                  <a:lnTo>
                    <a:pt x="3417316" y="5124428"/>
                  </a:lnTo>
                  <a:lnTo>
                    <a:pt x="3417662" y="5130800"/>
                  </a:lnTo>
                  <a:lnTo>
                    <a:pt x="3306657" y="5130800"/>
                  </a:lnTo>
                  <a:lnTo>
                    <a:pt x="3300779" y="5143500"/>
                  </a:lnTo>
                  <a:lnTo>
                    <a:pt x="3430076" y="5143500"/>
                  </a:lnTo>
                  <a:lnTo>
                    <a:pt x="3431861" y="5134119"/>
                  </a:lnTo>
                  <a:lnTo>
                    <a:pt x="3430893" y="5130800"/>
                  </a:lnTo>
                  <a:lnTo>
                    <a:pt x="3422370" y="5118100"/>
                  </a:lnTo>
                  <a:close/>
                </a:path>
                <a:path w="7898130" h="5168900">
                  <a:moveTo>
                    <a:pt x="3431861" y="5134119"/>
                  </a:moveTo>
                  <a:lnTo>
                    <a:pt x="3430076" y="5143500"/>
                  </a:lnTo>
                  <a:lnTo>
                    <a:pt x="3434596" y="5143500"/>
                  </a:lnTo>
                  <a:lnTo>
                    <a:pt x="3431861" y="5134119"/>
                  </a:lnTo>
                  <a:close/>
                </a:path>
                <a:path w="7898130" h="5168900">
                  <a:moveTo>
                    <a:pt x="3474536" y="5130800"/>
                  </a:moveTo>
                  <a:lnTo>
                    <a:pt x="3432492" y="5130800"/>
                  </a:lnTo>
                  <a:lnTo>
                    <a:pt x="3431861" y="5134119"/>
                  </a:lnTo>
                  <a:lnTo>
                    <a:pt x="3434596" y="5143500"/>
                  </a:lnTo>
                  <a:lnTo>
                    <a:pt x="3482862" y="5143500"/>
                  </a:lnTo>
                  <a:lnTo>
                    <a:pt x="3474536" y="5130800"/>
                  </a:lnTo>
                  <a:close/>
                </a:path>
                <a:path w="7898130" h="5168900">
                  <a:moveTo>
                    <a:pt x="3542155" y="5130800"/>
                  </a:moveTo>
                  <a:lnTo>
                    <a:pt x="3485761" y="5130800"/>
                  </a:lnTo>
                  <a:lnTo>
                    <a:pt x="3482862" y="5143500"/>
                  </a:lnTo>
                  <a:lnTo>
                    <a:pt x="3548449" y="5143500"/>
                  </a:lnTo>
                  <a:lnTo>
                    <a:pt x="3542155" y="5130800"/>
                  </a:lnTo>
                  <a:close/>
                </a:path>
                <a:path w="7898130" h="5168900">
                  <a:moveTo>
                    <a:pt x="3607288" y="5130800"/>
                  </a:moveTo>
                  <a:lnTo>
                    <a:pt x="3554703" y="5130800"/>
                  </a:lnTo>
                  <a:lnTo>
                    <a:pt x="3551148" y="5143500"/>
                  </a:lnTo>
                  <a:lnTo>
                    <a:pt x="3609748" y="5143500"/>
                  </a:lnTo>
                  <a:lnTo>
                    <a:pt x="3610022" y="5142800"/>
                  </a:lnTo>
                  <a:lnTo>
                    <a:pt x="3607288" y="5130800"/>
                  </a:lnTo>
                  <a:close/>
                </a:path>
                <a:path w="7898130" h="5168900">
                  <a:moveTo>
                    <a:pt x="3614832" y="5130800"/>
                  </a:moveTo>
                  <a:lnTo>
                    <a:pt x="3610026" y="5142816"/>
                  </a:lnTo>
                  <a:lnTo>
                    <a:pt x="3610182" y="5143500"/>
                  </a:lnTo>
                  <a:lnTo>
                    <a:pt x="3616842" y="5143500"/>
                  </a:lnTo>
                  <a:lnTo>
                    <a:pt x="3614832" y="5130800"/>
                  </a:lnTo>
                  <a:close/>
                </a:path>
                <a:path w="7898130" h="5168900">
                  <a:moveTo>
                    <a:pt x="3868222" y="5130800"/>
                  </a:moveTo>
                  <a:lnTo>
                    <a:pt x="3811622" y="5130800"/>
                  </a:lnTo>
                  <a:lnTo>
                    <a:pt x="3808984" y="5136024"/>
                  </a:lnTo>
                  <a:lnTo>
                    <a:pt x="3810195" y="5143500"/>
                  </a:lnTo>
                  <a:lnTo>
                    <a:pt x="3864890" y="5143500"/>
                  </a:lnTo>
                  <a:lnTo>
                    <a:pt x="3868222" y="5130800"/>
                  </a:lnTo>
                  <a:close/>
                </a:path>
                <a:path w="7898130" h="5168900">
                  <a:moveTo>
                    <a:pt x="3993965" y="5130800"/>
                  </a:moveTo>
                  <a:lnTo>
                    <a:pt x="3869629" y="5130800"/>
                  </a:lnTo>
                  <a:lnTo>
                    <a:pt x="3864890" y="5143500"/>
                  </a:lnTo>
                  <a:lnTo>
                    <a:pt x="3986857" y="5143500"/>
                  </a:lnTo>
                  <a:lnTo>
                    <a:pt x="3993965" y="5130800"/>
                  </a:lnTo>
                  <a:close/>
                </a:path>
                <a:path w="7898130" h="5168900">
                  <a:moveTo>
                    <a:pt x="4014687" y="5130800"/>
                  </a:moveTo>
                  <a:lnTo>
                    <a:pt x="3995800" y="5130800"/>
                  </a:lnTo>
                  <a:lnTo>
                    <a:pt x="3990450" y="5143500"/>
                  </a:lnTo>
                  <a:lnTo>
                    <a:pt x="4009448" y="5143500"/>
                  </a:lnTo>
                  <a:lnTo>
                    <a:pt x="4014687" y="5130800"/>
                  </a:lnTo>
                  <a:close/>
                </a:path>
                <a:path w="7898130" h="5168900">
                  <a:moveTo>
                    <a:pt x="4053349" y="5130800"/>
                  </a:moveTo>
                  <a:lnTo>
                    <a:pt x="4014687" y="5130800"/>
                  </a:lnTo>
                  <a:lnTo>
                    <a:pt x="4013220" y="5143500"/>
                  </a:lnTo>
                  <a:lnTo>
                    <a:pt x="4052236" y="5143500"/>
                  </a:lnTo>
                  <a:lnTo>
                    <a:pt x="4053349" y="5130800"/>
                  </a:lnTo>
                  <a:close/>
                </a:path>
                <a:path w="7898130" h="5168900">
                  <a:moveTo>
                    <a:pt x="4271440" y="5130800"/>
                  </a:moveTo>
                  <a:lnTo>
                    <a:pt x="4184673" y="5130800"/>
                  </a:lnTo>
                  <a:lnTo>
                    <a:pt x="4184104" y="5136816"/>
                  </a:lnTo>
                  <a:lnTo>
                    <a:pt x="4186053" y="5143500"/>
                  </a:lnTo>
                  <a:lnTo>
                    <a:pt x="4266913" y="5143500"/>
                  </a:lnTo>
                  <a:lnTo>
                    <a:pt x="4271440" y="5130800"/>
                  </a:lnTo>
                  <a:close/>
                </a:path>
                <a:path w="7898130" h="5168900">
                  <a:moveTo>
                    <a:pt x="4418759" y="5130800"/>
                  </a:moveTo>
                  <a:lnTo>
                    <a:pt x="4287106" y="5130800"/>
                  </a:lnTo>
                  <a:lnTo>
                    <a:pt x="4284752" y="5143500"/>
                  </a:lnTo>
                  <a:lnTo>
                    <a:pt x="4415426" y="5143500"/>
                  </a:lnTo>
                  <a:lnTo>
                    <a:pt x="4418759" y="5130800"/>
                  </a:lnTo>
                  <a:close/>
                </a:path>
                <a:path w="7898130" h="5168900">
                  <a:moveTo>
                    <a:pt x="4526467" y="5130800"/>
                  </a:moveTo>
                  <a:lnTo>
                    <a:pt x="4418759" y="5130800"/>
                  </a:lnTo>
                  <a:lnTo>
                    <a:pt x="4418742" y="5143500"/>
                  </a:lnTo>
                  <a:lnTo>
                    <a:pt x="4510973" y="5143500"/>
                  </a:lnTo>
                  <a:lnTo>
                    <a:pt x="4526467" y="5130800"/>
                  </a:lnTo>
                  <a:close/>
                </a:path>
                <a:path w="7898130" h="5168900">
                  <a:moveTo>
                    <a:pt x="4745423" y="5130800"/>
                  </a:moveTo>
                  <a:lnTo>
                    <a:pt x="4621086" y="5130800"/>
                  </a:lnTo>
                  <a:lnTo>
                    <a:pt x="4616347" y="5143500"/>
                  </a:lnTo>
                  <a:lnTo>
                    <a:pt x="4738315" y="5143500"/>
                  </a:lnTo>
                  <a:lnTo>
                    <a:pt x="4745423" y="5130800"/>
                  </a:lnTo>
                  <a:close/>
                </a:path>
                <a:path w="7898130" h="5168900">
                  <a:moveTo>
                    <a:pt x="4766144" y="5130800"/>
                  </a:moveTo>
                  <a:lnTo>
                    <a:pt x="4747257" y="5130800"/>
                  </a:lnTo>
                  <a:lnTo>
                    <a:pt x="4741907" y="5143500"/>
                  </a:lnTo>
                  <a:lnTo>
                    <a:pt x="4760905" y="5143500"/>
                  </a:lnTo>
                  <a:lnTo>
                    <a:pt x="4766144" y="5130800"/>
                  </a:lnTo>
                  <a:close/>
                </a:path>
                <a:path w="7898130" h="5168900">
                  <a:moveTo>
                    <a:pt x="4804811" y="5130800"/>
                  </a:moveTo>
                  <a:lnTo>
                    <a:pt x="4766144" y="5130800"/>
                  </a:lnTo>
                  <a:lnTo>
                    <a:pt x="4764676" y="5143500"/>
                  </a:lnTo>
                  <a:lnTo>
                    <a:pt x="4803691" y="5143500"/>
                  </a:lnTo>
                  <a:lnTo>
                    <a:pt x="4804811" y="5130800"/>
                  </a:lnTo>
                  <a:close/>
                </a:path>
                <a:path w="7898130" h="5168900">
                  <a:moveTo>
                    <a:pt x="4925279" y="5118100"/>
                  </a:moveTo>
                  <a:lnTo>
                    <a:pt x="4921426" y="5118100"/>
                  </a:lnTo>
                  <a:lnTo>
                    <a:pt x="4920225" y="5124428"/>
                  </a:lnTo>
                  <a:lnTo>
                    <a:pt x="4920577" y="5130800"/>
                  </a:lnTo>
                  <a:lnTo>
                    <a:pt x="4809576" y="5130800"/>
                  </a:lnTo>
                  <a:lnTo>
                    <a:pt x="4803691" y="5143500"/>
                  </a:lnTo>
                  <a:lnTo>
                    <a:pt x="4932985" y="5143500"/>
                  </a:lnTo>
                  <a:lnTo>
                    <a:pt x="4934772" y="5134119"/>
                  </a:lnTo>
                  <a:lnTo>
                    <a:pt x="4933805" y="5130800"/>
                  </a:lnTo>
                  <a:lnTo>
                    <a:pt x="4925279" y="5118100"/>
                  </a:lnTo>
                  <a:close/>
                </a:path>
                <a:path w="7898130" h="5168900">
                  <a:moveTo>
                    <a:pt x="4934772" y="5134117"/>
                  </a:moveTo>
                  <a:lnTo>
                    <a:pt x="4932985" y="5143500"/>
                  </a:lnTo>
                  <a:lnTo>
                    <a:pt x="4937509" y="5143500"/>
                  </a:lnTo>
                  <a:lnTo>
                    <a:pt x="4934772" y="5134117"/>
                  </a:lnTo>
                  <a:close/>
                </a:path>
                <a:path w="7898130" h="5168900">
                  <a:moveTo>
                    <a:pt x="4977445" y="5130800"/>
                  </a:moveTo>
                  <a:lnTo>
                    <a:pt x="4935404" y="5130800"/>
                  </a:lnTo>
                  <a:lnTo>
                    <a:pt x="4934773" y="5134119"/>
                  </a:lnTo>
                  <a:lnTo>
                    <a:pt x="4937509" y="5143500"/>
                  </a:lnTo>
                  <a:lnTo>
                    <a:pt x="4985773" y="5143500"/>
                  </a:lnTo>
                  <a:lnTo>
                    <a:pt x="4977445" y="5130800"/>
                  </a:lnTo>
                  <a:close/>
                </a:path>
                <a:path w="7898130" h="5168900">
                  <a:moveTo>
                    <a:pt x="5045071" y="5130800"/>
                  </a:moveTo>
                  <a:lnTo>
                    <a:pt x="4988675" y="5130800"/>
                  </a:lnTo>
                  <a:lnTo>
                    <a:pt x="4985773" y="5143500"/>
                  </a:lnTo>
                  <a:lnTo>
                    <a:pt x="5051365" y="5143500"/>
                  </a:lnTo>
                  <a:lnTo>
                    <a:pt x="5045071" y="5130800"/>
                  </a:lnTo>
                  <a:close/>
                </a:path>
                <a:path w="7898130" h="5168900">
                  <a:moveTo>
                    <a:pt x="5110202" y="5130800"/>
                  </a:moveTo>
                  <a:lnTo>
                    <a:pt x="5057620" y="5130800"/>
                  </a:lnTo>
                  <a:lnTo>
                    <a:pt x="5054065" y="5143500"/>
                  </a:lnTo>
                  <a:lnTo>
                    <a:pt x="5112666" y="5143500"/>
                  </a:lnTo>
                  <a:lnTo>
                    <a:pt x="5112936" y="5142800"/>
                  </a:lnTo>
                  <a:lnTo>
                    <a:pt x="5110202" y="5130800"/>
                  </a:lnTo>
                  <a:close/>
                </a:path>
                <a:path w="7898130" h="5168900">
                  <a:moveTo>
                    <a:pt x="5117744" y="5130800"/>
                  </a:moveTo>
                  <a:lnTo>
                    <a:pt x="5112939" y="5142816"/>
                  </a:lnTo>
                  <a:lnTo>
                    <a:pt x="5113095" y="5143500"/>
                  </a:lnTo>
                  <a:lnTo>
                    <a:pt x="5119755" y="5143500"/>
                  </a:lnTo>
                  <a:lnTo>
                    <a:pt x="5117744" y="5130800"/>
                  </a:lnTo>
                  <a:close/>
                </a:path>
                <a:path w="7898130" h="5168900">
                  <a:moveTo>
                    <a:pt x="5398628" y="5130800"/>
                  </a:moveTo>
                  <a:lnTo>
                    <a:pt x="5311857" y="5130800"/>
                  </a:lnTo>
                  <a:lnTo>
                    <a:pt x="5311685" y="5132615"/>
                  </a:lnTo>
                  <a:lnTo>
                    <a:pt x="5311591" y="5134119"/>
                  </a:lnTo>
                  <a:lnTo>
                    <a:pt x="5313112" y="5143500"/>
                  </a:lnTo>
                  <a:lnTo>
                    <a:pt x="5394102" y="5143500"/>
                  </a:lnTo>
                  <a:lnTo>
                    <a:pt x="5398628" y="5130800"/>
                  </a:lnTo>
                  <a:close/>
                </a:path>
                <a:path w="7898130" h="5168900">
                  <a:moveTo>
                    <a:pt x="5545946" y="5130800"/>
                  </a:moveTo>
                  <a:lnTo>
                    <a:pt x="5414290" y="5130800"/>
                  </a:lnTo>
                  <a:lnTo>
                    <a:pt x="5411937" y="5143500"/>
                  </a:lnTo>
                  <a:lnTo>
                    <a:pt x="5542611" y="5143500"/>
                  </a:lnTo>
                  <a:lnTo>
                    <a:pt x="5545946" y="5130800"/>
                  </a:lnTo>
                  <a:close/>
                </a:path>
                <a:path w="7898130" h="5168900">
                  <a:moveTo>
                    <a:pt x="5653655" y="5130800"/>
                  </a:moveTo>
                  <a:lnTo>
                    <a:pt x="5545946" y="5130800"/>
                  </a:lnTo>
                  <a:lnTo>
                    <a:pt x="5545929" y="5143500"/>
                  </a:lnTo>
                  <a:lnTo>
                    <a:pt x="5638161" y="5143500"/>
                  </a:lnTo>
                  <a:lnTo>
                    <a:pt x="5653655" y="5130800"/>
                  </a:lnTo>
                  <a:close/>
                </a:path>
                <a:path w="7898130" h="5168900">
                  <a:moveTo>
                    <a:pt x="5872611" y="5130800"/>
                  </a:moveTo>
                  <a:lnTo>
                    <a:pt x="5748272" y="5130800"/>
                  </a:lnTo>
                  <a:lnTo>
                    <a:pt x="5743533" y="5143500"/>
                  </a:lnTo>
                  <a:lnTo>
                    <a:pt x="5865502" y="5143500"/>
                  </a:lnTo>
                  <a:lnTo>
                    <a:pt x="5872611" y="5130800"/>
                  </a:lnTo>
                  <a:close/>
                </a:path>
                <a:path w="7898130" h="5168900">
                  <a:moveTo>
                    <a:pt x="5893328" y="5130800"/>
                  </a:moveTo>
                  <a:lnTo>
                    <a:pt x="5874443" y="5130800"/>
                  </a:lnTo>
                  <a:lnTo>
                    <a:pt x="5869093" y="5143500"/>
                  </a:lnTo>
                  <a:lnTo>
                    <a:pt x="5888087" y="5143500"/>
                  </a:lnTo>
                  <a:lnTo>
                    <a:pt x="5893328" y="5130800"/>
                  </a:lnTo>
                  <a:close/>
                </a:path>
                <a:path w="7898130" h="5168900">
                  <a:moveTo>
                    <a:pt x="5931992" y="5130800"/>
                  </a:moveTo>
                  <a:lnTo>
                    <a:pt x="5893328" y="5130800"/>
                  </a:lnTo>
                  <a:lnTo>
                    <a:pt x="5891861" y="5143500"/>
                  </a:lnTo>
                  <a:lnTo>
                    <a:pt x="5930882" y="5143500"/>
                  </a:lnTo>
                  <a:lnTo>
                    <a:pt x="5931992" y="5130800"/>
                  </a:lnTo>
                  <a:close/>
                </a:path>
                <a:path w="7898130" h="5168900">
                  <a:moveTo>
                    <a:pt x="6052470" y="5118100"/>
                  </a:moveTo>
                  <a:lnTo>
                    <a:pt x="6048616" y="5118100"/>
                  </a:lnTo>
                  <a:lnTo>
                    <a:pt x="6047416" y="5124428"/>
                  </a:lnTo>
                  <a:lnTo>
                    <a:pt x="6047758" y="5130800"/>
                  </a:lnTo>
                  <a:lnTo>
                    <a:pt x="5936756" y="5130800"/>
                  </a:lnTo>
                  <a:lnTo>
                    <a:pt x="5930882" y="5143500"/>
                  </a:lnTo>
                  <a:lnTo>
                    <a:pt x="6060176" y="5143500"/>
                  </a:lnTo>
                  <a:lnTo>
                    <a:pt x="6061961" y="5134119"/>
                  </a:lnTo>
                  <a:lnTo>
                    <a:pt x="6060996" y="5130800"/>
                  </a:lnTo>
                  <a:lnTo>
                    <a:pt x="6052470" y="5118100"/>
                  </a:lnTo>
                  <a:close/>
                </a:path>
                <a:path w="7898130" h="5168900">
                  <a:moveTo>
                    <a:pt x="6061962" y="5134114"/>
                  </a:moveTo>
                  <a:lnTo>
                    <a:pt x="6060176" y="5143500"/>
                  </a:lnTo>
                  <a:lnTo>
                    <a:pt x="6064700" y="5143500"/>
                  </a:lnTo>
                  <a:lnTo>
                    <a:pt x="6061962" y="5134114"/>
                  </a:lnTo>
                  <a:close/>
                </a:path>
                <a:path w="7898130" h="5168900">
                  <a:moveTo>
                    <a:pt x="6104636" y="5130800"/>
                  </a:moveTo>
                  <a:lnTo>
                    <a:pt x="6062593" y="5130800"/>
                  </a:lnTo>
                  <a:lnTo>
                    <a:pt x="6061964" y="5134119"/>
                  </a:lnTo>
                  <a:lnTo>
                    <a:pt x="6064700" y="5143500"/>
                  </a:lnTo>
                  <a:lnTo>
                    <a:pt x="6112962" y="5143500"/>
                  </a:lnTo>
                  <a:lnTo>
                    <a:pt x="6104636" y="5130800"/>
                  </a:lnTo>
                  <a:close/>
                </a:path>
                <a:path w="7898130" h="5168900">
                  <a:moveTo>
                    <a:pt x="6172255" y="5130800"/>
                  </a:moveTo>
                  <a:lnTo>
                    <a:pt x="6115862" y="5130800"/>
                  </a:lnTo>
                  <a:lnTo>
                    <a:pt x="6112962" y="5143500"/>
                  </a:lnTo>
                  <a:lnTo>
                    <a:pt x="6178547" y="5143500"/>
                  </a:lnTo>
                  <a:lnTo>
                    <a:pt x="6172255" y="5130800"/>
                  </a:lnTo>
                  <a:close/>
                </a:path>
                <a:path w="7898130" h="5168900">
                  <a:moveTo>
                    <a:pt x="6237389" y="5130800"/>
                  </a:moveTo>
                  <a:lnTo>
                    <a:pt x="6184801" y="5130800"/>
                  </a:lnTo>
                  <a:lnTo>
                    <a:pt x="6181246" y="5143500"/>
                  </a:lnTo>
                  <a:lnTo>
                    <a:pt x="6239846" y="5143500"/>
                  </a:lnTo>
                  <a:lnTo>
                    <a:pt x="6240126" y="5142800"/>
                  </a:lnTo>
                  <a:lnTo>
                    <a:pt x="6237389" y="5130800"/>
                  </a:lnTo>
                  <a:close/>
                </a:path>
                <a:path w="7898130" h="5168900">
                  <a:moveTo>
                    <a:pt x="6244935" y="5130800"/>
                  </a:moveTo>
                  <a:lnTo>
                    <a:pt x="6240130" y="5142816"/>
                  </a:lnTo>
                  <a:lnTo>
                    <a:pt x="6240286" y="5143500"/>
                  </a:lnTo>
                  <a:lnTo>
                    <a:pt x="6246945" y="5143500"/>
                  </a:lnTo>
                  <a:lnTo>
                    <a:pt x="6244935" y="5130800"/>
                  </a:lnTo>
                  <a:close/>
                </a:path>
                <a:path w="7898130" h="5168900">
                  <a:moveTo>
                    <a:pt x="6525810" y="5130800"/>
                  </a:moveTo>
                  <a:lnTo>
                    <a:pt x="6439048" y="5130800"/>
                  </a:lnTo>
                  <a:lnTo>
                    <a:pt x="6438876" y="5132615"/>
                  </a:lnTo>
                  <a:lnTo>
                    <a:pt x="6438775" y="5134119"/>
                  </a:lnTo>
                  <a:lnTo>
                    <a:pt x="6440294" y="5143500"/>
                  </a:lnTo>
                  <a:lnTo>
                    <a:pt x="6521283" y="5143500"/>
                  </a:lnTo>
                  <a:lnTo>
                    <a:pt x="6525810" y="5130800"/>
                  </a:lnTo>
                  <a:close/>
                </a:path>
                <a:path w="7898130" h="5168900">
                  <a:moveTo>
                    <a:pt x="6673132" y="5130800"/>
                  </a:moveTo>
                  <a:lnTo>
                    <a:pt x="6541480" y="5130800"/>
                  </a:lnTo>
                  <a:lnTo>
                    <a:pt x="6539126" y="5143500"/>
                  </a:lnTo>
                  <a:lnTo>
                    <a:pt x="6669802" y="5143500"/>
                  </a:lnTo>
                  <a:lnTo>
                    <a:pt x="6673132" y="5130800"/>
                  </a:lnTo>
                  <a:close/>
                </a:path>
                <a:path w="7898130" h="5168900">
                  <a:moveTo>
                    <a:pt x="6780835" y="5130800"/>
                  </a:moveTo>
                  <a:lnTo>
                    <a:pt x="6673132" y="5130800"/>
                  </a:lnTo>
                  <a:lnTo>
                    <a:pt x="6673116" y="5143500"/>
                  </a:lnTo>
                  <a:lnTo>
                    <a:pt x="6765342" y="5143500"/>
                  </a:lnTo>
                  <a:lnTo>
                    <a:pt x="6780835" y="5130800"/>
                  </a:lnTo>
                  <a:close/>
                </a:path>
                <a:path w="7898130" h="5168900">
                  <a:moveTo>
                    <a:pt x="6814048" y="5130800"/>
                  </a:moveTo>
                  <a:lnTo>
                    <a:pt x="6788441" y="5130800"/>
                  </a:lnTo>
                  <a:lnTo>
                    <a:pt x="6771821" y="5143500"/>
                  </a:lnTo>
                  <a:lnTo>
                    <a:pt x="6811630" y="5143500"/>
                  </a:lnTo>
                  <a:lnTo>
                    <a:pt x="6814048" y="5130800"/>
                  </a:lnTo>
                  <a:close/>
                </a:path>
                <a:path w="7898130" h="5168900">
                  <a:moveTo>
                    <a:pt x="6923715" y="5130800"/>
                  </a:moveTo>
                  <a:lnTo>
                    <a:pt x="6867315" y="5130800"/>
                  </a:lnTo>
                  <a:lnTo>
                    <a:pt x="6864416" y="5143500"/>
                  </a:lnTo>
                  <a:lnTo>
                    <a:pt x="6930010" y="5143500"/>
                  </a:lnTo>
                  <a:lnTo>
                    <a:pt x="6923715" y="5130800"/>
                  </a:lnTo>
                  <a:close/>
                </a:path>
                <a:path w="7898130" h="5168900">
                  <a:moveTo>
                    <a:pt x="6988847" y="5130800"/>
                  </a:moveTo>
                  <a:lnTo>
                    <a:pt x="6936265" y="5130800"/>
                  </a:lnTo>
                  <a:lnTo>
                    <a:pt x="6932710" y="5143500"/>
                  </a:lnTo>
                  <a:lnTo>
                    <a:pt x="6991310" y="5143500"/>
                  </a:lnTo>
                  <a:lnTo>
                    <a:pt x="6991580" y="5142800"/>
                  </a:lnTo>
                  <a:lnTo>
                    <a:pt x="6988847" y="5130800"/>
                  </a:lnTo>
                  <a:close/>
                </a:path>
                <a:path w="7898130" h="5168900">
                  <a:moveTo>
                    <a:pt x="6996389" y="5130800"/>
                  </a:moveTo>
                  <a:lnTo>
                    <a:pt x="6991584" y="5142816"/>
                  </a:lnTo>
                  <a:lnTo>
                    <a:pt x="6991739" y="5143500"/>
                  </a:lnTo>
                  <a:lnTo>
                    <a:pt x="6998399" y="5143500"/>
                  </a:lnTo>
                  <a:lnTo>
                    <a:pt x="6996389" y="5130800"/>
                  </a:lnTo>
                  <a:close/>
                </a:path>
                <a:path w="7898130" h="5168900">
                  <a:moveTo>
                    <a:pt x="7192478" y="5130800"/>
                  </a:moveTo>
                  <a:lnTo>
                    <a:pt x="7008658" y="5130800"/>
                  </a:lnTo>
                  <a:lnTo>
                    <a:pt x="7005530" y="5143500"/>
                  </a:lnTo>
                  <a:lnTo>
                    <a:pt x="7192328" y="5143500"/>
                  </a:lnTo>
                  <a:lnTo>
                    <a:pt x="7192478" y="5130800"/>
                  </a:lnTo>
                  <a:close/>
                </a:path>
                <a:path w="7898130" h="5168900">
                  <a:moveTo>
                    <a:pt x="7190812" y="5118100"/>
                  </a:moveTo>
                  <a:lnTo>
                    <a:pt x="7189210" y="5118100"/>
                  </a:lnTo>
                  <a:lnTo>
                    <a:pt x="7192478" y="5130800"/>
                  </a:lnTo>
                  <a:lnTo>
                    <a:pt x="7192328" y="5143500"/>
                  </a:lnTo>
                  <a:lnTo>
                    <a:pt x="7195545" y="5143500"/>
                  </a:lnTo>
                  <a:lnTo>
                    <a:pt x="7194720" y="5130800"/>
                  </a:lnTo>
                  <a:lnTo>
                    <a:pt x="7193105" y="5130800"/>
                  </a:lnTo>
                  <a:lnTo>
                    <a:pt x="7190812" y="5118100"/>
                  </a:lnTo>
                  <a:close/>
                </a:path>
                <a:path w="7898130" h="5168900">
                  <a:moveTo>
                    <a:pt x="7269323" y="5130800"/>
                  </a:moveTo>
                  <a:lnTo>
                    <a:pt x="7194720" y="5130800"/>
                  </a:lnTo>
                  <a:lnTo>
                    <a:pt x="7195545" y="5143500"/>
                  </a:lnTo>
                  <a:lnTo>
                    <a:pt x="7253332" y="5143500"/>
                  </a:lnTo>
                  <a:lnTo>
                    <a:pt x="7269323" y="5130800"/>
                  </a:lnTo>
                  <a:close/>
                </a:path>
                <a:path w="7898130" h="5168900">
                  <a:moveTo>
                    <a:pt x="7324543" y="5130800"/>
                  </a:moveTo>
                  <a:lnTo>
                    <a:pt x="7269323" y="5130800"/>
                  </a:lnTo>
                  <a:lnTo>
                    <a:pt x="7266645" y="5143500"/>
                  </a:lnTo>
                  <a:lnTo>
                    <a:pt x="7311631" y="5143500"/>
                  </a:lnTo>
                  <a:lnTo>
                    <a:pt x="7324543" y="5130800"/>
                  </a:lnTo>
                  <a:close/>
                </a:path>
                <a:path w="7898130" h="5168900">
                  <a:moveTo>
                    <a:pt x="670950" y="5118100"/>
                  </a:moveTo>
                  <a:lnTo>
                    <a:pt x="543516" y="5118100"/>
                  </a:lnTo>
                  <a:lnTo>
                    <a:pt x="553517" y="5130800"/>
                  </a:lnTo>
                  <a:lnTo>
                    <a:pt x="668096" y="5130800"/>
                  </a:lnTo>
                  <a:lnTo>
                    <a:pt x="670950" y="5118100"/>
                  </a:lnTo>
                  <a:close/>
                </a:path>
                <a:path w="7898130" h="5168900">
                  <a:moveTo>
                    <a:pt x="679230" y="5118100"/>
                  </a:moveTo>
                  <a:lnTo>
                    <a:pt x="670950" y="5118100"/>
                  </a:lnTo>
                  <a:lnTo>
                    <a:pt x="674283" y="5130800"/>
                  </a:lnTo>
                  <a:lnTo>
                    <a:pt x="695170" y="5130800"/>
                  </a:lnTo>
                  <a:lnTo>
                    <a:pt x="679230" y="5118100"/>
                  </a:lnTo>
                  <a:close/>
                </a:path>
                <a:path w="7898130" h="5168900">
                  <a:moveTo>
                    <a:pt x="716233" y="5118100"/>
                  </a:moveTo>
                  <a:lnTo>
                    <a:pt x="706770" y="5118100"/>
                  </a:lnTo>
                  <a:lnTo>
                    <a:pt x="713520" y="5130800"/>
                  </a:lnTo>
                  <a:lnTo>
                    <a:pt x="727809" y="5130800"/>
                  </a:lnTo>
                  <a:lnTo>
                    <a:pt x="716233" y="5118100"/>
                  </a:lnTo>
                  <a:close/>
                </a:path>
                <a:path w="7898130" h="5168900">
                  <a:moveTo>
                    <a:pt x="744334" y="5118100"/>
                  </a:moveTo>
                  <a:lnTo>
                    <a:pt x="740633" y="5130800"/>
                  </a:lnTo>
                  <a:lnTo>
                    <a:pt x="748363" y="5130800"/>
                  </a:lnTo>
                  <a:lnTo>
                    <a:pt x="744334" y="5118100"/>
                  </a:lnTo>
                  <a:close/>
                </a:path>
                <a:path w="7898130" h="5168900">
                  <a:moveTo>
                    <a:pt x="786659" y="5118100"/>
                  </a:moveTo>
                  <a:lnTo>
                    <a:pt x="782109" y="5118100"/>
                  </a:lnTo>
                  <a:lnTo>
                    <a:pt x="785715" y="5130800"/>
                  </a:lnTo>
                  <a:lnTo>
                    <a:pt x="786938" y="5124843"/>
                  </a:lnTo>
                  <a:lnTo>
                    <a:pt x="787007" y="5124428"/>
                  </a:lnTo>
                  <a:lnTo>
                    <a:pt x="786659" y="5118100"/>
                  </a:lnTo>
                  <a:close/>
                </a:path>
                <a:path w="7898130" h="5168900">
                  <a:moveTo>
                    <a:pt x="815907" y="5118100"/>
                  </a:moveTo>
                  <a:lnTo>
                    <a:pt x="812357" y="5118100"/>
                  </a:lnTo>
                  <a:lnTo>
                    <a:pt x="820039" y="5130800"/>
                  </a:lnTo>
                  <a:lnTo>
                    <a:pt x="815907" y="5118100"/>
                  </a:lnTo>
                  <a:close/>
                </a:path>
                <a:path w="7898130" h="5168900">
                  <a:moveTo>
                    <a:pt x="862267" y="5118100"/>
                  </a:moveTo>
                  <a:lnTo>
                    <a:pt x="857628" y="5130800"/>
                  </a:lnTo>
                  <a:lnTo>
                    <a:pt x="873446" y="5130800"/>
                  </a:lnTo>
                  <a:lnTo>
                    <a:pt x="862267" y="5118100"/>
                  </a:lnTo>
                  <a:close/>
                </a:path>
                <a:path w="7898130" h="5168900">
                  <a:moveTo>
                    <a:pt x="914928" y="5118100"/>
                  </a:moveTo>
                  <a:lnTo>
                    <a:pt x="911288" y="5118100"/>
                  </a:lnTo>
                  <a:lnTo>
                    <a:pt x="918975" y="5130800"/>
                  </a:lnTo>
                  <a:lnTo>
                    <a:pt x="914928" y="5118100"/>
                  </a:lnTo>
                  <a:close/>
                </a:path>
                <a:path w="7898130" h="5168900">
                  <a:moveTo>
                    <a:pt x="961206" y="5118100"/>
                  </a:moveTo>
                  <a:lnTo>
                    <a:pt x="956931" y="5130800"/>
                  </a:lnTo>
                  <a:lnTo>
                    <a:pt x="968349" y="5130800"/>
                  </a:lnTo>
                  <a:lnTo>
                    <a:pt x="961206" y="5118100"/>
                  </a:lnTo>
                  <a:close/>
                </a:path>
                <a:path w="7898130" h="5168900">
                  <a:moveTo>
                    <a:pt x="976370" y="5118100"/>
                  </a:moveTo>
                  <a:lnTo>
                    <a:pt x="973047" y="5118100"/>
                  </a:lnTo>
                  <a:lnTo>
                    <a:pt x="970988" y="5130800"/>
                  </a:lnTo>
                  <a:lnTo>
                    <a:pt x="971621" y="5130800"/>
                  </a:lnTo>
                  <a:lnTo>
                    <a:pt x="976370" y="5118100"/>
                  </a:lnTo>
                  <a:close/>
                </a:path>
                <a:path w="7898130" h="5168900">
                  <a:moveTo>
                    <a:pt x="988379" y="5118100"/>
                  </a:moveTo>
                  <a:lnTo>
                    <a:pt x="982430" y="5130800"/>
                  </a:lnTo>
                  <a:lnTo>
                    <a:pt x="987826" y="5130800"/>
                  </a:lnTo>
                  <a:lnTo>
                    <a:pt x="988379" y="5118100"/>
                  </a:lnTo>
                  <a:close/>
                </a:path>
                <a:path w="7898130" h="5168900">
                  <a:moveTo>
                    <a:pt x="1019976" y="5118100"/>
                  </a:moveTo>
                  <a:lnTo>
                    <a:pt x="1015212" y="5118100"/>
                  </a:lnTo>
                  <a:lnTo>
                    <a:pt x="1014787" y="5130800"/>
                  </a:lnTo>
                  <a:lnTo>
                    <a:pt x="1029239" y="5130800"/>
                  </a:lnTo>
                  <a:lnTo>
                    <a:pt x="1019976" y="5118100"/>
                  </a:lnTo>
                  <a:close/>
                </a:path>
                <a:path w="7898130" h="5168900">
                  <a:moveTo>
                    <a:pt x="1040465" y="5118100"/>
                  </a:moveTo>
                  <a:lnTo>
                    <a:pt x="1035342" y="5130800"/>
                  </a:lnTo>
                  <a:lnTo>
                    <a:pt x="1038096" y="5130800"/>
                  </a:lnTo>
                  <a:lnTo>
                    <a:pt x="1040465" y="5118100"/>
                  </a:lnTo>
                  <a:close/>
                </a:path>
                <a:path w="7898130" h="5168900">
                  <a:moveTo>
                    <a:pt x="1073689" y="5118100"/>
                  </a:moveTo>
                  <a:lnTo>
                    <a:pt x="1063607" y="5130800"/>
                  </a:lnTo>
                  <a:lnTo>
                    <a:pt x="1075564" y="5130800"/>
                  </a:lnTo>
                  <a:lnTo>
                    <a:pt x="1073689" y="5118100"/>
                  </a:lnTo>
                  <a:close/>
                </a:path>
                <a:path w="7898130" h="5168900">
                  <a:moveTo>
                    <a:pt x="1123876" y="5118100"/>
                  </a:moveTo>
                  <a:lnTo>
                    <a:pt x="1117332" y="5130800"/>
                  </a:lnTo>
                  <a:lnTo>
                    <a:pt x="1126849" y="5130800"/>
                  </a:lnTo>
                  <a:lnTo>
                    <a:pt x="1123876" y="5118100"/>
                  </a:lnTo>
                  <a:close/>
                </a:path>
                <a:path w="7898130" h="5168900">
                  <a:moveTo>
                    <a:pt x="1148536" y="5124842"/>
                  </a:moveTo>
                  <a:lnTo>
                    <a:pt x="1142294" y="5130800"/>
                  </a:lnTo>
                  <a:lnTo>
                    <a:pt x="1148453" y="5130800"/>
                  </a:lnTo>
                  <a:lnTo>
                    <a:pt x="1148536" y="5124842"/>
                  </a:lnTo>
                  <a:close/>
                </a:path>
                <a:path w="7898130" h="5168900">
                  <a:moveTo>
                    <a:pt x="1162475" y="5118100"/>
                  </a:moveTo>
                  <a:lnTo>
                    <a:pt x="1155602" y="5118100"/>
                  </a:lnTo>
                  <a:lnTo>
                    <a:pt x="1152775" y="5120798"/>
                  </a:lnTo>
                  <a:lnTo>
                    <a:pt x="1150714" y="5130800"/>
                  </a:lnTo>
                  <a:lnTo>
                    <a:pt x="1165028" y="5130800"/>
                  </a:lnTo>
                  <a:lnTo>
                    <a:pt x="1162475" y="5118100"/>
                  </a:lnTo>
                  <a:close/>
                </a:path>
                <a:path w="7898130" h="5168900">
                  <a:moveTo>
                    <a:pt x="1167465" y="5118100"/>
                  </a:moveTo>
                  <a:lnTo>
                    <a:pt x="1165374" y="5130800"/>
                  </a:lnTo>
                  <a:lnTo>
                    <a:pt x="1174169" y="5130800"/>
                  </a:lnTo>
                  <a:lnTo>
                    <a:pt x="1167465" y="5118100"/>
                  </a:lnTo>
                  <a:close/>
                </a:path>
                <a:path w="7898130" h="5168900">
                  <a:moveTo>
                    <a:pt x="1173815" y="5118100"/>
                  </a:moveTo>
                  <a:lnTo>
                    <a:pt x="1176730" y="5130800"/>
                  </a:lnTo>
                  <a:lnTo>
                    <a:pt x="1181075" y="5130800"/>
                  </a:lnTo>
                  <a:lnTo>
                    <a:pt x="1173815" y="5118100"/>
                  </a:lnTo>
                  <a:close/>
                </a:path>
                <a:path w="7898130" h="5168900">
                  <a:moveTo>
                    <a:pt x="1208267" y="5118100"/>
                  </a:moveTo>
                  <a:lnTo>
                    <a:pt x="1202381" y="5130800"/>
                  </a:lnTo>
                  <a:lnTo>
                    <a:pt x="1204360" y="5130800"/>
                  </a:lnTo>
                  <a:lnTo>
                    <a:pt x="1208267" y="5118100"/>
                  </a:lnTo>
                  <a:close/>
                </a:path>
                <a:path w="7898130" h="5168900">
                  <a:moveTo>
                    <a:pt x="1215945" y="5118100"/>
                  </a:moveTo>
                  <a:lnTo>
                    <a:pt x="1212981" y="5130800"/>
                  </a:lnTo>
                  <a:lnTo>
                    <a:pt x="1219990" y="5130800"/>
                  </a:lnTo>
                  <a:lnTo>
                    <a:pt x="1215945" y="5118100"/>
                  </a:lnTo>
                  <a:close/>
                </a:path>
                <a:path w="7898130" h="5168900">
                  <a:moveTo>
                    <a:pt x="1230443" y="5118100"/>
                  </a:moveTo>
                  <a:lnTo>
                    <a:pt x="1225586" y="5130800"/>
                  </a:lnTo>
                  <a:lnTo>
                    <a:pt x="1241374" y="5130800"/>
                  </a:lnTo>
                  <a:lnTo>
                    <a:pt x="1230443" y="5118100"/>
                  </a:lnTo>
                  <a:close/>
                </a:path>
                <a:path w="7898130" h="5168900">
                  <a:moveTo>
                    <a:pt x="1262860" y="5118100"/>
                  </a:moveTo>
                  <a:lnTo>
                    <a:pt x="1252500" y="5118100"/>
                  </a:lnTo>
                  <a:lnTo>
                    <a:pt x="1258068" y="5130800"/>
                  </a:lnTo>
                  <a:lnTo>
                    <a:pt x="1262860" y="5118100"/>
                  </a:lnTo>
                  <a:close/>
                </a:path>
                <a:path w="7898130" h="5168900">
                  <a:moveTo>
                    <a:pt x="1309816" y="5118100"/>
                  </a:moveTo>
                  <a:lnTo>
                    <a:pt x="1299761" y="5130800"/>
                  </a:lnTo>
                  <a:lnTo>
                    <a:pt x="1303921" y="5130800"/>
                  </a:lnTo>
                  <a:lnTo>
                    <a:pt x="1309816" y="5118100"/>
                  </a:lnTo>
                  <a:close/>
                </a:path>
                <a:path w="7898130" h="5168900">
                  <a:moveTo>
                    <a:pt x="1347242" y="5118100"/>
                  </a:moveTo>
                  <a:lnTo>
                    <a:pt x="1334804" y="5118100"/>
                  </a:lnTo>
                  <a:lnTo>
                    <a:pt x="1322434" y="5130800"/>
                  </a:lnTo>
                  <a:lnTo>
                    <a:pt x="1351137" y="5130800"/>
                  </a:lnTo>
                  <a:lnTo>
                    <a:pt x="1347242" y="5118100"/>
                  </a:lnTo>
                  <a:close/>
                </a:path>
                <a:path w="7898130" h="5168900">
                  <a:moveTo>
                    <a:pt x="1371019" y="5118100"/>
                  </a:moveTo>
                  <a:lnTo>
                    <a:pt x="1360498" y="5118100"/>
                  </a:lnTo>
                  <a:lnTo>
                    <a:pt x="1365818" y="5130800"/>
                  </a:lnTo>
                  <a:lnTo>
                    <a:pt x="1371019" y="5118100"/>
                  </a:lnTo>
                  <a:close/>
                </a:path>
                <a:path w="7898130" h="5168900">
                  <a:moveTo>
                    <a:pt x="1376344" y="5118100"/>
                  </a:moveTo>
                  <a:lnTo>
                    <a:pt x="1377865" y="5130800"/>
                  </a:lnTo>
                  <a:lnTo>
                    <a:pt x="1382416" y="5130800"/>
                  </a:lnTo>
                  <a:lnTo>
                    <a:pt x="1376344" y="5118100"/>
                  </a:lnTo>
                  <a:close/>
                </a:path>
                <a:path w="7898130" h="5168900">
                  <a:moveTo>
                    <a:pt x="1398108" y="5118100"/>
                  </a:moveTo>
                  <a:lnTo>
                    <a:pt x="1397921" y="5130800"/>
                  </a:lnTo>
                  <a:lnTo>
                    <a:pt x="1404390" y="5130800"/>
                  </a:lnTo>
                  <a:lnTo>
                    <a:pt x="1398108" y="5118100"/>
                  </a:lnTo>
                  <a:close/>
                </a:path>
                <a:path w="7898130" h="5168900">
                  <a:moveTo>
                    <a:pt x="1441650" y="5118100"/>
                  </a:moveTo>
                  <a:lnTo>
                    <a:pt x="1411341" y="5118100"/>
                  </a:lnTo>
                  <a:lnTo>
                    <a:pt x="1419379" y="5130800"/>
                  </a:lnTo>
                  <a:lnTo>
                    <a:pt x="1445706" y="5130800"/>
                  </a:lnTo>
                  <a:lnTo>
                    <a:pt x="1441650" y="5118100"/>
                  </a:lnTo>
                  <a:close/>
                </a:path>
                <a:path w="7898130" h="5168900">
                  <a:moveTo>
                    <a:pt x="1456897" y="5118100"/>
                  </a:moveTo>
                  <a:lnTo>
                    <a:pt x="1453621" y="5118100"/>
                  </a:lnTo>
                  <a:lnTo>
                    <a:pt x="1452367" y="5130800"/>
                  </a:lnTo>
                  <a:lnTo>
                    <a:pt x="1455866" y="5130800"/>
                  </a:lnTo>
                  <a:lnTo>
                    <a:pt x="1456897" y="5118100"/>
                  </a:lnTo>
                  <a:close/>
                </a:path>
                <a:path w="7898130" h="5168900">
                  <a:moveTo>
                    <a:pt x="1468015" y="5118100"/>
                  </a:moveTo>
                  <a:lnTo>
                    <a:pt x="1468299" y="5130800"/>
                  </a:lnTo>
                  <a:lnTo>
                    <a:pt x="1468737" y="5130800"/>
                  </a:lnTo>
                  <a:lnTo>
                    <a:pt x="1468015" y="5118100"/>
                  </a:lnTo>
                  <a:close/>
                </a:path>
                <a:path w="7898130" h="5168900">
                  <a:moveTo>
                    <a:pt x="1478309" y="5118100"/>
                  </a:moveTo>
                  <a:lnTo>
                    <a:pt x="1474024" y="5118100"/>
                  </a:lnTo>
                  <a:lnTo>
                    <a:pt x="1474519" y="5130800"/>
                  </a:lnTo>
                  <a:lnTo>
                    <a:pt x="1476910" y="5130800"/>
                  </a:lnTo>
                  <a:lnTo>
                    <a:pt x="1478309" y="5118100"/>
                  </a:lnTo>
                  <a:close/>
                </a:path>
                <a:path w="7898130" h="5168900">
                  <a:moveTo>
                    <a:pt x="1538322" y="5118100"/>
                  </a:moveTo>
                  <a:lnTo>
                    <a:pt x="1533859" y="5118100"/>
                  </a:lnTo>
                  <a:lnTo>
                    <a:pt x="1537465" y="5130800"/>
                  </a:lnTo>
                  <a:lnTo>
                    <a:pt x="1538670" y="5124428"/>
                  </a:lnTo>
                  <a:lnTo>
                    <a:pt x="1538322" y="5118100"/>
                  </a:lnTo>
                  <a:close/>
                </a:path>
                <a:path w="7898130" h="5168900">
                  <a:moveTo>
                    <a:pt x="1567263" y="5118100"/>
                  </a:moveTo>
                  <a:lnTo>
                    <a:pt x="1561313" y="5130800"/>
                  </a:lnTo>
                  <a:lnTo>
                    <a:pt x="1565137" y="5130800"/>
                  </a:lnTo>
                  <a:lnTo>
                    <a:pt x="1567263" y="5118100"/>
                  </a:lnTo>
                  <a:close/>
                </a:path>
                <a:path w="7898130" h="5168900">
                  <a:moveTo>
                    <a:pt x="1602058" y="5118100"/>
                  </a:moveTo>
                  <a:lnTo>
                    <a:pt x="1597532" y="5130800"/>
                  </a:lnTo>
                  <a:lnTo>
                    <a:pt x="1617547" y="5130800"/>
                  </a:lnTo>
                  <a:lnTo>
                    <a:pt x="1602058" y="5118100"/>
                  </a:lnTo>
                  <a:close/>
                </a:path>
                <a:path w="7898130" h="5168900">
                  <a:moveTo>
                    <a:pt x="1641100" y="5118100"/>
                  </a:moveTo>
                  <a:lnTo>
                    <a:pt x="1631521" y="5118100"/>
                  </a:lnTo>
                  <a:lnTo>
                    <a:pt x="1625114" y="5130800"/>
                  </a:lnTo>
                  <a:lnTo>
                    <a:pt x="1636796" y="5130800"/>
                  </a:lnTo>
                  <a:lnTo>
                    <a:pt x="1641100" y="5118100"/>
                  </a:lnTo>
                  <a:close/>
                </a:path>
                <a:path w="7898130" h="5168900">
                  <a:moveTo>
                    <a:pt x="1651050" y="5118100"/>
                  </a:moveTo>
                  <a:lnTo>
                    <a:pt x="1648475" y="5118100"/>
                  </a:lnTo>
                  <a:lnTo>
                    <a:pt x="1648028" y="5130800"/>
                  </a:lnTo>
                  <a:lnTo>
                    <a:pt x="1651860" y="5130800"/>
                  </a:lnTo>
                  <a:lnTo>
                    <a:pt x="1651050" y="5118100"/>
                  </a:lnTo>
                  <a:close/>
                </a:path>
                <a:path w="7898130" h="5168900">
                  <a:moveTo>
                    <a:pt x="1670132" y="5118100"/>
                  </a:moveTo>
                  <a:lnTo>
                    <a:pt x="1661143" y="5118100"/>
                  </a:lnTo>
                  <a:lnTo>
                    <a:pt x="1665408" y="5130800"/>
                  </a:lnTo>
                  <a:lnTo>
                    <a:pt x="1672035" y="5130800"/>
                  </a:lnTo>
                  <a:lnTo>
                    <a:pt x="1670132" y="5118100"/>
                  </a:lnTo>
                  <a:close/>
                </a:path>
                <a:path w="7898130" h="5168900">
                  <a:moveTo>
                    <a:pt x="1695593" y="5118100"/>
                  </a:moveTo>
                  <a:lnTo>
                    <a:pt x="1691186" y="5118100"/>
                  </a:lnTo>
                  <a:lnTo>
                    <a:pt x="1691299" y="5130800"/>
                  </a:lnTo>
                  <a:lnTo>
                    <a:pt x="1697852" y="5130800"/>
                  </a:lnTo>
                  <a:lnTo>
                    <a:pt x="1695593" y="5118100"/>
                  </a:lnTo>
                  <a:close/>
                </a:path>
                <a:path w="7898130" h="5168900">
                  <a:moveTo>
                    <a:pt x="1706596" y="5118100"/>
                  </a:moveTo>
                  <a:lnTo>
                    <a:pt x="1705876" y="5130800"/>
                  </a:lnTo>
                  <a:lnTo>
                    <a:pt x="1714243" y="5130800"/>
                  </a:lnTo>
                  <a:lnTo>
                    <a:pt x="1706596" y="5118100"/>
                  </a:lnTo>
                  <a:close/>
                </a:path>
                <a:path w="7898130" h="5168900">
                  <a:moveTo>
                    <a:pt x="1761420" y="5118100"/>
                  </a:moveTo>
                  <a:lnTo>
                    <a:pt x="1752671" y="5118100"/>
                  </a:lnTo>
                  <a:lnTo>
                    <a:pt x="1754528" y="5130800"/>
                  </a:lnTo>
                  <a:lnTo>
                    <a:pt x="1761420" y="5118100"/>
                  </a:lnTo>
                  <a:close/>
                </a:path>
                <a:path w="7898130" h="5168900">
                  <a:moveTo>
                    <a:pt x="1767638" y="5118100"/>
                  </a:moveTo>
                  <a:lnTo>
                    <a:pt x="1760264" y="5130800"/>
                  </a:lnTo>
                  <a:lnTo>
                    <a:pt x="1769443" y="5130800"/>
                  </a:lnTo>
                  <a:lnTo>
                    <a:pt x="1767638" y="5118100"/>
                  </a:lnTo>
                  <a:close/>
                </a:path>
                <a:path w="7898130" h="5168900">
                  <a:moveTo>
                    <a:pt x="1789458" y="5118100"/>
                  </a:moveTo>
                  <a:lnTo>
                    <a:pt x="1784531" y="5118100"/>
                  </a:lnTo>
                  <a:lnTo>
                    <a:pt x="1786990" y="5130800"/>
                  </a:lnTo>
                  <a:lnTo>
                    <a:pt x="1789458" y="5118100"/>
                  </a:lnTo>
                  <a:close/>
                </a:path>
                <a:path w="7898130" h="5168900">
                  <a:moveTo>
                    <a:pt x="1822735" y="5118100"/>
                  </a:moveTo>
                  <a:lnTo>
                    <a:pt x="1817703" y="5118100"/>
                  </a:lnTo>
                  <a:lnTo>
                    <a:pt x="1816923" y="5130800"/>
                  </a:lnTo>
                  <a:lnTo>
                    <a:pt x="1820666" y="5130800"/>
                  </a:lnTo>
                  <a:lnTo>
                    <a:pt x="1822735" y="5118100"/>
                  </a:lnTo>
                  <a:close/>
                </a:path>
                <a:path w="7898130" h="5168900">
                  <a:moveTo>
                    <a:pt x="1835977" y="5118100"/>
                  </a:moveTo>
                  <a:lnTo>
                    <a:pt x="1828920" y="5130800"/>
                  </a:lnTo>
                  <a:lnTo>
                    <a:pt x="1842915" y="5130800"/>
                  </a:lnTo>
                  <a:lnTo>
                    <a:pt x="1835977" y="5118100"/>
                  </a:lnTo>
                  <a:close/>
                </a:path>
                <a:path w="7898130" h="5168900">
                  <a:moveTo>
                    <a:pt x="1891141" y="5118100"/>
                  </a:moveTo>
                  <a:lnTo>
                    <a:pt x="1892326" y="5130800"/>
                  </a:lnTo>
                  <a:lnTo>
                    <a:pt x="1894368" y="5130800"/>
                  </a:lnTo>
                  <a:lnTo>
                    <a:pt x="1891141" y="5118100"/>
                  </a:lnTo>
                  <a:close/>
                </a:path>
                <a:path w="7898130" h="5168900">
                  <a:moveTo>
                    <a:pt x="1943092" y="5118100"/>
                  </a:moveTo>
                  <a:lnTo>
                    <a:pt x="1939543" y="5118100"/>
                  </a:lnTo>
                  <a:lnTo>
                    <a:pt x="1947225" y="5130800"/>
                  </a:lnTo>
                  <a:lnTo>
                    <a:pt x="1943092" y="5118100"/>
                  </a:lnTo>
                  <a:close/>
                </a:path>
                <a:path w="7898130" h="5168900">
                  <a:moveTo>
                    <a:pt x="1989453" y="5118100"/>
                  </a:moveTo>
                  <a:lnTo>
                    <a:pt x="1984813" y="5130800"/>
                  </a:lnTo>
                  <a:lnTo>
                    <a:pt x="2000632" y="5130800"/>
                  </a:lnTo>
                  <a:lnTo>
                    <a:pt x="1989453" y="5118100"/>
                  </a:lnTo>
                  <a:close/>
                </a:path>
                <a:path w="7898130" h="5168900">
                  <a:moveTo>
                    <a:pt x="2042113" y="5118100"/>
                  </a:moveTo>
                  <a:lnTo>
                    <a:pt x="2038474" y="5118100"/>
                  </a:lnTo>
                  <a:lnTo>
                    <a:pt x="2046160" y="5130800"/>
                  </a:lnTo>
                  <a:lnTo>
                    <a:pt x="2042113" y="5118100"/>
                  </a:lnTo>
                  <a:close/>
                </a:path>
                <a:path w="7898130" h="5168900">
                  <a:moveTo>
                    <a:pt x="2088391" y="5118100"/>
                  </a:moveTo>
                  <a:lnTo>
                    <a:pt x="2084117" y="5130800"/>
                  </a:lnTo>
                  <a:lnTo>
                    <a:pt x="2095535" y="5130800"/>
                  </a:lnTo>
                  <a:lnTo>
                    <a:pt x="2088391" y="5118100"/>
                  </a:lnTo>
                  <a:close/>
                </a:path>
                <a:path w="7898130" h="5168900">
                  <a:moveTo>
                    <a:pt x="2103555" y="5118100"/>
                  </a:moveTo>
                  <a:lnTo>
                    <a:pt x="2100232" y="5118100"/>
                  </a:lnTo>
                  <a:lnTo>
                    <a:pt x="2098174" y="5130800"/>
                  </a:lnTo>
                  <a:lnTo>
                    <a:pt x="2098806" y="5130800"/>
                  </a:lnTo>
                  <a:lnTo>
                    <a:pt x="2103555" y="5118100"/>
                  </a:lnTo>
                  <a:close/>
                </a:path>
                <a:path w="7898130" h="5168900">
                  <a:moveTo>
                    <a:pt x="2115564" y="5118100"/>
                  </a:moveTo>
                  <a:lnTo>
                    <a:pt x="2109615" y="5130800"/>
                  </a:lnTo>
                  <a:lnTo>
                    <a:pt x="2115012" y="5130800"/>
                  </a:lnTo>
                  <a:lnTo>
                    <a:pt x="2115564" y="5118100"/>
                  </a:lnTo>
                  <a:close/>
                </a:path>
                <a:path w="7898130" h="5168900">
                  <a:moveTo>
                    <a:pt x="2147162" y="5118100"/>
                  </a:moveTo>
                  <a:lnTo>
                    <a:pt x="2142398" y="5118100"/>
                  </a:lnTo>
                  <a:lnTo>
                    <a:pt x="2141972" y="5130800"/>
                  </a:lnTo>
                  <a:lnTo>
                    <a:pt x="2156425" y="5130800"/>
                  </a:lnTo>
                  <a:lnTo>
                    <a:pt x="2147162" y="5118100"/>
                  </a:lnTo>
                  <a:close/>
                </a:path>
                <a:path w="7898130" h="5168900">
                  <a:moveTo>
                    <a:pt x="2167652" y="5118100"/>
                  </a:moveTo>
                  <a:lnTo>
                    <a:pt x="2162529" y="5130800"/>
                  </a:lnTo>
                  <a:lnTo>
                    <a:pt x="2165282" y="5130800"/>
                  </a:lnTo>
                  <a:lnTo>
                    <a:pt x="2167652" y="5118100"/>
                  </a:lnTo>
                  <a:close/>
                </a:path>
                <a:path w="7898130" h="5168900">
                  <a:moveTo>
                    <a:pt x="2200875" y="5118100"/>
                  </a:moveTo>
                  <a:lnTo>
                    <a:pt x="2190792" y="5130800"/>
                  </a:lnTo>
                  <a:lnTo>
                    <a:pt x="2202750" y="5130800"/>
                  </a:lnTo>
                  <a:lnTo>
                    <a:pt x="2200875" y="5118100"/>
                  </a:lnTo>
                  <a:close/>
                </a:path>
                <a:path w="7898130" h="5168900">
                  <a:moveTo>
                    <a:pt x="2251062" y="5118100"/>
                  </a:moveTo>
                  <a:lnTo>
                    <a:pt x="2244518" y="5130800"/>
                  </a:lnTo>
                  <a:lnTo>
                    <a:pt x="2254035" y="5130800"/>
                  </a:lnTo>
                  <a:lnTo>
                    <a:pt x="2251062" y="5118100"/>
                  </a:lnTo>
                  <a:close/>
                </a:path>
                <a:path w="7898130" h="5168900">
                  <a:moveTo>
                    <a:pt x="2275722" y="5124842"/>
                  </a:moveTo>
                  <a:lnTo>
                    <a:pt x="2269479" y="5130800"/>
                  </a:lnTo>
                  <a:lnTo>
                    <a:pt x="2275638" y="5130800"/>
                  </a:lnTo>
                  <a:lnTo>
                    <a:pt x="2275722" y="5124842"/>
                  </a:lnTo>
                  <a:close/>
                </a:path>
                <a:path w="7898130" h="5168900">
                  <a:moveTo>
                    <a:pt x="2289661" y="5118100"/>
                  </a:moveTo>
                  <a:lnTo>
                    <a:pt x="2282788" y="5118100"/>
                  </a:lnTo>
                  <a:lnTo>
                    <a:pt x="2279960" y="5120798"/>
                  </a:lnTo>
                  <a:lnTo>
                    <a:pt x="2277900" y="5130800"/>
                  </a:lnTo>
                  <a:lnTo>
                    <a:pt x="2292213" y="5130800"/>
                  </a:lnTo>
                  <a:lnTo>
                    <a:pt x="2289661" y="5118100"/>
                  </a:lnTo>
                  <a:close/>
                </a:path>
                <a:path w="7898130" h="5168900">
                  <a:moveTo>
                    <a:pt x="2294651" y="5118100"/>
                  </a:moveTo>
                  <a:lnTo>
                    <a:pt x="2292560" y="5130800"/>
                  </a:lnTo>
                  <a:lnTo>
                    <a:pt x="2301354" y="5130800"/>
                  </a:lnTo>
                  <a:lnTo>
                    <a:pt x="2294651" y="5118100"/>
                  </a:lnTo>
                  <a:close/>
                </a:path>
                <a:path w="7898130" h="5168900">
                  <a:moveTo>
                    <a:pt x="2301002" y="5118100"/>
                  </a:moveTo>
                  <a:lnTo>
                    <a:pt x="2303916" y="5130800"/>
                  </a:lnTo>
                  <a:lnTo>
                    <a:pt x="2308260" y="5130800"/>
                  </a:lnTo>
                  <a:lnTo>
                    <a:pt x="2301002" y="5118100"/>
                  </a:lnTo>
                  <a:close/>
                </a:path>
                <a:path w="7898130" h="5168900">
                  <a:moveTo>
                    <a:pt x="2318720" y="5118100"/>
                  </a:moveTo>
                  <a:lnTo>
                    <a:pt x="2312770" y="5130800"/>
                  </a:lnTo>
                  <a:lnTo>
                    <a:pt x="2316594" y="5130800"/>
                  </a:lnTo>
                  <a:lnTo>
                    <a:pt x="2318720" y="5118100"/>
                  </a:lnTo>
                  <a:close/>
                </a:path>
                <a:path w="7898130" h="5168900">
                  <a:moveTo>
                    <a:pt x="2353515" y="5118100"/>
                  </a:moveTo>
                  <a:lnTo>
                    <a:pt x="2348989" y="5130800"/>
                  </a:lnTo>
                  <a:lnTo>
                    <a:pt x="2369005" y="5130800"/>
                  </a:lnTo>
                  <a:lnTo>
                    <a:pt x="2353515" y="5118100"/>
                  </a:lnTo>
                  <a:close/>
                </a:path>
                <a:path w="7898130" h="5168900">
                  <a:moveTo>
                    <a:pt x="2392557" y="5118100"/>
                  </a:moveTo>
                  <a:lnTo>
                    <a:pt x="2382977" y="5118100"/>
                  </a:lnTo>
                  <a:lnTo>
                    <a:pt x="2376571" y="5130800"/>
                  </a:lnTo>
                  <a:lnTo>
                    <a:pt x="2388253" y="5130800"/>
                  </a:lnTo>
                  <a:lnTo>
                    <a:pt x="2392557" y="5118100"/>
                  </a:lnTo>
                  <a:close/>
                </a:path>
                <a:path w="7898130" h="5168900">
                  <a:moveTo>
                    <a:pt x="2402507" y="5118100"/>
                  </a:moveTo>
                  <a:lnTo>
                    <a:pt x="2399931" y="5118100"/>
                  </a:lnTo>
                  <a:lnTo>
                    <a:pt x="2399485" y="5130800"/>
                  </a:lnTo>
                  <a:lnTo>
                    <a:pt x="2403317" y="5130800"/>
                  </a:lnTo>
                  <a:lnTo>
                    <a:pt x="2402507" y="5118100"/>
                  </a:lnTo>
                  <a:close/>
                </a:path>
                <a:path w="7898130" h="5168900">
                  <a:moveTo>
                    <a:pt x="2421589" y="5118100"/>
                  </a:moveTo>
                  <a:lnTo>
                    <a:pt x="2412600" y="5118100"/>
                  </a:lnTo>
                  <a:lnTo>
                    <a:pt x="2416865" y="5130800"/>
                  </a:lnTo>
                  <a:lnTo>
                    <a:pt x="2423492" y="5130800"/>
                  </a:lnTo>
                  <a:lnTo>
                    <a:pt x="2421589" y="5118100"/>
                  </a:lnTo>
                  <a:close/>
                </a:path>
                <a:path w="7898130" h="5168900">
                  <a:moveTo>
                    <a:pt x="2447050" y="5118100"/>
                  </a:moveTo>
                  <a:lnTo>
                    <a:pt x="2442643" y="5118100"/>
                  </a:lnTo>
                  <a:lnTo>
                    <a:pt x="2442755" y="5130800"/>
                  </a:lnTo>
                  <a:lnTo>
                    <a:pt x="2449309" y="5130800"/>
                  </a:lnTo>
                  <a:lnTo>
                    <a:pt x="2447050" y="5118100"/>
                  </a:lnTo>
                  <a:close/>
                </a:path>
                <a:path w="7898130" h="5168900">
                  <a:moveTo>
                    <a:pt x="2458053" y="5118100"/>
                  </a:moveTo>
                  <a:lnTo>
                    <a:pt x="2457334" y="5130800"/>
                  </a:lnTo>
                  <a:lnTo>
                    <a:pt x="2465700" y="5130800"/>
                  </a:lnTo>
                  <a:lnTo>
                    <a:pt x="2458053" y="5118100"/>
                  </a:lnTo>
                  <a:close/>
                </a:path>
                <a:path w="7898130" h="5168900">
                  <a:moveTo>
                    <a:pt x="2512877" y="5118100"/>
                  </a:moveTo>
                  <a:lnTo>
                    <a:pt x="2504127" y="5118100"/>
                  </a:lnTo>
                  <a:lnTo>
                    <a:pt x="2505986" y="5130800"/>
                  </a:lnTo>
                  <a:lnTo>
                    <a:pt x="2512877" y="5118100"/>
                  </a:lnTo>
                  <a:close/>
                </a:path>
                <a:path w="7898130" h="5168900">
                  <a:moveTo>
                    <a:pt x="2519096" y="5118100"/>
                  </a:moveTo>
                  <a:lnTo>
                    <a:pt x="2511721" y="5130800"/>
                  </a:lnTo>
                  <a:lnTo>
                    <a:pt x="2520900" y="5130800"/>
                  </a:lnTo>
                  <a:lnTo>
                    <a:pt x="2519096" y="5118100"/>
                  </a:lnTo>
                  <a:close/>
                </a:path>
                <a:path w="7898130" h="5168900">
                  <a:moveTo>
                    <a:pt x="2540916" y="5118100"/>
                  </a:moveTo>
                  <a:lnTo>
                    <a:pt x="2535987" y="5118100"/>
                  </a:lnTo>
                  <a:lnTo>
                    <a:pt x="2538448" y="5130800"/>
                  </a:lnTo>
                  <a:lnTo>
                    <a:pt x="2540916" y="5118100"/>
                  </a:lnTo>
                  <a:close/>
                </a:path>
                <a:path w="7898130" h="5168900">
                  <a:moveTo>
                    <a:pt x="2574192" y="5118100"/>
                  </a:moveTo>
                  <a:lnTo>
                    <a:pt x="2569161" y="5118100"/>
                  </a:lnTo>
                  <a:lnTo>
                    <a:pt x="2568380" y="5130800"/>
                  </a:lnTo>
                  <a:lnTo>
                    <a:pt x="2572122" y="5130800"/>
                  </a:lnTo>
                  <a:lnTo>
                    <a:pt x="2574192" y="5118100"/>
                  </a:lnTo>
                  <a:close/>
                </a:path>
                <a:path w="7898130" h="5168900">
                  <a:moveTo>
                    <a:pt x="2587434" y="5118100"/>
                  </a:moveTo>
                  <a:lnTo>
                    <a:pt x="2580377" y="5130800"/>
                  </a:lnTo>
                  <a:lnTo>
                    <a:pt x="2594372" y="5130800"/>
                  </a:lnTo>
                  <a:lnTo>
                    <a:pt x="2587434" y="5118100"/>
                  </a:lnTo>
                  <a:close/>
                </a:path>
                <a:path w="7898130" h="5168900">
                  <a:moveTo>
                    <a:pt x="2642598" y="5118100"/>
                  </a:moveTo>
                  <a:lnTo>
                    <a:pt x="2643783" y="5130800"/>
                  </a:lnTo>
                  <a:lnTo>
                    <a:pt x="2645825" y="5130800"/>
                  </a:lnTo>
                  <a:lnTo>
                    <a:pt x="2642598" y="5118100"/>
                  </a:lnTo>
                  <a:close/>
                </a:path>
                <a:path w="7898130" h="5168900">
                  <a:moveTo>
                    <a:pt x="2694549" y="5118100"/>
                  </a:moveTo>
                  <a:lnTo>
                    <a:pt x="2691000" y="5118100"/>
                  </a:lnTo>
                  <a:lnTo>
                    <a:pt x="2698683" y="5130800"/>
                  </a:lnTo>
                  <a:lnTo>
                    <a:pt x="2694549" y="5118100"/>
                  </a:lnTo>
                  <a:close/>
                </a:path>
                <a:path w="7898130" h="5168900">
                  <a:moveTo>
                    <a:pt x="2740910" y="5118100"/>
                  </a:moveTo>
                  <a:lnTo>
                    <a:pt x="2736270" y="5130800"/>
                  </a:lnTo>
                  <a:lnTo>
                    <a:pt x="2752090" y="5130800"/>
                  </a:lnTo>
                  <a:lnTo>
                    <a:pt x="2740910" y="5118100"/>
                  </a:lnTo>
                  <a:close/>
                </a:path>
                <a:path w="7898130" h="5168900">
                  <a:moveTo>
                    <a:pt x="2793570" y="5118100"/>
                  </a:moveTo>
                  <a:lnTo>
                    <a:pt x="2789930" y="5118100"/>
                  </a:lnTo>
                  <a:lnTo>
                    <a:pt x="2797617" y="5130800"/>
                  </a:lnTo>
                  <a:lnTo>
                    <a:pt x="2793570" y="5118100"/>
                  </a:lnTo>
                  <a:close/>
                </a:path>
                <a:path w="7898130" h="5168900">
                  <a:moveTo>
                    <a:pt x="2839849" y="5118100"/>
                  </a:moveTo>
                  <a:lnTo>
                    <a:pt x="2835575" y="5130800"/>
                  </a:lnTo>
                  <a:lnTo>
                    <a:pt x="2846992" y="5130800"/>
                  </a:lnTo>
                  <a:lnTo>
                    <a:pt x="2839849" y="5118100"/>
                  </a:lnTo>
                  <a:close/>
                </a:path>
                <a:path w="7898130" h="5168900">
                  <a:moveTo>
                    <a:pt x="2855012" y="5118100"/>
                  </a:moveTo>
                  <a:lnTo>
                    <a:pt x="2851689" y="5118100"/>
                  </a:lnTo>
                  <a:lnTo>
                    <a:pt x="2849631" y="5130800"/>
                  </a:lnTo>
                  <a:lnTo>
                    <a:pt x="2850263" y="5130800"/>
                  </a:lnTo>
                  <a:lnTo>
                    <a:pt x="2855012" y="5118100"/>
                  </a:lnTo>
                  <a:close/>
                </a:path>
                <a:path w="7898130" h="5168900">
                  <a:moveTo>
                    <a:pt x="2867022" y="5118100"/>
                  </a:moveTo>
                  <a:lnTo>
                    <a:pt x="2861073" y="5130800"/>
                  </a:lnTo>
                  <a:lnTo>
                    <a:pt x="2866469" y="5130800"/>
                  </a:lnTo>
                  <a:lnTo>
                    <a:pt x="2867022" y="5118100"/>
                  </a:lnTo>
                  <a:close/>
                </a:path>
                <a:path w="7898130" h="5168900">
                  <a:moveTo>
                    <a:pt x="2898619" y="5118100"/>
                  </a:moveTo>
                  <a:lnTo>
                    <a:pt x="2893855" y="5118100"/>
                  </a:lnTo>
                  <a:lnTo>
                    <a:pt x="2893429" y="5130800"/>
                  </a:lnTo>
                  <a:lnTo>
                    <a:pt x="2907883" y="5130800"/>
                  </a:lnTo>
                  <a:lnTo>
                    <a:pt x="2898619" y="5118100"/>
                  </a:lnTo>
                  <a:close/>
                </a:path>
                <a:path w="7898130" h="5168900">
                  <a:moveTo>
                    <a:pt x="2919108" y="5118100"/>
                  </a:moveTo>
                  <a:lnTo>
                    <a:pt x="2913986" y="5130800"/>
                  </a:lnTo>
                  <a:lnTo>
                    <a:pt x="2916739" y="5130800"/>
                  </a:lnTo>
                  <a:lnTo>
                    <a:pt x="2919108" y="5118100"/>
                  </a:lnTo>
                  <a:close/>
                </a:path>
                <a:path w="7898130" h="5168900">
                  <a:moveTo>
                    <a:pt x="2952333" y="5118100"/>
                  </a:moveTo>
                  <a:lnTo>
                    <a:pt x="2942250" y="5130800"/>
                  </a:lnTo>
                  <a:lnTo>
                    <a:pt x="2954208" y="5130800"/>
                  </a:lnTo>
                  <a:lnTo>
                    <a:pt x="2952333" y="5118100"/>
                  </a:lnTo>
                  <a:close/>
                </a:path>
                <a:path w="7898130" h="5168900">
                  <a:moveTo>
                    <a:pt x="3002519" y="5118100"/>
                  </a:moveTo>
                  <a:lnTo>
                    <a:pt x="2995975" y="5130800"/>
                  </a:lnTo>
                  <a:lnTo>
                    <a:pt x="3005492" y="5130800"/>
                  </a:lnTo>
                  <a:lnTo>
                    <a:pt x="3002519" y="5118100"/>
                  </a:lnTo>
                  <a:close/>
                </a:path>
                <a:path w="7898130" h="5168900">
                  <a:moveTo>
                    <a:pt x="3027179" y="5124843"/>
                  </a:moveTo>
                  <a:lnTo>
                    <a:pt x="3020937" y="5130800"/>
                  </a:lnTo>
                  <a:lnTo>
                    <a:pt x="3027096" y="5130800"/>
                  </a:lnTo>
                  <a:lnTo>
                    <a:pt x="3027179" y="5124843"/>
                  </a:lnTo>
                  <a:close/>
                </a:path>
                <a:path w="7898130" h="5168900">
                  <a:moveTo>
                    <a:pt x="3041118" y="5118100"/>
                  </a:moveTo>
                  <a:lnTo>
                    <a:pt x="3034245" y="5118100"/>
                  </a:lnTo>
                  <a:lnTo>
                    <a:pt x="3031417" y="5120798"/>
                  </a:lnTo>
                  <a:lnTo>
                    <a:pt x="3029357" y="5130800"/>
                  </a:lnTo>
                  <a:lnTo>
                    <a:pt x="3043670" y="5130800"/>
                  </a:lnTo>
                  <a:lnTo>
                    <a:pt x="3041118" y="5118100"/>
                  </a:lnTo>
                  <a:close/>
                </a:path>
                <a:path w="7898130" h="5168900">
                  <a:moveTo>
                    <a:pt x="3046108" y="5118100"/>
                  </a:moveTo>
                  <a:lnTo>
                    <a:pt x="3044017" y="5130800"/>
                  </a:lnTo>
                  <a:lnTo>
                    <a:pt x="3052812" y="5130800"/>
                  </a:lnTo>
                  <a:lnTo>
                    <a:pt x="3046108" y="5118100"/>
                  </a:lnTo>
                  <a:close/>
                </a:path>
                <a:path w="7898130" h="5168900">
                  <a:moveTo>
                    <a:pt x="3052458" y="5118100"/>
                  </a:moveTo>
                  <a:lnTo>
                    <a:pt x="3055373" y="5130800"/>
                  </a:lnTo>
                  <a:lnTo>
                    <a:pt x="3059717" y="5130800"/>
                  </a:lnTo>
                  <a:lnTo>
                    <a:pt x="3052458" y="5118100"/>
                  </a:lnTo>
                  <a:close/>
                </a:path>
                <a:path w="7898130" h="5168900">
                  <a:moveTo>
                    <a:pt x="3086910" y="5118100"/>
                  </a:moveTo>
                  <a:lnTo>
                    <a:pt x="3081023" y="5130800"/>
                  </a:lnTo>
                  <a:lnTo>
                    <a:pt x="3083003" y="5130800"/>
                  </a:lnTo>
                  <a:lnTo>
                    <a:pt x="3086910" y="5118100"/>
                  </a:lnTo>
                  <a:close/>
                </a:path>
                <a:path w="7898130" h="5168900">
                  <a:moveTo>
                    <a:pt x="3094588" y="5118100"/>
                  </a:moveTo>
                  <a:lnTo>
                    <a:pt x="3091624" y="5130800"/>
                  </a:lnTo>
                  <a:lnTo>
                    <a:pt x="3098633" y="5130800"/>
                  </a:lnTo>
                  <a:lnTo>
                    <a:pt x="3094588" y="5118100"/>
                  </a:lnTo>
                  <a:close/>
                </a:path>
                <a:path w="7898130" h="5168900">
                  <a:moveTo>
                    <a:pt x="3109085" y="5118100"/>
                  </a:moveTo>
                  <a:lnTo>
                    <a:pt x="3104228" y="5130800"/>
                  </a:lnTo>
                  <a:lnTo>
                    <a:pt x="3120017" y="5130800"/>
                  </a:lnTo>
                  <a:lnTo>
                    <a:pt x="3109085" y="5118100"/>
                  </a:lnTo>
                  <a:close/>
                </a:path>
                <a:path w="7898130" h="5168900">
                  <a:moveTo>
                    <a:pt x="3141502" y="5118100"/>
                  </a:moveTo>
                  <a:lnTo>
                    <a:pt x="3131142" y="5118100"/>
                  </a:lnTo>
                  <a:lnTo>
                    <a:pt x="3136711" y="5130800"/>
                  </a:lnTo>
                  <a:lnTo>
                    <a:pt x="3141502" y="5118100"/>
                  </a:lnTo>
                  <a:close/>
                </a:path>
                <a:path w="7898130" h="5168900">
                  <a:moveTo>
                    <a:pt x="3188458" y="5118100"/>
                  </a:moveTo>
                  <a:lnTo>
                    <a:pt x="3178404" y="5130800"/>
                  </a:lnTo>
                  <a:lnTo>
                    <a:pt x="3182564" y="5130800"/>
                  </a:lnTo>
                  <a:lnTo>
                    <a:pt x="3188458" y="5118100"/>
                  </a:lnTo>
                  <a:close/>
                </a:path>
                <a:path w="7898130" h="5168900">
                  <a:moveTo>
                    <a:pt x="3225885" y="5118100"/>
                  </a:moveTo>
                  <a:lnTo>
                    <a:pt x="3213447" y="5118100"/>
                  </a:lnTo>
                  <a:lnTo>
                    <a:pt x="3201077" y="5130800"/>
                  </a:lnTo>
                  <a:lnTo>
                    <a:pt x="3229781" y="5130800"/>
                  </a:lnTo>
                  <a:lnTo>
                    <a:pt x="3225885" y="5118100"/>
                  </a:lnTo>
                  <a:close/>
                </a:path>
                <a:path w="7898130" h="5168900">
                  <a:moveTo>
                    <a:pt x="3249662" y="5118100"/>
                  </a:moveTo>
                  <a:lnTo>
                    <a:pt x="3239141" y="5118100"/>
                  </a:lnTo>
                  <a:lnTo>
                    <a:pt x="3244461" y="5130800"/>
                  </a:lnTo>
                  <a:lnTo>
                    <a:pt x="3249662" y="5118100"/>
                  </a:lnTo>
                  <a:close/>
                </a:path>
                <a:path w="7898130" h="5168900">
                  <a:moveTo>
                    <a:pt x="3254987" y="5118100"/>
                  </a:moveTo>
                  <a:lnTo>
                    <a:pt x="3256508" y="5130800"/>
                  </a:lnTo>
                  <a:lnTo>
                    <a:pt x="3261059" y="5130800"/>
                  </a:lnTo>
                  <a:lnTo>
                    <a:pt x="3254987" y="5118100"/>
                  </a:lnTo>
                  <a:close/>
                </a:path>
                <a:path w="7898130" h="5168900">
                  <a:moveTo>
                    <a:pt x="3276751" y="5118100"/>
                  </a:moveTo>
                  <a:lnTo>
                    <a:pt x="3276564" y="5130800"/>
                  </a:lnTo>
                  <a:lnTo>
                    <a:pt x="3283033" y="5130800"/>
                  </a:lnTo>
                  <a:lnTo>
                    <a:pt x="3276751" y="5118100"/>
                  </a:lnTo>
                  <a:close/>
                </a:path>
                <a:path w="7898130" h="5168900">
                  <a:moveTo>
                    <a:pt x="3320293" y="5118100"/>
                  </a:moveTo>
                  <a:lnTo>
                    <a:pt x="3289984" y="5118100"/>
                  </a:lnTo>
                  <a:lnTo>
                    <a:pt x="3298022" y="5130800"/>
                  </a:lnTo>
                  <a:lnTo>
                    <a:pt x="3324349" y="5130800"/>
                  </a:lnTo>
                  <a:lnTo>
                    <a:pt x="3320293" y="5118100"/>
                  </a:lnTo>
                  <a:close/>
                </a:path>
                <a:path w="7898130" h="5168900">
                  <a:moveTo>
                    <a:pt x="3335540" y="5118100"/>
                  </a:moveTo>
                  <a:lnTo>
                    <a:pt x="3332265" y="5118100"/>
                  </a:lnTo>
                  <a:lnTo>
                    <a:pt x="3331009" y="5130800"/>
                  </a:lnTo>
                  <a:lnTo>
                    <a:pt x="3334509" y="5130800"/>
                  </a:lnTo>
                  <a:lnTo>
                    <a:pt x="3335540" y="5118100"/>
                  </a:lnTo>
                  <a:close/>
                </a:path>
                <a:path w="7898130" h="5168900">
                  <a:moveTo>
                    <a:pt x="3346658" y="5118100"/>
                  </a:moveTo>
                  <a:lnTo>
                    <a:pt x="3346942" y="5130800"/>
                  </a:lnTo>
                  <a:lnTo>
                    <a:pt x="3347380" y="5130800"/>
                  </a:lnTo>
                  <a:lnTo>
                    <a:pt x="3346658" y="5118100"/>
                  </a:lnTo>
                  <a:close/>
                </a:path>
                <a:path w="7898130" h="5168900">
                  <a:moveTo>
                    <a:pt x="3356953" y="5118100"/>
                  </a:moveTo>
                  <a:lnTo>
                    <a:pt x="3352667" y="5118100"/>
                  </a:lnTo>
                  <a:lnTo>
                    <a:pt x="3353162" y="5130800"/>
                  </a:lnTo>
                  <a:lnTo>
                    <a:pt x="3355553" y="5130800"/>
                  </a:lnTo>
                  <a:lnTo>
                    <a:pt x="3356953" y="5118100"/>
                  </a:lnTo>
                  <a:close/>
                </a:path>
                <a:path w="7898130" h="5168900">
                  <a:moveTo>
                    <a:pt x="3416965" y="5118100"/>
                  </a:moveTo>
                  <a:lnTo>
                    <a:pt x="3412501" y="5118100"/>
                  </a:lnTo>
                  <a:lnTo>
                    <a:pt x="3416108" y="5130800"/>
                  </a:lnTo>
                  <a:lnTo>
                    <a:pt x="3417312" y="5124428"/>
                  </a:lnTo>
                  <a:lnTo>
                    <a:pt x="3416965" y="5118100"/>
                  </a:lnTo>
                  <a:close/>
                </a:path>
                <a:path w="7898130" h="5168900">
                  <a:moveTo>
                    <a:pt x="3445906" y="5118100"/>
                  </a:moveTo>
                  <a:lnTo>
                    <a:pt x="3439956" y="5130800"/>
                  </a:lnTo>
                  <a:lnTo>
                    <a:pt x="3443781" y="5130800"/>
                  </a:lnTo>
                  <a:lnTo>
                    <a:pt x="3445906" y="5118100"/>
                  </a:lnTo>
                  <a:close/>
                </a:path>
                <a:path w="7898130" h="5168900">
                  <a:moveTo>
                    <a:pt x="3480701" y="5118100"/>
                  </a:moveTo>
                  <a:lnTo>
                    <a:pt x="3476175" y="5130800"/>
                  </a:lnTo>
                  <a:lnTo>
                    <a:pt x="3496190" y="5130800"/>
                  </a:lnTo>
                  <a:lnTo>
                    <a:pt x="3480701" y="5118100"/>
                  </a:lnTo>
                  <a:close/>
                </a:path>
                <a:path w="7898130" h="5168900">
                  <a:moveTo>
                    <a:pt x="3519743" y="5118100"/>
                  </a:moveTo>
                  <a:lnTo>
                    <a:pt x="3510163" y="5118100"/>
                  </a:lnTo>
                  <a:lnTo>
                    <a:pt x="3503757" y="5130800"/>
                  </a:lnTo>
                  <a:lnTo>
                    <a:pt x="3515439" y="5130800"/>
                  </a:lnTo>
                  <a:lnTo>
                    <a:pt x="3519743" y="5118100"/>
                  </a:lnTo>
                  <a:close/>
                </a:path>
                <a:path w="7898130" h="5168900">
                  <a:moveTo>
                    <a:pt x="3529692" y="5118100"/>
                  </a:moveTo>
                  <a:lnTo>
                    <a:pt x="3527117" y="5118100"/>
                  </a:lnTo>
                  <a:lnTo>
                    <a:pt x="3526670" y="5130800"/>
                  </a:lnTo>
                  <a:lnTo>
                    <a:pt x="3530502" y="5130800"/>
                  </a:lnTo>
                  <a:lnTo>
                    <a:pt x="3529692" y="5118100"/>
                  </a:lnTo>
                  <a:close/>
                </a:path>
                <a:path w="7898130" h="5168900">
                  <a:moveTo>
                    <a:pt x="3548775" y="5118100"/>
                  </a:moveTo>
                  <a:lnTo>
                    <a:pt x="3539786" y="5118100"/>
                  </a:lnTo>
                  <a:lnTo>
                    <a:pt x="3544051" y="5130800"/>
                  </a:lnTo>
                  <a:lnTo>
                    <a:pt x="3550678" y="5130800"/>
                  </a:lnTo>
                  <a:lnTo>
                    <a:pt x="3548775" y="5118100"/>
                  </a:lnTo>
                  <a:close/>
                </a:path>
                <a:path w="7898130" h="5168900">
                  <a:moveTo>
                    <a:pt x="3574235" y="5118100"/>
                  </a:moveTo>
                  <a:lnTo>
                    <a:pt x="3569828" y="5118100"/>
                  </a:lnTo>
                  <a:lnTo>
                    <a:pt x="3569941" y="5130800"/>
                  </a:lnTo>
                  <a:lnTo>
                    <a:pt x="3576495" y="5130800"/>
                  </a:lnTo>
                  <a:lnTo>
                    <a:pt x="3574235" y="5118100"/>
                  </a:lnTo>
                  <a:close/>
                </a:path>
                <a:path w="7898130" h="5168900">
                  <a:moveTo>
                    <a:pt x="3585239" y="5118100"/>
                  </a:moveTo>
                  <a:lnTo>
                    <a:pt x="3584519" y="5130800"/>
                  </a:lnTo>
                  <a:lnTo>
                    <a:pt x="3592886" y="5130800"/>
                  </a:lnTo>
                  <a:lnTo>
                    <a:pt x="3585239" y="5118100"/>
                  </a:lnTo>
                  <a:close/>
                </a:path>
                <a:path w="7898130" h="5168900">
                  <a:moveTo>
                    <a:pt x="3640062" y="5118100"/>
                  </a:moveTo>
                  <a:lnTo>
                    <a:pt x="3631313" y="5118100"/>
                  </a:lnTo>
                  <a:lnTo>
                    <a:pt x="3633172" y="5130800"/>
                  </a:lnTo>
                  <a:lnTo>
                    <a:pt x="3640062" y="5118100"/>
                  </a:lnTo>
                  <a:close/>
                </a:path>
                <a:path w="7898130" h="5168900">
                  <a:moveTo>
                    <a:pt x="3646281" y="5118100"/>
                  </a:moveTo>
                  <a:lnTo>
                    <a:pt x="3638907" y="5130800"/>
                  </a:lnTo>
                  <a:lnTo>
                    <a:pt x="3648085" y="5130800"/>
                  </a:lnTo>
                  <a:lnTo>
                    <a:pt x="3646281" y="5118100"/>
                  </a:lnTo>
                  <a:close/>
                </a:path>
                <a:path w="7898130" h="5168900">
                  <a:moveTo>
                    <a:pt x="3668101" y="5118100"/>
                  </a:moveTo>
                  <a:lnTo>
                    <a:pt x="3663173" y="5118100"/>
                  </a:lnTo>
                  <a:lnTo>
                    <a:pt x="3665633" y="5130800"/>
                  </a:lnTo>
                  <a:lnTo>
                    <a:pt x="3668101" y="5118100"/>
                  </a:lnTo>
                  <a:close/>
                </a:path>
                <a:path w="7898130" h="5168900">
                  <a:moveTo>
                    <a:pt x="3701377" y="5118100"/>
                  </a:moveTo>
                  <a:lnTo>
                    <a:pt x="3696347" y="5118100"/>
                  </a:lnTo>
                  <a:lnTo>
                    <a:pt x="3695566" y="5130800"/>
                  </a:lnTo>
                  <a:lnTo>
                    <a:pt x="3699308" y="5130800"/>
                  </a:lnTo>
                  <a:lnTo>
                    <a:pt x="3701377" y="5118100"/>
                  </a:lnTo>
                  <a:close/>
                </a:path>
                <a:path w="7898130" h="5168900">
                  <a:moveTo>
                    <a:pt x="3714619" y="5118100"/>
                  </a:moveTo>
                  <a:lnTo>
                    <a:pt x="3707563" y="5130800"/>
                  </a:lnTo>
                  <a:lnTo>
                    <a:pt x="3721557" y="5130800"/>
                  </a:lnTo>
                  <a:lnTo>
                    <a:pt x="3714619" y="5118100"/>
                  </a:lnTo>
                  <a:close/>
                </a:path>
                <a:path w="7898130" h="5168900">
                  <a:moveTo>
                    <a:pt x="3769783" y="5118100"/>
                  </a:moveTo>
                  <a:lnTo>
                    <a:pt x="3770968" y="5130800"/>
                  </a:lnTo>
                  <a:lnTo>
                    <a:pt x="3773011" y="5130800"/>
                  </a:lnTo>
                  <a:lnTo>
                    <a:pt x="3769783" y="5118100"/>
                  </a:lnTo>
                  <a:close/>
                </a:path>
                <a:path w="7898130" h="5168900">
                  <a:moveTo>
                    <a:pt x="3838367" y="5118100"/>
                  </a:moveTo>
                  <a:lnTo>
                    <a:pt x="3832481" y="5130800"/>
                  </a:lnTo>
                  <a:lnTo>
                    <a:pt x="3834460" y="5130800"/>
                  </a:lnTo>
                  <a:lnTo>
                    <a:pt x="3838367" y="5118100"/>
                  </a:lnTo>
                  <a:close/>
                </a:path>
                <a:path w="7898130" h="5168900">
                  <a:moveTo>
                    <a:pt x="3846045" y="5118100"/>
                  </a:moveTo>
                  <a:lnTo>
                    <a:pt x="3843081" y="5130800"/>
                  </a:lnTo>
                  <a:lnTo>
                    <a:pt x="3850090" y="5130800"/>
                  </a:lnTo>
                  <a:lnTo>
                    <a:pt x="3846045" y="5118100"/>
                  </a:lnTo>
                  <a:close/>
                </a:path>
                <a:path w="7898130" h="5168900">
                  <a:moveTo>
                    <a:pt x="3860543" y="5118100"/>
                  </a:moveTo>
                  <a:lnTo>
                    <a:pt x="3855686" y="5130800"/>
                  </a:lnTo>
                  <a:lnTo>
                    <a:pt x="3871474" y="5130800"/>
                  </a:lnTo>
                  <a:lnTo>
                    <a:pt x="3860543" y="5118100"/>
                  </a:lnTo>
                  <a:close/>
                </a:path>
                <a:path w="7898130" h="5168900">
                  <a:moveTo>
                    <a:pt x="3892960" y="5118100"/>
                  </a:moveTo>
                  <a:lnTo>
                    <a:pt x="3882600" y="5118100"/>
                  </a:lnTo>
                  <a:lnTo>
                    <a:pt x="3888168" y="5130800"/>
                  </a:lnTo>
                  <a:lnTo>
                    <a:pt x="3892960" y="5118100"/>
                  </a:lnTo>
                  <a:close/>
                </a:path>
                <a:path w="7898130" h="5168900">
                  <a:moveTo>
                    <a:pt x="3939916" y="5118100"/>
                  </a:moveTo>
                  <a:lnTo>
                    <a:pt x="3929861" y="5130800"/>
                  </a:lnTo>
                  <a:lnTo>
                    <a:pt x="3934021" y="5130800"/>
                  </a:lnTo>
                  <a:lnTo>
                    <a:pt x="3939916" y="5118100"/>
                  </a:lnTo>
                  <a:close/>
                </a:path>
                <a:path w="7898130" h="5168900">
                  <a:moveTo>
                    <a:pt x="3977342" y="5118100"/>
                  </a:moveTo>
                  <a:lnTo>
                    <a:pt x="3964904" y="5118100"/>
                  </a:lnTo>
                  <a:lnTo>
                    <a:pt x="3952534" y="5130800"/>
                  </a:lnTo>
                  <a:lnTo>
                    <a:pt x="3981237" y="5130800"/>
                  </a:lnTo>
                  <a:lnTo>
                    <a:pt x="3977342" y="5118100"/>
                  </a:lnTo>
                  <a:close/>
                </a:path>
                <a:path w="7898130" h="5168900">
                  <a:moveTo>
                    <a:pt x="4001119" y="5118100"/>
                  </a:moveTo>
                  <a:lnTo>
                    <a:pt x="3990598" y="5118100"/>
                  </a:lnTo>
                  <a:lnTo>
                    <a:pt x="3995918" y="5130800"/>
                  </a:lnTo>
                  <a:lnTo>
                    <a:pt x="4001119" y="5118100"/>
                  </a:lnTo>
                  <a:close/>
                </a:path>
                <a:path w="7898130" h="5168900">
                  <a:moveTo>
                    <a:pt x="4006444" y="5118100"/>
                  </a:moveTo>
                  <a:lnTo>
                    <a:pt x="4007965" y="5130800"/>
                  </a:lnTo>
                  <a:lnTo>
                    <a:pt x="4012516" y="5130800"/>
                  </a:lnTo>
                  <a:lnTo>
                    <a:pt x="4006444" y="5118100"/>
                  </a:lnTo>
                  <a:close/>
                </a:path>
                <a:path w="7898130" h="5168900">
                  <a:moveTo>
                    <a:pt x="4028208" y="5118100"/>
                  </a:moveTo>
                  <a:lnTo>
                    <a:pt x="4028021" y="5130800"/>
                  </a:lnTo>
                  <a:lnTo>
                    <a:pt x="4034490" y="5130800"/>
                  </a:lnTo>
                  <a:lnTo>
                    <a:pt x="4028208" y="5118100"/>
                  </a:lnTo>
                  <a:close/>
                </a:path>
                <a:path w="7898130" h="5168900">
                  <a:moveTo>
                    <a:pt x="4071750" y="5118100"/>
                  </a:moveTo>
                  <a:lnTo>
                    <a:pt x="4041441" y="5118100"/>
                  </a:lnTo>
                  <a:lnTo>
                    <a:pt x="4049479" y="5130800"/>
                  </a:lnTo>
                  <a:lnTo>
                    <a:pt x="4075806" y="5130800"/>
                  </a:lnTo>
                  <a:lnTo>
                    <a:pt x="4071750" y="5118100"/>
                  </a:lnTo>
                  <a:close/>
                </a:path>
                <a:path w="7898130" h="5168900">
                  <a:moveTo>
                    <a:pt x="4086997" y="5118100"/>
                  </a:moveTo>
                  <a:lnTo>
                    <a:pt x="4083721" y="5118100"/>
                  </a:lnTo>
                  <a:lnTo>
                    <a:pt x="4082466" y="5130800"/>
                  </a:lnTo>
                  <a:lnTo>
                    <a:pt x="4085966" y="5130800"/>
                  </a:lnTo>
                  <a:lnTo>
                    <a:pt x="4086997" y="5118100"/>
                  </a:lnTo>
                  <a:close/>
                </a:path>
                <a:path w="7898130" h="5168900">
                  <a:moveTo>
                    <a:pt x="4098115" y="5118100"/>
                  </a:moveTo>
                  <a:lnTo>
                    <a:pt x="4098399" y="5130800"/>
                  </a:lnTo>
                  <a:lnTo>
                    <a:pt x="4098837" y="5130800"/>
                  </a:lnTo>
                  <a:lnTo>
                    <a:pt x="4098115" y="5118100"/>
                  </a:lnTo>
                  <a:close/>
                </a:path>
                <a:path w="7898130" h="5168900">
                  <a:moveTo>
                    <a:pt x="4108409" y="5118100"/>
                  </a:moveTo>
                  <a:lnTo>
                    <a:pt x="4104124" y="5118100"/>
                  </a:lnTo>
                  <a:lnTo>
                    <a:pt x="4104619" y="5130800"/>
                  </a:lnTo>
                  <a:lnTo>
                    <a:pt x="4107010" y="5130800"/>
                  </a:lnTo>
                  <a:lnTo>
                    <a:pt x="4108409" y="5118100"/>
                  </a:lnTo>
                  <a:close/>
                </a:path>
                <a:path w="7898130" h="5168900">
                  <a:moveTo>
                    <a:pt x="4168421" y="5118100"/>
                  </a:moveTo>
                  <a:lnTo>
                    <a:pt x="4163959" y="5118100"/>
                  </a:lnTo>
                  <a:lnTo>
                    <a:pt x="4167565" y="5130800"/>
                  </a:lnTo>
                  <a:lnTo>
                    <a:pt x="4168769" y="5124428"/>
                  </a:lnTo>
                  <a:lnTo>
                    <a:pt x="4168421" y="5118100"/>
                  </a:lnTo>
                  <a:close/>
                </a:path>
                <a:path w="7898130" h="5168900">
                  <a:moveTo>
                    <a:pt x="4197463" y="5118100"/>
                  </a:moveTo>
                  <a:lnTo>
                    <a:pt x="4193914" y="5118100"/>
                  </a:lnTo>
                  <a:lnTo>
                    <a:pt x="4201596" y="5130800"/>
                  </a:lnTo>
                  <a:lnTo>
                    <a:pt x="4197463" y="5118100"/>
                  </a:lnTo>
                  <a:close/>
                </a:path>
                <a:path w="7898130" h="5168900">
                  <a:moveTo>
                    <a:pt x="4243825" y="5118100"/>
                  </a:moveTo>
                  <a:lnTo>
                    <a:pt x="4239185" y="5130800"/>
                  </a:lnTo>
                  <a:lnTo>
                    <a:pt x="4255004" y="5130800"/>
                  </a:lnTo>
                  <a:lnTo>
                    <a:pt x="4243825" y="5118100"/>
                  </a:lnTo>
                  <a:close/>
                </a:path>
                <a:path w="7898130" h="5168900">
                  <a:moveTo>
                    <a:pt x="4296484" y="5118100"/>
                  </a:moveTo>
                  <a:lnTo>
                    <a:pt x="4292845" y="5118100"/>
                  </a:lnTo>
                  <a:lnTo>
                    <a:pt x="4300531" y="5130800"/>
                  </a:lnTo>
                  <a:lnTo>
                    <a:pt x="4296484" y="5118100"/>
                  </a:lnTo>
                  <a:close/>
                </a:path>
                <a:path w="7898130" h="5168900">
                  <a:moveTo>
                    <a:pt x="4342763" y="5118100"/>
                  </a:moveTo>
                  <a:lnTo>
                    <a:pt x="4338489" y="5130800"/>
                  </a:lnTo>
                  <a:lnTo>
                    <a:pt x="4349906" y="5130800"/>
                  </a:lnTo>
                  <a:lnTo>
                    <a:pt x="4342763" y="5118100"/>
                  </a:lnTo>
                  <a:close/>
                </a:path>
                <a:path w="7898130" h="5168900">
                  <a:moveTo>
                    <a:pt x="4357926" y="5118100"/>
                  </a:moveTo>
                  <a:lnTo>
                    <a:pt x="4354603" y="5118100"/>
                  </a:lnTo>
                  <a:lnTo>
                    <a:pt x="4352545" y="5130800"/>
                  </a:lnTo>
                  <a:lnTo>
                    <a:pt x="4353178" y="5130800"/>
                  </a:lnTo>
                  <a:lnTo>
                    <a:pt x="4357926" y="5118100"/>
                  </a:lnTo>
                  <a:close/>
                </a:path>
                <a:path w="7898130" h="5168900">
                  <a:moveTo>
                    <a:pt x="4369937" y="5118100"/>
                  </a:moveTo>
                  <a:lnTo>
                    <a:pt x="4363987" y="5130800"/>
                  </a:lnTo>
                  <a:lnTo>
                    <a:pt x="4369383" y="5130800"/>
                  </a:lnTo>
                  <a:lnTo>
                    <a:pt x="4369937" y="5118100"/>
                  </a:lnTo>
                  <a:close/>
                </a:path>
                <a:path w="7898130" h="5168900">
                  <a:moveTo>
                    <a:pt x="4401533" y="5118100"/>
                  </a:moveTo>
                  <a:lnTo>
                    <a:pt x="4396769" y="5118100"/>
                  </a:lnTo>
                  <a:lnTo>
                    <a:pt x="4396343" y="5130800"/>
                  </a:lnTo>
                  <a:lnTo>
                    <a:pt x="4410797" y="5130800"/>
                  </a:lnTo>
                  <a:lnTo>
                    <a:pt x="4401533" y="5118100"/>
                  </a:lnTo>
                  <a:close/>
                </a:path>
                <a:path w="7898130" h="5168900">
                  <a:moveTo>
                    <a:pt x="4422023" y="5118100"/>
                  </a:moveTo>
                  <a:lnTo>
                    <a:pt x="4416900" y="5130800"/>
                  </a:lnTo>
                  <a:lnTo>
                    <a:pt x="4419653" y="5130800"/>
                  </a:lnTo>
                  <a:lnTo>
                    <a:pt x="4422023" y="5118100"/>
                  </a:lnTo>
                  <a:close/>
                </a:path>
                <a:path w="7898130" h="5168900">
                  <a:moveTo>
                    <a:pt x="4455247" y="5118100"/>
                  </a:moveTo>
                  <a:lnTo>
                    <a:pt x="4445164" y="5130800"/>
                  </a:lnTo>
                  <a:lnTo>
                    <a:pt x="4457122" y="5130800"/>
                  </a:lnTo>
                  <a:lnTo>
                    <a:pt x="4455247" y="5118100"/>
                  </a:lnTo>
                  <a:close/>
                </a:path>
                <a:path w="7898130" h="5168900">
                  <a:moveTo>
                    <a:pt x="4505433" y="5118100"/>
                  </a:moveTo>
                  <a:lnTo>
                    <a:pt x="4498889" y="5130800"/>
                  </a:lnTo>
                  <a:lnTo>
                    <a:pt x="4508406" y="5130800"/>
                  </a:lnTo>
                  <a:lnTo>
                    <a:pt x="4505433" y="5118100"/>
                  </a:lnTo>
                  <a:close/>
                </a:path>
                <a:path w="7898130" h="5168900">
                  <a:moveTo>
                    <a:pt x="4530093" y="5124842"/>
                  </a:moveTo>
                  <a:lnTo>
                    <a:pt x="4523850" y="5130800"/>
                  </a:lnTo>
                  <a:lnTo>
                    <a:pt x="4530010" y="5130800"/>
                  </a:lnTo>
                  <a:lnTo>
                    <a:pt x="4530093" y="5124842"/>
                  </a:lnTo>
                  <a:close/>
                </a:path>
                <a:path w="7898130" h="5168900">
                  <a:moveTo>
                    <a:pt x="4544032" y="5118100"/>
                  </a:moveTo>
                  <a:lnTo>
                    <a:pt x="4537159" y="5118100"/>
                  </a:lnTo>
                  <a:lnTo>
                    <a:pt x="4534332" y="5120798"/>
                  </a:lnTo>
                  <a:lnTo>
                    <a:pt x="4532271" y="5130800"/>
                  </a:lnTo>
                  <a:lnTo>
                    <a:pt x="4546584" y="5130800"/>
                  </a:lnTo>
                  <a:lnTo>
                    <a:pt x="4544032" y="5118100"/>
                  </a:lnTo>
                  <a:close/>
                </a:path>
                <a:path w="7898130" h="5168900">
                  <a:moveTo>
                    <a:pt x="4549022" y="5118100"/>
                  </a:moveTo>
                  <a:lnTo>
                    <a:pt x="4546931" y="5130800"/>
                  </a:lnTo>
                  <a:lnTo>
                    <a:pt x="4555726" y="5130800"/>
                  </a:lnTo>
                  <a:lnTo>
                    <a:pt x="4549022" y="5118100"/>
                  </a:lnTo>
                  <a:close/>
                </a:path>
                <a:path w="7898130" h="5168900">
                  <a:moveTo>
                    <a:pt x="4555373" y="5118100"/>
                  </a:moveTo>
                  <a:lnTo>
                    <a:pt x="4558288" y="5130800"/>
                  </a:lnTo>
                  <a:lnTo>
                    <a:pt x="4562631" y="5130800"/>
                  </a:lnTo>
                  <a:lnTo>
                    <a:pt x="4555373" y="5118100"/>
                  </a:lnTo>
                  <a:close/>
                </a:path>
                <a:path w="7898130" h="5168900">
                  <a:moveTo>
                    <a:pt x="4589824" y="5118100"/>
                  </a:moveTo>
                  <a:lnTo>
                    <a:pt x="4583937" y="5130800"/>
                  </a:lnTo>
                  <a:lnTo>
                    <a:pt x="4585917" y="5130800"/>
                  </a:lnTo>
                  <a:lnTo>
                    <a:pt x="4589824" y="5118100"/>
                  </a:lnTo>
                  <a:close/>
                </a:path>
                <a:path w="7898130" h="5168900">
                  <a:moveTo>
                    <a:pt x="4597502" y="5118100"/>
                  </a:moveTo>
                  <a:lnTo>
                    <a:pt x="4594538" y="5130800"/>
                  </a:lnTo>
                  <a:lnTo>
                    <a:pt x="4601547" y="5130800"/>
                  </a:lnTo>
                  <a:lnTo>
                    <a:pt x="4597502" y="5118100"/>
                  </a:lnTo>
                  <a:close/>
                </a:path>
                <a:path w="7898130" h="5168900">
                  <a:moveTo>
                    <a:pt x="4611999" y="5118100"/>
                  </a:moveTo>
                  <a:lnTo>
                    <a:pt x="4607143" y="5130800"/>
                  </a:lnTo>
                  <a:lnTo>
                    <a:pt x="4622931" y="5130800"/>
                  </a:lnTo>
                  <a:lnTo>
                    <a:pt x="4611999" y="5118100"/>
                  </a:lnTo>
                  <a:close/>
                </a:path>
                <a:path w="7898130" h="5168900">
                  <a:moveTo>
                    <a:pt x="4644417" y="5118100"/>
                  </a:moveTo>
                  <a:lnTo>
                    <a:pt x="4634057" y="5118100"/>
                  </a:lnTo>
                  <a:lnTo>
                    <a:pt x="4639626" y="5130800"/>
                  </a:lnTo>
                  <a:lnTo>
                    <a:pt x="4644417" y="5118100"/>
                  </a:lnTo>
                  <a:close/>
                </a:path>
                <a:path w="7898130" h="5168900">
                  <a:moveTo>
                    <a:pt x="4691373" y="5118100"/>
                  </a:moveTo>
                  <a:lnTo>
                    <a:pt x="4681318" y="5130800"/>
                  </a:lnTo>
                  <a:lnTo>
                    <a:pt x="4685478" y="5130800"/>
                  </a:lnTo>
                  <a:lnTo>
                    <a:pt x="4691373" y="5118100"/>
                  </a:lnTo>
                  <a:close/>
                </a:path>
                <a:path w="7898130" h="5168900">
                  <a:moveTo>
                    <a:pt x="4728799" y="5118100"/>
                  </a:moveTo>
                  <a:lnTo>
                    <a:pt x="4716361" y="5118100"/>
                  </a:lnTo>
                  <a:lnTo>
                    <a:pt x="4703991" y="5130800"/>
                  </a:lnTo>
                  <a:lnTo>
                    <a:pt x="4732694" y="5130800"/>
                  </a:lnTo>
                  <a:lnTo>
                    <a:pt x="4728799" y="5118100"/>
                  </a:lnTo>
                  <a:close/>
                </a:path>
                <a:path w="7898130" h="5168900">
                  <a:moveTo>
                    <a:pt x="4752576" y="5118100"/>
                  </a:moveTo>
                  <a:lnTo>
                    <a:pt x="4742056" y="5118100"/>
                  </a:lnTo>
                  <a:lnTo>
                    <a:pt x="4747375" y="5130800"/>
                  </a:lnTo>
                  <a:lnTo>
                    <a:pt x="4752576" y="5118100"/>
                  </a:lnTo>
                  <a:close/>
                </a:path>
                <a:path w="7898130" h="5168900">
                  <a:moveTo>
                    <a:pt x="4757901" y="5118100"/>
                  </a:moveTo>
                  <a:lnTo>
                    <a:pt x="4759422" y="5130800"/>
                  </a:lnTo>
                  <a:lnTo>
                    <a:pt x="4763974" y="5130800"/>
                  </a:lnTo>
                  <a:lnTo>
                    <a:pt x="4757901" y="5118100"/>
                  </a:lnTo>
                  <a:close/>
                </a:path>
                <a:path w="7898130" h="5168900">
                  <a:moveTo>
                    <a:pt x="4779665" y="5118100"/>
                  </a:moveTo>
                  <a:lnTo>
                    <a:pt x="4779479" y="5130800"/>
                  </a:lnTo>
                  <a:lnTo>
                    <a:pt x="4785946" y="5130800"/>
                  </a:lnTo>
                  <a:lnTo>
                    <a:pt x="4779665" y="5118100"/>
                  </a:lnTo>
                  <a:close/>
                </a:path>
                <a:path w="7898130" h="5168900">
                  <a:moveTo>
                    <a:pt x="4823204" y="5118100"/>
                  </a:moveTo>
                  <a:lnTo>
                    <a:pt x="4792898" y="5118100"/>
                  </a:lnTo>
                  <a:lnTo>
                    <a:pt x="4800937" y="5130800"/>
                  </a:lnTo>
                  <a:lnTo>
                    <a:pt x="4827261" y="5130800"/>
                  </a:lnTo>
                  <a:lnTo>
                    <a:pt x="4823204" y="5118100"/>
                  </a:lnTo>
                  <a:close/>
                </a:path>
                <a:path w="7898130" h="5168900">
                  <a:moveTo>
                    <a:pt x="4838456" y="5118100"/>
                  </a:moveTo>
                  <a:lnTo>
                    <a:pt x="4835177" y="5118100"/>
                  </a:lnTo>
                  <a:lnTo>
                    <a:pt x="4833920" y="5130800"/>
                  </a:lnTo>
                  <a:lnTo>
                    <a:pt x="4837423" y="5130800"/>
                  </a:lnTo>
                  <a:lnTo>
                    <a:pt x="4838456" y="5118100"/>
                  </a:lnTo>
                  <a:close/>
                </a:path>
                <a:path w="7898130" h="5168900">
                  <a:moveTo>
                    <a:pt x="4849574" y="5118100"/>
                  </a:moveTo>
                  <a:lnTo>
                    <a:pt x="4849858" y="5130800"/>
                  </a:lnTo>
                  <a:lnTo>
                    <a:pt x="4850296" y="5130800"/>
                  </a:lnTo>
                  <a:lnTo>
                    <a:pt x="4849574" y="5118100"/>
                  </a:lnTo>
                  <a:close/>
                </a:path>
                <a:path w="7898130" h="5168900">
                  <a:moveTo>
                    <a:pt x="4859867" y="5118100"/>
                  </a:moveTo>
                  <a:lnTo>
                    <a:pt x="4855579" y="5118100"/>
                  </a:lnTo>
                  <a:lnTo>
                    <a:pt x="4856074" y="5130800"/>
                  </a:lnTo>
                  <a:lnTo>
                    <a:pt x="4858465" y="5130800"/>
                  </a:lnTo>
                  <a:lnTo>
                    <a:pt x="4859867" y="5118100"/>
                  </a:lnTo>
                  <a:close/>
                </a:path>
                <a:path w="7898130" h="5168900">
                  <a:moveTo>
                    <a:pt x="4919876" y="5118100"/>
                  </a:moveTo>
                  <a:lnTo>
                    <a:pt x="4915415" y="5118100"/>
                  </a:lnTo>
                  <a:lnTo>
                    <a:pt x="4919017" y="5130800"/>
                  </a:lnTo>
                  <a:lnTo>
                    <a:pt x="4920225" y="5124428"/>
                  </a:lnTo>
                  <a:lnTo>
                    <a:pt x="4919876" y="5118100"/>
                  </a:lnTo>
                  <a:close/>
                </a:path>
                <a:path w="7898130" h="5168900">
                  <a:moveTo>
                    <a:pt x="4948820" y="5118100"/>
                  </a:moveTo>
                  <a:lnTo>
                    <a:pt x="4942870" y="5130800"/>
                  </a:lnTo>
                  <a:lnTo>
                    <a:pt x="4946692" y="5130800"/>
                  </a:lnTo>
                  <a:lnTo>
                    <a:pt x="4948820" y="5118100"/>
                  </a:lnTo>
                  <a:close/>
                </a:path>
                <a:path w="7898130" h="5168900">
                  <a:moveTo>
                    <a:pt x="4983619" y="5118100"/>
                  </a:moveTo>
                  <a:lnTo>
                    <a:pt x="4979091" y="5130800"/>
                  </a:lnTo>
                  <a:lnTo>
                    <a:pt x="4999109" y="5130800"/>
                  </a:lnTo>
                  <a:lnTo>
                    <a:pt x="4983619" y="5118100"/>
                  </a:lnTo>
                  <a:close/>
                </a:path>
                <a:path w="7898130" h="5168900">
                  <a:moveTo>
                    <a:pt x="5022659" y="5118100"/>
                  </a:moveTo>
                  <a:lnTo>
                    <a:pt x="5013079" y="5118100"/>
                  </a:lnTo>
                  <a:lnTo>
                    <a:pt x="5006669" y="5130800"/>
                  </a:lnTo>
                  <a:lnTo>
                    <a:pt x="5018355" y="5130800"/>
                  </a:lnTo>
                  <a:lnTo>
                    <a:pt x="5022659" y="5118100"/>
                  </a:lnTo>
                  <a:close/>
                </a:path>
                <a:path w="7898130" h="5168900">
                  <a:moveTo>
                    <a:pt x="5032604" y="5118100"/>
                  </a:moveTo>
                  <a:lnTo>
                    <a:pt x="5030030" y="5118100"/>
                  </a:lnTo>
                  <a:lnTo>
                    <a:pt x="5029583" y="5130800"/>
                  </a:lnTo>
                  <a:lnTo>
                    <a:pt x="5033412" y="5130800"/>
                  </a:lnTo>
                  <a:lnTo>
                    <a:pt x="5032604" y="5118100"/>
                  </a:lnTo>
                  <a:close/>
                </a:path>
                <a:path w="7898130" h="5168900">
                  <a:moveTo>
                    <a:pt x="5051694" y="5118100"/>
                  </a:moveTo>
                  <a:lnTo>
                    <a:pt x="5042703" y="5118100"/>
                  </a:lnTo>
                  <a:lnTo>
                    <a:pt x="5046966" y="5130800"/>
                  </a:lnTo>
                  <a:lnTo>
                    <a:pt x="5053593" y="5130800"/>
                  </a:lnTo>
                  <a:lnTo>
                    <a:pt x="5051694" y="5118100"/>
                  </a:lnTo>
                  <a:close/>
                </a:path>
                <a:path w="7898130" h="5168900">
                  <a:moveTo>
                    <a:pt x="5077151" y="5118100"/>
                  </a:moveTo>
                  <a:lnTo>
                    <a:pt x="5072744" y="5118100"/>
                  </a:lnTo>
                  <a:lnTo>
                    <a:pt x="5072856" y="5130800"/>
                  </a:lnTo>
                  <a:lnTo>
                    <a:pt x="5079411" y="5130800"/>
                  </a:lnTo>
                  <a:lnTo>
                    <a:pt x="5077151" y="5118100"/>
                  </a:lnTo>
                  <a:close/>
                </a:path>
                <a:path w="7898130" h="5168900">
                  <a:moveTo>
                    <a:pt x="5088150" y="5118100"/>
                  </a:moveTo>
                  <a:lnTo>
                    <a:pt x="5087430" y="5130800"/>
                  </a:lnTo>
                  <a:lnTo>
                    <a:pt x="5095797" y="5130800"/>
                  </a:lnTo>
                  <a:lnTo>
                    <a:pt x="5088150" y="5118100"/>
                  </a:lnTo>
                  <a:close/>
                </a:path>
                <a:path w="7898130" h="5168900">
                  <a:moveTo>
                    <a:pt x="5142979" y="5118100"/>
                  </a:moveTo>
                  <a:lnTo>
                    <a:pt x="5134225" y="5118100"/>
                  </a:lnTo>
                  <a:lnTo>
                    <a:pt x="5136089" y="5130800"/>
                  </a:lnTo>
                  <a:lnTo>
                    <a:pt x="5142979" y="5118100"/>
                  </a:lnTo>
                  <a:close/>
                </a:path>
                <a:path w="7898130" h="5168900">
                  <a:moveTo>
                    <a:pt x="5149194" y="5118100"/>
                  </a:moveTo>
                  <a:lnTo>
                    <a:pt x="5141819" y="5130800"/>
                  </a:lnTo>
                  <a:lnTo>
                    <a:pt x="5151000" y="5130800"/>
                  </a:lnTo>
                  <a:lnTo>
                    <a:pt x="5149194" y="5118100"/>
                  </a:lnTo>
                  <a:close/>
                </a:path>
                <a:path w="7898130" h="5168900">
                  <a:moveTo>
                    <a:pt x="5171020" y="5118100"/>
                  </a:moveTo>
                  <a:lnTo>
                    <a:pt x="5166088" y="5118100"/>
                  </a:lnTo>
                  <a:lnTo>
                    <a:pt x="5168549" y="5130800"/>
                  </a:lnTo>
                  <a:lnTo>
                    <a:pt x="5171020" y="5118100"/>
                  </a:lnTo>
                  <a:close/>
                </a:path>
                <a:path w="7898130" h="5168900">
                  <a:moveTo>
                    <a:pt x="5204293" y="5118100"/>
                  </a:moveTo>
                  <a:lnTo>
                    <a:pt x="5199260" y="5118100"/>
                  </a:lnTo>
                  <a:lnTo>
                    <a:pt x="5198481" y="5130800"/>
                  </a:lnTo>
                  <a:lnTo>
                    <a:pt x="5202223" y="5130800"/>
                  </a:lnTo>
                  <a:lnTo>
                    <a:pt x="5204293" y="5118100"/>
                  </a:lnTo>
                  <a:close/>
                </a:path>
                <a:path w="7898130" h="5168900">
                  <a:moveTo>
                    <a:pt x="5217535" y="5118100"/>
                  </a:moveTo>
                  <a:lnTo>
                    <a:pt x="5210477" y="5130800"/>
                  </a:lnTo>
                  <a:lnTo>
                    <a:pt x="5224474" y="5130800"/>
                  </a:lnTo>
                  <a:lnTo>
                    <a:pt x="5217535" y="5118100"/>
                  </a:lnTo>
                  <a:close/>
                </a:path>
                <a:path w="7898130" h="5168900">
                  <a:moveTo>
                    <a:pt x="5272703" y="5118100"/>
                  </a:moveTo>
                  <a:lnTo>
                    <a:pt x="5273886" y="5130800"/>
                  </a:lnTo>
                  <a:lnTo>
                    <a:pt x="5275926" y="5130800"/>
                  </a:lnTo>
                  <a:lnTo>
                    <a:pt x="5272703" y="5118100"/>
                  </a:lnTo>
                  <a:close/>
                </a:path>
                <a:path w="7898130" h="5168900">
                  <a:moveTo>
                    <a:pt x="5324649" y="5118100"/>
                  </a:moveTo>
                  <a:lnTo>
                    <a:pt x="5321099" y="5118100"/>
                  </a:lnTo>
                  <a:lnTo>
                    <a:pt x="5328785" y="5130800"/>
                  </a:lnTo>
                  <a:lnTo>
                    <a:pt x="5324649" y="5118100"/>
                  </a:lnTo>
                  <a:close/>
                </a:path>
                <a:path w="7898130" h="5168900">
                  <a:moveTo>
                    <a:pt x="5371012" y="5118100"/>
                  </a:moveTo>
                  <a:lnTo>
                    <a:pt x="5366374" y="5130800"/>
                  </a:lnTo>
                  <a:lnTo>
                    <a:pt x="5382186" y="5130800"/>
                  </a:lnTo>
                  <a:lnTo>
                    <a:pt x="5371012" y="5118100"/>
                  </a:lnTo>
                  <a:close/>
                </a:path>
                <a:path w="7898130" h="5168900">
                  <a:moveTo>
                    <a:pt x="5423672" y="5118100"/>
                  </a:moveTo>
                  <a:lnTo>
                    <a:pt x="5420028" y="5118100"/>
                  </a:lnTo>
                  <a:lnTo>
                    <a:pt x="5427714" y="5130800"/>
                  </a:lnTo>
                  <a:lnTo>
                    <a:pt x="5423672" y="5118100"/>
                  </a:lnTo>
                  <a:close/>
                </a:path>
                <a:path w="7898130" h="5168900">
                  <a:moveTo>
                    <a:pt x="5469953" y="5118100"/>
                  </a:moveTo>
                  <a:lnTo>
                    <a:pt x="5465675" y="5130800"/>
                  </a:lnTo>
                  <a:lnTo>
                    <a:pt x="5477096" y="5130800"/>
                  </a:lnTo>
                  <a:lnTo>
                    <a:pt x="5469953" y="5118100"/>
                  </a:lnTo>
                  <a:close/>
                </a:path>
                <a:path w="7898130" h="5168900">
                  <a:moveTo>
                    <a:pt x="5485115" y="5118100"/>
                  </a:moveTo>
                  <a:lnTo>
                    <a:pt x="5481792" y="5118100"/>
                  </a:lnTo>
                  <a:lnTo>
                    <a:pt x="5479732" y="5130800"/>
                  </a:lnTo>
                  <a:lnTo>
                    <a:pt x="5480364" y="5130800"/>
                  </a:lnTo>
                  <a:lnTo>
                    <a:pt x="5485115" y="5118100"/>
                  </a:lnTo>
                  <a:close/>
                </a:path>
                <a:path w="7898130" h="5168900">
                  <a:moveTo>
                    <a:pt x="5497125" y="5118100"/>
                  </a:moveTo>
                  <a:lnTo>
                    <a:pt x="5491173" y="5130800"/>
                  </a:lnTo>
                  <a:lnTo>
                    <a:pt x="5496570" y="5130800"/>
                  </a:lnTo>
                  <a:lnTo>
                    <a:pt x="5497125" y="5118100"/>
                  </a:lnTo>
                  <a:close/>
                </a:path>
                <a:path w="7898130" h="5168900">
                  <a:moveTo>
                    <a:pt x="5528719" y="5118100"/>
                  </a:moveTo>
                  <a:lnTo>
                    <a:pt x="5523954" y="5118100"/>
                  </a:lnTo>
                  <a:lnTo>
                    <a:pt x="5523529" y="5130800"/>
                  </a:lnTo>
                  <a:lnTo>
                    <a:pt x="5537983" y="5130800"/>
                  </a:lnTo>
                  <a:lnTo>
                    <a:pt x="5528719" y="5118100"/>
                  </a:lnTo>
                  <a:close/>
                </a:path>
                <a:path w="7898130" h="5168900">
                  <a:moveTo>
                    <a:pt x="5549209" y="5118100"/>
                  </a:moveTo>
                  <a:lnTo>
                    <a:pt x="5544085" y="5130800"/>
                  </a:lnTo>
                  <a:lnTo>
                    <a:pt x="5546841" y="5130800"/>
                  </a:lnTo>
                  <a:lnTo>
                    <a:pt x="5549209" y="5118100"/>
                  </a:lnTo>
                  <a:close/>
                </a:path>
                <a:path w="7898130" h="5168900">
                  <a:moveTo>
                    <a:pt x="5582432" y="5118100"/>
                  </a:moveTo>
                  <a:lnTo>
                    <a:pt x="5572347" y="5130800"/>
                  </a:lnTo>
                  <a:lnTo>
                    <a:pt x="5584308" y="5130800"/>
                  </a:lnTo>
                  <a:lnTo>
                    <a:pt x="5582432" y="5118100"/>
                  </a:lnTo>
                  <a:close/>
                </a:path>
                <a:path w="7898130" h="5168900">
                  <a:moveTo>
                    <a:pt x="5632619" y="5118100"/>
                  </a:moveTo>
                  <a:lnTo>
                    <a:pt x="5626075" y="5130800"/>
                  </a:lnTo>
                  <a:lnTo>
                    <a:pt x="5635591" y="5130800"/>
                  </a:lnTo>
                  <a:lnTo>
                    <a:pt x="5632619" y="5118100"/>
                  </a:lnTo>
                  <a:close/>
                </a:path>
                <a:path w="7898130" h="5168900">
                  <a:moveTo>
                    <a:pt x="5657279" y="5124842"/>
                  </a:moveTo>
                  <a:lnTo>
                    <a:pt x="5651037" y="5130800"/>
                  </a:lnTo>
                  <a:lnTo>
                    <a:pt x="5657196" y="5130800"/>
                  </a:lnTo>
                  <a:lnTo>
                    <a:pt x="5657279" y="5124842"/>
                  </a:lnTo>
                  <a:close/>
                </a:path>
                <a:path w="7898130" h="5168900">
                  <a:moveTo>
                    <a:pt x="5671218" y="5118100"/>
                  </a:moveTo>
                  <a:lnTo>
                    <a:pt x="5664345" y="5118100"/>
                  </a:lnTo>
                  <a:lnTo>
                    <a:pt x="5661517" y="5120798"/>
                  </a:lnTo>
                  <a:lnTo>
                    <a:pt x="5659458" y="5130800"/>
                  </a:lnTo>
                  <a:lnTo>
                    <a:pt x="5673770" y="5130800"/>
                  </a:lnTo>
                  <a:lnTo>
                    <a:pt x="5671218" y="5118100"/>
                  </a:lnTo>
                  <a:close/>
                </a:path>
                <a:path w="7898130" h="5168900">
                  <a:moveTo>
                    <a:pt x="5676207" y="5118100"/>
                  </a:moveTo>
                  <a:lnTo>
                    <a:pt x="5674115" y="5130800"/>
                  </a:lnTo>
                  <a:lnTo>
                    <a:pt x="5682912" y="5130800"/>
                  </a:lnTo>
                  <a:lnTo>
                    <a:pt x="5676207" y="5118100"/>
                  </a:lnTo>
                  <a:close/>
                </a:path>
                <a:path w="7898130" h="5168900">
                  <a:moveTo>
                    <a:pt x="5682554" y="5118100"/>
                  </a:moveTo>
                  <a:lnTo>
                    <a:pt x="5685476" y="5130800"/>
                  </a:lnTo>
                  <a:lnTo>
                    <a:pt x="5689821" y="5130800"/>
                  </a:lnTo>
                  <a:lnTo>
                    <a:pt x="5682554" y="5118100"/>
                  </a:lnTo>
                  <a:close/>
                </a:path>
                <a:path w="7898130" h="5168900">
                  <a:moveTo>
                    <a:pt x="5717007" y="5118100"/>
                  </a:moveTo>
                  <a:lnTo>
                    <a:pt x="5711119" y="5130800"/>
                  </a:lnTo>
                  <a:lnTo>
                    <a:pt x="5713103" y="5130800"/>
                  </a:lnTo>
                  <a:lnTo>
                    <a:pt x="5717007" y="5118100"/>
                  </a:lnTo>
                  <a:close/>
                </a:path>
                <a:path w="7898130" h="5168900">
                  <a:moveTo>
                    <a:pt x="5724689" y="5118100"/>
                  </a:moveTo>
                  <a:lnTo>
                    <a:pt x="5721726" y="5130800"/>
                  </a:lnTo>
                  <a:lnTo>
                    <a:pt x="5728731" y="5130800"/>
                  </a:lnTo>
                  <a:lnTo>
                    <a:pt x="5724689" y="5118100"/>
                  </a:lnTo>
                  <a:close/>
                </a:path>
                <a:path w="7898130" h="5168900">
                  <a:moveTo>
                    <a:pt x="5739188" y="5118100"/>
                  </a:moveTo>
                  <a:lnTo>
                    <a:pt x="5734332" y="5130800"/>
                  </a:lnTo>
                  <a:lnTo>
                    <a:pt x="5750118" y="5130800"/>
                  </a:lnTo>
                  <a:lnTo>
                    <a:pt x="5739188" y="5118100"/>
                  </a:lnTo>
                  <a:close/>
                </a:path>
                <a:path w="7898130" h="5168900">
                  <a:moveTo>
                    <a:pt x="5771605" y="5118100"/>
                  </a:moveTo>
                  <a:lnTo>
                    <a:pt x="5761245" y="5118100"/>
                  </a:lnTo>
                  <a:lnTo>
                    <a:pt x="5766813" y="5130800"/>
                  </a:lnTo>
                  <a:lnTo>
                    <a:pt x="5771605" y="5118100"/>
                  </a:lnTo>
                  <a:close/>
                </a:path>
                <a:path w="7898130" h="5168900">
                  <a:moveTo>
                    <a:pt x="5818561" y="5118100"/>
                  </a:moveTo>
                  <a:lnTo>
                    <a:pt x="5808506" y="5130800"/>
                  </a:lnTo>
                  <a:lnTo>
                    <a:pt x="5812663" y="5130800"/>
                  </a:lnTo>
                  <a:lnTo>
                    <a:pt x="5818561" y="5118100"/>
                  </a:lnTo>
                  <a:close/>
                </a:path>
                <a:path w="7898130" h="5168900">
                  <a:moveTo>
                    <a:pt x="5855981" y="5118100"/>
                  </a:moveTo>
                  <a:lnTo>
                    <a:pt x="5843543" y="5118100"/>
                  </a:lnTo>
                  <a:lnTo>
                    <a:pt x="5831173" y="5130800"/>
                  </a:lnTo>
                  <a:lnTo>
                    <a:pt x="5859879" y="5130800"/>
                  </a:lnTo>
                  <a:lnTo>
                    <a:pt x="5855981" y="5118100"/>
                  </a:lnTo>
                  <a:close/>
                </a:path>
                <a:path w="7898130" h="5168900">
                  <a:moveTo>
                    <a:pt x="5879760" y="5118100"/>
                  </a:moveTo>
                  <a:lnTo>
                    <a:pt x="5869240" y="5118100"/>
                  </a:lnTo>
                  <a:lnTo>
                    <a:pt x="5874559" y="5130800"/>
                  </a:lnTo>
                  <a:lnTo>
                    <a:pt x="5879760" y="5118100"/>
                  </a:lnTo>
                  <a:close/>
                </a:path>
                <a:path w="7898130" h="5168900">
                  <a:moveTo>
                    <a:pt x="5885085" y="5118100"/>
                  </a:moveTo>
                  <a:lnTo>
                    <a:pt x="5886608" y="5130800"/>
                  </a:lnTo>
                  <a:lnTo>
                    <a:pt x="5891155" y="5130800"/>
                  </a:lnTo>
                  <a:lnTo>
                    <a:pt x="5885085" y="5118100"/>
                  </a:lnTo>
                  <a:close/>
                </a:path>
                <a:path w="7898130" h="5168900">
                  <a:moveTo>
                    <a:pt x="5906851" y="5118100"/>
                  </a:moveTo>
                  <a:lnTo>
                    <a:pt x="5906664" y="5130800"/>
                  </a:lnTo>
                  <a:lnTo>
                    <a:pt x="5913133" y="5130800"/>
                  </a:lnTo>
                  <a:lnTo>
                    <a:pt x="5906851" y="5118100"/>
                  </a:lnTo>
                  <a:close/>
                </a:path>
                <a:path w="7898130" h="5168900">
                  <a:moveTo>
                    <a:pt x="5950394" y="5118100"/>
                  </a:moveTo>
                  <a:lnTo>
                    <a:pt x="5920083" y="5118100"/>
                  </a:lnTo>
                  <a:lnTo>
                    <a:pt x="5928117" y="5130800"/>
                  </a:lnTo>
                  <a:lnTo>
                    <a:pt x="5954452" y="5130800"/>
                  </a:lnTo>
                  <a:lnTo>
                    <a:pt x="5950394" y="5118100"/>
                  </a:lnTo>
                  <a:close/>
                </a:path>
                <a:path w="7898130" h="5168900">
                  <a:moveTo>
                    <a:pt x="5965642" y="5118100"/>
                  </a:moveTo>
                  <a:lnTo>
                    <a:pt x="5962368" y="5118100"/>
                  </a:lnTo>
                  <a:lnTo>
                    <a:pt x="5961111" y="5130800"/>
                  </a:lnTo>
                  <a:lnTo>
                    <a:pt x="5964610" y="5130800"/>
                  </a:lnTo>
                  <a:lnTo>
                    <a:pt x="5965642" y="5118100"/>
                  </a:lnTo>
                  <a:close/>
                </a:path>
                <a:path w="7898130" h="5168900">
                  <a:moveTo>
                    <a:pt x="5976756" y="5118100"/>
                  </a:moveTo>
                  <a:lnTo>
                    <a:pt x="5977039" y="5130800"/>
                  </a:lnTo>
                  <a:lnTo>
                    <a:pt x="5977480" y="5130800"/>
                  </a:lnTo>
                  <a:lnTo>
                    <a:pt x="5976756" y="5118100"/>
                  </a:lnTo>
                  <a:close/>
                </a:path>
                <a:path w="7898130" h="5168900">
                  <a:moveTo>
                    <a:pt x="5987048" y="5118100"/>
                  </a:moveTo>
                  <a:lnTo>
                    <a:pt x="5982766" y="5118100"/>
                  </a:lnTo>
                  <a:lnTo>
                    <a:pt x="5983262" y="5130800"/>
                  </a:lnTo>
                  <a:lnTo>
                    <a:pt x="5985652" y="5130800"/>
                  </a:lnTo>
                  <a:lnTo>
                    <a:pt x="5987048" y="5118100"/>
                  </a:lnTo>
                  <a:close/>
                </a:path>
                <a:path w="7898130" h="5168900">
                  <a:moveTo>
                    <a:pt x="6047067" y="5118100"/>
                  </a:moveTo>
                  <a:lnTo>
                    <a:pt x="6042606" y="5118100"/>
                  </a:lnTo>
                  <a:lnTo>
                    <a:pt x="6046208" y="5130800"/>
                  </a:lnTo>
                  <a:lnTo>
                    <a:pt x="6047411" y="5124428"/>
                  </a:lnTo>
                  <a:lnTo>
                    <a:pt x="6047067" y="5118100"/>
                  </a:lnTo>
                  <a:close/>
                </a:path>
                <a:path w="7898130" h="5168900">
                  <a:moveTo>
                    <a:pt x="6076007" y="5118100"/>
                  </a:moveTo>
                  <a:lnTo>
                    <a:pt x="6070057" y="5130800"/>
                  </a:lnTo>
                  <a:lnTo>
                    <a:pt x="6073883" y="5130800"/>
                  </a:lnTo>
                  <a:lnTo>
                    <a:pt x="6076007" y="5118100"/>
                  </a:lnTo>
                  <a:close/>
                </a:path>
                <a:path w="7898130" h="5168900">
                  <a:moveTo>
                    <a:pt x="6110801" y="5118100"/>
                  </a:moveTo>
                  <a:lnTo>
                    <a:pt x="6106276" y="5130800"/>
                  </a:lnTo>
                  <a:lnTo>
                    <a:pt x="6126289" y="5130800"/>
                  </a:lnTo>
                  <a:lnTo>
                    <a:pt x="6110801" y="5118100"/>
                  </a:lnTo>
                  <a:close/>
                </a:path>
                <a:path w="7898130" h="5168900">
                  <a:moveTo>
                    <a:pt x="6149839" y="5118100"/>
                  </a:moveTo>
                  <a:lnTo>
                    <a:pt x="6140263" y="5118100"/>
                  </a:lnTo>
                  <a:lnTo>
                    <a:pt x="6133860" y="5130800"/>
                  </a:lnTo>
                  <a:lnTo>
                    <a:pt x="6145535" y="5130800"/>
                  </a:lnTo>
                  <a:lnTo>
                    <a:pt x="6149839" y="5118100"/>
                  </a:lnTo>
                  <a:close/>
                </a:path>
                <a:path w="7898130" h="5168900">
                  <a:moveTo>
                    <a:pt x="6159791" y="5118100"/>
                  </a:moveTo>
                  <a:lnTo>
                    <a:pt x="6157216" y="5118100"/>
                  </a:lnTo>
                  <a:lnTo>
                    <a:pt x="6156773" y="5130800"/>
                  </a:lnTo>
                  <a:lnTo>
                    <a:pt x="6160602" y="5130800"/>
                  </a:lnTo>
                  <a:lnTo>
                    <a:pt x="6159791" y="5118100"/>
                  </a:lnTo>
                  <a:close/>
                </a:path>
                <a:path w="7898130" h="5168900">
                  <a:moveTo>
                    <a:pt x="6178874" y="5118100"/>
                  </a:moveTo>
                  <a:lnTo>
                    <a:pt x="6169885" y="5118100"/>
                  </a:lnTo>
                  <a:lnTo>
                    <a:pt x="6174151" y="5130800"/>
                  </a:lnTo>
                  <a:lnTo>
                    <a:pt x="6180778" y="5130800"/>
                  </a:lnTo>
                  <a:lnTo>
                    <a:pt x="6178874" y="5118100"/>
                  </a:lnTo>
                  <a:close/>
                </a:path>
                <a:path w="7898130" h="5168900">
                  <a:moveTo>
                    <a:pt x="6204332" y="5118100"/>
                  </a:moveTo>
                  <a:lnTo>
                    <a:pt x="6199924" y="5118100"/>
                  </a:lnTo>
                  <a:lnTo>
                    <a:pt x="6200036" y="5130800"/>
                  </a:lnTo>
                  <a:lnTo>
                    <a:pt x="6206591" y="5130800"/>
                  </a:lnTo>
                  <a:lnTo>
                    <a:pt x="6204332" y="5118100"/>
                  </a:lnTo>
                  <a:close/>
                </a:path>
                <a:path w="7898130" h="5168900">
                  <a:moveTo>
                    <a:pt x="6215341" y="5118100"/>
                  </a:moveTo>
                  <a:lnTo>
                    <a:pt x="6214620" y="5130800"/>
                  </a:lnTo>
                  <a:lnTo>
                    <a:pt x="6222988" y="5130800"/>
                  </a:lnTo>
                  <a:lnTo>
                    <a:pt x="6215341" y="5118100"/>
                  </a:lnTo>
                  <a:close/>
                </a:path>
                <a:path w="7898130" h="5168900">
                  <a:moveTo>
                    <a:pt x="6270159" y="5118100"/>
                  </a:moveTo>
                  <a:lnTo>
                    <a:pt x="6261416" y="5118100"/>
                  </a:lnTo>
                  <a:lnTo>
                    <a:pt x="6263270" y="5130800"/>
                  </a:lnTo>
                  <a:lnTo>
                    <a:pt x="6270159" y="5118100"/>
                  </a:lnTo>
                  <a:close/>
                </a:path>
                <a:path w="7898130" h="5168900">
                  <a:moveTo>
                    <a:pt x="6276383" y="5118100"/>
                  </a:moveTo>
                  <a:lnTo>
                    <a:pt x="6269006" y="5130800"/>
                  </a:lnTo>
                  <a:lnTo>
                    <a:pt x="6278191" y="5130800"/>
                  </a:lnTo>
                  <a:lnTo>
                    <a:pt x="6276383" y="5118100"/>
                  </a:lnTo>
                  <a:close/>
                </a:path>
                <a:path w="7898130" h="5168900">
                  <a:moveTo>
                    <a:pt x="6298200" y="5118100"/>
                  </a:moveTo>
                  <a:lnTo>
                    <a:pt x="6293269" y="5118100"/>
                  </a:lnTo>
                  <a:lnTo>
                    <a:pt x="6295729" y="5130800"/>
                  </a:lnTo>
                  <a:lnTo>
                    <a:pt x="6298200" y="5118100"/>
                  </a:lnTo>
                  <a:close/>
                </a:path>
                <a:path w="7898130" h="5168900">
                  <a:moveTo>
                    <a:pt x="6331478" y="5118100"/>
                  </a:moveTo>
                  <a:lnTo>
                    <a:pt x="6326451" y="5118100"/>
                  </a:lnTo>
                  <a:lnTo>
                    <a:pt x="6325667" y="5130800"/>
                  </a:lnTo>
                  <a:lnTo>
                    <a:pt x="6329409" y="5130800"/>
                  </a:lnTo>
                  <a:lnTo>
                    <a:pt x="6331478" y="5118100"/>
                  </a:lnTo>
                  <a:close/>
                </a:path>
                <a:path w="7898130" h="5168900">
                  <a:moveTo>
                    <a:pt x="6344717" y="5118100"/>
                  </a:moveTo>
                  <a:lnTo>
                    <a:pt x="6337663" y="5130800"/>
                  </a:lnTo>
                  <a:lnTo>
                    <a:pt x="6351654" y="5130800"/>
                  </a:lnTo>
                  <a:lnTo>
                    <a:pt x="6344717" y="5118100"/>
                  </a:lnTo>
                  <a:close/>
                </a:path>
                <a:path w="7898130" h="5168900">
                  <a:moveTo>
                    <a:pt x="6399883" y="5118100"/>
                  </a:moveTo>
                  <a:lnTo>
                    <a:pt x="6401066" y="5130800"/>
                  </a:lnTo>
                  <a:lnTo>
                    <a:pt x="6403112" y="5130800"/>
                  </a:lnTo>
                  <a:lnTo>
                    <a:pt x="6399883" y="5118100"/>
                  </a:lnTo>
                  <a:close/>
                </a:path>
                <a:path w="7898130" h="5168900">
                  <a:moveTo>
                    <a:pt x="6451840" y="5118100"/>
                  </a:moveTo>
                  <a:lnTo>
                    <a:pt x="6448290" y="5118100"/>
                  </a:lnTo>
                  <a:lnTo>
                    <a:pt x="6455965" y="5130800"/>
                  </a:lnTo>
                  <a:lnTo>
                    <a:pt x="6451840" y="5118100"/>
                  </a:lnTo>
                  <a:close/>
                </a:path>
                <a:path w="7898130" h="5168900">
                  <a:moveTo>
                    <a:pt x="6498197" y="5118100"/>
                  </a:moveTo>
                  <a:lnTo>
                    <a:pt x="6493556" y="5130800"/>
                  </a:lnTo>
                  <a:lnTo>
                    <a:pt x="6509377" y="5130800"/>
                  </a:lnTo>
                  <a:lnTo>
                    <a:pt x="6498197" y="5118100"/>
                  </a:lnTo>
                  <a:close/>
                </a:path>
                <a:path w="7898130" h="5168900">
                  <a:moveTo>
                    <a:pt x="6550852" y="5118100"/>
                  </a:moveTo>
                  <a:lnTo>
                    <a:pt x="6547219" y="5118100"/>
                  </a:lnTo>
                  <a:lnTo>
                    <a:pt x="6554905" y="5130800"/>
                  </a:lnTo>
                  <a:lnTo>
                    <a:pt x="6550852" y="5118100"/>
                  </a:lnTo>
                  <a:close/>
                </a:path>
                <a:path w="7898130" h="5168900">
                  <a:moveTo>
                    <a:pt x="6597134" y="5118100"/>
                  </a:moveTo>
                  <a:lnTo>
                    <a:pt x="6592860" y="5130800"/>
                  </a:lnTo>
                  <a:lnTo>
                    <a:pt x="6604276" y="5130800"/>
                  </a:lnTo>
                  <a:lnTo>
                    <a:pt x="6597134" y="5118100"/>
                  </a:lnTo>
                  <a:close/>
                </a:path>
                <a:path w="7898130" h="5168900">
                  <a:moveTo>
                    <a:pt x="6612296" y="5118100"/>
                  </a:moveTo>
                  <a:lnTo>
                    <a:pt x="6608974" y="5118100"/>
                  </a:lnTo>
                  <a:lnTo>
                    <a:pt x="6606916" y="5130800"/>
                  </a:lnTo>
                  <a:lnTo>
                    <a:pt x="6607548" y="5130800"/>
                  </a:lnTo>
                  <a:lnTo>
                    <a:pt x="6612296" y="5118100"/>
                  </a:lnTo>
                  <a:close/>
                </a:path>
                <a:path w="7898130" h="5168900">
                  <a:moveTo>
                    <a:pt x="6624306" y="5118100"/>
                  </a:moveTo>
                  <a:lnTo>
                    <a:pt x="6618359" y="5130800"/>
                  </a:lnTo>
                  <a:lnTo>
                    <a:pt x="6623755" y="5130800"/>
                  </a:lnTo>
                  <a:lnTo>
                    <a:pt x="6624306" y="5118100"/>
                  </a:lnTo>
                  <a:close/>
                </a:path>
                <a:path w="7898130" h="5168900">
                  <a:moveTo>
                    <a:pt x="6655905" y="5118100"/>
                  </a:moveTo>
                  <a:lnTo>
                    <a:pt x="6651143" y="5118100"/>
                  </a:lnTo>
                  <a:lnTo>
                    <a:pt x="6650715" y="5130800"/>
                  </a:lnTo>
                  <a:lnTo>
                    <a:pt x="6665163" y="5130800"/>
                  </a:lnTo>
                  <a:lnTo>
                    <a:pt x="6655905" y="5118100"/>
                  </a:lnTo>
                  <a:close/>
                </a:path>
                <a:path w="7898130" h="5168900">
                  <a:moveTo>
                    <a:pt x="6676391" y="5118100"/>
                  </a:moveTo>
                  <a:lnTo>
                    <a:pt x="6671269" y="5130800"/>
                  </a:lnTo>
                  <a:lnTo>
                    <a:pt x="6674021" y="5130800"/>
                  </a:lnTo>
                  <a:lnTo>
                    <a:pt x="6676391" y="5118100"/>
                  </a:lnTo>
                  <a:close/>
                </a:path>
                <a:path w="7898130" h="5168900">
                  <a:moveTo>
                    <a:pt x="6709622" y="5118100"/>
                  </a:moveTo>
                  <a:lnTo>
                    <a:pt x="6699538" y="5130800"/>
                  </a:lnTo>
                  <a:lnTo>
                    <a:pt x="6711494" y="5130800"/>
                  </a:lnTo>
                  <a:lnTo>
                    <a:pt x="6709622" y="5118100"/>
                  </a:lnTo>
                  <a:close/>
                </a:path>
                <a:path w="7898130" h="5168900">
                  <a:moveTo>
                    <a:pt x="6759809" y="5118100"/>
                  </a:moveTo>
                  <a:lnTo>
                    <a:pt x="6753262" y="5130800"/>
                  </a:lnTo>
                  <a:lnTo>
                    <a:pt x="6762781" y="5130800"/>
                  </a:lnTo>
                  <a:lnTo>
                    <a:pt x="6759809" y="5118100"/>
                  </a:lnTo>
                  <a:close/>
                </a:path>
                <a:path w="7898130" h="5168900">
                  <a:moveTo>
                    <a:pt x="6784467" y="5124837"/>
                  </a:moveTo>
                  <a:lnTo>
                    <a:pt x="6778217" y="5130800"/>
                  </a:lnTo>
                  <a:lnTo>
                    <a:pt x="6784383" y="5130800"/>
                  </a:lnTo>
                  <a:lnTo>
                    <a:pt x="6784467" y="5124837"/>
                  </a:lnTo>
                  <a:close/>
                </a:path>
                <a:path w="7898130" h="5168900">
                  <a:moveTo>
                    <a:pt x="6798404" y="5118100"/>
                  </a:moveTo>
                  <a:lnTo>
                    <a:pt x="6791530" y="5118100"/>
                  </a:lnTo>
                  <a:lnTo>
                    <a:pt x="6788707" y="5120798"/>
                  </a:lnTo>
                  <a:lnTo>
                    <a:pt x="6786644" y="5130800"/>
                  </a:lnTo>
                  <a:lnTo>
                    <a:pt x="6800957" y="5130800"/>
                  </a:lnTo>
                  <a:lnTo>
                    <a:pt x="6798404" y="5118100"/>
                  </a:lnTo>
                  <a:close/>
                </a:path>
                <a:path w="7898130" h="5168900">
                  <a:moveTo>
                    <a:pt x="6803396" y="5118100"/>
                  </a:moveTo>
                  <a:lnTo>
                    <a:pt x="6801306" y="5130800"/>
                  </a:lnTo>
                  <a:lnTo>
                    <a:pt x="6810098" y="5130800"/>
                  </a:lnTo>
                  <a:lnTo>
                    <a:pt x="6803396" y="5118100"/>
                  </a:lnTo>
                  <a:close/>
                </a:path>
                <a:path w="7898130" h="5168900">
                  <a:moveTo>
                    <a:pt x="6809745" y="5118100"/>
                  </a:moveTo>
                  <a:lnTo>
                    <a:pt x="6812656" y="5130800"/>
                  </a:lnTo>
                  <a:lnTo>
                    <a:pt x="6817001" y="5130800"/>
                  </a:lnTo>
                  <a:lnTo>
                    <a:pt x="6809745" y="5118100"/>
                  </a:lnTo>
                  <a:close/>
                </a:path>
                <a:path w="7898130" h="5168900">
                  <a:moveTo>
                    <a:pt x="6827465" y="5118100"/>
                  </a:moveTo>
                  <a:lnTo>
                    <a:pt x="6821514" y="5130800"/>
                  </a:lnTo>
                  <a:lnTo>
                    <a:pt x="6825336" y="5130800"/>
                  </a:lnTo>
                  <a:lnTo>
                    <a:pt x="6827465" y="5118100"/>
                  </a:lnTo>
                  <a:close/>
                </a:path>
                <a:path w="7898130" h="5168900">
                  <a:moveTo>
                    <a:pt x="6862254" y="5118100"/>
                  </a:moveTo>
                  <a:lnTo>
                    <a:pt x="6857730" y="5130800"/>
                  </a:lnTo>
                  <a:lnTo>
                    <a:pt x="6877743" y="5130800"/>
                  </a:lnTo>
                  <a:lnTo>
                    <a:pt x="6862254" y="5118100"/>
                  </a:lnTo>
                  <a:close/>
                </a:path>
                <a:path w="7898130" h="5168900">
                  <a:moveTo>
                    <a:pt x="6901301" y="5118100"/>
                  </a:moveTo>
                  <a:lnTo>
                    <a:pt x="6891719" y="5118100"/>
                  </a:lnTo>
                  <a:lnTo>
                    <a:pt x="6885313" y="5130800"/>
                  </a:lnTo>
                  <a:lnTo>
                    <a:pt x="6896999" y="5130800"/>
                  </a:lnTo>
                  <a:lnTo>
                    <a:pt x="6901301" y="5118100"/>
                  </a:lnTo>
                  <a:close/>
                </a:path>
                <a:path w="7898130" h="5168900">
                  <a:moveTo>
                    <a:pt x="6911248" y="5118100"/>
                  </a:moveTo>
                  <a:lnTo>
                    <a:pt x="6908674" y="5118100"/>
                  </a:lnTo>
                  <a:lnTo>
                    <a:pt x="6908228" y="5130800"/>
                  </a:lnTo>
                  <a:lnTo>
                    <a:pt x="6912056" y="5130800"/>
                  </a:lnTo>
                  <a:lnTo>
                    <a:pt x="6911248" y="5118100"/>
                  </a:lnTo>
                  <a:close/>
                </a:path>
                <a:path w="7898130" h="5168900">
                  <a:moveTo>
                    <a:pt x="6930328" y="5118100"/>
                  </a:moveTo>
                  <a:lnTo>
                    <a:pt x="6921343" y="5118100"/>
                  </a:lnTo>
                  <a:lnTo>
                    <a:pt x="6925608" y="5130800"/>
                  </a:lnTo>
                  <a:lnTo>
                    <a:pt x="6932233" y="5130800"/>
                  </a:lnTo>
                  <a:lnTo>
                    <a:pt x="6930328" y="5118100"/>
                  </a:lnTo>
                  <a:close/>
                </a:path>
                <a:path w="7898130" h="5168900">
                  <a:moveTo>
                    <a:pt x="6955796" y="5118100"/>
                  </a:moveTo>
                  <a:lnTo>
                    <a:pt x="6951388" y="5118100"/>
                  </a:lnTo>
                  <a:lnTo>
                    <a:pt x="6951500" y="5130800"/>
                  </a:lnTo>
                  <a:lnTo>
                    <a:pt x="6958055" y="5130800"/>
                  </a:lnTo>
                  <a:lnTo>
                    <a:pt x="6955796" y="5118100"/>
                  </a:lnTo>
                  <a:close/>
                </a:path>
                <a:path w="7898130" h="5168900">
                  <a:moveTo>
                    <a:pt x="6966794" y="5118100"/>
                  </a:moveTo>
                  <a:lnTo>
                    <a:pt x="6966074" y="5130800"/>
                  </a:lnTo>
                  <a:lnTo>
                    <a:pt x="6974442" y="5130800"/>
                  </a:lnTo>
                  <a:lnTo>
                    <a:pt x="6966794" y="5118100"/>
                  </a:lnTo>
                  <a:close/>
                </a:path>
                <a:path w="7898130" h="5168900">
                  <a:moveTo>
                    <a:pt x="7021623" y="5118100"/>
                  </a:moveTo>
                  <a:lnTo>
                    <a:pt x="7012870" y="5118100"/>
                  </a:lnTo>
                  <a:lnTo>
                    <a:pt x="7014734" y="5130800"/>
                  </a:lnTo>
                  <a:lnTo>
                    <a:pt x="7021623" y="5118100"/>
                  </a:lnTo>
                  <a:close/>
                </a:path>
                <a:path w="7898130" h="5168900">
                  <a:moveTo>
                    <a:pt x="7027838" y="5118100"/>
                  </a:moveTo>
                  <a:lnTo>
                    <a:pt x="7020464" y="5130800"/>
                  </a:lnTo>
                  <a:lnTo>
                    <a:pt x="7029644" y="5130800"/>
                  </a:lnTo>
                  <a:lnTo>
                    <a:pt x="7027838" y="5118100"/>
                  </a:lnTo>
                  <a:close/>
                </a:path>
                <a:path w="7898130" h="5168900">
                  <a:moveTo>
                    <a:pt x="7049654" y="5118100"/>
                  </a:moveTo>
                  <a:lnTo>
                    <a:pt x="7044733" y="5118100"/>
                  </a:lnTo>
                  <a:lnTo>
                    <a:pt x="7047193" y="5130800"/>
                  </a:lnTo>
                  <a:lnTo>
                    <a:pt x="7049654" y="5118100"/>
                  </a:lnTo>
                  <a:close/>
                </a:path>
                <a:path w="7898130" h="5168900">
                  <a:moveTo>
                    <a:pt x="7082937" y="5118100"/>
                  </a:moveTo>
                  <a:lnTo>
                    <a:pt x="7077904" y="5118100"/>
                  </a:lnTo>
                  <a:lnTo>
                    <a:pt x="7077125" y="5130800"/>
                  </a:lnTo>
                  <a:lnTo>
                    <a:pt x="7080868" y="5130800"/>
                  </a:lnTo>
                  <a:lnTo>
                    <a:pt x="7082937" y="5118100"/>
                  </a:lnTo>
                  <a:close/>
                </a:path>
                <a:path w="7898130" h="5168900">
                  <a:moveTo>
                    <a:pt x="7096127" y="5118100"/>
                  </a:moveTo>
                  <a:lnTo>
                    <a:pt x="7089064" y="5130800"/>
                  </a:lnTo>
                  <a:lnTo>
                    <a:pt x="7103160" y="5130800"/>
                  </a:lnTo>
                  <a:lnTo>
                    <a:pt x="7096127" y="5118100"/>
                  </a:lnTo>
                  <a:close/>
                </a:path>
                <a:path w="7898130" h="5168900">
                  <a:moveTo>
                    <a:pt x="7152984" y="5121477"/>
                  </a:moveTo>
                  <a:lnTo>
                    <a:pt x="7152038" y="5130800"/>
                  </a:lnTo>
                  <a:lnTo>
                    <a:pt x="7155565" y="5130800"/>
                  </a:lnTo>
                  <a:lnTo>
                    <a:pt x="7152984" y="5121477"/>
                  </a:lnTo>
                  <a:close/>
                </a:path>
                <a:path w="7898130" h="5168900">
                  <a:moveTo>
                    <a:pt x="7163957" y="5118100"/>
                  </a:moveTo>
                  <a:lnTo>
                    <a:pt x="7156015" y="5118100"/>
                  </a:lnTo>
                  <a:lnTo>
                    <a:pt x="7161232" y="5130800"/>
                  </a:lnTo>
                  <a:lnTo>
                    <a:pt x="7163957" y="5118100"/>
                  </a:lnTo>
                  <a:close/>
                </a:path>
                <a:path w="7898130" h="5168900">
                  <a:moveTo>
                    <a:pt x="7216007" y="5118100"/>
                  </a:moveTo>
                  <a:lnTo>
                    <a:pt x="7199231" y="5118100"/>
                  </a:lnTo>
                  <a:lnTo>
                    <a:pt x="7193105" y="5130800"/>
                  </a:lnTo>
                  <a:lnTo>
                    <a:pt x="7220450" y="5130800"/>
                  </a:lnTo>
                  <a:lnTo>
                    <a:pt x="7216007" y="5118100"/>
                  </a:lnTo>
                  <a:close/>
                </a:path>
                <a:path w="7898130" h="5168900">
                  <a:moveTo>
                    <a:pt x="7348758" y="5118100"/>
                  </a:moveTo>
                  <a:lnTo>
                    <a:pt x="7224800" y="5118100"/>
                  </a:lnTo>
                  <a:lnTo>
                    <a:pt x="7227068" y="5130800"/>
                  </a:lnTo>
                  <a:lnTo>
                    <a:pt x="7340582" y="5130800"/>
                  </a:lnTo>
                  <a:lnTo>
                    <a:pt x="7348758" y="5118100"/>
                  </a:lnTo>
                  <a:close/>
                </a:path>
                <a:path w="7898130" h="5168900">
                  <a:moveTo>
                    <a:pt x="3031973" y="5118100"/>
                  </a:moveTo>
                  <a:lnTo>
                    <a:pt x="3027273" y="5118100"/>
                  </a:lnTo>
                  <a:lnTo>
                    <a:pt x="3027179" y="5124843"/>
                  </a:lnTo>
                  <a:lnTo>
                    <a:pt x="3031419" y="5120791"/>
                  </a:lnTo>
                  <a:lnTo>
                    <a:pt x="3031973" y="5118100"/>
                  </a:lnTo>
                  <a:close/>
                </a:path>
                <a:path w="7898130" h="5168900">
                  <a:moveTo>
                    <a:pt x="5662073" y="5118100"/>
                  </a:moveTo>
                  <a:lnTo>
                    <a:pt x="5657373" y="5118100"/>
                  </a:lnTo>
                  <a:lnTo>
                    <a:pt x="5657279" y="5124842"/>
                  </a:lnTo>
                  <a:lnTo>
                    <a:pt x="5661519" y="5120791"/>
                  </a:lnTo>
                  <a:lnTo>
                    <a:pt x="5662073" y="5118100"/>
                  </a:lnTo>
                  <a:close/>
                </a:path>
                <a:path w="7898130" h="5168900">
                  <a:moveTo>
                    <a:pt x="2280516" y="5118100"/>
                  </a:moveTo>
                  <a:lnTo>
                    <a:pt x="2275816" y="5118100"/>
                  </a:lnTo>
                  <a:lnTo>
                    <a:pt x="2275722" y="5124842"/>
                  </a:lnTo>
                  <a:lnTo>
                    <a:pt x="2279962" y="5120791"/>
                  </a:lnTo>
                  <a:lnTo>
                    <a:pt x="2280516" y="5118100"/>
                  </a:lnTo>
                  <a:close/>
                </a:path>
                <a:path w="7898130" h="5168900">
                  <a:moveTo>
                    <a:pt x="1153331" y="5118100"/>
                  </a:moveTo>
                  <a:lnTo>
                    <a:pt x="1148631" y="5118100"/>
                  </a:lnTo>
                  <a:lnTo>
                    <a:pt x="1148536" y="5124842"/>
                  </a:lnTo>
                  <a:lnTo>
                    <a:pt x="1152776" y="5120791"/>
                  </a:lnTo>
                  <a:lnTo>
                    <a:pt x="1153331" y="5118100"/>
                  </a:lnTo>
                  <a:close/>
                </a:path>
                <a:path w="7898130" h="5168900">
                  <a:moveTo>
                    <a:pt x="4534888" y="5118100"/>
                  </a:moveTo>
                  <a:lnTo>
                    <a:pt x="4530188" y="5118100"/>
                  </a:lnTo>
                  <a:lnTo>
                    <a:pt x="4530093" y="5124842"/>
                  </a:lnTo>
                  <a:lnTo>
                    <a:pt x="4534333" y="5120791"/>
                  </a:lnTo>
                  <a:lnTo>
                    <a:pt x="4534888" y="5118100"/>
                  </a:lnTo>
                  <a:close/>
                </a:path>
                <a:path w="7898130" h="5168900">
                  <a:moveTo>
                    <a:pt x="6789264" y="5118100"/>
                  </a:moveTo>
                  <a:lnTo>
                    <a:pt x="6784562" y="5118100"/>
                  </a:lnTo>
                  <a:lnTo>
                    <a:pt x="6784467" y="5124837"/>
                  </a:lnTo>
                  <a:lnTo>
                    <a:pt x="6788709" y="5120791"/>
                  </a:lnTo>
                  <a:lnTo>
                    <a:pt x="6789264" y="5118100"/>
                  </a:lnTo>
                  <a:close/>
                </a:path>
                <a:path w="7898130" h="5168900">
                  <a:moveTo>
                    <a:pt x="7153326" y="5118100"/>
                  </a:moveTo>
                  <a:lnTo>
                    <a:pt x="7152049" y="5118100"/>
                  </a:lnTo>
                  <a:lnTo>
                    <a:pt x="7152984" y="5121477"/>
                  </a:lnTo>
                  <a:lnTo>
                    <a:pt x="7153326" y="5118100"/>
                  </a:lnTo>
                  <a:close/>
                </a:path>
                <a:path w="7898130" h="5168900">
                  <a:moveTo>
                    <a:pt x="548209" y="5105400"/>
                  </a:moveTo>
                  <a:lnTo>
                    <a:pt x="511364" y="5105400"/>
                  </a:lnTo>
                  <a:lnTo>
                    <a:pt x="516534" y="5118100"/>
                  </a:lnTo>
                  <a:lnTo>
                    <a:pt x="548316" y="5118100"/>
                  </a:lnTo>
                  <a:lnTo>
                    <a:pt x="548209" y="5105400"/>
                  </a:lnTo>
                  <a:close/>
                </a:path>
                <a:path w="7898130" h="5168900">
                  <a:moveTo>
                    <a:pt x="612517" y="5105400"/>
                  </a:moveTo>
                  <a:lnTo>
                    <a:pt x="552665" y="5105400"/>
                  </a:lnTo>
                  <a:lnTo>
                    <a:pt x="558851" y="5118100"/>
                  </a:lnTo>
                  <a:lnTo>
                    <a:pt x="604205" y="5118100"/>
                  </a:lnTo>
                  <a:lnTo>
                    <a:pt x="612517" y="5105400"/>
                  </a:lnTo>
                  <a:close/>
                </a:path>
                <a:path w="7898130" h="5168900">
                  <a:moveTo>
                    <a:pt x="617572" y="5105400"/>
                  </a:moveTo>
                  <a:lnTo>
                    <a:pt x="612517" y="5105400"/>
                  </a:lnTo>
                  <a:lnTo>
                    <a:pt x="613524" y="5118100"/>
                  </a:lnTo>
                  <a:lnTo>
                    <a:pt x="626585" y="5118100"/>
                  </a:lnTo>
                  <a:lnTo>
                    <a:pt x="617572" y="5105400"/>
                  </a:lnTo>
                  <a:close/>
                </a:path>
                <a:path w="7898130" h="5168900">
                  <a:moveTo>
                    <a:pt x="638142" y="5105400"/>
                  </a:moveTo>
                  <a:lnTo>
                    <a:pt x="627146" y="5105400"/>
                  </a:lnTo>
                  <a:lnTo>
                    <a:pt x="626585" y="5118100"/>
                  </a:lnTo>
                  <a:lnTo>
                    <a:pt x="646643" y="5118100"/>
                  </a:lnTo>
                  <a:lnTo>
                    <a:pt x="646736" y="5116775"/>
                  </a:lnTo>
                  <a:lnTo>
                    <a:pt x="638142" y="5105400"/>
                  </a:lnTo>
                  <a:close/>
                </a:path>
                <a:path w="7898130" h="5168900">
                  <a:moveTo>
                    <a:pt x="653095" y="5105400"/>
                  </a:moveTo>
                  <a:lnTo>
                    <a:pt x="647533" y="5105400"/>
                  </a:lnTo>
                  <a:lnTo>
                    <a:pt x="646736" y="5116775"/>
                  </a:lnTo>
                  <a:lnTo>
                    <a:pt x="647737" y="5118100"/>
                  </a:lnTo>
                  <a:lnTo>
                    <a:pt x="653095" y="5105400"/>
                  </a:lnTo>
                  <a:close/>
                </a:path>
                <a:path w="7898130" h="5168900">
                  <a:moveTo>
                    <a:pt x="673298" y="5105400"/>
                  </a:moveTo>
                  <a:lnTo>
                    <a:pt x="660261" y="5105400"/>
                  </a:lnTo>
                  <a:lnTo>
                    <a:pt x="667285" y="5118100"/>
                  </a:lnTo>
                  <a:lnTo>
                    <a:pt x="682420" y="5118100"/>
                  </a:lnTo>
                  <a:lnTo>
                    <a:pt x="682531" y="5112501"/>
                  </a:lnTo>
                  <a:lnTo>
                    <a:pt x="673298" y="5105400"/>
                  </a:lnTo>
                  <a:close/>
                </a:path>
                <a:path w="7898130" h="5168900">
                  <a:moveTo>
                    <a:pt x="682531" y="5112501"/>
                  </a:moveTo>
                  <a:lnTo>
                    <a:pt x="682420" y="5118100"/>
                  </a:lnTo>
                  <a:lnTo>
                    <a:pt x="689810" y="5118100"/>
                  </a:lnTo>
                  <a:lnTo>
                    <a:pt x="682531" y="5112501"/>
                  </a:lnTo>
                  <a:close/>
                </a:path>
                <a:path w="7898130" h="5168900">
                  <a:moveTo>
                    <a:pt x="7236706" y="5105400"/>
                  </a:moveTo>
                  <a:lnTo>
                    <a:pt x="7231745" y="5105400"/>
                  </a:lnTo>
                  <a:lnTo>
                    <a:pt x="7231754" y="5118100"/>
                  </a:lnTo>
                  <a:lnTo>
                    <a:pt x="7234239" y="5118100"/>
                  </a:lnTo>
                  <a:lnTo>
                    <a:pt x="7236706" y="5105400"/>
                  </a:lnTo>
                  <a:close/>
                </a:path>
                <a:path w="7898130" h="5168900">
                  <a:moveTo>
                    <a:pt x="7250275" y="5105400"/>
                  </a:moveTo>
                  <a:lnTo>
                    <a:pt x="7248739" y="5105400"/>
                  </a:lnTo>
                  <a:lnTo>
                    <a:pt x="7244836" y="5118100"/>
                  </a:lnTo>
                  <a:lnTo>
                    <a:pt x="7248736" y="5118100"/>
                  </a:lnTo>
                  <a:lnTo>
                    <a:pt x="7250275" y="5105400"/>
                  </a:lnTo>
                  <a:close/>
                </a:path>
                <a:path w="7898130" h="5168900">
                  <a:moveTo>
                    <a:pt x="7260705" y="5105400"/>
                  </a:moveTo>
                  <a:lnTo>
                    <a:pt x="7253428" y="5105400"/>
                  </a:lnTo>
                  <a:lnTo>
                    <a:pt x="7249542" y="5118100"/>
                  </a:lnTo>
                  <a:lnTo>
                    <a:pt x="7256082" y="5118100"/>
                  </a:lnTo>
                  <a:lnTo>
                    <a:pt x="7260705" y="5105400"/>
                  </a:lnTo>
                  <a:close/>
                </a:path>
                <a:path w="7898130" h="5168900">
                  <a:moveTo>
                    <a:pt x="7287920" y="5105400"/>
                  </a:moveTo>
                  <a:lnTo>
                    <a:pt x="7282513" y="5105400"/>
                  </a:lnTo>
                  <a:lnTo>
                    <a:pt x="7283532" y="5118100"/>
                  </a:lnTo>
                  <a:lnTo>
                    <a:pt x="7287920" y="5105400"/>
                  </a:lnTo>
                  <a:close/>
                </a:path>
                <a:path w="7898130" h="5168900">
                  <a:moveTo>
                    <a:pt x="7303060" y="5105400"/>
                  </a:moveTo>
                  <a:lnTo>
                    <a:pt x="7301709" y="5105400"/>
                  </a:lnTo>
                  <a:lnTo>
                    <a:pt x="7293614" y="5118100"/>
                  </a:lnTo>
                  <a:lnTo>
                    <a:pt x="7302631" y="5118100"/>
                  </a:lnTo>
                  <a:lnTo>
                    <a:pt x="7303060" y="5105400"/>
                  </a:lnTo>
                  <a:close/>
                </a:path>
                <a:path w="7898130" h="5168900">
                  <a:moveTo>
                    <a:pt x="7381385" y="5105400"/>
                  </a:moveTo>
                  <a:lnTo>
                    <a:pt x="7303060" y="5105400"/>
                  </a:lnTo>
                  <a:lnTo>
                    <a:pt x="7302631" y="5118100"/>
                  </a:lnTo>
                  <a:lnTo>
                    <a:pt x="7376945" y="5118100"/>
                  </a:lnTo>
                  <a:lnTo>
                    <a:pt x="7381385" y="5105400"/>
                  </a:lnTo>
                  <a:close/>
                </a:path>
                <a:path w="7898130" h="5168900">
                  <a:moveTo>
                    <a:pt x="495260" y="5092700"/>
                  </a:moveTo>
                  <a:lnTo>
                    <a:pt x="475950" y="5092700"/>
                  </a:lnTo>
                  <a:lnTo>
                    <a:pt x="478557" y="5105400"/>
                  </a:lnTo>
                  <a:lnTo>
                    <a:pt x="487377" y="5105400"/>
                  </a:lnTo>
                  <a:lnTo>
                    <a:pt x="495260" y="5092700"/>
                  </a:lnTo>
                  <a:close/>
                </a:path>
                <a:path w="7898130" h="5168900">
                  <a:moveTo>
                    <a:pt x="581581" y="5092700"/>
                  </a:moveTo>
                  <a:lnTo>
                    <a:pt x="495260" y="5092700"/>
                  </a:lnTo>
                  <a:lnTo>
                    <a:pt x="496267" y="5105400"/>
                  </a:lnTo>
                  <a:lnTo>
                    <a:pt x="576408" y="5105400"/>
                  </a:lnTo>
                  <a:lnTo>
                    <a:pt x="581581" y="5092700"/>
                  </a:lnTo>
                  <a:close/>
                </a:path>
                <a:path w="7898130" h="5168900">
                  <a:moveTo>
                    <a:pt x="592768" y="5092700"/>
                  </a:moveTo>
                  <a:lnTo>
                    <a:pt x="581581" y="5092700"/>
                  </a:lnTo>
                  <a:lnTo>
                    <a:pt x="585630" y="5105400"/>
                  </a:lnTo>
                  <a:lnTo>
                    <a:pt x="590286" y="5105400"/>
                  </a:lnTo>
                  <a:lnTo>
                    <a:pt x="592768" y="5092700"/>
                  </a:lnTo>
                  <a:close/>
                </a:path>
                <a:path w="7898130" h="5168900">
                  <a:moveTo>
                    <a:pt x="598835" y="5092700"/>
                  </a:moveTo>
                  <a:lnTo>
                    <a:pt x="592768" y="5092700"/>
                  </a:lnTo>
                  <a:lnTo>
                    <a:pt x="595826" y="5105400"/>
                  </a:lnTo>
                  <a:lnTo>
                    <a:pt x="601415" y="5105400"/>
                  </a:lnTo>
                  <a:lnTo>
                    <a:pt x="598835" y="5092700"/>
                  </a:lnTo>
                  <a:close/>
                </a:path>
                <a:path w="7898130" h="5168900">
                  <a:moveTo>
                    <a:pt x="7304330" y="5092700"/>
                  </a:moveTo>
                  <a:lnTo>
                    <a:pt x="7302717" y="5105400"/>
                  </a:lnTo>
                  <a:lnTo>
                    <a:pt x="7309740" y="5105400"/>
                  </a:lnTo>
                  <a:lnTo>
                    <a:pt x="7304330" y="5092700"/>
                  </a:lnTo>
                  <a:close/>
                </a:path>
                <a:path w="7898130" h="5168900">
                  <a:moveTo>
                    <a:pt x="7328576" y="5092700"/>
                  </a:moveTo>
                  <a:lnTo>
                    <a:pt x="7314540" y="5092700"/>
                  </a:lnTo>
                  <a:lnTo>
                    <a:pt x="7309740" y="5105400"/>
                  </a:lnTo>
                  <a:lnTo>
                    <a:pt x="7322044" y="5105400"/>
                  </a:lnTo>
                  <a:lnTo>
                    <a:pt x="7328576" y="5092700"/>
                  </a:lnTo>
                  <a:close/>
                </a:path>
                <a:path w="7898130" h="5168900">
                  <a:moveTo>
                    <a:pt x="7348650" y="5092700"/>
                  </a:moveTo>
                  <a:lnTo>
                    <a:pt x="7338111" y="5092700"/>
                  </a:lnTo>
                  <a:lnTo>
                    <a:pt x="7322044" y="5105400"/>
                  </a:lnTo>
                  <a:lnTo>
                    <a:pt x="7342777" y="5105400"/>
                  </a:lnTo>
                  <a:lnTo>
                    <a:pt x="7348650" y="5092700"/>
                  </a:lnTo>
                  <a:close/>
                </a:path>
                <a:path w="7898130" h="5168900">
                  <a:moveTo>
                    <a:pt x="7351551" y="5092700"/>
                  </a:moveTo>
                  <a:lnTo>
                    <a:pt x="7348650" y="5092700"/>
                  </a:lnTo>
                  <a:lnTo>
                    <a:pt x="7345446" y="5105400"/>
                  </a:lnTo>
                  <a:lnTo>
                    <a:pt x="7351551" y="5092700"/>
                  </a:lnTo>
                  <a:close/>
                </a:path>
                <a:path w="7898130" h="5168900">
                  <a:moveTo>
                    <a:pt x="7370911" y="5092700"/>
                  </a:moveTo>
                  <a:lnTo>
                    <a:pt x="7351551" y="5092700"/>
                  </a:lnTo>
                  <a:lnTo>
                    <a:pt x="7351142" y="5105400"/>
                  </a:lnTo>
                  <a:lnTo>
                    <a:pt x="7376655" y="5105400"/>
                  </a:lnTo>
                  <a:lnTo>
                    <a:pt x="7370911" y="5092700"/>
                  </a:lnTo>
                  <a:close/>
                </a:path>
                <a:path w="7898130" h="5168900">
                  <a:moveTo>
                    <a:pt x="7424020" y="5092700"/>
                  </a:moveTo>
                  <a:lnTo>
                    <a:pt x="7389087" y="5092700"/>
                  </a:lnTo>
                  <a:lnTo>
                    <a:pt x="7390282" y="5105400"/>
                  </a:lnTo>
                  <a:lnTo>
                    <a:pt x="7417671" y="5105400"/>
                  </a:lnTo>
                  <a:lnTo>
                    <a:pt x="7424020" y="5092700"/>
                  </a:lnTo>
                  <a:close/>
                </a:path>
                <a:path w="7898130" h="5168900">
                  <a:moveTo>
                    <a:pt x="7435705" y="5092700"/>
                  </a:moveTo>
                  <a:lnTo>
                    <a:pt x="7427674" y="5092700"/>
                  </a:lnTo>
                  <a:lnTo>
                    <a:pt x="7434103" y="5105400"/>
                  </a:lnTo>
                  <a:lnTo>
                    <a:pt x="7435705" y="5092700"/>
                  </a:lnTo>
                  <a:close/>
                </a:path>
                <a:path w="7898130" h="5168900">
                  <a:moveTo>
                    <a:pt x="522438" y="5080000"/>
                  </a:moveTo>
                  <a:lnTo>
                    <a:pt x="460500" y="5080000"/>
                  </a:lnTo>
                  <a:lnTo>
                    <a:pt x="453777" y="5092700"/>
                  </a:lnTo>
                  <a:lnTo>
                    <a:pt x="532262" y="5092700"/>
                  </a:lnTo>
                  <a:lnTo>
                    <a:pt x="522438" y="5080000"/>
                  </a:lnTo>
                  <a:close/>
                </a:path>
                <a:path w="7898130" h="5168900">
                  <a:moveTo>
                    <a:pt x="553153" y="5080000"/>
                  </a:moveTo>
                  <a:lnTo>
                    <a:pt x="544875" y="5080000"/>
                  </a:lnTo>
                  <a:lnTo>
                    <a:pt x="542904" y="5092700"/>
                  </a:lnTo>
                  <a:lnTo>
                    <a:pt x="552790" y="5092700"/>
                  </a:lnTo>
                  <a:lnTo>
                    <a:pt x="553153" y="5080000"/>
                  </a:lnTo>
                  <a:close/>
                </a:path>
                <a:path w="7898130" h="5168900">
                  <a:moveTo>
                    <a:pt x="554034" y="5080000"/>
                  </a:moveTo>
                  <a:lnTo>
                    <a:pt x="557165" y="5092700"/>
                  </a:lnTo>
                  <a:lnTo>
                    <a:pt x="564143" y="5092700"/>
                  </a:lnTo>
                  <a:lnTo>
                    <a:pt x="554034" y="5080000"/>
                  </a:lnTo>
                  <a:close/>
                </a:path>
                <a:path w="7898130" h="5168900">
                  <a:moveTo>
                    <a:pt x="7349208" y="5080000"/>
                  </a:moveTo>
                  <a:lnTo>
                    <a:pt x="7341666" y="5080000"/>
                  </a:lnTo>
                  <a:lnTo>
                    <a:pt x="7339616" y="5092700"/>
                  </a:lnTo>
                  <a:lnTo>
                    <a:pt x="7351975" y="5092700"/>
                  </a:lnTo>
                  <a:lnTo>
                    <a:pt x="7349208" y="5080000"/>
                  </a:lnTo>
                  <a:close/>
                </a:path>
                <a:path w="7898130" h="5168900">
                  <a:moveTo>
                    <a:pt x="7444756" y="5080000"/>
                  </a:moveTo>
                  <a:lnTo>
                    <a:pt x="7353802" y="5080000"/>
                  </a:lnTo>
                  <a:lnTo>
                    <a:pt x="7352621" y="5092700"/>
                  </a:lnTo>
                  <a:lnTo>
                    <a:pt x="7445685" y="5092700"/>
                  </a:lnTo>
                  <a:lnTo>
                    <a:pt x="7444756" y="5080000"/>
                  </a:lnTo>
                  <a:close/>
                </a:path>
                <a:path w="7898130" h="5168900">
                  <a:moveTo>
                    <a:pt x="438343" y="5054600"/>
                  </a:moveTo>
                  <a:lnTo>
                    <a:pt x="431833" y="5054600"/>
                  </a:lnTo>
                  <a:lnTo>
                    <a:pt x="432400" y="5067300"/>
                  </a:lnTo>
                  <a:lnTo>
                    <a:pt x="431407" y="5080000"/>
                  </a:lnTo>
                  <a:lnTo>
                    <a:pt x="490789" y="5080000"/>
                  </a:lnTo>
                  <a:lnTo>
                    <a:pt x="496124" y="5067300"/>
                  </a:lnTo>
                  <a:lnTo>
                    <a:pt x="441343" y="5067300"/>
                  </a:lnTo>
                  <a:lnTo>
                    <a:pt x="438343" y="5054600"/>
                  </a:lnTo>
                  <a:close/>
                </a:path>
                <a:path w="7898130" h="5168900">
                  <a:moveTo>
                    <a:pt x="492534" y="5054600"/>
                  </a:moveTo>
                  <a:lnTo>
                    <a:pt x="489324" y="5061757"/>
                  </a:lnTo>
                  <a:lnTo>
                    <a:pt x="494545" y="5067300"/>
                  </a:lnTo>
                  <a:lnTo>
                    <a:pt x="496573" y="5067300"/>
                  </a:lnTo>
                  <a:lnTo>
                    <a:pt x="490789" y="5080000"/>
                  </a:lnTo>
                  <a:lnTo>
                    <a:pt x="511304" y="5080000"/>
                  </a:lnTo>
                  <a:lnTo>
                    <a:pt x="500932" y="5067300"/>
                  </a:lnTo>
                  <a:lnTo>
                    <a:pt x="492534" y="5054600"/>
                  </a:lnTo>
                  <a:close/>
                </a:path>
                <a:path w="7898130" h="5168900">
                  <a:moveTo>
                    <a:pt x="7401947" y="5067300"/>
                  </a:moveTo>
                  <a:lnTo>
                    <a:pt x="7390959" y="5067300"/>
                  </a:lnTo>
                  <a:lnTo>
                    <a:pt x="7392860" y="5080000"/>
                  </a:lnTo>
                  <a:lnTo>
                    <a:pt x="7397277" y="5080000"/>
                  </a:lnTo>
                  <a:lnTo>
                    <a:pt x="7401947" y="5067300"/>
                  </a:lnTo>
                  <a:close/>
                </a:path>
                <a:path w="7898130" h="5168900">
                  <a:moveTo>
                    <a:pt x="7472824" y="5067300"/>
                  </a:moveTo>
                  <a:lnTo>
                    <a:pt x="7401947" y="5067300"/>
                  </a:lnTo>
                  <a:lnTo>
                    <a:pt x="7401821" y="5080000"/>
                  </a:lnTo>
                  <a:lnTo>
                    <a:pt x="7467687" y="5080000"/>
                  </a:lnTo>
                  <a:lnTo>
                    <a:pt x="7472824" y="5067300"/>
                  </a:lnTo>
                  <a:close/>
                </a:path>
                <a:path w="7898130" h="5168900">
                  <a:moveTo>
                    <a:pt x="7478197" y="5067300"/>
                  </a:moveTo>
                  <a:lnTo>
                    <a:pt x="7472824" y="5067300"/>
                  </a:lnTo>
                  <a:lnTo>
                    <a:pt x="7473396" y="5080000"/>
                  </a:lnTo>
                  <a:lnTo>
                    <a:pt x="7478197" y="5067300"/>
                  </a:lnTo>
                  <a:close/>
                </a:path>
                <a:path w="7898130" h="5168900">
                  <a:moveTo>
                    <a:pt x="431833" y="5054600"/>
                  </a:moveTo>
                  <a:lnTo>
                    <a:pt x="408844" y="5054600"/>
                  </a:lnTo>
                  <a:lnTo>
                    <a:pt x="411364" y="5067300"/>
                  </a:lnTo>
                  <a:lnTo>
                    <a:pt x="432400" y="5067300"/>
                  </a:lnTo>
                  <a:lnTo>
                    <a:pt x="431833" y="5054600"/>
                  </a:lnTo>
                  <a:close/>
                </a:path>
                <a:path w="7898130" h="5168900">
                  <a:moveTo>
                    <a:pt x="461234" y="5054600"/>
                  </a:moveTo>
                  <a:lnTo>
                    <a:pt x="438343" y="5054600"/>
                  </a:lnTo>
                  <a:lnTo>
                    <a:pt x="441343" y="5067300"/>
                  </a:lnTo>
                  <a:lnTo>
                    <a:pt x="471566" y="5067300"/>
                  </a:lnTo>
                  <a:lnTo>
                    <a:pt x="461234" y="5054600"/>
                  </a:lnTo>
                  <a:close/>
                </a:path>
                <a:path w="7898130" h="5168900">
                  <a:moveTo>
                    <a:pt x="487048" y="5066832"/>
                  </a:moveTo>
                  <a:lnTo>
                    <a:pt x="486838" y="5067300"/>
                  </a:lnTo>
                  <a:lnTo>
                    <a:pt x="487489" y="5067300"/>
                  </a:lnTo>
                  <a:lnTo>
                    <a:pt x="487048" y="5066832"/>
                  </a:lnTo>
                  <a:close/>
                </a:path>
                <a:path w="7898130" h="5168900">
                  <a:moveTo>
                    <a:pt x="7413296" y="5054600"/>
                  </a:moveTo>
                  <a:lnTo>
                    <a:pt x="7410026" y="5067300"/>
                  </a:lnTo>
                  <a:lnTo>
                    <a:pt x="7415590" y="5067300"/>
                  </a:lnTo>
                  <a:lnTo>
                    <a:pt x="7413296" y="5054600"/>
                  </a:lnTo>
                  <a:close/>
                </a:path>
                <a:path w="7898130" h="5168900">
                  <a:moveTo>
                    <a:pt x="7417872" y="5065900"/>
                  </a:moveTo>
                  <a:lnTo>
                    <a:pt x="7415590" y="5067300"/>
                  </a:lnTo>
                  <a:lnTo>
                    <a:pt x="7417950" y="5067300"/>
                  </a:lnTo>
                  <a:lnTo>
                    <a:pt x="7417872" y="5065900"/>
                  </a:lnTo>
                  <a:close/>
                </a:path>
                <a:path w="7898130" h="5168900">
                  <a:moveTo>
                    <a:pt x="7497742" y="5054600"/>
                  </a:moveTo>
                  <a:lnTo>
                    <a:pt x="7436304" y="5054600"/>
                  </a:lnTo>
                  <a:lnTo>
                    <a:pt x="7421233" y="5063840"/>
                  </a:lnTo>
                  <a:lnTo>
                    <a:pt x="7420924" y="5067300"/>
                  </a:lnTo>
                  <a:lnTo>
                    <a:pt x="7486217" y="5067300"/>
                  </a:lnTo>
                  <a:lnTo>
                    <a:pt x="7497742" y="5054600"/>
                  </a:lnTo>
                  <a:close/>
                </a:path>
                <a:path w="7898130" h="5168900">
                  <a:moveTo>
                    <a:pt x="482581" y="5054600"/>
                  </a:moveTo>
                  <a:lnTo>
                    <a:pt x="475525" y="5054600"/>
                  </a:lnTo>
                  <a:lnTo>
                    <a:pt x="487048" y="5066832"/>
                  </a:lnTo>
                  <a:lnTo>
                    <a:pt x="489324" y="5061757"/>
                  </a:lnTo>
                  <a:lnTo>
                    <a:pt x="482581" y="5054600"/>
                  </a:lnTo>
                  <a:close/>
                </a:path>
                <a:path w="7898130" h="5168900">
                  <a:moveTo>
                    <a:pt x="7422058" y="5054600"/>
                  </a:moveTo>
                  <a:lnTo>
                    <a:pt x="7417245" y="5054600"/>
                  </a:lnTo>
                  <a:lnTo>
                    <a:pt x="7417872" y="5065900"/>
                  </a:lnTo>
                  <a:lnTo>
                    <a:pt x="7421233" y="5063840"/>
                  </a:lnTo>
                  <a:lnTo>
                    <a:pt x="7422058" y="5054600"/>
                  </a:lnTo>
                  <a:close/>
                </a:path>
                <a:path w="7898130" h="5168900">
                  <a:moveTo>
                    <a:pt x="381727" y="5041900"/>
                  </a:moveTo>
                  <a:lnTo>
                    <a:pt x="373898" y="5041900"/>
                  </a:lnTo>
                  <a:lnTo>
                    <a:pt x="378934" y="5054600"/>
                  </a:lnTo>
                  <a:lnTo>
                    <a:pt x="381727" y="5041900"/>
                  </a:lnTo>
                  <a:close/>
                </a:path>
                <a:path w="7898130" h="5168900">
                  <a:moveTo>
                    <a:pt x="442807" y="5041900"/>
                  </a:moveTo>
                  <a:lnTo>
                    <a:pt x="388616" y="5041900"/>
                  </a:lnTo>
                  <a:lnTo>
                    <a:pt x="389719" y="5054600"/>
                  </a:lnTo>
                  <a:lnTo>
                    <a:pt x="436170" y="5054600"/>
                  </a:lnTo>
                  <a:lnTo>
                    <a:pt x="442036" y="5046980"/>
                  </a:lnTo>
                  <a:lnTo>
                    <a:pt x="442807" y="5041900"/>
                  </a:lnTo>
                  <a:close/>
                </a:path>
                <a:path w="7898130" h="5168900">
                  <a:moveTo>
                    <a:pt x="442036" y="5046980"/>
                  </a:moveTo>
                  <a:lnTo>
                    <a:pt x="436170" y="5054600"/>
                  </a:lnTo>
                  <a:lnTo>
                    <a:pt x="440880" y="5054600"/>
                  </a:lnTo>
                  <a:lnTo>
                    <a:pt x="442036" y="5046980"/>
                  </a:lnTo>
                  <a:close/>
                </a:path>
                <a:path w="7898130" h="5168900">
                  <a:moveTo>
                    <a:pt x="461704" y="5041900"/>
                  </a:moveTo>
                  <a:lnTo>
                    <a:pt x="445948" y="5041900"/>
                  </a:lnTo>
                  <a:lnTo>
                    <a:pt x="442036" y="5046980"/>
                  </a:lnTo>
                  <a:lnTo>
                    <a:pt x="440880" y="5054600"/>
                  </a:lnTo>
                  <a:lnTo>
                    <a:pt x="462656" y="5054600"/>
                  </a:lnTo>
                  <a:lnTo>
                    <a:pt x="461704" y="5041900"/>
                  </a:lnTo>
                  <a:close/>
                </a:path>
                <a:path w="7898130" h="5168900">
                  <a:moveTo>
                    <a:pt x="7443082" y="5041900"/>
                  </a:moveTo>
                  <a:lnTo>
                    <a:pt x="7434151" y="5041900"/>
                  </a:lnTo>
                  <a:lnTo>
                    <a:pt x="7437494" y="5054600"/>
                  </a:lnTo>
                  <a:lnTo>
                    <a:pt x="7442520" y="5054600"/>
                  </a:lnTo>
                  <a:lnTo>
                    <a:pt x="7443082" y="5041900"/>
                  </a:lnTo>
                  <a:close/>
                </a:path>
                <a:path w="7898130" h="5168900">
                  <a:moveTo>
                    <a:pt x="7498426" y="5041900"/>
                  </a:moveTo>
                  <a:lnTo>
                    <a:pt x="7456804" y="5041900"/>
                  </a:lnTo>
                  <a:lnTo>
                    <a:pt x="7444459" y="5054600"/>
                  </a:lnTo>
                  <a:lnTo>
                    <a:pt x="7498385" y="5054600"/>
                  </a:lnTo>
                  <a:lnTo>
                    <a:pt x="7498426" y="5041900"/>
                  </a:lnTo>
                  <a:close/>
                </a:path>
                <a:path w="7898130" h="5168900">
                  <a:moveTo>
                    <a:pt x="7517535" y="5041900"/>
                  </a:moveTo>
                  <a:lnTo>
                    <a:pt x="7509755" y="5041900"/>
                  </a:lnTo>
                  <a:lnTo>
                    <a:pt x="7508282" y="5054600"/>
                  </a:lnTo>
                  <a:lnTo>
                    <a:pt x="7517535" y="5041900"/>
                  </a:lnTo>
                  <a:close/>
                </a:path>
                <a:path w="7898130" h="5168900">
                  <a:moveTo>
                    <a:pt x="393201" y="5016500"/>
                  </a:moveTo>
                  <a:lnTo>
                    <a:pt x="353665" y="5016500"/>
                  </a:lnTo>
                  <a:lnTo>
                    <a:pt x="355534" y="5029200"/>
                  </a:lnTo>
                  <a:lnTo>
                    <a:pt x="360157" y="5041900"/>
                  </a:lnTo>
                  <a:lnTo>
                    <a:pt x="376036" y="5041900"/>
                  </a:lnTo>
                  <a:lnTo>
                    <a:pt x="375565" y="5029200"/>
                  </a:lnTo>
                  <a:lnTo>
                    <a:pt x="404039" y="5029200"/>
                  </a:lnTo>
                  <a:lnTo>
                    <a:pt x="393201" y="5016500"/>
                  </a:lnTo>
                  <a:close/>
                </a:path>
                <a:path w="7898130" h="5168900">
                  <a:moveTo>
                    <a:pt x="410432" y="5029200"/>
                  </a:moveTo>
                  <a:lnTo>
                    <a:pt x="375565" y="5029200"/>
                  </a:lnTo>
                  <a:lnTo>
                    <a:pt x="379657" y="5041900"/>
                  </a:lnTo>
                  <a:lnTo>
                    <a:pt x="435525" y="5041900"/>
                  </a:lnTo>
                  <a:lnTo>
                    <a:pt x="410432" y="5029200"/>
                  </a:lnTo>
                  <a:close/>
                </a:path>
                <a:path w="7898130" h="5168900">
                  <a:moveTo>
                    <a:pt x="7472785" y="5036121"/>
                  </a:moveTo>
                  <a:lnTo>
                    <a:pt x="7466510" y="5041900"/>
                  </a:lnTo>
                  <a:lnTo>
                    <a:pt x="7475829" y="5041900"/>
                  </a:lnTo>
                  <a:lnTo>
                    <a:pt x="7472785" y="5036121"/>
                  </a:lnTo>
                  <a:close/>
                </a:path>
                <a:path w="7898130" h="5168900">
                  <a:moveTo>
                    <a:pt x="7525702" y="4991100"/>
                  </a:moveTo>
                  <a:lnTo>
                    <a:pt x="7517799" y="4991100"/>
                  </a:lnTo>
                  <a:lnTo>
                    <a:pt x="7520561" y="5003800"/>
                  </a:lnTo>
                  <a:lnTo>
                    <a:pt x="7525663" y="5003800"/>
                  </a:lnTo>
                  <a:lnTo>
                    <a:pt x="7507620" y="5014958"/>
                  </a:lnTo>
                  <a:lnTo>
                    <a:pt x="7505790" y="5016500"/>
                  </a:lnTo>
                  <a:lnTo>
                    <a:pt x="7495522" y="5029200"/>
                  </a:lnTo>
                  <a:lnTo>
                    <a:pt x="7480300" y="5029200"/>
                  </a:lnTo>
                  <a:lnTo>
                    <a:pt x="7476938" y="5032296"/>
                  </a:lnTo>
                  <a:lnTo>
                    <a:pt x="7475829" y="5041900"/>
                  </a:lnTo>
                  <a:lnTo>
                    <a:pt x="7537831" y="5041900"/>
                  </a:lnTo>
                  <a:lnTo>
                    <a:pt x="7543011" y="5029200"/>
                  </a:lnTo>
                  <a:lnTo>
                    <a:pt x="7542819" y="5016500"/>
                  </a:lnTo>
                  <a:lnTo>
                    <a:pt x="7540398" y="5016500"/>
                  </a:lnTo>
                  <a:lnTo>
                    <a:pt x="7535243" y="5003800"/>
                  </a:lnTo>
                  <a:lnTo>
                    <a:pt x="7535232" y="5002754"/>
                  </a:lnTo>
                  <a:lnTo>
                    <a:pt x="7525702" y="4991100"/>
                  </a:lnTo>
                  <a:close/>
                </a:path>
                <a:path w="7898130" h="5168900">
                  <a:moveTo>
                    <a:pt x="7477295" y="5029200"/>
                  </a:moveTo>
                  <a:lnTo>
                    <a:pt x="7469139" y="5029200"/>
                  </a:lnTo>
                  <a:lnTo>
                    <a:pt x="7472785" y="5036121"/>
                  </a:lnTo>
                  <a:lnTo>
                    <a:pt x="7476938" y="5032296"/>
                  </a:lnTo>
                  <a:lnTo>
                    <a:pt x="7477295" y="5029200"/>
                  </a:lnTo>
                  <a:close/>
                </a:path>
                <a:path w="7898130" h="5168900">
                  <a:moveTo>
                    <a:pt x="415765" y="5017258"/>
                  </a:moveTo>
                  <a:lnTo>
                    <a:pt x="410190" y="5029200"/>
                  </a:lnTo>
                  <a:lnTo>
                    <a:pt x="415400" y="5029200"/>
                  </a:lnTo>
                  <a:lnTo>
                    <a:pt x="415765" y="5017258"/>
                  </a:lnTo>
                  <a:close/>
                </a:path>
                <a:path w="7898130" h="5168900">
                  <a:moveTo>
                    <a:pt x="7486834" y="5016500"/>
                  </a:moveTo>
                  <a:lnTo>
                    <a:pt x="7478842" y="5016500"/>
                  </a:lnTo>
                  <a:lnTo>
                    <a:pt x="7481239" y="5029200"/>
                  </a:lnTo>
                  <a:lnTo>
                    <a:pt x="7484437" y="5029200"/>
                  </a:lnTo>
                  <a:lnTo>
                    <a:pt x="7486834" y="5016500"/>
                  </a:lnTo>
                  <a:close/>
                </a:path>
                <a:path w="7898130" h="5168900">
                  <a:moveTo>
                    <a:pt x="7520861" y="5003800"/>
                  </a:moveTo>
                  <a:lnTo>
                    <a:pt x="7507671" y="5003800"/>
                  </a:lnTo>
                  <a:lnTo>
                    <a:pt x="7499159" y="5016500"/>
                  </a:lnTo>
                  <a:lnTo>
                    <a:pt x="7486834" y="5016500"/>
                  </a:lnTo>
                  <a:lnTo>
                    <a:pt x="7487782" y="5029200"/>
                  </a:lnTo>
                  <a:lnTo>
                    <a:pt x="7495522" y="5029200"/>
                  </a:lnTo>
                  <a:lnTo>
                    <a:pt x="7505127" y="5016500"/>
                  </a:lnTo>
                  <a:lnTo>
                    <a:pt x="7507620" y="5014958"/>
                  </a:lnTo>
                  <a:lnTo>
                    <a:pt x="7520861" y="5003800"/>
                  </a:lnTo>
                  <a:close/>
                </a:path>
                <a:path w="7898130" h="5168900">
                  <a:moveTo>
                    <a:pt x="7569251" y="5003800"/>
                  </a:moveTo>
                  <a:lnTo>
                    <a:pt x="7540770" y="5003800"/>
                  </a:lnTo>
                  <a:lnTo>
                    <a:pt x="7542819" y="5016500"/>
                  </a:lnTo>
                  <a:lnTo>
                    <a:pt x="7550141" y="5016500"/>
                  </a:lnTo>
                  <a:lnTo>
                    <a:pt x="7555748" y="5029200"/>
                  </a:lnTo>
                  <a:lnTo>
                    <a:pt x="7562460" y="5016500"/>
                  </a:lnTo>
                  <a:lnTo>
                    <a:pt x="7569251" y="5003800"/>
                  </a:lnTo>
                  <a:close/>
                </a:path>
                <a:path w="7898130" h="5168900">
                  <a:moveTo>
                    <a:pt x="416119" y="5016500"/>
                  </a:moveTo>
                  <a:lnTo>
                    <a:pt x="415788" y="5016500"/>
                  </a:lnTo>
                  <a:lnTo>
                    <a:pt x="415765" y="5017258"/>
                  </a:lnTo>
                  <a:lnTo>
                    <a:pt x="416119" y="5016500"/>
                  </a:lnTo>
                  <a:close/>
                </a:path>
                <a:path w="7898130" h="5168900">
                  <a:moveTo>
                    <a:pt x="359158" y="5003800"/>
                  </a:moveTo>
                  <a:lnTo>
                    <a:pt x="326738" y="5003800"/>
                  </a:lnTo>
                  <a:lnTo>
                    <a:pt x="333423" y="5016500"/>
                  </a:lnTo>
                  <a:lnTo>
                    <a:pt x="365446" y="5016500"/>
                  </a:lnTo>
                  <a:lnTo>
                    <a:pt x="359158" y="5003800"/>
                  </a:lnTo>
                  <a:close/>
                </a:path>
                <a:path w="7898130" h="5168900">
                  <a:moveTo>
                    <a:pt x="387493" y="5003800"/>
                  </a:moveTo>
                  <a:lnTo>
                    <a:pt x="359158" y="5003800"/>
                  </a:lnTo>
                  <a:lnTo>
                    <a:pt x="371745" y="5016500"/>
                  </a:lnTo>
                  <a:lnTo>
                    <a:pt x="394381" y="5016500"/>
                  </a:lnTo>
                  <a:lnTo>
                    <a:pt x="387493" y="5003800"/>
                  </a:lnTo>
                  <a:close/>
                </a:path>
                <a:path w="7898130" h="5168900">
                  <a:moveTo>
                    <a:pt x="7535232" y="5002754"/>
                  </a:moveTo>
                  <a:lnTo>
                    <a:pt x="7535243" y="5003800"/>
                  </a:lnTo>
                  <a:lnTo>
                    <a:pt x="7540398" y="5016500"/>
                  </a:lnTo>
                  <a:lnTo>
                    <a:pt x="7542819" y="5016500"/>
                  </a:lnTo>
                  <a:lnTo>
                    <a:pt x="7540770" y="5003800"/>
                  </a:lnTo>
                  <a:lnTo>
                    <a:pt x="7536087" y="5003800"/>
                  </a:lnTo>
                  <a:lnTo>
                    <a:pt x="7535232" y="5002754"/>
                  </a:lnTo>
                  <a:close/>
                </a:path>
                <a:path w="7898130" h="5168900">
                  <a:moveTo>
                    <a:pt x="7525663" y="5003800"/>
                  </a:moveTo>
                  <a:lnTo>
                    <a:pt x="7520861" y="5003800"/>
                  </a:lnTo>
                  <a:lnTo>
                    <a:pt x="7507620" y="5014958"/>
                  </a:lnTo>
                  <a:lnTo>
                    <a:pt x="7525663" y="5003800"/>
                  </a:lnTo>
                  <a:close/>
                </a:path>
                <a:path w="7898130" h="5168900">
                  <a:moveTo>
                    <a:pt x="363029" y="4991100"/>
                  </a:moveTo>
                  <a:lnTo>
                    <a:pt x="311691" y="4991100"/>
                  </a:lnTo>
                  <a:lnTo>
                    <a:pt x="307907" y="5003800"/>
                  </a:lnTo>
                  <a:lnTo>
                    <a:pt x="368107" y="5003800"/>
                  </a:lnTo>
                  <a:lnTo>
                    <a:pt x="363029" y="4991100"/>
                  </a:lnTo>
                  <a:close/>
                </a:path>
                <a:path w="7898130" h="5168900">
                  <a:moveTo>
                    <a:pt x="375681" y="4991100"/>
                  </a:moveTo>
                  <a:lnTo>
                    <a:pt x="371401" y="4991100"/>
                  </a:lnTo>
                  <a:lnTo>
                    <a:pt x="368107" y="5003800"/>
                  </a:lnTo>
                  <a:lnTo>
                    <a:pt x="368736" y="5003800"/>
                  </a:lnTo>
                  <a:lnTo>
                    <a:pt x="375681" y="4991100"/>
                  </a:lnTo>
                  <a:close/>
                </a:path>
                <a:path w="7898130" h="5168900">
                  <a:moveTo>
                    <a:pt x="7549859" y="4978400"/>
                  </a:moveTo>
                  <a:lnTo>
                    <a:pt x="7540456" y="4978400"/>
                  </a:lnTo>
                  <a:lnTo>
                    <a:pt x="7535115" y="4991100"/>
                  </a:lnTo>
                  <a:lnTo>
                    <a:pt x="7535232" y="5002754"/>
                  </a:lnTo>
                  <a:lnTo>
                    <a:pt x="7536087" y="5003800"/>
                  </a:lnTo>
                  <a:lnTo>
                    <a:pt x="7583105" y="5003800"/>
                  </a:lnTo>
                  <a:lnTo>
                    <a:pt x="7590697" y="4991100"/>
                  </a:lnTo>
                  <a:lnTo>
                    <a:pt x="7549474" y="4991100"/>
                  </a:lnTo>
                  <a:lnTo>
                    <a:pt x="7549859" y="4978400"/>
                  </a:lnTo>
                  <a:close/>
                </a:path>
                <a:path w="7898130" h="5168900">
                  <a:moveTo>
                    <a:pt x="348593" y="4978400"/>
                  </a:moveTo>
                  <a:lnTo>
                    <a:pt x="296021" y="4978400"/>
                  </a:lnTo>
                  <a:lnTo>
                    <a:pt x="300932" y="4991100"/>
                  </a:lnTo>
                  <a:lnTo>
                    <a:pt x="353661" y="4991100"/>
                  </a:lnTo>
                  <a:lnTo>
                    <a:pt x="352091" y="4984999"/>
                  </a:lnTo>
                  <a:lnTo>
                    <a:pt x="348593" y="4978400"/>
                  </a:lnTo>
                  <a:close/>
                </a:path>
                <a:path w="7898130" h="5168900">
                  <a:moveTo>
                    <a:pt x="354220" y="4978400"/>
                  </a:moveTo>
                  <a:lnTo>
                    <a:pt x="350393" y="4978400"/>
                  </a:lnTo>
                  <a:lnTo>
                    <a:pt x="352091" y="4984999"/>
                  </a:lnTo>
                  <a:lnTo>
                    <a:pt x="355326" y="4991100"/>
                  </a:lnTo>
                  <a:lnTo>
                    <a:pt x="357209" y="4991100"/>
                  </a:lnTo>
                  <a:lnTo>
                    <a:pt x="354220" y="4978400"/>
                  </a:lnTo>
                  <a:close/>
                </a:path>
                <a:path w="7898130" h="5168900">
                  <a:moveTo>
                    <a:pt x="7621301" y="4965700"/>
                  </a:moveTo>
                  <a:lnTo>
                    <a:pt x="7569422" y="4965700"/>
                  </a:lnTo>
                  <a:lnTo>
                    <a:pt x="7559505" y="4978400"/>
                  </a:lnTo>
                  <a:lnTo>
                    <a:pt x="7549474" y="4991100"/>
                  </a:lnTo>
                  <a:lnTo>
                    <a:pt x="7602402" y="4991100"/>
                  </a:lnTo>
                  <a:lnTo>
                    <a:pt x="7599826" y="4978400"/>
                  </a:lnTo>
                  <a:lnTo>
                    <a:pt x="7613388" y="4978400"/>
                  </a:lnTo>
                  <a:lnTo>
                    <a:pt x="7621301" y="4965700"/>
                  </a:lnTo>
                  <a:close/>
                </a:path>
                <a:path w="7898130" h="5168900">
                  <a:moveTo>
                    <a:pt x="284593" y="4953000"/>
                  </a:moveTo>
                  <a:lnTo>
                    <a:pt x="258752" y="4953000"/>
                  </a:lnTo>
                  <a:lnTo>
                    <a:pt x="272547" y="4965700"/>
                  </a:lnTo>
                  <a:lnTo>
                    <a:pt x="280363" y="4978400"/>
                  </a:lnTo>
                  <a:lnTo>
                    <a:pt x="329262" y="4978400"/>
                  </a:lnTo>
                  <a:lnTo>
                    <a:pt x="320760" y="4965700"/>
                  </a:lnTo>
                  <a:lnTo>
                    <a:pt x="286593" y="4965700"/>
                  </a:lnTo>
                  <a:lnTo>
                    <a:pt x="284593" y="4953000"/>
                  </a:lnTo>
                  <a:close/>
                </a:path>
                <a:path w="7898130" h="5168900">
                  <a:moveTo>
                    <a:pt x="7568825" y="4965700"/>
                  </a:moveTo>
                  <a:lnTo>
                    <a:pt x="7555303" y="4965700"/>
                  </a:lnTo>
                  <a:lnTo>
                    <a:pt x="7555387" y="4978400"/>
                  </a:lnTo>
                  <a:lnTo>
                    <a:pt x="7558496" y="4978400"/>
                  </a:lnTo>
                  <a:lnTo>
                    <a:pt x="7568825" y="4965700"/>
                  </a:lnTo>
                  <a:close/>
                </a:path>
                <a:path w="7898130" h="5168900">
                  <a:moveTo>
                    <a:pt x="311346" y="4953000"/>
                  </a:moveTo>
                  <a:lnTo>
                    <a:pt x="284593" y="4953000"/>
                  </a:lnTo>
                  <a:lnTo>
                    <a:pt x="289940" y="4965700"/>
                  </a:lnTo>
                  <a:lnTo>
                    <a:pt x="315628" y="4965700"/>
                  </a:lnTo>
                  <a:lnTo>
                    <a:pt x="311346" y="4953000"/>
                  </a:lnTo>
                  <a:close/>
                </a:path>
                <a:path w="7898130" h="5168900">
                  <a:moveTo>
                    <a:pt x="320238" y="4953000"/>
                  </a:moveTo>
                  <a:lnTo>
                    <a:pt x="315816" y="4953000"/>
                  </a:lnTo>
                  <a:lnTo>
                    <a:pt x="315628" y="4965700"/>
                  </a:lnTo>
                  <a:lnTo>
                    <a:pt x="327405" y="4965700"/>
                  </a:lnTo>
                  <a:lnTo>
                    <a:pt x="320238" y="4953000"/>
                  </a:lnTo>
                  <a:close/>
                </a:path>
                <a:path w="7898130" h="5168900">
                  <a:moveTo>
                    <a:pt x="334620" y="4953000"/>
                  </a:moveTo>
                  <a:lnTo>
                    <a:pt x="329545" y="4965700"/>
                  </a:lnTo>
                  <a:lnTo>
                    <a:pt x="335605" y="4965700"/>
                  </a:lnTo>
                  <a:lnTo>
                    <a:pt x="334620" y="4953000"/>
                  </a:lnTo>
                  <a:close/>
                </a:path>
                <a:path w="7898130" h="5168900">
                  <a:moveTo>
                    <a:pt x="7579664" y="4953000"/>
                  </a:moveTo>
                  <a:lnTo>
                    <a:pt x="7577465" y="4953000"/>
                  </a:lnTo>
                  <a:lnTo>
                    <a:pt x="7567037" y="4965700"/>
                  </a:lnTo>
                  <a:lnTo>
                    <a:pt x="7577460" y="4965700"/>
                  </a:lnTo>
                  <a:lnTo>
                    <a:pt x="7579664" y="4953000"/>
                  </a:lnTo>
                  <a:close/>
                </a:path>
                <a:path w="7898130" h="5168900">
                  <a:moveTo>
                    <a:pt x="7634124" y="4953000"/>
                  </a:moveTo>
                  <a:lnTo>
                    <a:pt x="7579664" y="4953000"/>
                  </a:lnTo>
                  <a:lnTo>
                    <a:pt x="7579780" y="4965700"/>
                  </a:lnTo>
                  <a:lnTo>
                    <a:pt x="7631600" y="4965700"/>
                  </a:lnTo>
                  <a:lnTo>
                    <a:pt x="7634124" y="4953000"/>
                  </a:lnTo>
                  <a:close/>
                </a:path>
                <a:path w="7898130" h="5168900">
                  <a:moveTo>
                    <a:pt x="289971" y="4927600"/>
                  </a:moveTo>
                  <a:lnTo>
                    <a:pt x="236288" y="4927600"/>
                  </a:lnTo>
                  <a:lnTo>
                    <a:pt x="245704" y="4940300"/>
                  </a:lnTo>
                  <a:lnTo>
                    <a:pt x="251418" y="4953000"/>
                  </a:lnTo>
                  <a:lnTo>
                    <a:pt x="251839" y="4940300"/>
                  </a:lnTo>
                  <a:lnTo>
                    <a:pt x="284806" y="4940300"/>
                  </a:lnTo>
                  <a:lnTo>
                    <a:pt x="289971" y="4927600"/>
                  </a:lnTo>
                  <a:close/>
                </a:path>
                <a:path w="7898130" h="5168900">
                  <a:moveTo>
                    <a:pt x="285541" y="4940300"/>
                  </a:moveTo>
                  <a:lnTo>
                    <a:pt x="255024" y="4940300"/>
                  </a:lnTo>
                  <a:lnTo>
                    <a:pt x="260804" y="4953000"/>
                  </a:lnTo>
                  <a:lnTo>
                    <a:pt x="294188" y="4953000"/>
                  </a:lnTo>
                  <a:lnTo>
                    <a:pt x="285541" y="4940300"/>
                  </a:lnTo>
                  <a:close/>
                </a:path>
                <a:path w="7898130" h="5168900">
                  <a:moveTo>
                    <a:pt x="305104" y="4940300"/>
                  </a:moveTo>
                  <a:lnTo>
                    <a:pt x="301248" y="4940300"/>
                  </a:lnTo>
                  <a:lnTo>
                    <a:pt x="294188" y="4953000"/>
                  </a:lnTo>
                  <a:lnTo>
                    <a:pt x="307639" y="4953000"/>
                  </a:lnTo>
                  <a:lnTo>
                    <a:pt x="307764" y="4951889"/>
                  </a:lnTo>
                  <a:lnTo>
                    <a:pt x="305104" y="4940300"/>
                  </a:lnTo>
                  <a:close/>
                </a:path>
                <a:path w="7898130" h="5168900">
                  <a:moveTo>
                    <a:pt x="307929" y="4952605"/>
                  </a:moveTo>
                  <a:lnTo>
                    <a:pt x="307639" y="4953000"/>
                  </a:lnTo>
                  <a:lnTo>
                    <a:pt x="308019" y="4953000"/>
                  </a:lnTo>
                  <a:lnTo>
                    <a:pt x="307929" y="4952605"/>
                  </a:lnTo>
                  <a:close/>
                </a:path>
                <a:path w="7898130" h="5168900">
                  <a:moveTo>
                    <a:pt x="319778" y="4940300"/>
                  </a:moveTo>
                  <a:lnTo>
                    <a:pt x="316955" y="4940300"/>
                  </a:lnTo>
                  <a:lnTo>
                    <a:pt x="314857" y="4943161"/>
                  </a:lnTo>
                  <a:lnTo>
                    <a:pt x="319493" y="4953000"/>
                  </a:lnTo>
                  <a:lnTo>
                    <a:pt x="319778" y="4940300"/>
                  </a:lnTo>
                  <a:close/>
                </a:path>
                <a:path w="7898130" h="5168900">
                  <a:moveTo>
                    <a:pt x="7587857" y="4940300"/>
                  </a:moveTo>
                  <a:lnTo>
                    <a:pt x="7585674" y="4940300"/>
                  </a:lnTo>
                  <a:lnTo>
                    <a:pt x="7582545" y="4953000"/>
                  </a:lnTo>
                  <a:lnTo>
                    <a:pt x="7587857" y="4940300"/>
                  </a:lnTo>
                  <a:close/>
                </a:path>
                <a:path w="7898130" h="5168900">
                  <a:moveTo>
                    <a:pt x="7645701" y="4940300"/>
                  </a:moveTo>
                  <a:lnTo>
                    <a:pt x="7596569" y="4940300"/>
                  </a:lnTo>
                  <a:lnTo>
                    <a:pt x="7590476" y="4953000"/>
                  </a:lnTo>
                  <a:lnTo>
                    <a:pt x="7640506" y="4953000"/>
                  </a:lnTo>
                  <a:lnTo>
                    <a:pt x="7645701" y="4940300"/>
                  </a:lnTo>
                  <a:close/>
                </a:path>
                <a:path w="7898130" h="5168900">
                  <a:moveTo>
                    <a:pt x="313508" y="4940300"/>
                  </a:moveTo>
                  <a:lnTo>
                    <a:pt x="309070" y="4940300"/>
                  </a:lnTo>
                  <a:lnTo>
                    <a:pt x="307764" y="4951889"/>
                  </a:lnTo>
                  <a:lnTo>
                    <a:pt x="307929" y="4952605"/>
                  </a:lnTo>
                  <a:lnTo>
                    <a:pt x="314857" y="4943161"/>
                  </a:lnTo>
                  <a:lnTo>
                    <a:pt x="313508" y="4940300"/>
                  </a:lnTo>
                  <a:close/>
                </a:path>
                <a:path w="7898130" h="5168900">
                  <a:moveTo>
                    <a:pt x="316955" y="4940300"/>
                  </a:moveTo>
                  <a:lnTo>
                    <a:pt x="313508" y="4940300"/>
                  </a:lnTo>
                  <a:lnTo>
                    <a:pt x="314857" y="4943161"/>
                  </a:lnTo>
                  <a:lnTo>
                    <a:pt x="316955" y="4940300"/>
                  </a:lnTo>
                  <a:close/>
                </a:path>
                <a:path w="7898130" h="5168900">
                  <a:moveTo>
                    <a:pt x="7605850" y="4927600"/>
                  </a:moveTo>
                  <a:lnTo>
                    <a:pt x="7600810" y="4940300"/>
                  </a:lnTo>
                  <a:lnTo>
                    <a:pt x="7605777" y="4940300"/>
                  </a:lnTo>
                  <a:lnTo>
                    <a:pt x="7605850" y="4927600"/>
                  </a:lnTo>
                  <a:close/>
                </a:path>
                <a:path w="7898130" h="5168900">
                  <a:moveTo>
                    <a:pt x="7638436" y="4927600"/>
                  </a:moveTo>
                  <a:lnTo>
                    <a:pt x="7616531" y="4927600"/>
                  </a:lnTo>
                  <a:lnTo>
                    <a:pt x="7610272" y="4940300"/>
                  </a:lnTo>
                  <a:lnTo>
                    <a:pt x="7635658" y="4940300"/>
                  </a:lnTo>
                  <a:lnTo>
                    <a:pt x="7638436" y="4927600"/>
                  </a:lnTo>
                  <a:close/>
                </a:path>
                <a:path w="7898130" h="5168900">
                  <a:moveTo>
                    <a:pt x="7662337" y="4927600"/>
                  </a:moveTo>
                  <a:lnTo>
                    <a:pt x="7652713" y="4927600"/>
                  </a:lnTo>
                  <a:lnTo>
                    <a:pt x="7646784" y="4940300"/>
                  </a:lnTo>
                  <a:lnTo>
                    <a:pt x="7653162" y="4940300"/>
                  </a:lnTo>
                  <a:lnTo>
                    <a:pt x="7662337" y="4927600"/>
                  </a:lnTo>
                  <a:close/>
                </a:path>
                <a:path w="7898130" h="5168900">
                  <a:moveTo>
                    <a:pt x="252060" y="4902200"/>
                  </a:moveTo>
                  <a:lnTo>
                    <a:pt x="220651" y="4902200"/>
                  </a:lnTo>
                  <a:lnTo>
                    <a:pt x="223574" y="4914900"/>
                  </a:lnTo>
                  <a:lnTo>
                    <a:pt x="224757" y="4927600"/>
                  </a:lnTo>
                  <a:lnTo>
                    <a:pt x="231301" y="4927600"/>
                  </a:lnTo>
                  <a:lnTo>
                    <a:pt x="227947" y="4914900"/>
                  </a:lnTo>
                  <a:lnTo>
                    <a:pt x="256382" y="4914900"/>
                  </a:lnTo>
                  <a:lnTo>
                    <a:pt x="252060" y="4902200"/>
                  </a:lnTo>
                  <a:close/>
                </a:path>
                <a:path w="7898130" h="5168900">
                  <a:moveTo>
                    <a:pt x="271702" y="4914900"/>
                  </a:moveTo>
                  <a:lnTo>
                    <a:pt x="231524" y="4914900"/>
                  </a:lnTo>
                  <a:lnTo>
                    <a:pt x="231301" y="4927600"/>
                  </a:lnTo>
                  <a:lnTo>
                    <a:pt x="272281" y="4927600"/>
                  </a:lnTo>
                  <a:lnTo>
                    <a:pt x="271702" y="4914900"/>
                  </a:lnTo>
                  <a:close/>
                </a:path>
                <a:path w="7898130" h="5168900">
                  <a:moveTo>
                    <a:pt x="279477" y="4914900"/>
                  </a:moveTo>
                  <a:lnTo>
                    <a:pt x="275082" y="4914900"/>
                  </a:lnTo>
                  <a:lnTo>
                    <a:pt x="279620" y="4927600"/>
                  </a:lnTo>
                  <a:lnTo>
                    <a:pt x="291055" y="4927600"/>
                  </a:lnTo>
                  <a:lnTo>
                    <a:pt x="279477" y="4914900"/>
                  </a:lnTo>
                  <a:close/>
                </a:path>
                <a:path w="7898130" h="5168900">
                  <a:moveTo>
                    <a:pt x="7677363" y="4914900"/>
                  </a:moveTo>
                  <a:lnTo>
                    <a:pt x="7618529" y="4914900"/>
                  </a:lnTo>
                  <a:lnTo>
                    <a:pt x="7614805" y="4927600"/>
                  </a:lnTo>
                  <a:lnTo>
                    <a:pt x="7667583" y="4927600"/>
                  </a:lnTo>
                  <a:lnTo>
                    <a:pt x="7677363" y="4914900"/>
                  </a:lnTo>
                  <a:close/>
                </a:path>
                <a:path w="7898130" h="5168900">
                  <a:moveTo>
                    <a:pt x="7692797" y="4889500"/>
                  </a:moveTo>
                  <a:lnTo>
                    <a:pt x="7639345" y="4889500"/>
                  </a:lnTo>
                  <a:lnTo>
                    <a:pt x="7632876" y="4902200"/>
                  </a:lnTo>
                  <a:lnTo>
                    <a:pt x="7633186" y="4914900"/>
                  </a:lnTo>
                  <a:lnTo>
                    <a:pt x="7678377" y="4914900"/>
                  </a:lnTo>
                  <a:lnTo>
                    <a:pt x="7684781" y="4902200"/>
                  </a:lnTo>
                  <a:lnTo>
                    <a:pt x="7685405" y="4902200"/>
                  </a:lnTo>
                  <a:lnTo>
                    <a:pt x="7692797" y="4889500"/>
                  </a:lnTo>
                  <a:close/>
                </a:path>
                <a:path w="7898130" h="5168900">
                  <a:moveTo>
                    <a:pt x="227516" y="4889500"/>
                  </a:moveTo>
                  <a:lnTo>
                    <a:pt x="198688" y="4889500"/>
                  </a:lnTo>
                  <a:lnTo>
                    <a:pt x="201162" y="4902200"/>
                  </a:lnTo>
                  <a:lnTo>
                    <a:pt x="236737" y="4902200"/>
                  </a:lnTo>
                  <a:lnTo>
                    <a:pt x="227516" y="4889500"/>
                  </a:lnTo>
                  <a:close/>
                </a:path>
                <a:path w="7898130" h="5168900">
                  <a:moveTo>
                    <a:pt x="230099" y="4876800"/>
                  </a:moveTo>
                  <a:lnTo>
                    <a:pt x="184513" y="4876800"/>
                  </a:lnTo>
                  <a:lnTo>
                    <a:pt x="192214" y="4889500"/>
                  </a:lnTo>
                  <a:lnTo>
                    <a:pt x="233063" y="4889500"/>
                  </a:lnTo>
                  <a:lnTo>
                    <a:pt x="236737" y="4902200"/>
                  </a:lnTo>
                  <a:lnTo>
                    <a:pt x="241810" y="4902200"/>
                  </a:lnTo>
                  <a:lnTo>
                    <a:pt x="239759" y="4889500"/>
                  </a:lnTo>
                  <a:lnTo>
                    <a:pt x="230099" y="4876800"/>
                  </a:lnTo>
                  <a:close/>
                </a:path>
                <a:path w="7898130" h="5168900">
                  <a:moveTo>
                    <a:pt x="247131" y="4876800"/>
                  </a:moveTo>
                  <a:lnTo>
                    <a:pt x="248191" y="4889500"/>
                  </a:lnTo>
                  <a:lnTo>
                    <a:pt x="253398" y="4889500"/>
                  </a:lnTo>
                  <a:lnTo>
                    <a:pt x="247131" y="4876800"/>
                  </a:lnTo>
                  <a:close/>
                </a:path>
                <a:path w="7898130" h="5168900">
                  <a:moveTo>
                    <a:pt x="7656313" y="4886221"/>
                  </a:moveTo>
                  <a:lnTo>
                    <a:pt x="7655259" y="4889500"/>
                  </a:lnTo>
                  <a:lnTo>
                    <a:pt x="7655726" y="4889500"/>
                  </a:lnTo>
                  <a:lnTo>
                    <a:pt x="7656313" y="4886221"/>
                  </a:lnTo>
                  <a:close/>
                </a:path>
                <a:path w="7898130" h="5168900">
                  <a:moveTo>
                    <a:pt x="7664525" y="4876800"/>
                  </a:moveTo>
                  <a:lnTo>
                    <a:pt x="7661759" y="4876800"/>
                  </a:lnTo>
                  <a:lnTo>
                    <a:pt x="7658689" y="4889500"/>
                  </a:lnTo>
                  <a:lnTo>
                    <a:pt x="7664583" y="4889500"/>
                  </a:lnTo>
                  <a:lnTo>
                    <a:pt x="7664525" y="4876800"/>
                  </a:lnTo>
                  <a:close/>
                </a:path>
                <a:path w="7898130" h="5168900">
                  <a:moveTo>
                    <a:pt x="7697435" y="4876800"/>
                  </a:moveTo>
                  <a:lnTo>
                    <a:pt x="7668008" y="4876800"/>
                  </a:lnTo>
                  <a:lnTo>
                    <a:pt x="7666885" y="4889500"/>
                  </a:lnTo>
                  <a:lnTo>
                    <a:pt x="7691980" y="4889500"/>
                  </a:lnTo>
                  <a:lnTo>
                    <a:pt x="7697435" y="4876800"/>
                  </a:lnTo>
                  <a:close/>
                </a:path>
                <a:path w="7898130" h="5168900">
                  <a:moveTo>
                    <a:pt x="7716680" y="4864100"/>
                  </a:moveTo>
                  <a:lnTo>
                    <a:pt x="7680938" y="4864100"/>
                  </a:lnTo>
                  <a:lnTo>
                    <a:pt x="7683127" y="4876800"/>
                  </a:lnTo>
                  <a:lnTo>
                    <a:pt x="7697435" y="4876800"/>
                  </a:lnTo>
                  <a:lnTo>
                    <a:pt x="7700116" y="4889500"/>
                  </a:lnTo>
                  <a:lnTo>
                    <a:pt x="7704947" y="4889500"/>
                  </a:lnTo>
                  <a:lnTo>
                    <a:pt x="7711015" y="4876800"/>
                  </a:lnTo>
                  <a:lnTo>
                    <a:pt x="7716680" y="4864100"/>
                  </a:lnTo>
                  <a:close/>
                </a:path>
                <a:path w="7898130" h="5168900">
                  <a:moveTo>
                    <a:pt x="7659342" y="4876800"/>
                  </a:moveTo>
                  <a:lnTo>
                    <a:pt x="7658001" y="4876800"/>
                  </a:lnTo>
                  <a:lnTo>
                    <a:pt x="7656313" y="4886221"/>
                  </a:lnTo>
                  <a:lnTo>
                    <a:pt x="7659342" y="4876800"/>
                  </a:lnTo>
                  <a:close/>
                </a:path>
                <a:path w="7898130" h="5168900">
                  <a:moveTo>
                    <a:pt x="219534" y="4864100"/>
                  </a:moveTo>
                  <a:lnTo>
                    <a:pt x="176609" y="4864100"/>
                  </a:lnTo>
                  <a:lnTo>
                    <a:pt x="181292" y="4876800"/>
                  </a:lnTo>
                  <a:lnTo>
                    <a:pt x="221626" y="4876800"/>
                  </a:lnTo>
                  <a:lnTo>
                    <a:pt x="219534" y="4864100"/>
                  </a:lnTo>
                  <a:close/>
                </a:path>
                <a:path w="7898130" h="5168900">
                  <a:moveTo>
                    <a:pt x="230795" y="4864100"/>
                  </a:moveTo>
                  <a:lnTo>
                    <a:pt x="219534" y="4864100"/>
                  </a:lnTo>
                  <a:lnTo>
                    <a:pt x="223885" y="4876800"/>
                  </a:lnTo>
                  <a:lnTo>
                    <a:pt x="228152" y="4876800"/>
                  </a:lnTo>
                  <a:lnTo>
                    <a:pt x="230795" y="4864100"/>
                  </a:lnTo>
                  <a:close/>
                </a:path>
                <a:path w="7898130" h="5168900">
                  <a:moveTo>
                    <a:pt x="7662811" y="4864100"/>
                  </a:moveTo>
                  <a:lnTo>
                    <a:pt x="7658594" y="4876800"/>
                  </a:lnTo>
                  <a:lnTo>
                    <a:pt x="7661185" y="4876800"/>
                  </a:lnTo>
                  <a:lnTo>
                    <a:pt x="7662811" y="4864100"/>
                  </a:lnTo>
                  <a:close/>
                </a:path>
                <a:path w="7898130" h="5168900">
                  <a:moveTo>
                    <a:pt x="7678333" y="4864100"/>
                  </a:moveTo>
                  <a:lnTo>
                    <a:pt x="7672992" y="4864100"/>
                  </a:lnTo>
                  <a:lnTo>
                    <a:pt x="7667625" y="4876800"/>
                  </a:lnTo>
                  <a:lnTo>
                    <a:pt x="7680106" y="4876800"/>
                  </a:lnTo>
                  <a:lnTo>
                    <a:pt x="7678333" y="4864100"/>
                  </a:lnTo>
                  <a:close/>
                </a:path>
                <a:path w="7898130" h="5168900">
                  <a:moveTo>
                    <a:pt x="183153" y="4813300"/>
                  </a:moveTo>
                  <a:lnTo>
                    <a:pt x="164624" y="4813300"/>
                  </a:lnTo>
                  <a:lnTo>
                    <a:pt x="154756" y="4826000"/>
                  </a:lnTo>
                  <a:lnTo>
                    <a:pt x="149608" y="4826000"/>
                  </a:lnTo>
                  <a:lnTo>
                    <a:pt x="161841" y="4851400"/>
                  </a:lnTo>
                  <a:lnTo>
                    <a:pt x="170984" y="4864100"/>
                  </a:lnTo>
                  <a:lnTo>
                    <a:pt x="177852" y="4864100"/>
                  </a:lnTo>
                  <a:lnTo>
                    <a:pt x="177991" y="4862025"/>
                  </a:lnTo>
                  <a:lnTo>
                    <a:pt x="174573" y="4851400"/>
                  </a:lnTo>
                  <a:lnTo>
                    <a:pt x="200810" y="4851400"/>
                  </a:lnTo>
                  <a:lnTo>
                    <a:pt x="202049" y="4838700"/>
                  </a:lnTo>
                  <a:lnTo>
                    <a:pt x="192995" y="4838700"/>
                  </a:lnTo>
                  <a:lnTo>
                    <a:pt x="188159" y="4826000"/>
                  </a:lnTo>
                  <a:lnTo>
                    <a:pt x="183153" y="4813300"/>
                  </a:lnTo>
                  <a:close/>
                </a:path>
                <a:path w="7898130" h="5168900">
                  <a:moveTo>
                    <a:pt x="177991" y="4862025"/>
                  </a:moveTo>
                  <a:lnTo>
                    <a:pt x="177852" y="4864100"/>
                  </a:lnTo>
                  <a:lnTo>
                    <a:pt x="178658" y="4864100"/>
                  </a:lnTo>
                  <a:lnTo>
                    <a:pt x="177991" y="4862025"/>
                  </a:lnTo>
                  <a:close/>
                </a:path>
                <a:path w="7898130" h="5168900">
                  <a:moveTo>
                    <a:pt x="205338" y="4851400"/>
                  </a:moveTo>
                  <a:lnTo>
                    <a:pt x="178703" y="4851400"/>
                  </a:lnTo>
                  <a:lnTo>
                    <a:pt x="177991" y="4862025"/>
                  </a:lnTo>
                  <a:lnTo>
                    <a:pt x="178658" y="4864100"/>
                  </a:lnTo>
                  <a:lnTo>
                    <a:pt x="213575" y="4864100"/>
                  </a:lnTo>
                  <a:lnTo>
                    <a:pt x="205338" y="4851400"/>
                  </a:lnTo>
                  <a:close/>
                </a:path>
                <a:path w="7898130" h="5168900">
                  <a:moveTo>
                    <a:pt x="223696" y="4851400"/>
                  </a:moveTo>
                  <a:lnTo>
                    <a:pt x="225459" y="4864100"/>
                  </a:lnTo>
                  <a:lnTo>
                    <a:pt x="229575" y="4864100"/>
                  </a:lnTo>
                  <a:lnTo>
                    <a:pt x="223696" y="4851400"/>
                  </a:lnTo>
                  <a:close/>
                </a:path>
                <a:path w="7898130" h="5168900">
                  <a:moveTo>
                    <a:pt x="7716367" y="4851400"/>
                  </a:moveTo>
                  <a:lnTo>
                    <a:pt x="7682119" y="4851400"/>
                  </a:lnTo>
                  <a:lnTo>
                    <a:pt x="7677224" y="4864100"/>
                  </a:lnTo>
                  <a:lnTo>
                    <a:pt x="7718056" y="4864100"/>
                  </a:lnTo>
                  <a:lnTo>
                    <a:pt x="7716367" y="4851400"/>
                  </a:lnTo>
                  <a:close/>
                </a:path>
                <a:path w="7898130" h="5168900">
                  <a:moveTo>
                    <a:pt x="7722437" y="4851400"/>
                  </a:moveTo>
                  <a:lnTo>
                    <a:pt x="7719959" y="4851400"/>
                  </a:lnTo>
                  <a:lnTo>
                    <a:pt x="7718056" y="4864100"/>
                  </a:lnTo>
                  <a:lnTo>
                    <a:pt x="7723624" y="4864100"/>
                  </a:lnTo>
                  <a:lnTo>
                    <a:pt x="7722437" y="4851400"/>
                  </a:lnTo>
                  <a:close/>
                </a:path>
                <a:path w="7898130" h="5168900">
                  <a:moveTo>
                    <a:pt x="211466" y="4838700"/>
                  </a:moveTo>
                  <a:lnTo>
                    <a:pt x="208710" y="4838700"/>
                  </a:lnTo>
                  <a:lnTo>
                    <a:pt x="205663" y="4851400"/>
                  </a:lnTo>
                  <a:lnTo>
                    <a:pt x="218043" y="4851400"/>
                  </a:lnTo>
                  <a:lnTo>
                    <a:pt x="211466" y="4838700"/>
                  </a:lnTo>
                  <a:close/>
                </a:path>
                <a:path w="7898130" h="5168900">
                  <a:moveTo>
                    <a:pt x="7693759" y="4838700"/>
                  </a:moveTo>
                  <a:lnTo>
                    <a:pt x="7693224" y="4838700"/>
                  </a:lnTo>
                  <a:lnTo>
                    <a:pt x="7688305" y="4851400"/>
                  </a:lnTo>
                  <a:lnTo>
                    <a:pt x="7690090" y="4851400"/>
                  </a:lnTo>
                  <a:lnTo>
                    <a:pt x="7692262" y="4847369"/>
                  </a:lnTo>
                  <a:lnTo>
                    <a:pt x="7693759" y="4838700"/>
                  </a:lnTo>
                  <a:close/>
                </a:path>
                <a:path w="7898130" h="5168900">
                  <a:moveTo>
                    <a:pt x="7731015" y="4838700"/>
                  </a:moveTo>
                  <a:lnTo>
                    <a:pt x="7696934" y="4838700"/>
                  </a:lnTo>
                  <a:lnTo>
                    <a:pt x="7692262" y="4847369"/>
                  </a:lnTo>
                  <a:lnTo>
                    <a:pt x="7691566" y="4851400"/>
                  </a:lnTo>
                  <a:lnTo>
                    <a:pt x="7723681" y="4851400"/>
                  </a:lnTo>
                  <a:lnTo>
                    <a:pt x="7731015" y="4838700"/>
                  </a:lnTo>
                  <a:close/>
                </a:path>
                <a:path w="7898130" h="5168900">
                  <a:moveTo>
                    <a:pt x="7709885" y="4813300"/>
                  </a:moveTo>
                  <a:lnTo>
                    <a:pt x="7704529" y="4813300"/>
                  </a:lnTo>
                  <a:lnTo>
                    <a:pt x="7693047" y="4826000"/>
                  </a:lnTo>
                  <a:lnTo>
                    <a:pt x="7686227" y="4838700"/>
                  </a:lnTo>
                  <a:lnTo>
                    <a:pt x="7731015" y="4838700"/>
                  </a:lnTo>
                  <a:lnTo>
                    <a:pt x="7725949" y="4851400"/>
                  </a:lnTo>
                  <a:lnTo>
                    <a:pt x="7735820" y="4851400"/>
                  </a:lnTo>
                  <a:lnTo>
                    <a:pt x="7746922" y="4838700"/>
                  </a:lnTo>
                  <a:lnTo>
                    <a:pt x="7745549" y="4826000"/>
                  </a:lnTo>
                  <a:lnTo>
                    <a:pt x="7706810" y="4826000"/>
                  </a:lnTo>
                  <a:lnTo>
                    <a:pt x="7709885" y="4813300"/>
                  </a:lnTo>
                  <a:close/>
                </a:path>
                <a:path w="7898130" h="5168900">
                  <a:moveTo>
                    <a:pt x="202654" y="4826000"/>
                  </a:moveTo>
                  <a:lnTo>
                    <a:pt x="197785" y="4838700"/>
                  </a:lnTo>
                  <a:lnTo>
                    <a:pt x="204301" y="4838700"/>
                  </a:lnTo>
                  <a:lnTo>
                    <a:pt x="202654" y="4826000"/>
                  </a:lnTo>
                  <a:close/>
                </a:path>
                <a:path w="7898130" h="5168900">
                  <a:moveTo>
                    <a:pt x="152017" y="4813300"/>
                  </a:moveTo>
                  <a:lnTo>
                    <a:pt x="138820" y="4813300"/>
                  </a:lnTo>
                  <a:lnTo>
                    <a:pt x="143679" y="4826000"/>
                  </a:lnTo>
                  <a:lnTo>
                    <a:pt x="150957" y="4826000"/>
                  </a:lnTo>
                  <a:lnTo>
                    <a:pt x="152017" y="4813300"/>
                  </a:lnTo>
                  <a:close/>
                </a:path>
                <a:path w="7898130" h="5168900">
                  <a:moveTo>
                    <a:pt x="7761095" y="4800600"/>
                  </a:moveTo>
                  <a:lnTo>
                    <a:pt x="7726652" y="4800600"/>
                  </a:lnTo>
                  <a:lnTo>
                    <a:pt x="7717564" y="4813300"/>
                  </a:lnTo>
                  <a:lnTo>
                    <a:pt x="7706810" y="4826000"/>
                  </a:lnTo>
                  <a:lnTo>
                    <a:pt x="7747394" y="4826000"/>
                  </a:lnTo>
                  <a:lnTo>
                    <a:pt x="7754608" y="4813300"/>
                  </a:lnTo>
                  <a:lnTo>
                    <a:pt x="7760248" y="4813300"/>
                  </a:lnTo>
                  <a:lnTo>
                    <a:pt x="7761095" y="4800600"/>
                  </a:lnTo>
                  <a:close/>
                </a:path>
                <a:path w="7898130" h="5168900">
                  <a:moveTo>
                    <a:pt x="179557" y="4787900"/>
                  </a:moveTo>
                  <a:lnTo>
                    <a:pt x="174598" y="4787900"/>
                  </a:lnTo>
                  <a:lnTo>
                    <a:pt x="172601" y="4800600"/>
                  </a:lnTo>
                  <a:lnTo>
                    <a:pt x="138726" y="4800600"/>
                  </a:lnTo>
                  <a:lnTo>
                    <a:pt x="145017" y="4813300"/>
                  </a:lnTo>
                  <a:lnTo>
                    <a:pt x="173183" y="4813300"/>
                  </a:lnTo>
                  <a:lnTo>
                    <a:pt x="177615" y="4800600"/>
                  </a:lnTo>
                  <a:lnTo>
                    <a:pt x="179557" y="4787900"/>
                  </a:lnTo>
                  <a:close/>
                </a:path>
                <a:path w="7898130" h="5168900">
                  <a:moveTo>
                    <a:pt x="7713571" y="4800600"/>
                  </a:moveTo>
                  <a:lnTo>
                    <a:pt x="7712538" y="4800600"/>
                  </a:lnTo>
                  <a:lnTo>
                    <a:pt x="7710095" y="4813300"/>
                  </a:lnTo>
                  <a:lnTo>
                    <a:pt x="7713151" y="4813300"/>
                  </a:lnTo>
                  <a:lnTo>
                    <a:pt x="7713571" y="4800600"/>
                  </a:lnTo>
                  <a:close/>
                </a:path>
                <a:path w="7898130" h="5168900">
                  <a:moveTo>
                    <a:pt x="166295" y="4775200"/>
                  </a:moveTo>
                  <a:lnTo>
                    <a:pt x="122470" y="4775200"/>
                  </a:lnTo>
                  <a:lnTo>
                    <a:pt x="123039" y="4787900"/>
                  </a:lnTo>
                  <a:lnTo>
                    <a:pt x="124792" y="4787900"/>
                  </a:lnTo>
                  <a:lnTo>
                    <a:pt x="131114" y="4800600"/>
                  </a:lnTo>
                  <a:lnTo>
                    <a:pt x="172601" y="4800600"/>
                  </a:lnTo>
                  <a:lnTo>
                    <a:pt x="170087" y="4787900"/>
                  </a:lnTo>
                  <a:lnTo>
                    <a:pt x="166295" y="4775200"/>
                  </a:lnTo>
                  <a:close/>
                </a:path>
                <a:path w="7898130" h="5168900">
                  <a:moveTo>
                    <a:pt x="7739168" y="4787900"/>
                  </a:moveTo>
                  <a:lnTo>
                    <a:pt x="7730094" y="4787900"/>
                  </a:lnTo>
                  <a:lnTo>
                    <a:pt x="7721340" y="4800600"/>
                  </a:lnTo>
                  <a:lnTo>
                    <a:pt x="7734388" y="4800600"/>
                  </a:lnTo>
                  <a:lnTo>
                    <a:pt x="7739168" y="4787900"/>
                  </a:lnTo>
                  <a:close/>
                </a:path>
                <a:path w="7898130" h="5168900">
                  <a:moveTo>
                    <a:pt x="7773130" y="4787900"/>
                  </a:moveTo>
                  <a:lnTo>
                    <a:pt x="7745090" y="4787900"/>
                  </a:lnTo>
                  <a:lnTo>
                    <a:pt x="7746104" y="4800600"/>
                  </a:lnTo>
                  <a:lnTo>
                    <a:pt x="7768334" y="4800600"/>
                  </a:lnTo>
                  <a:lnTo>
                    <a:pt x="7773130" y="4787900"/>
                  </a:lnTo>
                  <a:close/>
                </a:path>
                <a:path w="7898130" h="5168900">
                  <a:moveTo>
                    <a:pt x="149915" y="4762500"/>
                  </a:moveTo>
                  <a:lnTo>
                    <a:pt x="113568" y="4762500"/>
                  </a:lnTo>
                  <a:lnTo>
                    <a:pt x="112804" y="4775200"/>
                  </a:lnTo>
                  <a:lnTo>
                    <a:pt x="117476" y="4787900"/>
                  </a:lnTo>
                  <a:lnTo>
                    <a:pt x="123039" y="4787900"/>
                  </a:lnTo>
                  <a:lnTo>
                    <a:pt x="120869" y="4775200"/>
                  </a:lnTo>
                  <a:lnTo>
                    <a:pt x="149110" y="4775200"/>
                  </a:lnTo>
                  <a:lnTo>
                    <a:pt x="149915" y="4762500"/>
                  </a:lnTo>
                  <a:close/>
                </a:path>
                <a:path w="7898130" h="5168900">
                  <a:moveTo>
                    <a:pt x="7781265" y="4775200"/>
                  </a:moveTo>
                  <a:lnTo>
                    <a:pt x="7740853" y="4775200"/>
                  </a:lnTo>
                  <a:lnTo>
                    <a:pt x="7738715" y="4787900"/>
                  </a:lnTo>
                  <a:lnTo>
                    <a:pt x="7774920" y="4787900"/>
                  </a:lnTo>
                  <a:lnTo>
                    <a:pt x="7781265" y="4775200"/>
                  </a:lnTo>
                  <a:close/>
                </a:path>
                <a:path w="7898130" h="5168900">
                  <a:moveTo>
                    <a:pt x="7796534" y="4749800"/>
                  </a:moveTo>
                  <a:lnTo>
                    <a:pt x="7748371" y="4749800"/>
                  </a:lnTo>
                  <a:lnTo>
                    <a:pt x="7748209" y="4762500"/>
                  </a:lnTo>
                  <a:lnTo>
                    <a:pt x="7749437" y="4775200"/>
                  </a:lnTo>
                  <a:lnTo>
                    <a:pt x="7783460" y="4775200"/>
                  </a:lnTo>
                  <a:lnTo>
                    <a:pt x="7780610" y="4762500"/>
                  </a:lnTo>
                  <a:lnTo>
                    <a:pt x="7794882" y="4762500"/>
                  </a:lnTo>
                  <a:lnTo>
                    <a:pt x="7796534" y="4749800"/>
                  </a:lnTo>
                  <a:close/>
                </a:path>
                <a:path w="7898130" h="5168900">
                  <a:moveTo>
                    <a:pt x="128410" y="4749800"/>
                  </a:moveTo>
                  <a:lnTo>
                    <a:pt x="103783" y="4749800"/>
                  </a:lnTo>
                  <a:lnTo>
                    <a:pt x="106180" y="4762500"/>
                  </a:lnTo>
                  <a:lnTo>
                    <a:pt x="128281" y="4762500"/>
                  </a:lnTo>
                  <a:lnTo>
                    <a:pt x="128410" y="4749800"/>
                  </a:lnTo>
                  <a:close/>
                </a:path>
                <a:path w="7898130" h="5168900">
                  <a:moveTo>
                    <a:pt x="139675" y="4749800"/>
                  </a:moveTo>
                  <a:lnTo>
                    <a:pt x="133920" y="4749800"/>
                  </a:lnTo>
                  <a:lnTo>
                    <a:pt x="133102" y="4762500"/>
                  </a:lnTo>
                  <a:lnTo>
                    <a:pt x="143014" y="4762500"/>
                  </a:lnTo>
                  <a:lnTo>
                    <a:pt x="139675" y="4749800"/>
                  </a:lnTo>
                  <a:close/>
                </a:path>
                <a:path w="7898130" h="5168900">
                  <a:moveTo>
                    <a:pt x="138735" y="4737100"/>
                  </a:moveTo>
                  <a:lnTo>
                    <a:pt x="98466" y="4737100"/>
                  </a:lnTo>
                  <a:lnTo>
                    <a:pt x="101655" y="4749800"/>
                  </a:lnTo>
                  <a:lnTo>
                    <a:pt x="141586" y="4749800"/>
                  </a:lnTo>
                  <a:lnTo>
                    <a:pt x="138735" y="4737100"/>
                  </a:lnTo>
                  <a:close/>
                </a:path>
                <a:path w="7898130" h="5168900">
                  <a:moveTo>
                    <a:pt x="7786438" y="4737100"/>
                  </a:moveTo>
                  <a:lnTo>
                    <a:pt x="7759371" y="4737100"/>
                  </a:lnTo>
                  <a:lnTo>
                    <a:pt x="7754610" y="4749800"/>
                  </a:lnTo>
                  <a:lnTo>
                    <a:pt x="7784606" y="4749800"/>
                  </a:lnTo>
                  <a:lnTo>
                    <a:pt x="7786438" y="4737100"/>
                  </a:lnTo>
                  <a:close/>
                </a:path>
                <a:path w="7898130" h="5168900">
                  <a:moveTo>
                    <a:pt x="116674" y="4711700"/>
                  </a:moveTo>
                  <a:lnTo>
                    <a:pt x="90068" y="4711700"/>
                  </a:lnTo>
                  <a:lnTo>
                    <a:pt x="92794" y="4724400"/>
                  </a:lnTo>
                  <a:lnTo>
                    <a:pt x="87399" y="4724400"/>
                  </a:lnTo>
                  <a:lnTo>
                    <a:pt x="94696" y="4737100"/>
                  </a:lnTo>
                  <a:lnTo>
                    <a:pt x="131101" y="4737100"/>
                  </a:lnTo>
                  <a:lnTo>
                    <a:pt x="121932" y="4724400"/>
                  </a:lnTo>
                  <a:lnTo>
                    <a:pt x="92794" y="4724400"/>
                  </a:lnTo>
                  <a:lnTo>
                    <a:pt x="84218" y="4711700"/>
                  </a:lnTo>
                  <a:lnTo>
                    <a:pt x="116674" y="4711700"/>
                  </a:lnTo>
                  <a:close/>
                </a:path>
                <a:path w="7898130" h="5168900">
                  <a:moveTo>
                    <a:pt x="132212" y="4724400"/>
                  </a:moveTo>
                  <a:lnTo>
                    <a:pt x="131101" y="4737100"/>
                  </a:lnTo>
                  <a:lnTo>
                    <a:pt x="140123" y="4737100"/>
                  </a:lnTo>
                  <a:lnTo>
                    <a:pt x="132212" y="4724400"/>
                  </a:lnTo>
                  <a:close/>
                </a:path>
                <a:path w="7898130" h="5168900">
                  <a:moveTo>
                    <a:pt x="7771572" y="4724400"/>
                  </a:moveTo>
                  <a:lnTo>
                    <a:pt x="7765445" y="4724400"/>
                  </a:lnTo>
                  <a:lnTo>
                    <a:pt x="7754648" y="4737100"/>
                  </a:lnTo>
                  <a:lnTo>
                    <a:pt x="7779477" y="4737100"/>
                  </a:lnTo>
                  <a:lnTo>
                    <a:pt x="7771572" y="4724400"/>
                  </a:lnTo>
                  <a:close/>
                </a:path>
                <a:path w="7898130" h="5168900">
                  <a:moveTo>
                    <a:pt x="7774065" y="4724400"/>
                  </a:moveTo>
                  <a:lnTo>
                    <a:pt x="7771572" y="4724400"/>
                  </a:lnTo>
                  <a:lnTo>
                    <a:pt x="7779477" y="4737100"/>
                  </a:lnTo>
                  <a:lnTo>
                    <a:pt x="7780924" y="4737100"/>
                  </a:lnTo>
                  <a:lnTo>
                    <a:pt x="7774065" y="4724400"/>
                  </a:lnTo>
                  <a:close/>
                </a:path>
                <a:path w="7898130" h="5168900">
                  <a:moveTo>
                    <a:pt x="7806280" y="4724400"/>
                  </a:moveTo>
                  <a:lnTo>
                    <a:pt x="7774065" y="4724400"/>
                  </a:lnTo>
                  <a:lnTo>
                    <a:pt x="7780924" y="4737100"/>
                  </a:lnTo>
                  <a:lnTo>
                    <a:pt x="7808165" y="4737100"/>
                  </a:lnTo>
                  <a:lnTo>
                    <a:pt x="7806280" y="4724400"/>
                  </a:lnTo>
                  <a:close/>
                </a:path>
                <a:path w="7898130" h="5168900">
                  <a:moveTo>
                    <a:pt x="7777454" y="4711700"/>
                  </a:moveTo>
                  <a:lnTo>
                    <a:pt x="7768355" y="4711700"/>
                  </a:lnTo>
                  <a:lnTo>
                    <a:pt x="7769493" y="4724400"/>
                  </a:lnTo>
                  <a:lnTo>
                    <a:pt x="7777454" y="4711700"/>
                  </a:lnTo>
                  <a:close/>
                </a:path>
                <a:path w="7898130" h="5168900">
                  <a:moveTo>
                    <a:pt x="7812737" y="4711700"/>
                  </a:moveTo>
                  <a:lnTo>
                    <a:pt x="7777454" y="4711700"/>
                  </a:lnTo>
                  <a:lnTo>
                    <a:pt x="7779024" y="4724400"/>
                  </a:lnTo>
                  <a:lnTo>
                    <a:pt x="7809017" y="4724400"/>
                  </a:lnTo>
                  <a:lnTo>
                    <a:pt x="7812737" y="4711700"/>
                  </a:lnTo>
                  <a:close/>
                </a:path>
                <a:path w="7898130" h="5168900">
                  <a:moveTo>
                    <a:pt x="85169" y="4699000"/>
                  </a:moveTo>
                  <a:lnTo>
                    <a:pt x="78241" y="4699000"/>
                  </a:lnTo>
                  <a:lnTo>
                    <a:pt x="81869" y="4711700"/>
                  </a:lnTo>
                  <a:lnTo>
                    <a:pt x="87386" y="4711700"/>
                  </a:lnTo>
                  <a:lnTo>
                    <a:pt x="85169" y="4699000"/>
                  </a:lnTo>
                  <a:close/>
                </a:path>
                <a:path w="7898130" h="5168900">
                  <a:moveTo>
                    <a:pt x="116942" y="4699000"/>
                  </a:moveTo>
                  <a:lnTo>
                    <a:pt x="86483" y="4699000"/>
                  </a:lnTo>
                  <a:lnTo>
                    <a:pt x="87386" y="4711700"/>
                  </a:lnTo>
                  <a:lnTo>
                    <a:pt x="117495" y="4711700"/>
                  </a:lnTo>
                  <a:lnTo>
                    <a:pt x="116942" y="4699000"/>
                  </a:lnTo>
                  <a:close/>
                </a:path>
                <a:path w="7898130" h="5168900">
                  <a:moveTo>
                    <a:pt x="117544" y="4686300"/>
                  </a:moveTo>
                  <a:lnTo>
                    <a:pt x="116294" y="4699000"/>
                  </a:lnTo>
                  <a:lnTo>
                    <a:pt x="116942" y="4699000"/>
                  </a:lnTo>
                  <a:lnTo>
                    <a:pt x="125353" y="4711700"/>
                  </a:lnTo>
                  <a:lnTo>
                    <a:pt x="128999" y="4711700"/>
                  </a:lnTo>
                  <a:lnTo>
                    <a:pt x="123764" y="4699000"/>
                  </a:lnTo>
                  <a:lnTo>
                    <a:pt x="117544" y="4686300"/>
                  </a:lnTo>
                  <a:close/>
                </a:path>
                <a:path w="7898130" h="5168900">
                  <a:moveTo>
                    <a:pt x="7785066" y="4686300"/>
                  </a:moveTo>
                  <a:lnTo>
                    <a:pt x="7783600" y="4686300"/>
                  </a:lnTo>
                  <a:lnTo>
                    <a:pt x="7776324" y="4699000"/>
                  </a:lnTo>
                  <a:lnTo>
                    <a:pt x="7774085" y="4711700"/>
                  </a:lnTo>
                  <a:lnTo>
                    <a:pt x="7779348" y="4711700"/>
                  </a:lnTo>
                  <a:lnTo>
                    <a:pt x="7780626" y="4699000"/>
                  </a:lnTo>
                  <a:lnTo>
                    <a:pt x="7786815" y="4699000"/>
                  </a:lnTo>
                  <a:lnTo>
                    <a:pt x="7785066" y="4686300"/>
                  </a:lnTo>
                  <a:close/>
                </a:path>
                <a:path w="7898130" h="5168900">
                  <a:moveTo>
                    <a:pt x="7821243" y="4699000"/>
                  </a:moveTo>
                  <a:lnTo>
                    <a:pt x="7786628" y="4699000"/>
                  </a:lnTo>
                  <a:lnTo>
                    <a:pt x="7783776" y="4711700"/>
                  </a:lnTo>
                  <a:lnTo>
                    <a:pt x="7817039" y="4711700"/>
                  </a:lnTo>
                  <a:lnTo>
                    <a:pt x="7821243" y="4699000"/>
                  </a:lnTo>
                  <a:close/>
                </a:path>
                <a:path w="7898130" h="5168900">
                  <a:moveTo>
                    <a:pt x="63687" y="4660900"/>
                  </a:moveTo>
                  <a:lnTo>
                    <a:pt x="65223" y="4673600"/>
                  </a:lnTo>
                  <a:lnTo>
                    <a:pt x="71235" y="4686300"/>
                  </a:lnTo>
                  <a:lnTo>
                    <a:pt x="77112" y="4699000"/>
                  </a:lnTo>
                  <a:lnTo>
                    <a:pt x="116294" y="4699000"/>
                  </a:lnTo>
                  <a:lnTo>
                    <a:pt x="107830" y="4686300"/>
                  </a:lnTo>
                  <a:lnTo>
                    <a:pt x="106232" y="4686300"/>
                  </a:lnTo>
                  <a:lnTo>
                    <a:pt x="108700" y="4673600"/>
                  </a:lnTo>
                  <a:lnTo>
                    <a:pt x="66070" y="4673600"/>
                  </a:lnTo>
                  <a:lnTo>
                    <a:pt x="63687" y="4660900"/>
                  </a:lnTo>
                  <a:close/>
                </a:path>
                <a:path w="7898130" h="5168900">
                  <a:moveTo>
                    <a:pt x="7820411" y="4686300"/>
                  </a:moveTo>
                  <a:lnTo>
                    <a:pt x="7790815" y="4686300"/>
                  </a:lnTo>
                  <a:lnTo>
                    <a:pt x="7786815" y="4699000"/>
                  </a:lnTo>
                  <a:lnTo>
                    <a:pt x="7818259" y="4699000"/>
                  </a:lnTo>
                  <a:lnTo>
                    <a:pt x="7820411" y="4686300"/>
                  </a:lnTo>
                  <a:close/>
                </a:path>
                <a:path w="7898130" h="5168900">
                  <a:moveTo>
                    <a:pt x="7817044" y="4673600"/>
                  </a:moveTo>
                  <a:lnTo>
                    <a:pt x="7785654" y="4673600"/>
                  </a:lnTo>
                  <a:lnTo>
                    <a:pt x="7790005" y="4686300"/>
                  </a:lnTo>
                  <a:lnTo>
                    <a:pt x="7811607" y="4686300"/>
                  </a:lnTo>
                  <a:lnTo>
                    <a:pt x="7817044" y="4673600"/>
                  </a:lnTo>
                  <a:close/>
                </a:path>
                <a:path w="7898130" h="5168900">
                  <a:moveTo>
                    <a:pt x="7834000" y="4660900"/>
                  </a:moveTo>
                  <a:lnTo>
                    <a:pt x="7829068" y="4660900"/>
                  </a:lnTo>
                  <a:lnTo>
                    <a:pt x="7828227" y="4673600"/>
                  </a:lnTo>
                  <a:lnTo>
                    <a:pt x="7823398" y="4673600"/>
                  </a:lnTo>
                  <a:lnTo>
                    <a:pt x="7815792" y="4686300"/>
                  </a:lnTo>
                  <a:lnTo>
                    <a:pt x="7830164" y="4686300"/>
                  </a:lnTo>
                  <a:lnTo>
                    <a:pt x="7831423" y="4673600"/>
                  </a:lnTo>
                  <a:lnTo>
                    <a:pt x="7834000" y="4660900"/>
                  </a:lnTo>
                  <a:close/>
                </a:path>
                <a:path w="7898130" h="5168900">
                  <a:moveTo>
                    <a:pt x="104443" y="4660900"/>
                  </a:moveTo>
                  <a:lnTo>
                    <a:pt x="65983" y="4660900"/>
                  </a:lnTo>
                  <a:lnTo>
                    <a:pt x="77347" y="4673600"/>
                  </a:lnTo>
                  <a:lnTo>
                    <a:pt x="109215" y="4673600"/>
                  </a:lnTo>
                  <a:lnTo>
                    <a:pt x="104443" y="4660900"/>
                  </a:lnTo>
                  <a:close/>
                </a:path>
                <a:path w="7898130" h="5168900">
                  <a:moveTo>
                    <a:pt x="7793820" y="4660900"/>
                  </a:moveTo>
                  <a:lnTo>
                    <a:pt x="7784635" y="4673600"/>
                  </a:lnTo>
                  <a:lnTo>
                    <a:pt x="7794616" y="4673600"/>
                  </a:lnTo>
                  <a:lnTo>
                    <a:pt x="7793820" y="4660900"/>
                  </a:lnTo>
                  <a:close/>
                </a:path>
                <a:path w="7898130" h="5168900">
                  <a:moveTo>
                    <a:pt x="7807599" y="4648200"/>
                  </a:moveTo>
                  <a:lnTo>
                    <a:pt x="7794616" y="4673600"/>
                  </a:lnTo>
                  <a:lnTo>
                    <a:pt x="7825070" y="4673600"/>
                  </a:lnTo>
                  <a:lnTo>
                    <a:pt x="7829068" y="4660900"/>
                  </a:lnTo>
                  <a:lnTo>
                    <a:pt x="7808866" y="4660900"/>
                  </a:lnTo>
                  <a:lnTo>
                    <a:pt x="7807599" y="4648200"/>
                  </a:lnTo>
                  <a:close/>
                </a:path>
                <a:path w="7898130" h="5168900">
                  <a:moveTo>
                    <a:pt x="65699" y="4635500"/>
                  </a:moveTo>
                  <a:lnTo>
                    <a:pt x="54256" y="4635500"/>
                  </a:lnTo>
                  <a:lnTo>
                    <a:pt x="56571" y="4648200"/>
                  </a:lnTo>
                  <a:lnTo>
                    <a:pt x="58933" y="4660900"/>
                  </a:lnTo>
                  <a:lnTo>
                    <a:pt x="62161" y="4660900"/>
                  </a:lnTo>
                  <a:lnTo>
                    <a:pt x="63562" y="4648200"/>
                  </a:lnTo>
                  <a:lnTo>
                    <a:pt x="58765" y="4648200"/>
                  </a:lnTo>
                  <a:lnTo>
                    <a:pt x="65699" y="4635500"/>
                  </a:lnTo>
                  <a:close/>
                </a:path>
                <a:path w="7898130" h="5168900">
                  <a:moveTo>
                    <a:pt x="93333" y="4648200"/>
                  </a:moveTo>
                  <a:lnTo>
                    <a:pt x="65096" y="4648200"/>
                  </a:lnTo>
                  <a:lnTo>
                    <a:pt x="66337" y="4660900"/>
                  </a:lnTo>
                  <a:lnTo>
                    <a:pt x="97137" y="4660900"/>
                  </a:lnTo>
                  <a:lnTo>
                    <a:pt x="93333" y="4648200"/>
                  </a:lnTo>
                  <a:close/>
                </a:path>
                <a:path w="7898130" h="5168900">
                  <a:moveTo>
                    <a:pt x="103035" y="4648200"/>
                  </a:moveTo>
                  <a:lnTo>
                    <a:pt x="100369" y="4660900"/>
                  </a:lnTo>
                  <a:lnTo>
                    <a:pt x="101165" y="4660900"/>
                  </a:lnTo>
                  <a:lnTo>
                    <a:pt x="103035" y="4648200"/>
                  </a:lnTo>
                  <a:close/>
                </a:path>
                <a:path w="7898130" h="5168900">
                  <a:moveTo>
                    <a:pt x="7850153" y="4610100"/>
                  </a:moveTo>
                  <a:lnTo>
                    <a:pt x="7845850" y="4622800"/>
                  </a:lnTo>
                  <a:lnTo>
                    <a:pt x="7812563" y="4622800"/>
                  </a:lnTo>
                  <a:lnTo>
                    <a:pt x="7816196" y="4635500"/>
                  </a:lnTo>
                  <a:lnTo>
                    <a:pt x="7812947" y="4635500"/>
                  </a:lnTo>
                  <a:lnTo>
                    <a:pt x="7814818" y="4648200"/>
                  </a:lnTo>
                  <a:lnTo>
                    <a:pt x="7814637" y="4648200"/>
                  </a:lnTo>
                  <a:lnTo>
                    <a:pt x="7808866" y="4660900"/>
                  </a:lnTo>
                  <a:lnTo>
                    <a:pt x="7837557" y="4660900"/>
                  </a:lnTo>
                  <a:lnTo>
                    <a:pt x="7841755" y="4648200"/>
                  </a:lnTo>
                  <a:lnTo>
                    <a:pt x="7846375" y="4635500"/>
                  </a:lnTo>
                  <a:lnTo>
                    <a:pt x="7816196" y="4635500"/>
                  </a:lnTo>
                  <a:lnTo>
                    <a:pt x="7812603" y="4624140"/>
                  </a:lnTo>
                  <a:lnTo>
                    <a:pt x="7849395" y="4624140"/>
                  </a:lnTo>
                  <a:lnTo>
                    <a:pt x="7849751" y="4622800"/>
                  </a:lnTo>
                  <a:lnTo>
                    <a:pt x="7850153" y="4610100"/>
                  </a:lnTo>
                  <a:close/>
                </a:path>
                <a:path w="7898130" h="5168900">
                  <a:moveTo>
                    <a:pt x="83084" y="4635500"/>
                  </a:moveTo>
                  <a:lnTo>
                    <a:pt x="65699" y="4635500"/>
                  </a:lnTo>
                  <a:lnTo>
                    <a:pt x="62949" y="4648200"/>
                  </a:lnTo>
                  <a:lnTo>
                    <a:pt x="84304" y="4648200"/>
                  </a:lnTo>
                  <a:lnTo>
                    <a:pt x="83084" y="4635500"/>
                  </a:lnTo>
                  <a:close/>
                </a:path>
                <a:path w="7898130" h="5168900">
                  <a:moveTo>
                    <a:pt x="84990" y="4635500"/>
                  </a:moveTo>
                  <a:lnTo>
                    <a:pt x="83084" y="4635500"/>
                  </a:lnTo>
                  <a:lnTo>
                    <a:pt x="91274" y="4648200"/>
                  </a:lnTo>
                  <a:lnTo>
                    <a:pt x="91693" y="4648200"/>
                  </a:lnTo>
                  <a:lnTo>
                    <a:pt x="84990" y="4635500"/>
                  </a:lnTo>
                  <a:close/>
                </a:path>
                <a:path w="7898130" h="5168900">
                  <a:moveTo>
                    <a:pt x="98535" y="4635500"/>
                  </a:moveTo>
                  <a:lnTo>
                    <a:pt x="97665" y="4648200"/>
                  </a:lnTo>
                  <a:lnTo>
                    <a:pt x="100814" y="4648200"/>
                  </a:lnTo>
                  <a:lnTo>
                    <a:pt x="98535" y="4635500"/>
                  </a:lnTo>
                  <a:close/>
                </a:path>
                <a:path w="7898130" h="5168900">
                  <a:moveTo>
                    <a:pt x="89964" y="4610100"/>
                  </a:moveTo>
                  <a:lnTo>
                    <a:pt x="85052" y="4610100"/>
                  </a:lnTo>
                  <a:lnTo>
                    <a:pt x="80420" y="4622800"/>
                  </a:lnTo>
                  <a:lnTo>
                    <a:pt x="48544" y="4622800"/>
                  </a:lnTo>
                  <a:lnTo>
                    <a:pt x="51170" y="4635500"/>
                  </a:lnTo>
                  <a:lnTo>
                    <a:pt x="90861" y="4635500"/>
                  </a:lnTo>
                  <a:lnTo>
                    <a:pt x="93488" y="4622800"/>
                  </a:lnTo>
                  <a:lnTo>
                    <a:pt x="89964" y="4610100"/>
                  </a:lnTo>
                  <a:close/>
                </a:path>
                <a:path w="7898130" h="5168900">
                  <a:moveTo>
                    <a:pt x="7808008" y="4622800"/>
                  </a:moveTo>
                  <a:lnTo>
                    <a:pt x="7801799" y="4622800"/>
                  </a:lnTo>
                  <a:lnTo>
                    <a:pt x="7803244" y="4635500"/>
                  </a:lnTo>
                  <a:lnTo>
                    <a:pt x="7808008" y="4622800"/>
                  </a:lnTo>
                  <a:close/>
                </a:path>
                <a:path w="7898130" h="5168900">
                  <a:moveTo>
                    <a:pt x="7812563" y="4622800"/>
                  </a:moveTo>
                  <a:lnTo>
                    <a:pt x="7812603" y="4624140"/>
                  </a:lnTo>
                  <a:lnTo>
                    <a:pt x="7816196" y="4635500"/>
                  </a:lnTo>
                  <a:lnTo>
                    <a:pt x="7812563" y="4622800"/>
                  </a:lnTo>
                  <a:close/>
                </a:path>
                <a:path w="7898130" h="5168900">
                  <a:moveTo>
                    <a:pt x="7853835" y="4622800"/>
                  </a:moveTo>
                  <a:lnTo>
                    <a:pt x="7852268" y="4622800"/>
                  </a:lnTo>
                  <a:lnTo>
                    <a:pt x="7851597" y="4635500"/>
                  </a:lnTo>
                  <a:lnTo>
                    <a:pt x="7852865" y="4635500"/>
                  </a:lnTo>
                  <a:lnTo>
                    <a:pt x="7853835" y="4622800"/>
                  </a:lnTo>
                  <a:close/>
                </a:path>
                <a:path w="7898130" h="5168900">
                  <a:moveTo>
                    <a:pt x="7812563" y="4622800"/>
                  </a:moveTo>
                  <a:lnTo>
                    <a:pt x="7812179" y="4622800"/>
                  </a:lnTo>
                  <a:lnTo>
                    <a:pt x="7812603" y="4624140"/>
                  </a:lnTo>
                  <a:lnTo>
                    <a:pt x="7812563" y="4622800"/>
                  </a:lnTo>
                  <a:close/>
                </a:path>
                <a:path w="7898130" h="5168900">
                  <a:moveTo>
                    <a:pt x="74596" y="4584700"/>
                  </a:moveTo>
                  <a:lnTo>
                    <a:pt x="39573" y="4584700"/>
                  </a:lnTo>
                  <a:lnTo>
                    <a:pt x="41032" y="4597400"/>
                  </a:lnTo>
                  <a:lnTo>
                    <a:pt x="43940" y="4610100"/>
                  </a:lnTo>
                  <a:lnTo>
                    <a:pt x="48043" y="4622800"/>
                  </a:lnTo>
                  <a:lnTo>
                    <a:pt x="76790" y="4622800"/>
                  </a:lnTo>
                  <a:lnTo>
                    <a:pt x="77291" y="4610100"/>
                  </a:lnTo>
                  <a:lnTo>
                    <a:pt x="47988" y="4610100"/>
                  </a:lnTo>
                  <a:lnTo>
                    <a:pt x="46528" y="4597400"/>
                  </a:lnTo>
                  <a:lnTo>
                    <a:pt x="75082" y="4597400"/>
                  </a:lnTo>
                  <a:lnTo>
                    <a:pt x="74596" y="4584700"/>
                  </a:lnTo>
                  <a:close/>
                </a:path>
                <a:path w="7898130" h="5168900">
                  <a:moveTo>
                    <a:pt x="7808722" y="4610100"/>
                  </a:moveTo>
                  <a:lnTo>
                    <a:pt x="7807191" y="4610100"/>
                  </a:lnTo>
                  <a:lnTo>
                    <a:pt x="7806590" y="4622800"/>
                  </a:lnTo>
                  <a:lnTo>
                    <a:pt x="7807812" y="4622800"/>
                  </a:lnTo>
                  <a:lnTo>
                    <a:pt x="7808722" y="4610100"/>
                  </a:lnTo>
                  <a:close/>
                </a:path>
                <a:path w="7898130" h="5168900">
                  <a:moveTo>
                    <a:pt x="7818045" y="4597400"/>
                  </a:moveTo>
                  <a:lnTo>
                    <a:pt x="7813915" y="4597400"/>
                  </a:lnTo>
                  <a:lnTo>
                    <a:pt x="7810972" y="4610100"/>
                  </a:lnTo>
                  <a:lnTo>
                    <a:pt x="7811945" y="4622800"/>
                  </a:lnTo>
                  <a:lnTo>
                    <a:pt x="7845850" y="4622800"/>
                  </a:lnTo>
                  <a:lnTo>
                    <a:pt x="7846676" y="4610100"/>
                  </a:lnTo>
                  <a:lnTo>
                    <a:pt x="7820636" y="4610100"/>
                  </a:lnTo>
                  <a:lnTo>
                    <a:pt x="7818045" y="4597400"/>
                  </a:lnTo>
                  <a:close/>
                </a:path>
                <a:path w="7898130" h="5168900">
                  <a:moveTo>
                    <a:pt x="79196" y="4597400"/>
                  </a:moveTo>
                  <a:lnTo>
                    <a:pt x="56801" y="4597400"/>
                  </a:lnTo>
                  <a:lnTo>
                    <a:pt x="56708" y="4610100"/>
                  </a:lnTo>
                  <a:lnTo>
                    <a:pt x="83972" y="4610100"/>
                  </a:lnTo>
                  <a:lnTo>
                    <a:pt x="79196" y="4597400"/>
                  </a:lnTo>
                  <a:close/>
                </a:path>
                <a:path w="7898130" h="5168900">
                  <a:moveTo>
                    <a:pt x="7831431" y="4584700"/>
                  </a:moveTo>
                  <a:lnTo>
                    <a:pt x="7825204" y="4584700"/>
                  </a:lnTo>
                  <a:lnTo>
                    <a:pt x="7826442" y="4597400"/>
                  </a:lnTo>
                  <a:lnTo>
                    <a:pt x="7820636" y="4610100"/>
                  </a:lnTo>
                  <a:lnTo>
                    <a:pt x="7850289" y="4610100"/>
                  </a:lnTo>
                  <a:lnTo>
                    <a:pt x="7854475" y="4597400"/>
                  </a:lnTo>
                  <a:lnTo>
                    <a:pt x="7831016" y="4597400"/>
                  </a:lnTo>
                  <a:lnTo>
                    <a:pt x="7831431" y="4584700"/>
                  </a:lnTo>
                  <a:close/>
                </a:path>
                <a:path w="7898130" h="5168900">
                  <a:moveTo>
                    <a:pt x="77449" y="4584700"/>
                  </a:moveTo>
                  <a:lnTo>
                    <a:pt x="77311" y="4584700"/>
                  </a:lnTo>
                  <a:lnTo>
                    <a:pt x="82796" y="4597400"/>
                  </a:lnTo>
                  <a:lnTo>
                    <a:pt x="77449" y="4584700"/>
                  </a:lnTo>
                  <a:close/>
                </a:path>
                <a:path w="7898130" h="5168900">
                  <a:moveTo>
                    <a:pt x="7866150" y="4572000"/>
                  </a:moveTo>
                  <a:lnTo>
                    <a:pt x="7857954" y="4572000"/>
                  </a:lnTo>
                  <a:lnTo>
                    <a:pt x="7860091" y="4584700"/>
                  </a:lnTo>
                  <a:lnTo>
                    <a:pt x="7837117" y="4584700"/>
                  </a:lnTo>
                  <a:lnTo>
                    <a:pt x="7833980" y="4597400"/>
                  </a:lnTo>
                  <a:lnTo>
                    <a:pt x="7857022" y="4597400"/>
                  </a:lnTo>
                  <a:lnTo>
                    <a:pt x="7866150" y="4572000"/>
                  </a:lnTo>
                  <a:close/>
                </a:path>
                <a:path w="7898130" h="5168900">
                  <a:moveTo>
                    <a:pt x="38531" y="4572000"/>
                  </a:moveTo>
                  <a:lnTo>
                    <a:pt x="32582" y="4572000"/>
                  </a:lnTo>
                  <a:lnTo>
                    <a:pt x="36072" y="4584700"/>
                  </a:lnTo>
                  <a:lnTo>
                    <a:pt x="39542" y="4584700"/>
                  </a:lnTo>
                  <a:lnTo>
                    <a:pt x="38531" y="4572000"/>
                  </a:lnTo>
                  <a:close/>
                </a:path>
                <a:path w="7898130" h="5168900">
                  <a:moveTo>
                    <a:pt x="74764" y="4572000"/>
                  </a:moveTo>
                  <a:lnTo>
                    <a:pt x="38531" y="4572000"/>
                  </a:lnTo>
                  <a:lnTo>
                    <a:pt x="39542" y="4584700"/>
                  </a:lnTo>
                  <a:lnTo>
                    <a:pt x="75928" y="4584700"/>
                  </a:lnTo>
                  <a:lnTo>
                    <a:pt x="74764" y="4572000"/>
                  </a:lnTo>
                  <a:close/>
                </a:path>
                <a:path w="7898130" h="5168900">
                  <a:moveTo>
                    <a:pt x="7824646" y="4572000"/>
                  </a:moveTo>
                  <a:lnTo>
                    <a:pt x="7821018" y="4572000"/>
                  </a:lnTo>
                  <a:lnTo>
                    <a:pt x="7816217" y="4584700"/>
                  </a:lnTo>
                  <a:lnTo>
                    <a:pt x="7830023" y="4584700"/>
                  </a:lnTo>
                  <a:lnTo>
                    <a:pt x="7824646" y="4572000"/>
                  </a:lnTo>
                  <a:close/>
                </a:path>
                <a:path w="7898130" h="5168900">
                  <a:moveTo>
                    <a:pt x="7834135" y="4559300"/>
                  </a:moveTo>
                  <a:lnTo>
                    <a:pt x="7824823" y="4559300"/>
                  </a:lnTo>
                  <a:lnTo>
                    <a:pt x="7824646" y="4572000"/>
                  </a:lnTo>
                  <a:lnTo>
                    <a:pt x="7830023" y="4584700"/>
                  </a:lnTo>
                  <a:lnTo>
                    <a:pt x="7827217" y="4572000"/>
                  </a:lnTo>
                  <a:lnTo>
                    <a:pt x="7832998" y="4572000"/>
                  </a:lnTo>
                  <a:lnTo>
                    <a:pt x="7834135" y="4559300"/>
                  </a:lnTo>
                  <a:close/>
                </a:path>
                <a:path w="7898130" h="5168900">
                  <a:moveTo>
                    <a:pt x="7857954" y="4572000"/>
                  </a:moveTo>
                  <a:lnTo>
                    <a:pt x="7827217" y="4572000"/>
                  </a:lnTo>
                  <a:lnTo>
                    <a:pt x="7830023" y="4584700"/>
                  </a:lnTo>
                  <a:lnTo>
                    <a:pt x="7857319" y="4584700"/>
                  </a:lnTo>
                  <a:lnTo>
                    <a:pt x="7857954" y="4572000"/>
                  </a:lnTo>
                  <a:close/>
                </a:path>
                <a:path w="7898130" h="5168900">
                  <a:moveTo>
                    <a:pt x="66357" y="4546600"/>
                  </a:moveTo>
                  <a:lnTo>
                    <a:pt x="26949" y="4546600"/>
                  </a:lnTo>
                  <a:lnTo>
                    <a:pt x="31988" y="4559300"/>
                  </a:lnTo>
                  <a:lnTo>
                    <a:pt x="30753" y="4572000"/>
                  </a:lnTo>
                  <a:lnTo>
                    <a:pt x="62839" y="4572000"/>
                  </a:lnTo>
                  <a:lnTo>
                    <a:pt x="62003" y="4559300"/>
                  </a:lnTo>
                  <a:lnTo>
                    <a:pt x="66357" y="4546600"/>
                  </a:lnTo>
                  <a:close/>
                </a:path>
                <a:path w="7898130" h="5168900">
                  <a:moveTo>
                    <a:pt x="68697" y="4559300"/>
                  </a:moveTo>
                  <a:lnTo>
                    <a:pt x="68442" y="4559300"/>
                  </a:lnTo>
                  <a:lnTo>
                    <a:pt x="71144" y="4572000"/>
                  </a:lnTo>
                  <a:lnTo>
                    <a:pt x="68697" y="4559300"/>
                  </a:lnTo>
                  <a:close/>
                </a:path>
                <a:path w="7898130" h="5168900">
                  <a:moveTo>
                    <a:pt x="7852222" y="4546600"/>
                  </a:moveTo>
                  <a:lnTo>
                    <a:pt x="7832917" y="4546600"/>
                  </a:lnTo>
                  <a:lnTo>
                    <a:pt x="7830710" y="4559300"/>
                  </a:lnTo>
                  <a:lnTo>
                    <a:pt x="7834759" y="4559300"/>
                  </a:lnTo>
                  <a:lnTo>
                    <a:pt x="7833107" y="4572000"/>
                  </a:lnTo>
                  <a:lnTo>
                    <a:pt x="7845410" y="4572000"/>
                  </a:lnTo>
                  <a:lnTo>
                    <a:pt x="7848065" y="4559300"/>
                  </a:lnTo>
                  <a:lnTo>
                    <a:pt x="7852222" y="4546600"/>
                  </a:lnTo>
                  <a:close/>
                </a:path>
                <a:path w="7898130" h="5168900">
                  <a:moveTo>
                    <a:pt x="7852497" y="4559300"/>
                  </a:moveTo>
                  <a:lnTo>
                    <a:pt x="7845410" y="4572000"/>
                  </a:lnTo>
                  <a:lnTo>
                    <a:pt x="7862026" y="4572000"/>
                  </a:lnTo>
                  <a:lnTo>
                    <a:pt x="7852497" y="4559300"/>
                  </a:lnTo>
                  <a:close/>
                </a:path>
                <a:path w="7898130" h="5168900">
                  <a:moveTo>
                    <a:pt x="7871290" y="4533900"/>
                  </a:moveTo>
                  <a:lnTo>
                    <a:pt x="7840611" y="4533900"/>
                  </a:lnTo>
                  <a:lnTo>
                    <a:pt x="7838824" y="4546600"/>
                  </a:lnTo>
                  <a:lnTo>
                    <a:pt x="7856461" y="4546600"/>
                  </a:lnTo>
                  <a:lnTo>
                    <a:pt x="7859357" y="4559300"/>
                  </a:lnTo>
                  <a:lnTo>
                    <a:pt x="7870980" y="4559300"/>
                  </a:lnTo>
                  <a:lnTo>
                    <a:pt x="7867285" y="4546600"/>
                  </a:lnTo>
                  <a:lnTo>
                    <a:pt x="7871290" y="4533900"/>
                  </a:lnTo>
                  <a:close/>
                </a:path>
                <a:path w="7898130" h="5168900">
                  <a:moveTo>
                    <a:pt x="63680" y="4521200"/>
                  </a:moveTo>
                  <a:lnTo>
                    <a:pt x="57580" y="4521200"/>
                  </a:lnTo>
                  <a:lnTo>
                    <a:pt x="61482" y="4533900"/>
                  </a:lnTo>
                  <a:lnTo>
                    <a:pt x="36000" y="4533900"/>
                  </a:lnTo>
                  <a:lnTo>
                    <a:pt x="32331" y="4546600"/>
                  </a:lnTo>
                  <a:lnTo>
                    <a:pt x="60517" y="4546600"/>
                  </a:lnTo>
                  <a:lnTo>
                    <a:pt x="62320" y="4533900"/>
                  </a:lnTo>
                  <a:lnTo>
                    <a:pt x="63680" y="4521200"/>
                  </a:lnTo>
                  <a:close/>
                </a:path>
                <a:path w="7898130" h="5168900">
                  <a:moveTo>
                    <a:pt x="68787" y="4533900"/>
                  </a:moveTo>
                  <a:lnTo>
                    <a:pt x="68040" y="4546600"/>
                  </a:lnTo>
                  <a:lnTo>
                    <a:pt x="70642" y="4546600"/>
                  </a:lnTo>
                  <a:lnTo>
                    <a:pt x="68787" y="4533900"/>
                  </a:lnTo>
                  <a:close/>
                </a:path>
                <a:path w="7898130" h="5168900">
                  <a:moveTo>
                    <a:pt x="55877" y="4521200"/>
                  </a:moveTo>
                  <a:lnTo>
                    <a:pt x="21990" y="4521200"/>
                  </a:lnTo>
                  <a:lnTo>
                    <a:pt x="22903" y="4533900"/>
                  </a:lnTo>
                  <a:lnTo>
                    <a:pt x="61482" y="4533900"/>
                  </a:lnTo>
                  <a:lnTo>
                    <a:pt x="55877" y="4521200"/>
                  </a:lnTo>
                  <a:close/>
                </a:path>
                <a:path w="7898130" h="5168900">
                  <a:moveTo>
                    <a:pt x="7841064" y="4521200"/>
                  </a:moveTo>
                  <a:lnTo>
                    <a:pt x="7828968" y="4521200"/>
                  </a:lnTo>
                  <a:lnTo>
                    <a:pt x="7830690" y="4533900"/>
                  </a:lnTo>
                  <a:lnTo>
                    <a:pt x="7841745" y="4533900"/>
                  </a:lnTo>
                  <a:lnTo>
                    <a:pt x="7841064" y="4521200"/>
                  </a:lnTo>
                  <a:close/>
                </a:path>
                <a:path w="7898130" h="5168900">
                  <a:moveTo>
                    <a:pt x="7854467" y="4521200"/>
                  </a:moveTo>
                  <a:lnTo>
                    <a:pt x="7841064" y="4521200"/>
                  </a:lnTo>
                  <a:lnTo>
                    <a:pt x="7844614" y="4533900"/>
                  </a:lnTo>
                  <a:lnTo>
                    <a:pt x="7853451" y="4533900"/>
                  </a:lnTo>
                  <a:lnTo>
                    <a:pt x="7854467" y="4521200"/>
                  </a:lnTo>
                  <a:close/>
                </a:path>
                <a:path w="7898130" h="5168900">
                  <a:moveTo>
                    <a:pt x="7867324" y="4521200"/>
                  </a:moveTo>
                  <a:lnTo>
                    <a:pt x="7856484" y="4521200"/>
                  </a:lnTo>
                  <a:lnTo>
                    <a:pt x="7855135" y="4533900"/>
                  </a:lnTo>
                  <a:lnTo>
                    <a:pt x="7867901" y="4533900"/>
                  </a:lnTo>
                  <a:lnTo>
                    <a:pt x="7867324" y="4521200"/>
                  </a:lnTo>
                  <a:close/>
                </a:path>
                <a:path w="7898130" h="5168900">
                  <a:moveTo>
                    <a:pt x="7867324" y="4521200"/>
                  </a:moveTo>
                  <a:lnTo>
                    <a:pt x="7867901" y="4533900"/>
                  </a:lnTo>
                  <a:lnTo>
                    <a:pt x="7868855" y="4533900"/>
                  </a:lnTo>
                  <a:lnTo>
                    <a:pt x="7867324" y="4521200"/>
                  </a:lnTo>
                  <a:close/>
                </a:path>
                <a:path w="7898130" h="5168900">
                  <a:moveTo>
                    <a:pt x="7877169" y="4483100"/>
                  </a:moveTo>
                  <a:lnTo>
                    <a:pt x="7847309" y="4483100"/>
                  </a:lnTo>
                  <a:lnTo>
                    <a:pt x="7851078" y="4495800"/>
                  </a:lnTo>
                  <a:lnTo>
                    <a:pt x="7845556" y="4508500"/>
                  </a:lnTo>
                  <a:lnTo>
                    <a:pt x="7849912" y="4508500"/>
                  </a:lnTo>
                  <a:lnTo>
                    <a:pt x="7851484" y="4521200"/>
                  </a:lnTo>
                  <a:lnTo>
                    <a:pt x="7867324" y="4521200"/>
                  </a:lnTo>
                  <a:lnTo>
                    <a:pt x="7868855" y="4533900"/>
                  </a:lnTo>
                  <a:lnTo>
                    <a:pt x="7875469" y="4533900"/>
                  </a:lnTo>
                  <a:lnTo>
                    <a:pt x="7872299" y="4521200"/>
                  </a:lnTo>
                  <a:lnTo>
                    <a:pt x="7879840" y="4508500"/>
                  </a:lnTo>
                  <a:lnTo>
                    <a:pt x="7880312" y="4495800"/>
                  </a:lnTo>
                  <a:lnTo>
                    <a:pt x="7873482" y="4495800"/>
                  </a:lnTo>
                  <a:lnTo>
                    <a:pt x="7877169" y="4483100"/>
                  </a:lnTo>
                  <a:close/>
                </a:path>
                <a:path w="7898130" h="5168900">
                  <a:moveTo>
                    <a:pt x="47123" y="4470400"/>
                  </a:moveTo>
                  <a:lnTo>
                    <a:pt x="13639" y="4470400"/>
                  </a:lnTo>
                  <a:lnTo>
                    <a:pt x="16779" y="4483100"/>
                  </a:lnTo>
                  <a:lnTo>
                    <a:pt x="22613" y="4495800"/>
                  </a:lnTo>
                  <a:lnTo>
                    <a:pt x="24525" y="4508500"/>
                  </a:lnTo>
                  <a:lnTo>
                    <a:pt x="18626" y="4508500"/>
                  </a:lnTo>
                  <a:lnTo>
                    <a:pt x="23407" y="4521200"/>
                  </a:lnTo>
                  <a:lnTo>
                    <a:pt x="56512" y="4521200"/>
                  </a:lnTo>
                  <a:lnTo>
                    <a:pt x="53119" y="4508500"/>
                  </a:lnTo>
                  <a:lnTo>
                    <a:pt x="24525" y="4508500"/>
                  </a:lnTo>
                  <a:lnTo>
                    <a:pt x="17845" y="4495800"/>
                  </a:lnTo>
                  <a:lnTo>
                    <a:pt x="49900" y="4495800"/>
                  </a:lnTo>
                  <a:lnTo>
                    <a:pt x="48966" y="4483100"/>
                  </a:lnTo>
                  <a:lnTo>
                    <a:pt x="57781" y="4483100"/>
                  </a:lnTo>
                  <a:lnTo>
                    <a:pt x="47123" y="4470400"/>
                  </a:lnTo>
                  <a:close/>
                </a:path>
                <a:path w="7898130" h="5168900">
                  <a:moveTo>
                    <a:pt x="58255" y="4495800"/>
                  </a:moveTo>
                  <a:lnTo>
                    <a:pt x="54763" y="4495800"/>
                  </a:lnTo>
                  <a:lnTo>
                    <a:pt x="57039" y="4521200"/>
                  </a:lnTo>
                  <a:lnTo>
                    <a:pt x="59798" y="4521200"/>
                  </a:lnTo>
                  <a:lnTo>
                    <a:pt x="60178" y="4508500"/>
                  </a:lnTo>
                  <a:lnTo>
                    <a:pt x="62458" y="4508500"/>
                  </a:lnTo>
                  <a:lnTo>
                    <a:pt x="58255" y="4495800"/>
                  </a:lnTo>
                  <a:close/>
                </a:path>
                <a:path w="7898130" h="5168900">
                  <a:moveTo>
                    <a:pt x="7847414" y="4508500"/>
                  </a:moveTo>
                  <a:lnTo>
                    <a:pt x="7837701" y="4508500"/>
                  </a:lnTo>
                  <a:lnTo>
                    <a:pt x="7841007" y="4521200"/>
                  </a:lnTo>
                  <a:lnTo>
                    <a:pt x="7848059" y="4521200"/>
                  </a:lnTo>
                  <a:lnTo>
                    <a:pt x="7847414" y="4508500"/>
                  </a:lnTo>
                  <a:close/>
                </a:path>
                <a:path w="7898130" h="5168900">
                  <a:moveTo>
                    <a:pt x="7880414" y="4508500"/>
                  </a:moveTo>
                  <a:lnTo>
                    <a:pt x="7875660" y="4521200"/>
                  </a:lnTo>
                  <a:lnTo>
                    <a:pt x="7883932" y="4521200"/>
                  </a:lnTo>
                  <a:lnTo>
                    <a:pt x="7880414" y="4508500"/>
                  </a:lnTo>
                  <a:close/>
                </a:path>
                <a:path w="7898130" h="5168900">
                  <a:moveTo>
                    <a:pt x="7842689" y="4495800"/>
                  </a:moveTo>
                  <a:lnTo>
                    <a:pt x="7840782" y="4508500"/>
                  </a:lnTo>
                  <a:lnTo>
                    <a:pt x="7844539" y="4508500"/>
                  </a:lnTo>
                  <a:lnTo>
                    <a:pt x="7842689" y="4495800"/>
                  </a:lnTo>
                  <a:close/>
                </a:path>
                <a:path w="7898130" h="5168900">
                  <a:moveTo>
                    <a:pt x="55449" y="4483100"/>
                  </a:moveTo>
                  <a:lnTo>
                    <a:pt x="48966" y="4483100"/>
                  </a:lnTo>
                  <a:lnTo>
                    <a:pt x="52425" y="4495800"/>
                  </a:lnTo>
                  <a:lnTo>
                    <a:pt x="58493" y="4495800"/>
                  </a:lnTo>
                  <a:lnTo>
                    <a:pt x="55449" y="4483100"/>
                  </a:lnTo>
                  <a:close/>
                </a:path>
                <a:path w="7898130" h="5168900">
                  <a:moveTo>
                    <a:pt x="7843804" y="4470400"/>
                  </a:moveTo>
                  <a:lnTo>
                    <a:pt x="7839159" y="4470400"/>
                  </a:lnTo>
                  <a:lnTo>
                    <a:pt x="7841064" y="4483100"/>
                  </a:lnTo>
                  <a:lnTo>
                    <a:pt x="7846720" y="4483100"/>
                  </a:lnTo>
                  <a:lnTo>
                    <a:pt x="7843804" y="4470400"/>
                  </a:lnTo>
                  <a:close/>
                </a:path>
                <a:path w="7898130" h="5168900">
                  <a:moveTo>
                    <a:pt x="7885083" y="4457700"/>
                  </a:moveTo>
                  <a:lnTo>
                    <a:pt x="7847333" y="4457700"/>
                  </a:lnTo>
                  <a:lnTo>
                    <a:pt x="7848457" y="4483100"/>
                  </a:lnTo>
                  <a:lnTo>
                    <a:pt x="7881275" y="4483100"/>
                  </a:lnTo>
                  <a:lnTo>
                    <a:pt x="7883336" y="4470400"/>
                  </a:lnTo>
                  <a:lnTo>
                    <a:pt x="7884531" y="4470400"/>
                  </a:lnTo>
                  <a:lnTo>
                    <a:pt x="7885083" y="4457700"/>
                  </a:lnTo>
                  <a:close/>
                </a:path>
                <a:path w="7898130" h="5168900">
                  <a:moveTo>
                    <a:pt x="48302" y="4457700"/>
                  </a:moveTo>
                  <a:lnTo>
                    <a:pt x="10722" y="4457700"/>
                  </a:lnTo>
                  <a:lnTo>
                    <a:pt x="13355" y="4470400"/>
                  </a:lnTo>
                  <a:lnTo>
                    <a:pt x="47302" y="4470400"/>
                  </a:lnTo>
                  <a:lnTo>
                    <a:pt x="48302" y="4457700"/>
                  </a:lnTo>
                  <a:close/>
                </a:path>
                <a:path w="7898130" h="5168900">
                  <a:moveTo>
                    <a:pt x="55674" y="4445000"/>
                  </a:moveTo>
                  <a:lnTo>
                    <a:pt x="54866" y="4445000"/>
                  </a:lnTo>
                  <a:lnTo>
                    <a:pt x="49518" y="4457700"/>
                  </a:lnTo>
                  <a:lnTo>
                    <a:pt x="52363" y="4457700"/>
                  </a:lnTo>
                  <a:lnTo>
                    <a:pt x="53497" y="4470400"/>
                  </a:lnTo>
                  <a:lnTo>
                    <a:pt x="56537" y="4470400"/>
                  </a:lnTo>
                  <a:lnTo>
                    <a:pt x="57493" y="4457700"/>
                  </a:lnTo>
                  <a:lnTo>
                    <a:pt x="55674" y="4445000"/>
                  </a:lnTo>
                  <a:close/>
                </a:path>
                <a:path w="7898130" h="5168900">
                  <a:moveTo>
                    <a:pt x="42155" y="4445000"/>
                  </a:moveTo>
                  <a:lnTo>
                    <a:pt x="11388" y="4445000"/>
                  </a:lnTo>
                  <a:lnTo>
                    <a:pt x="14182" y="4457700"/>
                  </a:lnTo>
                  <a:lnTo>
                    <a:pt x="46162" y="4457700"/>
                  </a:lnTo>
                  <a:lnTo>
                    <a:pt x="42155" y="4445000"/>
                  </a:lnTo>
                  <a:close/>
                </a:path>
                <a:path w="7898130" h="5168900">
                  <a:moveTo>
                    <a:pt x="7887784" y="4432300"/>
                  </a:moveTo>
                  <a:lnTo>
                    <a:pt x="7854958" y="4432300"/>
                  </a:lnTo>
                  <a:lnTo>
                    <a:pt x="7854570" y="4440021"/>
                  </a:lnTo>
                  <a:lnTo>
                    <a:pt x="7856216" y="4445000"/>
                  </a:lnTo>
                  <a:lnTo>
                    <a:pt x="7854320" y="4445000"/>
                  </a:lnTo>
                  <a:lnTo>
                    <a:pt x="7853682" y="4457700"/>
                  </a:lnTo>
                  <a:lnTo>
                    <a:pt x="7883905" y="4457700"/>
                  </a:lnTo>
                  <a:lnTo>
                    <a:pt x="7882362" y="4445000"/>
                  </a:lnTo>
                  <a:lnTo>
                    <a:pt x="7887784" y="4432300"/>
                  </a:lnTo>
                  <a:close/>
                </a:path>
                <a:path w="7898130" h="5168900">
                  <a:moveTo>
                    <a:pt x="46268" y="4432300"/>
                  </a:moveTo>
                  <a:lnTo>
                    <a:pt x="11547" y="4432300"/>
                  </a:lnTo>
                  <a:lnTo>
                    <a:pt x="14145" y="4445000"/>
                  </a:lnTo>
                  <a:lnTo>
                    <a:pt x="51720" y="4445000"/>
                  </a:lnTo>
                  <a:lnTo>
                    <a:pt x="46268" y="4432300"/>
                  </a:lnTo>
                  <a:close/>
                </a:path>
                <a:path w="7898130" h="5168900">
                  <a:moveTo>
                    <a:pt x="7852017" y="4432300"/>
                  </a:moveTo>
                  <a:lnTo>
                    <a:pt x="7847043" y="4445000"/>
                  </a:lnTo>
                  <a:lnTo>
                    <a:pt x="7854320" y="4445000"/>
                  </a:lnTo>
                  <a:lnTo>
                    <a:pt x="7854570" y="4440021"/>
                  </a:lnTo>
                  <a:lnTo>
                    <a:pt x="7852017" y="4432300"/>
                  </a:lnTo>
                  <a:close/>
                </a:path>
                <a:path w="7898130" h="5168900">
                  <a:moveTo>
                    <a:pt x="7980" y="4419600"/>
                  </a:moveTo>
                  <a:lnTo>
                    <a:pt x="5483" y="4419600"/>
                  </a:lnTo>
                  <a:lnTo>
                    <a:pt x="5367" y="4432300"/>
                  </a:lnTo>
                  <a:lnTo>
                    <a:pt x="8784" y="4422740"/>
                  </a:lnTo>
                  <a:lnTo>
                    <a:pt x="7980" y="4419600"/>
                  </a:lnTo>
                  <a:close/>
                </a:path>
                <a:path w="7898130" h="5168900">
                  <a:moveTo>
                    <a:pt x="48610" y="4419600"/>
                  </a:moveTo>
                  <a:lnTo>
                    <a:pt x="9907" y="4419600"/>
                  </a:lnTo>
                  <a:lnTo>
                    <a:pt x="8784" y="4422740"/>
                  </a:lnTo>
                  <a:lnTo>
                    <a:pt x="11230" y="4432300"/>
                  </a:lnTo>
                  <a:lnTo>
                    <a:pt x="43313" y="4432300"/>
                  </a:lnTo>
                  <a:lnTo>
                    <a:pt x="48976" y="4422359"/>
                  </a:lnTo>
                  <a:lnTo>
                    <a:pt x="48610" y="4419600"/>
                  </a:lnTo>
                  <a:close/>
                </a:path>
                <a:path w="7898130" h="5168900">
                  <a:moveTo>
                    <a:pt x="49166" y="4423792"/>
                  </a:moveTo>
                  <a:lnTo>
                    <a:pt x="46364" y="4432300"/>
                  </a:lnTo>
                  <a:lnTo>
                    <a:pt x="50296" y="4432300"/>
                  </a:lnTo>
                  <a:lnTo>
                    <a:pt x="49166" y="4423792"/>
                  </a:lnTo>
                  <a:close/>
                </a:path>
                <a:path w="7898130" h="5168900">
                  <a:moveTo>
                    <a:pt x="7848933" y="4419600"/>
                  </a:moveTo>
                  <a:lnTo>
                    <a:pt x="7842991" y="4419600"/>
                  </a:lnTo>
                  <a:lnTo>
                    <a:pt x="7845632" y="4432300"/>
                  </a:lnTo>
                  <a:lnTo>
                    <a:pt x="7849253" y="4432300"/>
                  </a:lnTo>
                  <a:lnTo>
                    <a:pt x="7848933" y="4419600"/>
                  </a:lnTo>
                  <a:close/>
                </a:path>
                <a:path w="7898130" h="5168900">
                  <a:moveTo>
                    <a:pt x="7854896" y="4419600"/>
                  </a:moveTo>
                  <a:lnTo>
                    <a:pt x="7852111" y="4419600"/>
                  </a:lnTo>
                  <a:lnTo>
                    <a:pt x="7849253" y="4432300"/>
                  </a:lnTo>
                  <a:lnTo>
                    <a:pt x="7855650" y="4432300"/>
                  </a:lnTo>
                  <a:lnTo>
                    <a:pt x="7854896" y="4419600"/>
                  </a:lnTo>
                  <a:close/>
                </a:path>
                <a:path w="7898130" h="5168900">
                  <a:moveTo>
                    <a:pt x="7877725" y="4419600"/>
                  </a:moveTo>
                  <a:lnTo>
                    <a:pt x="7856616" y="4419600"/>
                  </a:lnTo>
                  <a:lnTo>
                    <a:pt x="7855650" y="4432300"/>
                  </a:lnTo>
                  <a:lnTo>
                    <a:pt x="7875063" y="4432300"/>
                  </a:lnTo>
                  <a:lnTo>
                    <a:pt x="7877725" y="4419600"/>
                  </a:lnTo>
                  <a:close/>
                </a:path>
                <a:path w="7898130" h="5168900">
                  <a:moveTo>
                    <a:pt x="50548" y="4419600"/>
                  </a:moveTo>
                  <a:lnTo>
                    <a:pt x="48976" y="4422359"/>
                  </a:lnTo>
                  <a:lnTo>
                    <a:pt x="49166" y="4423792"/>
                  </a:lnTo>
                  <a:lnTo>
                    <a:pt x="50548" y="4419600"/>
                  </a:lnTo>
                  <a:close/>
                </a:path>
                <a:path w="7898130" h="5168900">
                  <a:moveTo>
                    <a:pt x="41844" y="4406900"/>
                  </a:moveTo>
                  <a:lnTo>
                    <a:pt x="8369" y="4406900"/>
                  </a:lnTo>
                  <a:lnTo>
                    <a:pt x="11439" y="4419600"/>
                  </a:lnTo>
                  <a:lnTo>
                    <a:pt x="40453" y="4419600"/>
                  </a:lnTo>
                  <a:lnTo>
                    <a:pt x="41844" y="4406900"/>
                  </a:lnTo>
                  <a:close/>
                </a:path>
                <a:path w="7898130" h="5168900">
                  <a:moveTo>
                    <a:pt x="44522" y="4406900"/>
                  </a:moveTo>
                  <a:lnTo>
                    <a:pt x="41736" y="4419600"/>
                  </a:lnTo>
                  <a:lnTo>
                    <a:pt x="48376" y="4419600"/>
                  </a:lnTo>
                  <a:lnTo>
                    <a:pt x="44522" y="4406900"/>
                  </a:lnTo>
                  <a:close/>
                </a:path>
                <a:path w="7898130" h="5168900">
                  <a:moveTo>
                    <a:pt x="49179" y="4406900"/>
                  </a:moveTo>
                  <a:lnTo>
                    <a:pt x="49360" y="4419600"/>
                  </a:lnTo>
                  <a:lnTo>
                    <a:pt x="50447" y="4419600"/>
                  </a:lnTo>
                  <a:lnTo>
                    <a:pt x="49179" y="4406900"/>
                  </a:lnTo>
                  <a:close/>
                </a:path>
                <a:path w="7898130" h="5168900">
                  <a:moveTo>
                    <a:pt x="7846802" y="4406900"/>
                  </a:moveTo>
                  <a:lnTo>
                    <a:pt x="7846131" y="4419600"/>
                  </a:lnTo>
                  <a:lnTo>
                    <a:pt x="7852704" y="4419600"/>
                  </a:lnTo>
                  <a:lnTo>
                    <a:pt x="7846802" y="4406900"/>
                  </a:lnTo>
                  <a:close/>
                </a:path>
                <a:path w="7898130" h="5168900">
                  <a:moveTo>
                    <a:pt x="7854702" y="4381500"/>
                  </a:moveTo>
                  <a:lnTo>
                    <a:pt x="7845627" y="4381500"/>
                  </a:lnTo>
                  <a:lnTo>
                    <a:pt x="7843234" y="4394200"/>
                  </a:lnTo>
                  <a:lnTo>
                    <a:pt x="7846928" y="4406900"/>
                  </a:lnTo>
                  <a:lnTo>
                    <a:pt x="7853519" y="4406900"/>
                  </a:lnTo>
                  <a:lnTo>
                    <a:pt x="7853056" y="4419600"/>
                  </a:lnTo>
                  <a:lnTo>
                    <a:pt x="7858899" y="4419600"/>
                  </a:lnTo>
                  <a:lnTo>
                    <a:pt x="7854216" y="4406900"/>
                  </a:lnTo>
                  <a:lnTo>
                    <a:pt x="7854702" y="4381500"/>
                  </a:lnTo>
                  <a:close/>
                </a:path>
                <a:path w="7898130" h="5168900">
                  <a:moveTo>
                    <a:pt x="7873369" y="4368800"/>
                  </a:moveTo>
                  <a:lnTo>
                    <a:pt x="7849367" y="4368800"/>
                  </a:lnTo>
                  <a:lnTo>
                    <a:pt x="7844819" y="4381500"/>
                  </a:lnTo>
                  <a:lnTo>
                    <a:pt x="7856673" y="4381500"/>
                  </a:lnTo>
                  <a:lnTo>
                    <a:pt x="7858869" y="4394200"/>
                  </a:lnTo>
                  <a:lnTo>
                    <a:pt x="7860031" y="4419600"/>
                  </a:lnTo>
                  <a:lnTo>
                    <a:pt x="7885356" y="4419600"/>
                  </a:lnTo>
                  <a:lnTo>
                    <a:pt x="7888005" y="4406900"/>
                  </a:lnTo>
                  <a:lnTo>
                    <a:pt x="7883964" y="4406900"/>
                  </a:lnTo>
                  <a:lnTo>
                    <a:pt x="7891637" y="4394200"/>
                  </a:lnTo>
                  <a:lnTo>
                    <a:pt x="7885025" y="4381500"/>
                  </a:lnTo>
                  <a:lnTo>
                    <a:pt x="7873369" y="4368800"/>
                  </a:lnTo>
                  <a:close/>
                </a:path>
                <a:path w="7898130" h="5168900">
                  <a:moveTo>
                    <a:pt x="48540" y="4394200"/>
                  </a:moveTo>
                  <a:lnTo>
                    <a:pt x="9586" y="4394200"/>
                  </a:lnTo>
                  <a:lnTo>
                    <a:pt x="9721" y="4406900"/>
                  </a:lnTo>
                  <a:lnTo>
                    <a:pt x="40862" y="4406900"/>
                  </a:lnTo>
                  <a:lnTo>
                    <a:pt x="48540" y="4394200"/>
                  </a:lnTo>
                  <a:close/>
                </a:path>
                <a:path w="7898130" h="5168900">
                  <a:moveTo>
                    <a:pt x="50078" y="4394200"/>
                  </a:moveTo>
                  <a:lnTo>
                    <a:pt x="48540" y="4394200"/>
                  </a:lnTo>
                  <a:lnTo>
                    <a:pt x="46804" y="4406900"/>
                  </a:lnTo>
                  <a:lnTo>
                    <a:pt x="53254" y="4406900"/>
                  </a:lnTo>
                  <a:lnTo>
                    <a:pt x="50078" y="4394200"/>
                  </a:lnTo>
                  <a:close/>
                </a:path>
                <a:path w="7898130" h="5168900">
                  <a:moveTo>
                    <a:pt x="13039" y="4381500"/>
                  </a:moveTo>
                  <a:lnTo>
                    <a:pt x="9454" y="4381500"/>
                  </a:lnTo>
                  <a:lnTo>
                    <a:pt x="10973" y="4394200"/>
                  </a:lnTo>
                  <a:lnTo>
                    <a:pt x="13053" y="4383693"/>
                  </a:lnTo>
                  <a:lnTo>
                    <a:pt x="13039" y="4381500"/>
                  </a:lnTo>
                  <a:close/>
                </a:path>
                <a:path w="7898130" h="5168900">
                  <a:moveTo>
                    <a:pt x="21504" y="4381500"/>
                  </a:moveTo>
                  <a:lnTo>
                    <a:pt x="13487" y="4381500"/>
                  </a:lnTo>
                  <a:lnTo>
                    <a:pt x="13053" y="4383693"/>
                  </a:lnTo>
                  <a:lnTo>
                    <a:pt x="13118" y="4394200"/>
                  </a:lnTo>
                  <a:lnTo>
                    <a:pt x="25669" y="4394200"/>
                  </a:lnTo>
                  <a:lnTo>
                    <a:pt x="21504" y="4381500"/>
                  </a:lnTo>
                  <a:close/>
                </a:path>
                <a:path w="7898130" h="5168900">
                  <a:moveTo>
                    <a:pt x="34052" y="4381500"/>
                  </a:moveTo>
                  <a:lnTo>
                    <a:pt x="29551" y="4381500"/>
                  </a:lnTo>
                  <a:lnTo>
                    <a:pt x="25669" y="4394200"/>
                  </a:lnTo>
                  <a:lnTo>
                    <a:pt x="34577" y="4394200"/>
                  </a:lnTo>
                  <a:lnTo>
                    <a:pt x="34052" y="4381500"/>
                  </a:lnTo>
                  <a:close/>
                </a:path>
                <a:path w="7898130" h="5168900">
                  <a:moveTo>
                    <a:pt x="44664" y="4381500"/>
                  </a:moveTo>
                  <a:lnTo>
                    <a:pt x="39594" y="4381500"/>
                  </a:lnTo>
                  <a:lnTo>
                    <a:pt x="38902" y="4394200"/>
                  </a:lnTo>
                  <a:lnTo>
                    <a:pt x="43162" y="4394200"/>
                  </a:lnTo>
                  <a:lnTo>
                    <a:pt x="44664" y="4381500"/>
                  </a:lnTo>
                  <a:close/>
                </a:path>
                <a:path w="7898130" h="5168900">
                  <a:moveTo>
                    <a:pt x="43375" y="4368800"/>
                  </a:moveTo>
                  <a:lnTo>
                    <a:pt x="39120" y="4368800"/>
                  </a:lnTo>
                  <a:lnTo>
                    <a:pt x="40539" y="4381500"/>
                  </a:lnTo>
                  <a:lnTo>
                    <a:pt x="42903" y="4381500"/>
                  </a:lnTo>
                  <a:lnTo>
                    <a:pt x="43375" y="4368800"/>
                  </a:lnTo>
                  <a:close/>
                </a:path>
                <a:path w="7898130" h="5168900">
                  <a:moveTo>
                    <a:pt x="7770" y="4356100"/>
                  </a:moveTo>
                  <a:lnTo>
                    <a:pt x="4904" y="4356100"/>
                  </a:lnTo>
                  <a:lnTo>
                    <a:pt x="11343" y="4368800"/>
                  </a:lnTo>
                  <a:lnTo>
                    <a:pt x="7770" y="4356100"/>
                  </a:lnTo>
                  <a:close/>
                </a:path>
                <a:path w="7898130" h="5168900">
                  <a:moveTo>
                    <a:pt x="34863" y="4356100"/>
                  </a:moveTo>
                  <a:lnTo>
                    <a:pt x="7770" y="4356100"/>
                  </a:lnTo>
                  <a:lnTo>
                    <a:pt x="15915" y="4368800"/>
                  </a:lnTo>
                  <a:lnTo>
                    <a:pt x="31452" y="4368800"/>
                  </a:lnTo>
                  <a:lnTo>
                    <a:pt x="34863" y="4356100"/>
                  </a:lnTo>
                  <a:close/>
                </a:path>
                <a:path w="7898130" h="5168900">
                  <a:moveTo>
                    <a:pt x="46828" y="4356100"/>
                  </a:moveTo>
                  <a:lnTo>
                    <a:pt x="34863" y="4356100"/>
                  </a:lnTo>
                  <a:lnTo>
                    <a:pt x="36857" y="4368800"/>
                  </a:lnTo>
                  <a:lnTo>
                    <a:pt x="44940" y="4368800"/>
                  </a:lnTo>
                  <a:lnTo>
                    <a:pt x="46828" y="4356100"/>
                  </a:lnTo>
                  <a:close/>
                </a:path>
                <a:path w="7898130" h="5168900">
                  <a:moveTo>
                    <a:pt x="52656" y="4343400"/>
                  </a:moveTo>
                  <a:lnTo>
                    <a:pt x="40707" y="4343400"/>
                  </a:lnTo>
                  <a:lnTo>
                    <a:pt x="44299" y="4356100"/>
                  </a:lnTo>
                  <a:lnTo>
                    <a:pt x="46828" y="4356100"/>
                  </a:lnTo>
                  <a:lnTo>
                    <a:pt x="47428" y="4368800"/>
                  </a:lnTo>
                  <a:lnTo>
                    <a:pt x="53074" y="4368800"/>
                  </a:lnTo>
                  <a:lnTo>
                    <a:pt x="53416" y="4356100"/>
                  </a:lnTo>
                  <a:lnTo>
                    <a:pt x="52656" y="4343400"/>
                  </a:lnTo>
                  <a:close/>
                </a:path>
                <a:path w="7898130" h="5168900">
                  <a:moveTo>
                    <a:pt x="7889754" y="4343400"/>
                  </a:moveTo>
                  <a:lnTo>
                    <a:pt x="7882090" y="4343400"/>
                  </a:lnTo>
                  <a:lnTo>
                    <a:pt x="7886005" y="4356100"/>
                  </a:lnTo>
                  <a:lnTo>
                    <a:pt x="7846319" y="4356100"/>
                  </a:lnTo>
                  <a:lnTo>
                    <a:pt x="7850136" y="4368800"/>
                  </a:lnTo>
                  <a:lnTo>
                    <a:pt x="7888088" y="4368800"/>
                  </a:lnTo>
                  <a:lnTo>
                    <a:pt x="7889754" y="4343400"/>
                  </a:lnTo>
                  <a:close/>
                </a:path>
                <a:path w="7898130" h="5168900">
                  <a:moveTo>
                    <a:pt x="8464" y="4343400"/>
                  </a:moveTo>
                  <a:lnTo>
                    <a:pt x="8518" y="4356100"/>
                  </a:lnTo>
                  <a:lnTo>
                    <a:pt x="11828" y="4356100"/>
                  </a:lnTo>
                  <a:lnTo>
                    <a:pt x="8464" y="4343400"/>
                  </a:lnTo>
                  <a:close/>
                </a:path>
                <a:path w="7898130" h="5168900">
                  <a:moveTo>
                    <a:pt x="40707" y="4343400"/>
                  </a:moveTo>
                  <a:lnTo>
                    <a:pt x="10450" y="4343400"/>
                  </a:lnTo>
                  <a:lnTo>
                    <a:pt x="12061" y="4356100"/>
                  </a:lnTo>
                  <a:lnTo>
                    <a:pt x="41978" y="4356100"/>
                  </a:lnTo>
                  <a:lnTo>
                    <a:pt x="40707" y="4343400"/>
                  </a:lnTo>
                  <a:close/>
                </a:path>
                <a:path w="7898130" h="5168900">
                  <a:moveTo>
                    <a:pt x="7889406" y="4318000"/>
                  </a:moveTo>
                  <a:lnTo>
                    <a:pt x="7860172" y="4318000"/>
                  </a:lnTo>
                  <a:lnTo>
                    <a:pt x="7852436" y="4330700"/>
                  </a:lnTo>
                  <a:lnTo>
                    <a:pt x="7856918" y="4330700"/>
                  </a:lnTo>
                  <a:lnTo>
                    <a:pt x="7856916" y="4343400"/>
                  </a:lnTo>
                  <a:lnTo>
                    <a:pt x="7853692" y="4356100"/>
                  </a:lnTo>
                  <a:lnTo>
                    <a:pt x="7884054" y="4356100"/>
                  </a:lnTo>
                  <a:lnTo>
                    <a:pt x="7882090" y="4343400"/>
                  </a:lnTo>
                  <a:lnTo>
                    <a:pt x="7889754" y="4343400"/>
                  </a:lnTo>
                  <a:lnTo>
                    <a:pt x="7889098" y="4330700"/>
                  </a:lnTo>
                  <a:lnTo>
                    <a:pt x="7889406" y="4318000"/>
                  </a:lnTo>
                  <a:close/>
                </a:path>
                <a:path w="7898130" h="5168900">
                  <a:moveTo>
                    <a:pt x="6829" y="4330700"/>
                  </a:moveTo>
                  <a:lnTo>
                    <a:pt x="5266" y="4330700"/>
                  </a:lnTo>
                  <a:lnTo>
                    <a:pt x="4435" y="4343400"/>
                  </a:lnTo>
                  <a:lnTo>
                    <a:pt x="6829" y="4330700"/>
                  </a:lnTo>
                  <a:close/>
                </a:path>
                <a:path w="7898130" h="5168900">
                  <a:moveTo>
                    <a:pt x="41518" y="4318000"/>
                  </a:moveTo>
                  <a:lnTo>
                    <a:pt x="38511" y="4318000"/>
                  </a:lnTo>
                  <a:lnTo>
                    <a:pt x="36552" y="4330700"/>
                  </a:lnTo>
                  <a:lnTo>
                    <a:pt x="9430" y="4330700"/>
                  </a:lnTo>
                  <a:lnTo>
                    <a:pt x="8160" y="4343400"/>
                  </a:lnTo>
                  <a:lnTo>
                    <a:pt x="42939" y="4343400"/>
                  </a:lnTo>
                  <a:lnTo>
                    <a:pt x="40557" y="4330700"/>
                  </a:lnTo>
                  <a:lnTo>
                    <a:pt x="41518" y="4318000"/>
                  </a:lnTo>
                  <a:close/>
                </a:path>
                <a:path w="7898130" h="5168900">
                  <a:moveTo>
                    <a:pt x="50093" y="4330700"/>
                  </a:moveTo>
                  <a:lnTo>
                    <a:pt x="44288" y="4330700"/>
                  </a:lnTo>
                  <a:lnTo>
                    <a:pt x="44274" y="4343400"/>
                  </a:lnTo>
                  <a:lnTo>
                    <a:pt x="45324" y="4343400"/>
                  </a:lnTo>
                  <a:lnTo>
                    <a:pt x="50093" y="4330700"/>
                  </a:lnTo>
                  <a:close/>
                </a:path>
                <a:path w="7898130" h="5168900">
                  <a:moveTo>
                    <a:pt x="35979" y="4318000"/>
                  </a:moveTo>
                  <a:lnTo>
                    <a:pt x="6454" y="4318000"/>
                  </a:lnTo>
                  <a:lnTo>
                    <a:pt x="4545" y="4330700"/>
                  </a:lnTo>
                  <a:lnTo>
                    <a:pt x="36552" y="4330700"/>
                  </a:lnTo>
                  <a:lnTo>
                    <a:pt x="35979" y="4318000"/>
                  </a:lnTo>
                  <a:close/>
                </a:path>
                <a:path w="7898130" h="5168900">
                  <a:moveTo>
                    <a:pt x="53080" y="4305300"/>
                  </a:moveTo>
                  <a:lnTo>
                    <a:pt x="52232" y="4305300"/>
                  </a:lnTo>
                  <a:lnTo>
                    <a:pt x="46857" y="4318000"/>
                  </a:lnTo>
                  <a:lnTo>
                    <a:pt x="45228" y="4318000"/>
                  </a:lnTo>
                  <a:lnTo>
                    <a:pt x="49532" y="4330700"/>
                  </a:lnTo>
                  <a:lnTo>
                    <a:pt x="53037" y="4330700"/>
                  </a:lnTo>
                  <a:lnTo>
                    <a:pt x="54353" y="4318000"/>
                  </a:lnTo>
                  <a:lnTo>
                    <a:pt x="53080" y="4305300"/>
                  </a:lnTo>
                  <a:close/>
                </a:path>
                <a:path w="7898130" h="5168900">
                  <a:moveTo>
                    <a:pt x="7848446" y="4305300"/>
                  </a:moveTo>
                  <a:lnTo>
                    <a:pt x="7844840" y="4318000"/>
                  </a:lnTo>
                  <a:lnTo>
                    <a:pt x="7846992" y="4330700"/>
                  </a:lnTo>
                  <a:lnTo>
                    <a:pt x="7852436" y="4330700"/>
                  </a:lnTo>
                  <a:lnTo>
                    <a:pt x="7850318" y="4318000"/>
                  </a:lnTo>
                  <a:lnTo>
                    <a:pt x="7856185" y="4318000"/>
                  </a:lnTo>
                  <a:lnTo>
                    <a:pt x="7848446" y="4305300"/>
                  </a:lnTo>
                  <a:close/>
                </a:path>
                <a:path w="7898130" h="5168900">
                  <a:moveTo>
                    <a:pt x="32333" y="4305300"/>
                  </a:moveTo>
                  <a:lnTo>
                    <a:pt x="8245" y="4305300"/>
                  </a:lnTo>
                  <a:lnTo>
                    <a:pt x="10194" y="4318000"/>
                  </a:lnTo>
                  <a:lnTo>
                    <a:pt x="31529" y="4318000"/>
                  </a:lnTo>
                  <a:lnTo>
                    <a:pt x="32333" y="4305300"/>
                  </a:lnTo>
                  <a:close/>
                </a:path>
                <a:path w="7898130" h="5168900">
                  <a:moveTo>
                    <a:pt x="41916" y="4292600"/>
                  </a:moveTo>
                  <a:lnTo>
                    <a:pt x="38935" y="4292600"/>
                  </a:lnTo>
                  <a:lnTo>
                    <a:pt x="36046" y="4305300"/>
                  </a:lnTo>
                  <a:lnTo>
                    <a:pt x="32333" y="4305300"/>
                  </a:lnTo>
                  <a:lnTo>
                    <a:pt x="33951" y="4318000"/>
                  </a:lnTo>
                  <a:lnTo>
                    <a:pt x="42980" y="4318000"/>
                  </a:lnTo>
                  <a:lnTo>
                    <a:pt x="46295" y="4300864"/>
                  </a:lnTo>
                  <a:lnTo>
                    <a:pt x="41916" y="4292600"/>
                  </a:lnTo>
                  <a:close/>
                </a:path>
                <a:path w="7898130" h="5168900">
                  <a:moveTo>
                    <a:pt x="7889084" y="4292600"/>
                  </a:moveTo>
                  <a:lnTo>
                    <a:pt x="7852896" y="4292600"/>
                  </a:lnTo>
                  <a:lnTo>
                    <a:pt x="7856802" y="4305300"/>
                  </a:lnTo>
                  <a:lnTo>
                    <a:pt x="7856185" y="4318000"/>
                  </a:lnTo>
                  <a:lnTo>
                    <a:pt x="7888579" y="4318000"/>
                  </a:lnTo>
                  <a:lnTo>
                    <a:pt x="7884519" y="4305300"/>
                  </a:lnTo>
                  <a:lnTo>
                    <a:pt x="7893911" y="4305300"/>
                  </a:lnTo>
                  <a:lnTo>
                    <a:pt x="7889084" y="4292600"/>
                  </a:lnTo>
                  <a:close/>
                </a:path>
                <a:path w="7898130" h="5168900">
                  <a:moveTo>
                    <a:pt x="28784" y="4279900"/>
                  </a:moveTo>
                  <a:lnTo>
                    <a:pt x="25828" y="4292600"/>
                  </a:lnTo>
                  <a:lnTo>
                    <a:pt x="8578" y="4292600"/>
                  </a:lnTo>
                  <a:lnTo>
                    <a:pt x="11389" y="4305300"/>
                  </a:lnTo>
                  <a:lnTo>
                    <a:pt x="27500" y="4305300"/>
                  </a:lnTo>
                  <a:lnTo>
                    <a:pt x="31486" y="4292600"/>
                  </a:lnTo>
                  <a:lnTo>
                    <a:pt x="28784" y="4279900"/>
                  </a:lnTo>
                  <a:close/>
                </a:path>
                <a:path w="7898130" h="5168900">
                  <a:moveTo>
                    <a:pt x="35530" y="4292600"/>
                  </a:moveTo>
                  <a:lnTo>
                    <a:pt x="31749" y="4292600"/>
                  </a:lnTo>
                  <a:lnTo>
                    <a:pt x="29899" y="4305300"/>
                  </a:lnTo>
                  <a:lnTo>
                    <a:pt x="36046" y="4305300"/>
                  </a:lnTo>
                  <a:lnTo>
                    <a:pt x="35530" y="4292600"/>
                  </a:lnTo>
                  <a:close/>
                </a:path>
                <a:path w="7898130" h="5168900">
                  <a:moveTo>
                    <a:pt x="47039" y="4297023"/>
                  </a:moveTo>
                  <a:lnTo>
                    <a:pt x="46295" y="4300864"/>
                  </a:lnTo>
                  <a:lnTo>
                    <a:pt x="48646" y="4305300"/>
                  </a:lnTo>
                  <a:lnTo>
                    <a:pt x="47039" y="4297023"/>
                  </a:lnTo>
                  <a:close/>
                </a:path>
                <a:path w="7898130" h="5168900">
                  <a:moveTo>
                    <a:pt x="48000" y="4292600"/>
                  </a:moveTo>
                  <a:lnTo>
                    <a:pt x="49591" y="4305300"/>
                  </a:lnTo>
                  <a:lnTo>
                    <a:pt x="51279" y="4305300"/>
                  </a:lnTo>
                  <a:lnTo>
                    <a:pt x="48000" y="4292600"/>
                  </a:lnTo>
                  <a:close/>
                </a:path>
                <a:path w="7898130" h="5168900">
                  <a:moveTo>
                    <a:pt x="47894" y="4292600"/>
                  </a:moveTo>
                  <a:lnTo>
                    <a:pt x="46179" y="4292600"/>
                  </a:lnTo>
                  <a:lnTo>
                    <a:pt x="47039" y="4297023"/>
                  </a:lnTo>
                  <a:lnTo>
                    <a:pt x="47894" y="4292600"/>
                  </a:lnTo>
                  <a:close/>
                </a:path>
                <a:path w="7898130" h="5168900">
                  <a:moveTo>
                    <a:pt x="12075" y="4279900"/>
                  </a:moveTo>
                  <a:lnTo>
                    <a:pt x="9021" y="4292600"/>
                  </a:lnTo>
                  <a:lnTo>
                    <a:pt x="16048" y="4292600"/>
                  </a:lnTo>
                  <a:lnTo>
                    <a:pt x="14139" y="4285119"/>
                  </a:lnTo>
                  <a:lnTo>
                    <a:pt x="12075" y="4279900"/>
                  </a:lnTo>
                  <a:close/>
                </a:path>
                <a:path w="7898130" h="5168900">
                  <a:moveTo>
                    <a:pt x="14139" y="4285119"/>
                  </a:moveTo>
                  <a:lnTo>
                    <a:pt x="16048" y="4292600"/>
                  </a:lnTo>
                  <a:lnTo>
                    <a:pt x="17097" y="4292600"/>
                  </a:lnTo>
                  <a:lnTo>
                    <a:pt x="14139" y="4285119"/>
                  </a:lnTo>
                  <a:close/>
                </a:path>
                <a:path w="7898130" h="5168900">
                  <a:moveTo>
                    <a:pt x="28784" y="4279900"/>
                  </a:moveTo>
                  <a:lnTo>
                    <a:pt x="12807" y="4279900"/>
                  </a:lnTo>
                  <a:lnTo>
                    <a:pt x="14139" y="4285119"/>
                  </a:lnTo>
                  <a:lnTo>
                    <a:pt x="17097" y="4292600"/>
                  </a:lnTo>
                  <a:lnTo>
                    <a:pt x="25828" y="4292600"/>
                  </a:lnTo>
                  <a:lnTo>
                    <a:pt x="28784" y="4279900"/>
                  </a:lnTo>
                  <a:close/>
                </a:path>
                <a:path w="7898130" h="5168900">
                  <a:moveTo>
                    <a:pt x="42024" y="4254500"/>
                  </a:moveTo>
                  <a:lnTo>
                    <a:pt x="13314" y="4254500"/>
                  </a:lnTo>
                  <a:lnTo>
                    <a:pt x="17349" y="4267200"/>
                  </a:lnTo>
                  <a:lnTo>
                    <a:pt x="13000" y="4267200"/>
                  </a:lnTo>
                  <a:lnTo>
                    <a:pt x="8682" y="4279900"/>
                  </a:lnTo>
                  <a:lnTo>
                    <a:pt x="28784" y="4279900"/>
                  </a:lnTo>
                  <a:lnTo>
                    <a:pt x="31486" y="4292600"/>
                  </a:lnTo>
                  <a:lnTo>
                    <a:pt x="41438" y="4292600"/>
                  </a:lnTo>
                  <a:lnTo>
                    <a:pt x="46008" y="4279900"/>
                  </a:lnTo>
                  <a:lnTo>
                    <a:pt x="42024" y="4254500"/>
                  </a:lnTo>
                  <a:close/>
                </a:path>
                <a:path w="7898130" h="5168900">
                  <a:moveTo>
                    <a:pt x="7844813" y="4279900"/>
                  </a:moveTo>
                  <a:lnTo>
                    <a:pt x="7843848" y="4279900"/>
                  </a:lnTo>
                  <a:lnTo>
                    <a:pt x="7844515" y="4292600"/>
                  </a:lnTo>
                  <a:lnTo>
                    <a:pt x="7847158" y="4292600"/>
                  </a:lnTo>
                  <a:lnTo>
                    <a:pt x="7844813" y="4279900"/>
                  </a:lnTo>
                  <a:close/>
                </a:path>
                <a:path w="7898130" h="5168900">
                  <a:moveTo>
                    <a:pt x="7853789" y="4279900"/>
                  </a:moveTo>
                  <a:lnTo>
                    <a:pt x="7852611" y="4279900"/>
                  </a:lnTo>
                  <a:lnTo>
                    <a:pt x="7847158" y="4292600"/>
                  </a:lnTo>
                  <a:lnTo>
                    <a:pt x="7855763" y="4292600"/>
                  </a:lnTo>
                  <a:lnTo>
                    <a:pt x="7853789" y="4279900"/>
                  </a:lnTo>
                  <a:close/>
                </a:path>
                <a:path w="7898130" h="5168900">
                  <a:moveTo>
                    <a:pt x="7885560" y="4254500"/>
                  </a:moveTo>
                  <a:lnTo>
                    <a:pt x="7865857" y="4254500"/>
                  </a:lnTo>
                  <a:lnTo>
                    <a:pt x="7868404" y="4267200"/>
                  </a:lnTo>
                  <a:lnTo>
                    <a:pt x="7863342" y="4279900"/>
                  </a:lnTo>
                  <a:lnTo>
                    <a:pt x="7853789" y="4279900"/>
                  </a:lnTo>
                  <a:lnTo>
                    <a:pt x="7857703" y="4292600"/>
                  </a:lnTo>
                  <a:lnTo>
                    <a:pt x="7888607" y="4292600"/>
                  </a:lnTo>
                  <a:lnTo>
                    <a:pt x="7890916" y="4279900"/>
                  </a:lnTo>
                  <a:lnTo>
                    <a:pt x="7886246" y="4267200"/>
                  </a:lnTo>
                  <a:lnTo>
                    <a:pt x="7881822" y="4267200"/>
                  </a:lnTo>
                  <a:lnTo>
                    <a:pt x="7885560" y="4254500"/>
                  </a:lnTo>
                  <a:close/>
                </a:path>
                <a:path w="7898130" h="5168900">
                  <a:moveTo>
                    <a:pt x="49333" y="4267200"/>
                  </a:moveTo>
                  <a:lnTo>
                    <a:pt x="48710" y="4279900"/>
                  </a:lnTo>
                  <a:lnTo>
                    <a:pt x="49894" y="4279900"/>
                  </a:lnTo>
                  <a:lnTo>
                    <a:pt x="49333" y="4267200"/>
                  </a:lnTo>
                  <a:close/>
                </a:path>
                <a:path w="7898130" h="5168900">
                  <a:moveTo>
                    <a:pt x="7847368" y="4267200"/>
                  </a:moveTo>
                  <a:lnTo>
                    <a:pt x="7845352" y="4267200"/>
                  </a:lnTo>
                  <a:lnTo>
                    <a:pt x="7846631" y="4279900"/>
                  </a:lnTo>
                  <a:lnTo>
                    <a:pt x="7848202" y="4279900"/>
                  </a:lnTo>
                  <a:lnTo>
                    <a:pt x="7847368" y="4267200"/>
                  </a:lnTo>
                  <a:close/>
                </a:path>
                <a:path w="7898130" h="5168900">
                  <a:moveTo>
                    <a:pt x="7851150" y="4267200"/>
                  </a:moveTo>
                  <a:lnTo>
                    <a:pt x="7851573" y="4279900"/>
                  </a:lnTo>
                  <a:lnTo>
                    <a:pt x="7858446" y="4279900"/>
                  </a:lnTo>
                  <a:lnTo>
                    <a:pt x="7851150" y="4267200"/>
                  </a:lnTo>
                  <a:close/>
                </a:path>
                <a:path w="7898130" h="5168900">
                  <a:moveTo>
                    <a:pt x="7865857" y="4254500"/>
                  </a:moveTo>
                  <a:lnTo>
                    <a:pt x="7857886" y="4254500"/>
                  </a:lnTo>
                  <a:lnTo>
                    <a:pt x="7858446" y="4279900"/>
                  </a:lnTo>
                  <a:lnTo>
                    <a:pt x="7863342" y="4279900"/>
                  </a:lnTo>
                  <a:lnTo>
                    <a:pt x="7863331" y="4267200"/>
                  </a:lnTo>
                  <a:lnTo>
                    <a:pt x="7865857" y="4254500"/>
                  </a:lnTo>
                  <a:close/>
                </a:path>
                <a:path w="7898130" h="5168900">
                  <a:moveTo>
                    <a:pt x="49257" y="4254500"/>
                  </a:moveTo>
                  <a:lnTo>
                    <a:pt x="47158" y="4267200"/>
                  </a:lnTo>
                  <a:lnTo>
                    <a:pt x="48241" y="4267200"/>
                  </a:lnTo>
                  <a:lnTo>
                    <a:pt x="49257" y="4254500"/>
                  </a:lnTo>
                  <a:close/>
                </a:path>
                <a:path w="7898130" h="5168900">
                  <a:moveTo>
                    <a:pt x="7848110" y="4254500"/>
                  </a:moveTo>
                  <a:lnTo>
                    <a:pt x="7845169" y="4254500"/>
                  </a:lnTo>
                  <a:lnTo>
                    <a:pt x="7845780" y="4267200"/>
                  </a:lnTo>
                  <a:lnTo>
                    <a:pt x="7848110" y="4254500"/>
                  </a:lnTo>
                  <a:close/>
                </a:path>
                <a:path w="7898130" h="5168900">
                  <a:moveTo>
                    <a:pt x="7854792" y="4254500"/>
                  </a:moveTo>
                  <a:lnTo>
                    <a:pt x="7852290" y="4254500"/>
                  </a:lnTo>
                  <a:lnTo>
                    <a:pt x="7852063" y="4267200"/>
                  </a:lnTo>
                  <a:lnTo>
                    <a:pt x="7853200" y="4267200"/>
                  </a:lnTo>
                  <a:lnTo>
                    <a:pt x="7854792" y="4254500"/>
                  </a:lnTo>
                  <a:close/>
                </a:path>
                <a:path w="7898130" h="5168900">
                  <a:moveTo>
                    <a:pt x="40097" y="4229100"/>
                  </a:moveTo>
                  <a:lnTo>
                    <a:pt x="7268" y="4229100"/>
                  </a:lnTo>
                  <a:lnTo>
                    <a:pt x="7215" y="4241800"/>
                  </a:lnTo>
                  <a:lnTo>
                    <a:pt x="11879" y="4241800"/>
                  </a:lnTo>
                  <a:lnTo>
                    <a:pt x="7302" y="4254500"/>
                  </a:lnTo>
                  <a:lnTo>
                    <a:pt x="45897" y="4254500"/>
                  </a:lnTo>
                  <a:lnTo>
                    <a:pt x="40940" y="4241800"/>
                  </a:lnTo>
                  <a:lnTo>
                    <a:pt x="40097" y="4229100"/>
                  </a:lnTo>
                  <a:close/>
                </a:path>
                <a:path w="7898130" h="5168900">
                  <a:moveTo>
                    <a:pt x="45132" y="4241800"/>
                  </a:moveTo>
                  <a:lnTo>
                    <a:pt x="42124" y="4241800"/>
                  </a:lnTo>
                  <a:lnTo>
                    <a:pt x="47477" y="4254500"/>
                  </a:lnTo>
                  <a:lnTo>
                    <a:pt x="45132" y="4241800"/>
                  </a:lnTo>
                  <a:close/>
                </a:path>
                <a:path w="7898130" h="5168900">
                  <a:moveTo>
                    <a:pt x="7890870" y="4203700"/>
                  </a:moveTo>
                  <a:lnTo>
                    <a:pt x="7887660" y="4216400"/>
                  </a:lnTo>
                  <a:lnTo>
                    <a:pt x="7857190" y="4216400"/>
                  </a:lnTo>
                  <a:lnTo>
                    <a:pt x="7855214" y="4223344"/>
                  </a:lnTo>
                  <a:lnTo>
                    <a:pt x="7857629" y="4241800"/>
                  </a:lnTo>
                  <a:lnTo>
                    <a:pt x="7858237" y="4241800"/>
                  </a:lnTo>
                  <a:lnTo>
                    <a:pt x="7862342" y="4254500"/>
                  </a:lnTo>
                  <a:lnTo>
                    <a:pt x="7889618" y="4254500"/>
                  </a:lnTo>
                  <a:lnTo>
                    <a:pt x="7888328" y="4229100"/>
                  </a:lnTo>
                  <a:lnTo>
                    <a:pt x="7890870" y="4203700"/>
                  </a:lnTo>
                  <a:close/>
                </a:path>
                <a:path w="7898130" h="5168900">
                  <a:moveTo>
                    <a:pt x="30364" y="4191000"/>
                  </a:moveTo>
                  <a:lnTo>
                    <a:pt x="15290" y="4191000"/>
                  </a:lnTo>
                  <a:lnTo>
                    <a:pt x="19563" y="4203700"/>
                  </a:lnTo>
                  <a:lnTo>
                    <a:pt x="10356" y="4203700"/>
                  </a:lnTo>
                  <a:lnTo>
                    <a:pt x="7020" y="4216400"/>
                  </a:lnTo>
                  <a:lnTo>
                    <a:pt x="9970" y="4216400"/>
                  </a:lnTo>
                  <a:lnTo>
                    <a:pt x="8587" y="4229100"/>
                  </a:lnTo>
                  <a:lnTo>
                    <a:pt x="31873" y="4229100"/>
                  </a:lnTo>
                  <a:lnTo>
                    <a:pt x="27095" y="4203700"/>
                  </a:lnTo>
                  <a:lnTo>
                    <a:pt x="30364" y="4191000"/>
                  </a:lnTo>
                  <a:close/>
                </a:path>
                <a:path w="7898130" h="5168900">
                  <a:moveTo>
                    <a:pt x="41855" y="4191000"/>
                  </a:moveTo>
                  <a:lnTo>
                    <a:pt x="30364" y="4191000"/>
                  </a:lnTo>
                  <a:lnTo>
                    <a:pt x="32460" y="4216400"/>
                  </a:lnTo>
                  <a:lnTo>
                    <a:pt x="31873" y="4229100"/>
                  </a:lnTo>
                  <a:lnTo>
                    <a:pt x="43182" y="4229100"/>
                  </a:lnTo>
                  <a:lnTo>
                    <a:pt x="39187" y="4216400"/>
                  </a:lnTo>
                  <a:lnTo>
                    <a:pt x="47252" y="4216400"/>
                  </a:lnTo>
                  <a:lnTo>
                    <a:pt x="41342" y="4203700"/>
                  </a:lnTo>
                  <a:lnTo>
                    <a:pt x="41484" y="4203700"/>
                  </a:lnTo>
                  <a:lnTo>
                    <a:pt x="41855" y="4191000"/>
                  </a:lnTo>
                  <a:close/>
                </a:path>
                <a:path w="7898130" h="5168900">
                  <a:moveTo>
                    <a:pt x="47252" y="4216400"/>
                  </a:moveTo>
                  <a:lnTo>
                    <a:pt x="41181" y="4216400"/>
                  </a:lnTo>
                  <a:lnTo>
                    <a:pt x="43182" y="4229100"/>
                  </a:lnTo>
                  <a:lnTo>
                    <a:pt x="46584" y="4229100"/>
                  </a:lnTo>
                  <a:lnTo>
                    <a:pt x="47252" y="4216400"/>
                  </a:lnTo>
                  <a:close/>
                </a:path>
                <a:path w="7898130" h="5168900">
                  <a:moveTo>
                    <a:pt x="7854767" y="4219923"/>
                  </a:moveTo>
                  <a:lnTo>
                    <a:pt x="7848457" y="4229100"/>
                  </a:lnTo>
                  <a:lnTo>
                    <a:pt x="7853577" y="4229100"/>
                  </a:lnTo>
                  <a:lnTo>
                    <a:pt x="7855214" y="4223344"/>
                  </a:lnTo>
                  <a:lnTo>
                    <a:pt x="7854767" y="4219923"/>
                  </a:lnTo>
                  <a:close/>
                </a:path>
                <a:path w="7898130" h="5168900">
                  <a:moveTo>
                    <a:pt x="7857190" y="4216400"/>
                  </a:moveTo>
                  <a:lnTo>
                    <a:pt x="7854306" y="4216400"/>
                  </a:lnTo>
                  <a:lnTo>
                    <a:pt x="7854767" y="4219923"/>
                  </a:lnTo>
                  <a:lnTo>
                    <a:pt x="7857190" y="4216400"/>
                  </a:lnTo>
                  <a:close/>
                </a:path>
                <a:path w="7898130" h="5168900">
                  <a:moveTo>
                    <a:pt x="7860515" y="4191000"/>
                  </a:moveTo>
                  <a:lnTo>
                    <a:pt x="7847257" y="4191000"/>
                  </a:lnTo>
                  <a:lnTo>
                    <a:pt x="7849965" y="4203700"/>
                  </a:lnTo>
                  <a:lnTo>
                    <a:pt x="7844948" y="4216400"/>
                  </a:lnTo>
                  <a:lnTo>
                    <a:pt x="7852052" y="4216400"/>
                  </a:lnTo>
                  <a:lnTo>
                    <a:pt x="7853577" y="4203700"/>
                  </a:lnTo>
                  <a:lnTo>
                    <a:pt x="7862019" y="4203700"/>
                  </a:lnTo>
                  <a:lnTo>
                    <a:pt x="7860515" y="4191000"/>
                  </a:lnTo>
                  <a:close/>
                </a:path>
                <a:path w="7898130" h="5168900">
                  <a:moveTo>
                    <a:pt x="7887326" y="4191000"/>
                  </a:moveTo>
                  <a:lnTo>
                    <a:pt x="7881042" y="4191000"/>
                  </a:lnTo>
                  <a:lnTo>
                    <a:pt x="7881889" y="4203700"/>
                  </a:lnTo>
                  <a:lnTo>
                    <a:pt x="7853577" y="4203700"/>
                  </a:lnTo>
                  <a:lnTo>
                    <a:pt x="7858283" y="4216400"/>
                  </a:lnTo>
                  <a:lnTo>
                    <a:pt x="7884343" y="4216400"/>
                  </a:lnTo>
                  <a:lnTo>
                    <a:pt x="7884983" y="4203700"/>
                  </a:lnTo>
                  <a:lnTo>
                    <a:pt x="7887326" y="4191000"/>
                  </a:lnTo>
                  <a:close/>
                </a:path>
                <a:path w="7898130" h="5168900">
                  <a:moveTo>
                    <a:pt x="52423" y="4191000"/>
                  </a:moveTo>
                  <a:lnTo>
                    <a:pt x="44909" y="4191000"/>
                  </a:lnTo>
                  <a:lnTo>
                    <a:pt x="46250" y="4203700"/>
                  </a:lnTo>
                  <a:lnTo>
                    <a:pt x="49219" y="4203700"/>
                  </a:lnTo>
                  <a:lnTo>
                    <a:pt x="52423" y="4191000"/>
                  </a:lnTo>
                  <a:close/>
                </a:path>
                <a:path w="7898130" h="5168900">
                  <a:moveTo>
                    <a:pt x="7879016" y="4191000"/>
                  </a:moveTo>
                  <a:lnTo>
                    <a:pt x="7860515" y="4191000"/>
                  </a:lnTo>
                  <a:lnTo>
                    <a:pt x="7863001" y="4203700"/>
                  </a:lnTo>
                  <a:lnTo>
                    <a:pt x="7880301" y="4203700"/>
                  </a:lnTo>
                  <a:lnTo>
                    <a:pt x="7879016" y="4191000"/>
                  </a:lnTo>
                  <a:close/>
                </a:path>
                <a:path w="7898130" h="5168900">
                  <a:moveTo>
                    <a:pt x="7891227" y="4178300"/>
                  </a:moveTo>
                  <a:lnTo>
                    <a:pt x="7860506" y="4178300"/>
                  </a:lnTo>
                  <a:lnTo>
                    <a:pt x="7864878" y="4191000"/>
                  </a:lnTo>
                  <a:lnTo>
                    <a:pt x="7887326" y="4191000"/>
                  </a:lnTo>
                  <a:lnTo>
                    <a:pt x="7889115" y="4203700"/>
                  </a:lnTo>
                  <a:lnTo>
                    <a:pt x="7891227" y="4178300"/>
                  </a:lnTo>
                  <a:close/>
                </a:path>
                <a:path w="7898130" h="5168900">
                  <a:moveTo>
                    <a:pt x="46878" y="4165600"/>
                  </a:moveTo>
                  <a:lnTo>
                    <a:pt x="12166" y="4165600"/>
                  </a:lnTo>
                  <a:lnTo>
                    <a:pt x="7046" y="4178300"/>
                  </a:lnTo>
                  <a:lnTo>
                    <a:pt x="9602" y="4191000"/>
                  </a:lnTo>
                  <a:lnTo>
                    <a:pt x="42666" y="4191000"/>
                  </a:lnTo>
                  <a:lnTo>
                    <a:pt x="40758" y="4178300"/>
                  </a:lnTo>
                  <a:lnTo>
                    <a:pt x="43127" y="4178300"/>
                  </a:lnTo>
                  <a:lnTo>
                    <a:pt x="46878" y="4165600"/>
                  </a:lnTo>
                  <a:close/>
                </a:path>
                <a:path w="7898130" h="5168900">
                  <a:moveTo>
                    <a:pt x="7857224" y="4178300"/>
                  </a:moveTo>
                  <a:lnTo>
                    <a:pt x="7855504" y="4178300"/>
                  </a:lnTo>
                  <a:lnTo>
                    <a:pt x="7857250" y="4191000"/>
                  </a:lnTo>
                  <a:lnTo>
                    <a:pt x="7857224" y="4178300"/>
                  </a:lnTo>
                  <a:close/>
                </a:path>
                <a:path w="7898130" h="5168900">
                  <a:moveTo>
                    <a:pt x="48988" y="4165600"/>
                  </a:moveTo>
                  <a:lnTo>
                    <a:pt x="46878" y="4165600"/>
                  </a:lnTo>
                  <a:lnTo>
                    <a:pt x="49117" y="4178300"/>
                  </a:lnTo>
                  <a:lnTo>
                    <a:pt x="48988" y="4165600"/>
                  </a:lnTo>
                  <a:close/>
                </a:path>
                <a:path w="7898130" h="5168900">
                  <a:moveTo>
                    <a:pt x="7875080" y="4165600"/>
                  </a:moveTo>
                  <a:lnTo>
                    <a:pt x="7850907" y="4165600"/>
                  </a:lnTo>
                  <a:lnTo>
                    <a:pt x="7847988" y="4178300"/>
                  </a:lnTo>
                  <a:lnTo>
                    <a:pt x="7872728" y="4178300"/>
                  </a:lnTo>
                  <a:lnTo>
                    <a:pt x="7875080" y="4165600"/>
                  </a:lnTo>
                  <a:close/>
                </a:path>
                <a:path w="7898130" h="5168900">
                  <a:moveTo>
                    <a:pt x="7885889" y="4165600"/>
                  </a:moveTo>
                  <a:lnTo>
                    <a:pt x="7875080" y="4165600"/>
                  </a:lnTo>
                  <a:lnTo>
                    <a:pt x="7874366" y="4178300"/>
                  </a:lnTo>
                  <a:lnTo>
                    <a:pt x="7888261" y="4178300"/>
                  </a:lnTo>
                  <a:lnTo>
                    <a:pt x="7885889" y="4165600"/>
                  </a:lnTo>
                  <a:close/>
                </a:path>
                <a:path w="7898130" h="5168900">
                  <a:moveTo>
                    <a:pt x="7897565" y="4165600"/>
                  </a:moveTo>
                  <a:lnTo>
                    <a:pt x="7890833" y="4165600"/>
                  </a:lnTo>
                  <a:lnTo>
                    <a:pt x="7893304" y="4178300"/>
                  </a:lnTo>
                  <a:lnTo>
                    <a:pt x="7897565" y="4165600"/>
                  </a:lnTo>
                  <a:close/>
                </a:path>
                <a:path w="7898130" h="5168900">
                  <a:moveTo>
                    <a:pt x="33077" y="4152900"/>
                  </a:moveTo>
                  <a:lnTo>
                    <a:pt x="8832" y="4152900"/>
                  </a:lnTo>
                  <a:lnTo>
                    <a:pt x="12326" y="4165600"/>
                  </a:lnTo>
                  <a:lnTo>
                    <a:pt x="33040" y="4165600"/>
                  </a:lnTo>
                  <a:lnTo>
                    <a:pt x="33077" y="4152900"/>
                  </a:lnTo>
                  <a:close/>
                </a:path>
                <a:path w="7898130" h="5168900">
                  <a:moveTo>
                    <a:pt x="42024" y="4152900"/>
                  </a:moveTo>
                  <a:lnTo>
                    <a:pt x="35424" y="4152900"/>
                  </a:lnTo>
                  <a:lnTo>
                    <a:pt x="36579" y="4165600"/>
                  </a:lnTo>
                  <a:lnTo>
                    <a:pt x="41584" y="4165600"/>
                  </a:lnTo>
                  <a:lnTo>
                    <a:pt x="42024" y="4152900"/>
                  </a:lnTo>
                  <a:close/>
                </a:path>
                <a:path w="7898130" h="5168900">
                  <a:moveTo>
                    <a:pt x="46767" y="4152900"/>
                  </a:moveTo>
                  <a:lnTo>
                    <a:pt x="46144" y="4165600"/>
                  </a:lnTo>
                  <a:lnTo>
                    <a:pt x="47328" y="4165600"/>
                  </a:lnTo>
                  <a:lnTo>
                    <a:pt x="46767" y="4152900"/>
                  </a:lnTo>
                  <a:close/>
                </a:path>
                <a:path w="7898130" h="5168900">
                  <a:moveTo>
                    <a:pt x="7843714" y="4152900"/>
                  </a:moveTo>
                  <a:lnTo>
                    <a:pt x="7840918" y="4165600"/>
                  </a:lnTo>
                  <a:lnTo>
                    <a:pt x="7845043" y="4165600"/>
                  </a:lnTo>
                  <a:lnTo>
                    <a:pt x="7843714" y="4152900"/>
                  </a:lnTo>
                  <a:close/>
                </a:path>
                <a:path w="7898130" h="5168900">
                  <a:moveTo>
                    <a:pt x="7885542" y="4152900"/>
                  </a:moveTo>
                  <a:lnTo>
                    <a:pt x="7845715" y="4152900"/>
                  </a:lnTo>
                  <a:lnTo>
                    <a:pt x="7850192" y="4165600"/>
                  </a:lnTo>
                  <a:lnTo>
                    <a:pt x="7884031" y="4165600"/>
                  </a:lnTo>
                  <a:lnTo>
                    <a:pt x="7885542" y="4152900"/>
                  </a:lnTo>
                  <a:close/>
                </a:path>
                <a:path w="7898130" h="5168900">
                  <a:moveTo>
                    <a:pt x="39052" y="4140200"/>
                  </a:moveTo>
                  <a:lnTo>
                    <a:pt x="5880" y="4140200"/>
                  </a:lnTo>
                  <a:lnTo>
                    <a:pt x="11389" y="4152900"/>
                  </a:lnTo>
                  <a:lnTo>
                    <a:pt x="40743" y="4152900"/>
                  </a:lnTo>
                  <a:lnTo>
                    <a:pt x="39052" y="4140200"/>
                  </a:lnTo>
                  <a:close/>
                </a:path>
                <a:path w="7898130" h="5168900">
                  <a:moveTo>
                    <a:pt x="55160" y="4140200"/>
                  </a:moveTo>
                  <a:lnTo>
                    <a:pt x="43989" y="4152900"/>
                  </a:lnTo>
                  <a:lnTo>
                    <a:pt x="50806" y="4152900"/>
                  </a:lnTo>
                  <a:lnTo>
                    <a:pt x="55160" y="4140200"/>
                  </a:lnTo>
                  <a:close/>
                </a:path>
                <a:path w="7898130" h="5168900">
                  <a:moveTo>
                    <a:pt x="7850823" y="4140200"/>
                  </a:moveTo>
                  <a:lnTo>
                    <a:pt x="7847672" y="4152900"/>
                  </a:lnTo>
                  <a:lnTo>
                    <a:pt x="7858205" y="4152900"/>
                  </a:lnTo>
                  <a:lnTo>
                    <a:pt x="7850823" y="4140200"/>
                  </a:lnTo>
                  <a:close/>
                </a:path>
                <a:path w="7898130" h="5168900">
                  <a:moveTo>
                    <a:pt x="7890113" y="4140200"/>
                  </a:moveTo>
                  <a:lnTo>
                    <a:pt x="7858509" y="4140200"/>
                  </a:lnTo>
                  <a:lnTo>
                    <a:pt x="7858205" y="4152900"/>
                  </a:lnTo>
                  <a:lnTo>
                    <a:pt x="7886718" y="4152900"/>
                  </a:lnTo>
                  <a:lnTo>
                    <a:pt x="7890113" y="4140200"/>
                  </a:lnTo>
                  <a:close/>
                </a:path>
                <a:path w="7898130" h="5168900">
                  <a:moveTo>
                    <a:pt x="49894" y="4127500"/>
                  </a:moveTo>
                  <a:lnTo>
                    <a:pt x="10815" y="4127500"/>
                  </a:lnTo>
                  <a:lnTo>
                    <a:pt x="10846" y="4140200"/>
                  </a:lnTo>
                  <a:lnTo>
                    <a:pt x="46735" y="4140200"/>
                  </a:lnTo>
                  <a:lnTo>
                    <a:pt x="49894" y="4127500"/>
                  </a:lnTo>
                  <a:close/>
                </a:path>
                <a:path w="7898130" h="5168900">
                  <a:moveTo>
                    <a:pt x="7888731" y="4127500"/>
                  </a:moveTo>
                  <a:lnTo>
                    <a:pt x="7853661" y="4127500"/>
                  </a:lnTo>
                  <a:lnTo>
                    <a:pt x="7856819" y="4140200"/>
                  </a:lnTo>
                  <a:lnTo>
                    <a:pt x="7890752" y="4140200"/>
                  </a:lnTo>
                  <a:lnTo>
                    <a:pt x="7888731" y="4127500"/>
                  </a:lnTo>
                  <a:close/>
                </a:path>
                <a:path w="7898130" h="5168900">
                  <a:moveTo>
                    <a:pt x="4262" y="4114800"/>
                  </a:moveTo>
                  <a:lnTo>
                    <a:pt x="0" y="4114800"/>
                  </a:lnTo>
                  <a:lnTo>
                    <a:pt x="6728" y="4127500"/>
                  </a:lnTo>
                  <a:lnTo>
                    <a:pt x="4262" y="4114800"/>
                  </a:lnTo>
                  <a:close/>
                </a:path>
                <a:path w="7898130" h="5168900">
                  <a:moveTo>
                    <a:pt x="43344" y="4114800"/>
                  </a:moveTo>
                  <a:lnTo>
                    <a:pt x="7774" y="4114800"/>
                  </a:lnTo>
                  <a:lnTo>
                    <a:pt x="13530" y="4127500"/>
                  </a:lnTo>
                  <a:lnTo>
                    <a:pt x="47370" y="4127500"/>
                  </a:lnTo>
                  <a:lnTo>
                    <a:pt x="43344" y="4114800"/>
                  </a:lnTo>
                  <a:close/>
                </a:path>
                <a:path w="7898130" h="5168900">
                  <a:moveTo>
                    <a:pt x="53838" y="4127425"/>
                  </a:moveTo>
                  <a:close/>
                </a:path>
                <a:path w="7898130" h="5168900">
                  <a:moveTo>
                    <a:pt x="52524" y="4114800"/>
                  </a:moveTo>
                  <a:lnTo>
                    <a:pt x="53810" y="4127150"/>
                  </a:lnTo>
                  <a:lnTo>
                    <a:pt x="53877" y="4127500"/>
                  </a:lnTo>
                  <a:lnTo>
                    <a:pt x="56642" y="4127500"/>
                  </a:lnTo>
                  <a:lnTo>
                    <a:pt x="52524" y="4114800"/>
                  </a:lnTo>
                  <a:close/>
                </a:path>
                <a:path w="7898130" h="5168900">
                  <a:moveTo>
                    <a:pt x="7851453" y="4114800"/>
                  </a:moveTo>
                  <a:lnTo>
                    <a:pt x="7850237" y="4127500"/>
                  </a:lnTo>
                  <a:lnTo>
                    <a:pt x="7851423" y="4127500"/>
                  </a:lnTo>
                  <a:lnTo>
                    <a:pt x="7851453" y="4114800"/>
                  </a:lnTo>
                  <a:close/>
                </a:path>
                <a:path w="7898130" h="5168900">
                  <a:moveTo>
                    <a:pt x="7882272" y="4089400"/>
                  </a:moveTo>
                  <a:lnTo>
                    <a:pt x="7854896" y="4089400"/>
                  </a:lnTo>
                  <a:lnTo>
                    <a:pt x="7856804" y="4102100"/>
                  </a:lnTo>
                  <a:lnTo>
                    <a:pt x="7854436" y="4114800"/>
                  </a:lnTo>
                  <a:lnTo>
                    <a:pt x="7852372" y="4114800"/>
                  </a:lnTo>
                  <a:lnTo>
                    <a:pt x="7855978" y="4127500"/>
                  </a:lnTo>
                  <a:lnTo>
                    <a:pt x="7885237" y="4127500"/>
                  </a:lnTo>
                  <a:lnTo>
                    <a:pt x="7885398" y="4114800"/>
                  </a:lnTo>
                  <a:lnTo>
                    <a:pt x="7890516" y="4102100"/>
                  </a:lnTo>
                  <a:lnTo>
                    <a:pt x="7887960" y="4102100"/>
                  </a:lnTo>
                  <a:lnTo>
                    <a:pt x="7882272" y="4089400"/>
                  </a:lnTo>
                  <a:close/>
                </a:path>
                <a:path w="7898130" h="5168900">
                  <a:moveTo>
                    <a:pt x="51415" y="4114800"/>
                  </a:moveTo>
                  <a:lnTo>
                    <a:pt x="47193" y="4114800"/>
                  </a:lnTo>
                  <a:lnTo>
                    <a:pt x="53838" y="4127425"/>
                  </a:lnTo>
                  <a:lnTo>
                    <a:pt x="53810" y="4127150"/>
                  </a:lnTo>
                  <a:lnTo>
                    <a:pt x="51415" y="4114800"/>
                  </a:lnTo>
                  <a:close/>
                </a:path>
                <a:path w="7898130" h="5168900">
                  <a:moveTo>
                    <a:pt x="35838" y="4089400"/>
                  </a:moveTo>
                  <a:lnTo>
                    <a:pt x="8451" y="4089400"/>
                  </a:lnTo>
                  <a:lnTo>
                    <a:pt x="6338" y="4102100"/>
                  </a:lnTo>
                  <a:lnTo>
                    <a:pt x="9302" y="4114800"/>
                  </a:lnTo>
                  <a:lnTo>
                    <a:pt x="22484" y="4114800"/>
                  </a:lnTo>
                  <a:lnTo>
                    <a:pt x="23199" y="4102100"/>
                  </a:lnTo>
                  <a:lnTo>
                    <a:pt x="32684" y="4102100"/>
                  </a:lnTo>
                  <a:lnTo>
                    <a:pt x="36042" y="4091357"/>
                  </a:lnTo>
                  <a:lnTo>
                    <a:pt x="35838" y="4089400"/>
                  </a:lnTo>
                  <a:close/>
                </a:path>
                <a:path w="7898130" h="5168900">
                  <a:moveTo>
                    <a:pt x="37057" y="4102100"/>
                  </a:moveTo>
                  <a:lnTo>
                    <a:pt x="24731" y="4102100"/>
                  </a:lnTo>
                  <a:lnTo>
                    <a:pt x="24832" y="4114800"/>
                  </a:lnTo>
                  <a:lnTo>
                    <a:pt x="44252" y="4114800"/>
                  </a:lnTo>
                  <a:lnTo>
                    <a:pt x="37057" y="4102100"/>
                  </a:lnTo>
                  <a:close/>
                </a:path>
                <a:path w="7898130" h="5168900">
                  <a:moveTo>
                    <a:pt x="48336" y="4103261"/>
                  </a:moveTo>
                  <a:lnTo>
                    <a:pt x="44252" y="4114800"/>
                  </a:lnTo>
                  <a:lnTo>
                    <a:pt x="49571" y="4114800"/>
                  </a:lnTo>
                  <a:lnTo>
                    <a:pt x="48336" y="4103261"/>
                  </a:lnTo>
                  <a:close/>
                </a:path>
                <a:path w="7898130" h="5168900">
                  <a:moveTo>
                    <a:pt x="7852243" y="4102100"/>
                  </a:moveTo>
                  <a:lnTo>
                    <a:pt x="7850677" y="4102100"/>
                  </a:lnTo>
                  <a:lnTo>
                    <a:pt x="7851606" y="4114800"/>
                  </a:lnTo>
                  <a:lnTo>
                    <a:pt x="7852243" y="4102100"/>
                  </a:lnTo>
                  <a:close/>
                </a:path>
                <a:path w="7898130" h="5168900">
                  <a:moveTo>
                    <a:pt x="48747" y="4102100"/>
                  </a:moveTo>
                  <a:lnTo>
                    <a:pt x="48211" y="4102100"/>
                  </a:lnTo>
                  <a:lnTo>
                    <a:pt x="48336" y="4103261"/>
                  </a:lnTo>
                  <a:lnTo>
                    <a:pt x="48747" y="4102100"/>
                  </a:lnTo>
                  <a:close/>
                </a:path>
                <a:path w="7898130" h="5168900">
                  <a:moveTo>
                    <a:pt x="36253" y="4090681"/>
                  </a:moveTo>
                  <a:lnTo>
                    <a:pt x="36042" y="4091357"/>
                  </a:lnTo>
                  <a:lnTo>
                    <a:pt x="37161" y="4102100"/>
                  </a:lnTo>
                  <a:lnTo>
                    <a:pt x="39953" y="4102100"/>
                  </a:lnTo>
                  <a:lnTo>
                    <a:pt x="36253" y="4090681"/>
                  </a:lnTo>
                  <a:close/>
                </a:path>
                <a:path w="7898130" h="5168900">
                  <a:moveTo>
                    <a:pt x="7854896" y="4089400"/>
                  </a:moveTo>
                  <a:lnTo>
                    <a:pt x="7847634" y="4089400"/>
                  </a:lnTo>
                  <a:lnTo>
                    <a:pt x="7852122" y="4102100"/>
                  </a:lnTo>
                  <a:lnTo>
                    <a:pt x="7854896" y="4089400"/>
                  </a:lnTo>
                  <a:close/>
                </a:path>
                <a:path w="7898130" h="5168900">
                  <a:moveTo>
                    <a:pt x="36654" y="4089400"/>
                  </a:moveTo>
                  <a:lnTo>
                    <a:pt x="35838" y="4089400"/>
                  </a:lnTo>
                  <a:lnTo>
                    <a:pt x="36253" y="4090681"/>
                  </a:lnTo>
                  <a:lnTo>
                    <a:pt x="36654" y="4089400"/>
                  </a:lnTo>
                  <a:close/>
                </a:path>
                <a:path w="7898130" h="5168900">
                  <a:moveTo>
                    <a:pt x="52613" y="4064000"/>
                  </a:moveTo>
                  <a:lnTo>
                    <a:pt x="41865" y="4064000"/>
                  </a:lnTo>
                  <a:lnTo>
                    <a:pt x="45510" y="4076700"/>
                  </a:lnTo>
                  <a:lnTo>
                    <a:pt x="12579" y="4076700"/>
                  </a:lnTo>
                  <a:lnTo>
                    <a:pt x="10238" y="4089400"/>
                  </a:lnTo>
                  <a:lnTo>
                    <a:pt x="50307" y="4089400"/>
                  </a:lnTo>
                  <a:lnTo>
                    <a:pt x="47598" y="4076700"/>
                  </a:lnTo>
                  <a:lnTo>
                    <a:pt x="52613" y="4064000"/>
                  </a:lnTo>
                  <a:close/>
                </a:path>
                <a:path w="7898130" h="5168900">
                  <a:moveTo>
                    <a:pt x="7879388" y="4051300"/>
                  </a:moveTo>
                  <a:lnTo>
                    <a:pt x="7850980" y="4051300"/>
                  </a:lnTo>
                  <a:lnTo>
                    <a:pt x="7850313" y="4064000"/>
                  </a:lnTo>
                  <a:lnTo>
                    <a:pt x="7856222" y="4076700"/>
                  </a:lnTo>
                  <a:lnTo>
                    <a:pt x="7848342" y="4076700"/>
                  </a:lnTo>
                  <a:lnTo>
                    <a:pt x="7845138" y="4089400"/>
                  </a:lnTo>
                  <a:lnTo>
                    <a:pt x="7867198" y="4089400"/>
                  </a:lnTo>
                  <a:lnTo>
                    <a:pt x="7865103" y="4076700"/>
                  </a:lnTo>
                  <a:lnTo>
                    <a:pt x="7865690" y="4064000"/>
                  </a:lnTo>
                  <a:lnTo>
                    <a:pt x="7880242" y="4064000"/>
                  </a:lnTo>
                  <a:lnTo>
                    <a:pt x="7879388" y="4051300"/>
                  </a:lnTo>
                  <a:close/>
                </a:path>
                <a:path w="7898130" h="5168900">
                  <a:moveTo>
                    <a:pt x="7887597" y="4064000"/>
                  </a:moveTo>
                  <a:lnTo>
                    <a:pt x="7865690" y="4064000"/>
                  </a:lnTo>
                  <a:lnTo>
                    <a:pt x="7870467" y="4076700"/>
                  </a:lnTo>
                  <a:lnTo>
                    <a:pt x="7867198" y="4089400"/>
                  </a:lnTo>
                  <a:lnTo>
                    <a:pt x="7881666" y="4089400"/>
                  </a:lnTo>
                  <a:lnTo>
                    <a:pt x="7887210" y="4076700"/>
                  </a:lnTo>
                  <a:lnTo>
                    <a:pt x="7890547" y="4076700"/>
                  </a:lnTo>
                  <a:lnTo>
                    <a:pt x="7887597" y="4064000"/>
                  </a:lnTo>
                  <a:close/>
                </a:path>
                <a:path w="7898130" h="5168900">
                  <a:moveTo>
                    <a:pt x="36861" y="4025900"/>
                  </a:moveTo>
                  <a:lnTo>
                    <a:pt x="12002" y="4025900"/>
                  </a:lnTo>
                  <a:lnTo>
                    <a:pt x="7944" y="4038600"/>
                  </a:lnTo>
                  <a:lnTo>
                    <a:pt x="9234" y="4051300"/>
                  </a:lnTo>
                  <a:lnTo>
                    <a:pt x="6695" y="4076700"/>
                  </a:lnTo>
                  <a:lnTo>
                    <a:pt x="29571" y="4076700"/>
                  </a:lnTo>
                  <a:lnTo>
                    <a:pt x="31925" y="4064000"/>
                  </a:lnTo>
                  <a:lnTo>
                    <a:pt x="43256" y="4064000"/>
                  </a:lnTo>
                  <a:lnTo>
                    <a:pt x="39930" y="4051300"/>
                  </a:lnTo>
                  <a:lnTo>
                    <a:pt x="40163" y="4038600"/>
                  </a:lnTo>
                  <a:lnTo>
                    <a:pt x="35222" y="4038600"/>
                  </a:lnTo>
                  <a:lnTo>
                    <a:pt x="36861" y="4025900"/>
                  </a:lnTo>
                  <a:close/>
                </a:path>
                <a:path w="7898130" h="5168900">
                  <a:moveTo>
                    <a:pt x="41865" y="4064000"/>
                  </a:moveTo>
                  <a:lnTo>
                    <a:pt x="32364" y="4064000"/>
                  </a:lnTo>
                  <a:lnTo>
                    <a:pt x="36185" y="4076700"/>
                  </a:lnTo>
                  <a:lnTo>
                    <a:pt x="39279" y="4076700"/>
                  </a:lnTo>
                  <a:lnTo>
                    <a:pt x="41865" y="4064000"/>
                  </a:lnTo>
                  <a:close/>
                </a:path>
                <a:path w="7898130" h="5168900">
                  <a:moveTo>
                    <a:pt x="52032" y="4051300"/>
                  </a:moveTo>
                  <a:lnTo>
                    <a:pt x="49658" y="4051300"/>
                  </a:lnTo>
                  <a:lnTo>
                    <a:pt x="49698" y="4064000"/>
                  </a:lnTo>
                  <a:lnTo>
                    <a:pt x="52032" y="4051300"/>
                  </a:lnTo>
                  <a:close/>
                </a:path>
                <a:path w="7898130" h="5168900">
                  <a:moveTo>
                    <a:pt x="7890297" y="4051300"/>
                  </a:moveTo>
                  <a:lnTo>
                    <a:pt x="7885333" y="4051300"/>
                  </a:lnTo>
                  <a:lnTo>
                    <a:pt x="7880242" y="4064000"/>
                  </a:lnTo>
                  <a:lnTo>
                    <a:pt x="7888979" y="4064000"/>
                  </a:lnTo>
                  <a:lnTo>
                    <a:pt x="7890297" y="4051300"/>
                  </a:lnTo>
                  <a:close/>
                </a:path>
                <a:path w="7898130" h="5168900">
                  <a:moveTo>
                    <a:pt x="7850090" y="4038600"/>
                  </a:moveTo>
                  <a:lnTo>
                    <a:pt x="7852436" y="4051300"/>
                  </a:lnTo>
                  <a:lnTo>
                    <a:pt x="7855441" y="4051300"/>
                  </a:lnTo>
                  <a:lnTo>
                    <a:pt x="7850090" y="4038600"/>
                  </a:lnTo>
                  <a:close/>
                </a:path>
                <a:path w="7898130" h="5168900">
                  <a:moveTo>
                    <a:pt x="7884759" y="4000500"/>
                  </a:moveTo>
                  <a:lnTo>
                    <a:pt x="7851551" y="4000500"/>
                  </a:lnTo>
                  <a:lnTo>
                    <a:pt x="7855137" y="4034789"/>
                  </a:lnTo>
                  <a:lnTo>
                    <a:pt x="7856624" y="4038600"/>
                  </a:lnTo>
                  <a:lnTo>
                    <a:pt x="7857467" y="4051300"/>
                  </a:lnTo>
                  <a:lnTo>
                    <a:pt x="7887932" y="4051300"/>
                  </a:lnTo>
                  <a:lnTo>
                    <a:pt x="7881312" y="4038600"/>
                  </a:lnTo>
                  <a:lnTo>
                    <a:pt x="7890260" y="4038600"/>
                  </a:lnTo>
                  <a:lnTo>
                    <a:pt x="7884246" y="4025900"/>
                  </a:lnTo>
                  <a:lnTo>
                    <a:pt x="7880215" y="4025900"/>
                  </a:lnTo>
                  <a:lnTo>
                    <a:pt x="7884566" y="4013200"/>
                  </a:lnTo>
                  <a:lnTo>
                    <a:pt x="7888885" y="4013200"/>
                  </a:lnTo>
                  <a:lnTo>
                    <a:pt x="7884759" y="4000500"/>
                  </a:lnTo>
                  <a:close/>
                </a:path>
                <a:path w="7898130" h="5168900">
                  <a:moveTo>
                    <a:pt x="52394" y="4025900"/>
                  </a:moveTo>
                  <a:lnTo>
                    <a:pt x="49450" y="4025900"/>
                  </a:lnTo>
                  <a:lnTo>
                    <a:pt x="48591" y="4038600"/>
                  </a:lnTo>
                  <a:lnTo>
                    <a:pt x="52394" y="4025900"/>
                  </a:lnTo>
                  <a:close/>
                </a:path>
                <a:path w="7898130" h="5168900">
                  <a:moveTo>
                    <a:pt x="7847064" y="4025900"/>
                  </a:moveTo>
                  <a:lnTo>
                    <a:pt x="7845808" y="4038600"/>
                  </a:lnTo>
                  <a:lnTo>
                    <a:pt x="7849803" y="4029940"/>
                  </a:lnTo>
                  <a:lnTo>
                    <a:pt x="7847064" y="4025900"/>
                  </a:lnTo>
                  <a:close/>
                </a:path>
                <a:path w="7898130" h="5168900">
                  <a:moveTo>
                    <a:pt x="7855510" y="4038362"/>
                  </a:moveTo>
                  <a:lnTo>
                    <a:pt x="7855535" y="4038600"/>
                  </a:lnTo>
                  <a:lnTo>
                    <a:pt x="7855671" y="4038600"/>
                  </a:lnTo>
                  <a:lnTo>
                    <a:pt x="7855510" y="4038362"/>
                  </a:lnTo>
                  <a:close/>
                </a:path>
                <a:path w="7898130" h="5168900">
                  <a:moveTo>
                    <a:pt x="7851667" y="4025900"/>
                  </a:moveTo>
                  <a:lnTo>
                    <a:pt x="7849803" y="4029940"/>
                  </a:lnTo>
                  <a:lnTo>
                    <a:pt x="7855510" y="4038362"/>
                  </a:lnTo>
                  <a:lnTo>
                    <a:pt x="7855137" y="4034789"/>
                  </a:lnTo>
                  <a:lnTo>
                    <a:pt x="7851667" y="4025900"/>
                  </a:lnTo>
                  <a:close/>
                </a:path>
                <a:path w="7898130" h="5168900">
                  <a:moveTo>
                    <a:pt x="29156" y="4013200"/>
                  </a:moveTo>
                  <a:lnTo>
                    <a:pt x="16425" y="4013200"/>
                  </a:lnTo>
                  <a:lnTo>
                    <a:pt x="15741" y="4025900"/>
                  </a:lnTo>
                  <a:lnTo>
                    <a:pt x="31706" y="4025900"/>
                  </a:lnTo>
                  <a:lnTo>
                    <a:pt x="29156" y="4013200"/>
                  </a:lnTo>
                  <a:close/>
                </a:path>
                <a:path w="7898130" h="5168900">
                  <a:moveTo>
                    <a:pt x="39120" y="4013200"/>
                  </a:moveTo>
                  <a:lnTo>
                    <a:pt x="34219" y="4013200"/>
                  </a:lnTo>
                  <a:lnTo>
                    <a:pt x="34232" y="4025900"/>
                  </a:lnTo>
                  <a:lnTo>
                    <a:pt x="39681" y="4025900"/>
                  </a:lnTo>
                  <a:lnTo>
                    <a:pt x="39120" y="4013200"/>
                  </a:lnTo>
                  <a:close/>
                </a:path>
                <a:path w="7898130" h="5168900">
                  <a:moveTo>
                    <a:pt x="44361" y="4013200"/>
                  </a:moveTo>
                  <a:lnTo>
                    <a:pt x="42768" y="4025900"/>
                  </a:lnTo>
                  <a:lnTo>
                    <a:pt x="45498" y="4025900"/>
                  </a:lnTo>
                  <a:lnTo>
                    <a:pt x="44361" y="4013200"/>
                  </a:lnTo>
                  <a:close/>
                </a:path>
                <a:path w="7898130" h="5168900">
                  <a:moveTo>
                    <a:pt x="44953" y="4000500"/>
                  </a:moveTo>
                  <a:lnTo>
                    <a:pt x="6650" y="4000500"/>
                  </a:lnTo>
                  <a:lnTo>
                    <a:pt x="11322" y="4013200"/>
                  </a:lnTo>
                  <a:lnTo>
                    <a:pt x="45992" y="4013200"/>
                  </a:lnTo>
                  <a:lnTo>
                    <a:pt x="44953" y="4000500"/>
                  </a:lnTo>
                  <a:close/>
                </a:path>
                <a:path w="7898130" h="5168900">
                  <a:moveTo>
                    <a:pt x="38858" y="3987800"/>
                  </a:moveTo>
                  <a:lnTo>
                    <a:pt x="11737" y="3987800"/>
                  </a:lnTo>
                  <a:lnTo>
                    <a:pt x="8957" y="4000500"/>
                  </a:lnTo>
                  <a:lnTo>
                    <a:pt x="39863" y="4000500"/>
                  </a:lnTo>
                  <a:lnTo>
                    <a:pt x="38858" y="3987800"/>
                  </a:lnTo>
                  <a:close/>
                </a:path>
                <a:path w="7898130" h="5168900">
                  <a:moveTo>
                    <a:pt x="38908" y="3911600"/>
                  </a:moveTo>
                  <a:lnTo>
                    <a:pt x="9473" y="3911600"/>
                  </a:lnTo>
                  <a:lnTo>
                    <a:pt x="7809" y="3937000"/>
                  </a:lnTo>
                  <a:lnTo>
                    <a:pt x="8465" y="3949700"/>
                  </a:lnTo>
                  <a:lnTo>
                    <a:pt x="8156" y="3962400"/>
                  </a:lnTo>
                  <a:lnTo>
                    <a:pt x="8982" y="3975100"/>
                  </a:lnTo>
                  <a:lnTo>
                    <a:pt x="3654" y="3975100"/>
                  </a:lnTo>
                  <a:lnTo>
                    <a:pt x="8484" y="3987800"/>
                  </a:lnTo>
                  <a:lnTo>
                    <a:pt x="38858" y="3987800"/>
                  </a:lnTo>
                  <a:lnTo>
                    <a:pt x="41803" y="4000500"/>
                  </a:lnTo>
                  <a:lnTo>
                    <a:pt x="44669" y="4000500"/>
                  </a:lnTo>
                  <a:lnTo>
                    <a:pt x="40762" y="3987800"/>
                  </a:lnTo>
                  <a:lnTo>
                    <a:pt x="41378" y="3962400"/>
                  </a:lnTo>
                  <a:lnTo>
                    <a:pt x="13551" y="3962400"/>
                  </a:lnTo>
                  <a:lnTo>
                    <a:pt x="12714" y="3949700"/>
                  </a:lnTo>
                  <a:lnTo>
                    <a:pt x="40646" y="3949700"/>
                  </a:lnTo>
                  <a:lnTo>
                    <a:pt x="43869" y="3937000"/>
                  </a:lnTo>
                  <a:lnTo>
                    <a:pt x="43511" y="3924300"/>
                  </a:lnTo>
                  <a:lnTo>
                    <a:pt x="47427" y="3924300"/>
                  </a:lnTo>
                  <a:lnTo>
                    <a:pt x="38908" y="3911600"/>
                  </a:lnTo>
                  <a:close/>
                </a:path>
                <a:path w="7898130" h="5168900">
                  <a:moveTo>
                    <a:pt x="53050" y="3987800"/>
                  </a:moveTo>
                  <a:lnTo>
                    <a:pt x="50503" y="3987800"/>
                  </a:lnTo>
                  <a:lnTo>
                    <a:pt x="44669" y="4000500"/>
                  </a:lnTo>
                  <a:lnTo>
                    <a:pt x="53714" y="4000500"/>
                  </a:lnTo>
                  <a:lnTo>
                    <a:pt x="53050" y="3987800"/>
                  </a:lnTo>
                  <a:close/>
                </a:path>
                <a:path w="7898130" h="5168900">
                  <a:moveTo>
                    <a:pt x="7848918" y="3987800"/>
                  </a:moveTo>
                  <a:lnTo>
                    <a:pt x="7847126" y="3987800"/>
                  </a:lnTo>
                  <a:lnTo>
                    <a:pt x="7848373" y="4000500"/>
                  </a:lnTo>
                  <a:lnTo>
                    <a:pt x="7850768" y="3997308"/>
                  </a:lnTo>
                  <a:lnTo>
                    <a:pt x="7848918" y="3987800"/>
                  </a:lnTo>
                  <a:close/>
                </a:path>
                <a:path w="7898130" h="5168900">
                  <a:moveTo>
                    <a:pt x="7853829" y="3993227"/>
                  </a:moveTo>
                  <a:lnTo>
                    <a:pt x="7850768" y="3997308"/>
                  </a:lnTo>
                  <a:lnTo>
                    <a:pt x="7851389" y="4000500"/>
                  </a:lnTo>
                  <a:lnTo>
                    <a:pt x="7853829" y="3993227"/>
                  </a:lnTo>
                  <a:close/>
                </a:path>
                <a:path w="7898130" h="5168900">
                  <a:moveTo>
                    <a:pt x="7861250" y="3992247"/>
                  </a:moveTo>
                  <a:lnTo>
                    <a:pt x="7856122" y="4000500"/>
                  </a:lnTo>
                  <a:lnTo>
                    <a:pt x="7867465" y="4000500"/>
                  </a:lnTo>
                  <a:lnTo>
                    <a:pt x="7861250" y="3992247"/>
                  </a:lnTo>
                  <a:close/>
                </a:path>
                <a:path w="7898130" h="5168900">
                  <a:moveTo>
                    <a:pt x="7878127" y="3987800"/>
                  </a:moveTo>
                  <a:lnTo>
                    <a:pt x="7864014" y="3987800"/>
                  </a:lnTo>
                  <a:lnTo>
                    <a:pt x="7861250" y="3992247"/>
                  </a:lnTo>
                  <a:lnTo>
                    <a:pt x="7867465" y="4000500"/>
                  </a:lnTo>
                  <a:lnTo>
                    <a:pt x="7877044" y="4000500"/>
                  </a:lnTo>
                  <a:lnTo>
                    <a:pt x="7880347" y="3996115"/>
                  </a:lnTo>
                  <a:lnTo>
                    <a:pt x="7878127" y="3987800"/>
                  </a:lnTo>
                  <a:close/>
                </a:path>
                <a:path w="7898130" h="5168900">
                  <a:moveTo>
                    <a:pt x="7880347" y="3996115"/>
                  </a:moveTo>
                  <a:lnTo>
                    <a:pt x="7877044" y="4000500"/>
                  </a:lnTo>
                  <a:lnTo>
                    <a:pt x="7881518" y="4000500"/>
                  </a:lnTo>
                  <a:lnTo>
                    <a:pt x="7880347" y="3996115"/>
                  </a:lnTo>
                  <a:close/>
                </a:path>
                <a:path w="7898130" h="5168900">
                  <a:moveTo>
                    <a:pt x="7886613" y="3987800"/>
                  </a:moveTo>
                  <a:lnTo>
                    <a:pt x="7878127" y="3987800"/>
                  </a:lnTo>
                  <a:lnTo>
                    <a:pt x="7880347" y="3996115"/>
                  </a:lnTo>
                  <a:lnTo>
                    <a:pt x="7886613" y="3987800"/>
                  </a:lnTo>
                  <a:close/>
                </a:path>
                <a:path w="7898130" h="5168900">
                  <a:moveTo>
                    <a:pt x="7857901" y="3987800"/>
                  </a:moveTo>
                  <a:lnTo>
                    <a:pt x="7855650" y="3987800"/>
                  </a:lnTo>
                  <a:lnTo>
                    <a:pt x="7853829" y="3993227"/>
                  </a:lnTo>
                  <a:lnTo>
                    <a:pt x="7857901" y="3987800"/>
                  </a:lnTo>
                  <a:close/>
                </a:path>
                <a:path w="7898130" h="5168900">
                  <a:moveTo>
                    <a:pt x="7864014" y="3987800"/>
                  </a:moveTo>
                  <a:lnTo>
                    <a:pt x="7857901" y="3987800"/>
                  </a:lnTo>
                  <a:lnTo>
                    <a:pt x="7861250" y="3992247"/>
                  </a:lnTo>
                  <a:lnTo>
                    <a:pt x="7864014" y="3987800"/>
                  </a:lnTo>
                  <a:close/>
                </a:path>
                <a:path w="7898130" h="5168900">
                  <a:moveTo>
                    <a:pt x="7847776" y="3975100"/>
                  </a:moveTo>
                  <a:lnTo>
                    <a:pt x="7842541" y="3975100"/>
                  </a:lnTo>
                  <a:lnTo>
                    <a:pt x="7845368" y="3987800"/>
                  </a:lnTo>
                  <a:lnTo>
                    <a:pt x="7847776" y="3975100"/>
                  </a:lnTo>
                  <a:close/>
                </a:path>
                <a:path w="7898130" h="5168900">
                  <a:moveTo>
                    <a:pt x="7887869" y="3975100"/>
                  </a:moveTo>
                  <a:lnTo>
                    <a:pt x="7851793" y="3975100"/>
                  </a:lnTo>
                  <a:lnTo>
                    <a:pt x="7848478" y="3987800"/>
                  </a:lnTo>
                  <a:lnTo>
                    <a:pt x="7893649" y="3987800"/>
                  </a:lnTo>
                  <a:lnTo>
                    <a:pt x="7887869" y="3975100"/>
                  </a:lnTo>
                  <a:close/>
                </a:path>
                <a:path w="7898130" h="5168900">
                  <a:moveTo>
                    <a:pt x="52726" y="3962400"/>
                  </a:moveTo>
                  <a:lnTo>
                    <a:pt x="41378" y="3962400"/>
                  </a:lnTo>
                  <a:lnTo>
                    <a:pt x="49117" y="3975100"/>
                  </a:lnTo>
                  <a:lnTo>
                    <a:pt x="52726" y="3962400"/>
                  </a:lnTo>
                  <a:close/>
                </a:path>
                <a:path w="7898130" h="5168900">
                  <a:moveTo>
                    <a:pt x="7851556" y="3949700"/>
                  </a:moveTo>
                  <a:lnTo>
                    <a:pt x="7849556" y="3949700"/>
                  </a:lnTo>
                  <a:lnTo>
                    <a:pt x="7849769" y="3962400"/>
                  </a:lnTo>
                  <a:lnTo>
                    <a:pt x="7851369" y="3975100"/>
                  </a:lnTo>
                  <a:lnTo>
                    <a:pt x="7854827" y="3975100"/>
                  </a:lnTo>
                  <a:lnTo>
                    <a:pt x="7851954" y="3962400"/>
                  </a:lnTo>
                  <a:lnTo>
                    <a:pt x="7857053" y="3962400"/>
                  </a:lnTo>
                  <a:lnTo>
                    <a:pt x="7851556" y="3949700"/>
                  </a:lnTo>
                  <a:close/>
                </a:path>
                <a:path w="7898130" h="5168900">
                  <a:moveTo>
                    <a:pt x="7887030" y="3962400"/>
                  </a:moveTo>
                  <a:lnTo>
                    <a:pt x="7857895" y="3962400"/>
                  </a:lnTo>
                  <a:lnTo>
                    <a:pt x="7854827" y="3975100"/>
                  </a:lnTo>
                  <a:lnTo>
                    <a:pt x="7886445" y="3975100"/>
                  </a:lnTo>
                  <a:lnTo>
                    <a:pt x="7887030" y="3962400"/>
                  </a:lnTo>
                  <a:close/>
                </a:path>
                <a:path w="7898130" h="5168900">
                  <a:moveTo>
                    <a:pt x="50671" y="3949700"/>
                  </a:moveTo>
                  <a:lnTo>
                    <a:pt x="14285" y="3949700"/>
                  </a:lnTo>
                  <a:lnTo>
                    <a:pt x="15564" y="3962400"/>
                  </a:lnTo>
                  <a:lnTo>
                    <a:pt x="48083" y="3962400"/>
                  </a:lnTo>
                  <a:lnTo>
                    <a:pt x="50671" y="3949700"/>
                  </a:lnTo>
                  <a:close/>
                </a:path>
                <a:path w="7898130" h="5168900">
                  <a:moveTo>
                    <a:pt x="7884718" y="3937000"/>
                  </a:moveTo>
                  <a:lnTo>
                    <a:pt x="7854155" y="3937000"/>
                  </a:lnTo>
                  <a:lnTo>
                    <a:pt x="7857870" y="3949700"/>
                  </a:lnTo>
                  <a:lnTo>
                    <a:pt x="7857053" y="3962400"/>
                  </a:lnTo>
                  <a:lnTo>
                    <a:pt x="7883807" y="3962400"/>
                  </a:lnTo>
                  <a:lnTo>
                    <a:pt x="7885272" y="3949700"/>
                  </a:lnTo>
                  <a:lnTo>
                    <a:pt x="7884988" y="3949700"/>
                  </a:lnTo>
                  <a:lnTo>
                    <a:pt x="7884718" y="3937000"/>
                  </a:lnTo>
                  <a:close/>
                </a:path>
                <a:path w="7898130" h="5168900">
                  <a:moveTo>
                    <a:pt x="7889830" y="3949700"/>
                  </a:moveTo>
                  <a:lnTo>
                    <a:pt x="7885272" y="3949700"/>
                  </a:lnTo>
                  <a:lnTo>
                    <a:pt x="7886741" y="3962400"/>
                  </a:lnTo>
                  <a:lnTo>
                    <a:pt x="7888535" y="3962400"/>
                  </a:lnTo>
                  <a:lnTo>
                    <a:pt x="7889830" y="3949700"/>
                  </a:lnTo>
                  <a:close/>
                </a:path>
                <a:path w="7898130" h="5168900">
                  <a:moveTo>
                    <a:pt x="7847374" y="3931606"/>
                  </a:moveTo>
                  <a:lnTo>
                    <a:pt x="7845060" y="3937000"/>
                  </a:lnTo>
                  <a:lnTo>
                    <a:pt x="7847456" y="3937000"/>
                  </a:lnTo>
                  <a:lnTo>
                    <a:pt x="7847374" y="3931606"/>
                  </a:lnTo>
                  <a:close/>
                </a:path>
                <a:path w="7898130" h="5168900">
                  <a:moveTo>
                    <a:pt x="7874152" y="3924300"/>
                  </a:moveTo>
                  <a:lnTo>
                    <a:pt x="7850509" y="3924300"/>
                  </a:lnTo>
                  <a:lnTo>
                    <a:pt x="7848525" y="3928924"/>
                  </a:lnTo>
                  <a:lnTo>
                    <a:pt x="7850728" y="3937000"/>
                  </a:lnTo>
                  <a:lnTo>
                    <a:pt x="7874906" y="3937000"/>
                  </a:lnTo>
                  <a:lnTo>
                    <a:pt x="7874152" y="3924300"/>
                  </a:lnTo>
                  <a:close/>
                </a:path>
                <a:path w="7898130" h="5168900">
                  <a:moveTo>
                    <a:pt x="7886406" y="3911600"/>
                  </a:moveTo>
                  <a:lnTo>
                    <a:pt x="7884382" y="3911600"/>
                  </a:lnTo>
                  <a:lnTo>
                    <a:pt x="7882628" y="3924300"/>
                  </a:lnTo>
                  <a:lnTo>
                    <a:pt x="7878600" y="3937000"/>
                  </a:lnTo>
                  <a:lnTo>
                    <a:pt x="7888209" y="3937000"/>
                  </a:lnTo>
                  <a:lnTo>
                    <a:pt x="7889922" y="3924300"/>
                  </a:lnTo>
                  <a:lnTo>
                    <a:pt x="7886406" y="3911600"/>
                  </a:lnTo>
                  <a:close/>
                </a:path>
                <a:path w="7898130" h="5168900">
                  <a:moveTo>
                    <a:pt x="7847263" y="3924300"/>
                  </a:moveTo>
                  <a:lnTo>
                    <a:pt x="7847374" y="3931606"/>
                  </a:lnTo>
                  <a:lnTo>
                    <a:pt x="7848525" y="3928924"/>
                  </a:lnTo>
                  <a:lnTo>
                    <a:pt x="7847263" y="3924300"/>
                  </a:lnTo>
                  <a:close/>
                </a:path>
                <a:path w="7898130" h="5168900">
                  <a:moveTo>
                    <a:pt x="7880791" y="3911600"/>
                  </a:moveTo>
                  <a:lnTo>
                    <a:pt x="7858935" y="3911600"/>
                  </a:lnTo>
                  <a:lnTo>
                    <a:pt x="7856276" y="3924300"/>
                  </a:lnTo>
                  <a:lnTo>
                    <a:pt x="7878711" y="3924300"/>
                  </a:lnTo>
                  <a:lnTo>
                    <a:pt x="7880791" y="3911600"/>
                  </a:lnTo>
                  <a:close/>
                </a:path>
                <a:path w="7898130" h="5168900">
                  <a:moveTo>
                    <a:pt x="7891272" y="3911600"/>
                  </a:moveTo>
                  <a:lnTo>
                    <a:pt x="7888759" y="3911600"/>
                  </a:lnTo>
                  <a:lnTo>
                    <a:pt x="7892476" y="3924300"/>
                  </a:lnTo>
                  <a:lnTo>
                    <a:pt x="7891272" y="3911600"/>
                  </a:lnTo>
                  <a:close/>
                </a:path>
                <a:path w="7898130" h="5168900">
                  <a:moveTo>
                    <a:pt x="53306" y="3898900"/>
                  </a:moveTo>
                  <a:lnTo>
                    <a:pt x="6011" y="3898900"/>
                  </a:lnTo>
                  <a:lnTo>
                    <a:pt x="7596" y="3911600"/>
                  </a:lnTo>
                  <a:lnTo>
                    <a:pt x="45454" y="3911600"/>
                  </a:lnTo>
                  <a:lnTo>
                    <a:pt x="53306" y="3898900"/>
                  </a:lnTo>
                  <a:close/>
                </a:path>
                <a:path w="7898130" h="5168900">
                  <a:moveTo>
                    <a:pt x="7887492" y="3886200"/>
                  </a:moveTo>
                  <a:lnTo>
                    <a:pt x="7858695" y="3886200"/>
                  </a:lnTo>
                  <a:lnTo>
                    <a:pt x="7861447" y="3898900"/>
                  </a:lnTo>
                  <a:lnTo>
                    <a:pt x="7862749" y="3898900"/>
                  </a:lnTo>
                  <a:lnTo>
                    <a:pt x="7862027" y="3911600"/>
                  </a:lnTo>
                  <a:lnTo>
                    <a:pt x="7887364" y="3911600"/>
                  </a:lnTo>
                  <a:lnTo>
                    <a:pt x="7888994" y="3898900"/>
                  </a:lnTo>
                  <a:lnTo>
                    <a:pt x="7887492" y="3886200"/>
                  </a:lnTo>
                  <a:close/>
                </a:path>
                <a:path w="7898130" h="5168900">
                  <a:moveTo>
                    <a:pt x="44136" y="3860800"/>
                  </a:moveTo>
                  <a:lnTo>
                    <a:pt x="8770" y="3860800"/>
                  </a:lnTo>
                  <a:lnTo>
                    <a:pt x="10342" y="3873500"/>
                  </a:lnTo>
                  <a:lnTo>
                    <a:pt x="10105" y="3886200"/>
                  </a:lnTo>
                  <a:lnTo>
                    <a:pt x="14866" y="3886200"/>
                  </a:lnTo>
                  <a:lnTo>
                    <a:pt x="15645" y="3898900"/>
                  </a:lnTo>
                  <a:lnTo>
                    <a:pt x="48067" y="3898900"/>
                  </a:lnTo>
                  <a:lnTo>
                    <a:pt x="49799" y="3886200"/>
                  </a:lnTo>
                  <a:lnTo>
                    <a:pt x="46653" y="3873500"/>
                  </a:lnTo>
                  <a:lnTo>
                    <a:pt x="39391" y="3873500"/>
                  </a:lnTo>
                  <a:lnTo>
                    <a:pt x="44136" y="3860800"/>
                  </a:lnTo>
                  <a:close/>
                </a:path>
                <a:path w="7898130" h="5168900">
                  <a:moveTo>
                    <a:pt x="7848886" y="3873500"/>
                  </a:moveTo>
                  <a:lnTo>
                    <a:pt x="7843693" y="3886200"/>
                  </a:lnTo>
                  <a:lnTo>
                    <a:pt x="7846488" y="3886200"/>
                  </a:lnTo>
                  <a:lnTo>
                    <a:pt x="7848886" y="3873500"/>
                  </a:lnTo>
                  <a:close/>
                </a:path>
                <a:path w="7898130" h="5168900">
                  <a:moveTo>
                    <a:pt x="7886677" y="3860800"/>
                  </a:moveTo>
                  <a:lnTo>
                    <a:pt x="7848248" y="3860800"/>
                  </a:lnTo>
                  <a:lnTo>
                    <a:pt x="7851179" y="3873500"/>
                  </a:lnTo>
                  <a:lnTo>
                    <a:pt x="7848911" y="3873500"/>
                  </a:lnTo>
                  <a:lnTo>
                    <a:pt x="7854209" y="3886200"/>
                  </a:lnTo>
                  <a:lnTo>
                    <a:pt x="7890875" y="3886200"/>
                  </a:lnTo>
                  <a:lnTo>
                    <a:pt x="7889861" y="3873500"/>
                  </a:lnTo>
                  <a:lnTo>
                    <a:pt x="7886677" y="3860800"/>
                  </a:lnTo>
                  <a:close/>
                </a:path>
                <a:path w="7898130" h="5168900">
                  <a:moveTo>
                    <a:pt x="7893518" y="3860800"/>
                  </a:moveTo>
                  <a:lnTo>
                    <a:pt x="7892225" y="3873500"/>
                  </a:lnTo>
                  <a:lnTo>
                    <a:pt x="7893458" y="3873500"/>
                  </a:lnTo>
                  <a:lnTo>
                    <a:pt x="7893518" y="3860800"/>
                  </a:lnTo>
                  <a:close/>
                </a:path>
                <a:path w="7898130" h="5168900">
                  <a:moveTo>
                    <a:pt x="46111" y="3848100"/>
                  </a:moveTo>
                  <a:lnTo>
                    <a:pt x="6930" y="3848100"/>
                  </a:lnTo>
                  <a:lnTo>
                    <a:pt x="7072" y="3860800"/>
                  </a:lnTo>
                  <a:lnTo>
                    <a:pt x="50004" y="3860800"/>
                  </a:lnTo>
                  <a:lnTo>
                    <a:pt x="46111" y="3848100"/>
                  </a:lnTo>
                  <a:close/>
                </a:path>
                <a:path w="7898130" h="5168900">
                  <a:moveTo>
                    <a:pt x="7851223" y="3848100"/>
                  </a:moveTo>
                  <a:lnTo>
                    <a:pt x="7848342" y="3860800"/>
                  </a:lnTo>
                  <a:lnTo>
                    <a:pt x="7856656" y="3860800"/>
                  </a:lnTo>
                  <a:lnTo>
                    <a:pt x="7851223" y="3848100"/>
                  </a:lnTo>
                  <a:close/>
                </a:path>
                <a:path w="7898130" h="5168900">
                  <a:moveTo>
                    <a:pt x="7861261" y="3835400"/>
                  </a:moveTo>
                  <a:lnTo>
                    <a:pt x="7854908" y="3835400"/>
                  </a:lnTo>
                  <a:lnTo>
                    <a:pt x="7857455" y="3848100"/>
                  </a:lnTo>
                  <a:lnTo>
                    <a:pt x="7856656" y="3860800"/>
                  </a:lnTo>
                  <a:lnTo>
                    <a:pt x="7882898" y="3860800"/>
                  </a:lnTo>
                  <a:lnTo>
                    <a:pt x="7884399" y="3848100"/>
                  </a:lnTo>
                  <a:lnTo>
                    <a:pt x="7863314" y="3848100"/>
                  </a:lnTo>
                  <a:lnTo>
                    <a:pt x="7861261" y="3835400"/>
                  </a:lnTo>
                  <a:close/>
                </a:path>
                <a:path w="7898130" h="5168900">
                  <a:moveTo>
                    <a:pt x="7889566" y="3848100"/>
                  </a:moveTo>
                  <a:lnTo>
                    <a:pt x="7885555" y="3848100"/>
                  </a:lnTo>
                  <a:lnTo>
                    <a:pt x="7887524" y="3860800"/>
                  </a:lnTo>
                  <a:lnTo>
                    <a:pt x="7889566" y="3848100"/>
                  </a:lnTo>
                  <a:close/>
                </a:path>
                <a:path w="7898130" h="5168900">
                  <a:moveTo>
                    <a:pt x="27974" y="3835400"/>
                  </a:moveTo>
                  <a:lnTo>
                    <a:pt x="8546" y="3835400"/>
                  </a:lnTo>
                  <a:lnTo>
                    <a:pt x="10076" y="3848100"/>
                  </a:lnTo>
                  <a:lnTo>
                    <a:pt x="29899" y="3848100"/>
                  </a:lnTo>
                  <a:lnTo>
                    <a:pt x="27974" y="3835400"/>
                  </a:lnTo>
                  <a:close/>
                </a:path>
                <a:path w="7898130" h="5168900">
                  <a:moveTo>
                    <a:pt x="45876" y="3835400"/>
                  </a:moveTo>
                  <a:lnTo>
                    <a:pt x="37167" y="3835400"/>
                  </a:lnTo>
                  <a:lnTo>
                    <a:pt x="36079" y="3848100"/>
                  </a:lnTo>
                  <a:lnTo>
                    <a:pt x="42086" y="3848100"/>
                  </a:lnTo>
                  <a:lnTo>
                    <a:pt x="45876" y="3835400"/>
                  </a:lnTo>
                  <a:close/>
                </a:path>
                <a:path w="7898130" h="5168900">
                  <a:moveTo>
                    <a:pt x="7890361" y="3810000"/>
                  </a:moveTo>
                  <a:lnTo>
                    <a:pt x="7857921" y="3810000"/>
                  </a:lnTo>
                  <a:lnTo>
                    <a:pt x="7857734" y="3822700"/>
                  </a:lnTo>
                  <a:lnTo>
                    <a:pt x="7847586" y="3822700"/>
                  </a:lnTo>
                  <a:lnTo>
                    <a:pt x="7844593" y="3835400"/>
                  </a:lnTo>
                  <a:lnTo>
                    <a:pt x="7865503" y="3835400"/>
                  </a:lnTo>
                  <a:lnTo>
                    <a:pt x="7865034" y="3848100"/>
                  </a:lnTo>
                  <a:lnTo>
                    <a:pt x="7886359" y="3848100"/>
                  </a:lnTo>
                  <a:lnTo>
                    <a:pt x="7887084" y="3835400"/>
                  </a:lnTo>
                  <a:lnTo>
                    <a:pt x="7890361" y="3810000"/>
                  </a:lnTo>
                  <a:close/>
                </a:path>
                <a:path w="7898130" h="5168900">
                  <a:moveTo>
                    <a:pt x="24764" y="3810000"/>
                  </a:moveTo>
                  <a:lnTo>
                    <a:pt x="10375" y="3810000"/>
                  </a:lnTo>
                  <a:lnTo>
                    <a:pt x="11397" y="3822700"/>
                  </a:lnTo>
                  <a:lnTo>
                    <a:pt x="8862" y="3835400"/>
                  </a:lnTo>
                  <a:lnTo>
                    <a:pt x="50763" y="3835400"/>
                  </a:lnTo>
                  <a:lnTo>
                    <a:pt x="46213" y="3822700"/>
                  </a:lnTo>
                  <a:lnTo>
                    <a:pt x="25361" y="3822700"/>
                  </a:lnTo>
                  <a:lnTo>
                    <a:pt x="24764" y="3810000"/>
                  </a:lnTo>
                  <a:close/>
                </a:path>
                <a:path w="7898130" h="5168900">
                  <a:moveTo>
                    <a:pt x="10756" y="3784600"/>
                  </a:moveTo>
                  <a:lnTo>
                    <a:pt x="7791" y="3797300"/>
                  </a:lnTo>
                  <a:lnTo>
                    <a:pt x="7038" y="3810000"/>
                  </a:lnTo>
                  <a:lnTo>
                    <a:pt x="24764" y="3810000"/>
                  </a:lnTo>
                  <a:lnTo>
                    <a:pt x="25361" y="3822700"/>
                  </a:lnTo>
                  <a:lnTo>
                    <a:pt x="41108" y="3822700"/>
                  </a:lnTo>
                  <a:lnTo>
                    <a:pt x="39798" y="3810000"/>
                  </a:lnTo>
                  <a:lnTo>
                    <a:pt x="42025" y="3797300"/>
                  </a:lnTo>
                  <a:lnTo>
                    <a:pt x="14057" y="3797300"/>
                  </a:lnTo>
                  <a:lnTo>
                    <a:pt x="10756" y="3784600"/>
                  </a:lnTo>
                  <a:close/>
                </a:path>
                <a:path w="7898130" h="5168900">
                  <a:moveTo>
                    <a:pt x="51347" y="3810000"/>
                  </a:moveTo>
                  <a:lnTo>
                    <a:pt x="48426" y="3810000"/>
                  </a:lnTo>
                  <a:lnTo>
                    <a:pt x="49888" y="3822700"/>
                  </a:lnTo>
                  <a:lnTo>
                    <a:pt x="51843" y="3822700"/>
                  </a:lnTo>
                  <a:lnTo>
                    <a:pt x="51347" y="3810000"/>
                  </a:lnTo>
                  <a:close/>
                </a:path>
                <a:path w="7898130" h="5168900">
                  <a:moveTo>
                    <a:pt x="7856799" y="3810000"/>
                  </a:moveTo>
                  <a:lnTo>
                    <a:pt x="7848047" y="3810000"/>
                  </a:lnTo>
                  <a:lnTo>
                    <a:pt x="7850300" y="3822700"/>
                  </a:lnTo>
                  <a:lnTo>
                    <a:pt x="7857734" y="3822700"/>
                  </a:lnTo>
                  <a:lnTo>
                    <a:pt x="7856799" y="3810000"/>
                  </a:lnTo>
                  <a:close/>
                </a:path>
                <a:path w="7898130" h="5168900">
                  <a:moveTo>
                    <a:pt x="52423" y="3771900"/>
                  </a:moveTo>
                  <a:lnTo>
                    <a:pt x="47563" y="3784600"/>
                  </a:lnTo>
                  <a:lnTo>
                    <a:pt x="44572" y="3784600"/>
                  </a:lnTo>
                  <a:lnTo>
                    <a:pt x="50233" y="3797300"/>
                  </a:lnTo>
                  <a:lnTo>
                    <a:pt x="42025" y="3797300"/>
                  </a:lnTo>
                  <a:lnTo>
                    <a:pt x="47530" y="3810000"/>
                  </a:lnTo>
                  <a:lnTo>
                    <a:pt x="51173" y="3797300"/>
                  </a:lnTo>
                  <a:lnTo>
                    <a:pt x="53216" y="3784600"/>
                  </a:lnTo>
                  <a:lnTo>
                    <a:pt x="52423" y="3771900"/>
                  </a:lnTo>
                  <a:close/>
                </a:path>
                <a:path w="7898130" h="5168900">
                  <a:moveTo>
                    <a:pt x="7868127" y="3797300"/>
                  </a:moveTo>
                  <a:lnTo>
                    <a:pt x="7852538" y="3797300"/>
                  </a:lnTo>
                  <a:lnTo>
                    <a:pt x="7851495" y="3810000"/>
                  </a:lnTo>
                  <a:lnTo>
                    <a:pt x="7868749" y="3810000"/>
                  </a:lnTo>
                  <a:lnTo>
                    <a:pt x="7868127" y="3797300"/>
                  </a:lnTo>
                  <a:close/>
                </a:path>
                <a:path w="7898130" h="5168900">
                  <a:moveTo>
                    <a:pt x="7871870" y="3797300"/>
                  </a:moveTo>
                  <a:lnTo>
                    <a:pt x="7869692" y="3797300"/>
                  </a:lnTo>
                  <a:lnTo>
                    <a:pt x="7870217" y="3810000"/>
                  </a:lnTo>
                  <a:lnTo>
                    <a:pt x="7871494" y="3810000"/>
                  </a:lnTo>
                  <a:lnTo>
                    <a:pt x="7871870" y="3797300"/>
                  </a:lnTo>
                  <a:close/>
                </a:path>
                <a:path w="7898130" h="5168900">
                  <a:moveTo>
                    <a:pt x="7886698" y="3797300"/>
                  </a:moveTo>
                  <a:lnTo>
                    <a:pt x="7878979" y="3797300"/>
                  </a:lnTo>
                  <a:lnTo>
                    <a:pt x="7874203" y="3810000"/>
                  </a:lnTo>
                  <a:lnTo>
                    <a:pt x="7879021" y="3810000"/>
                  </a:lnTo>
                  <a:lnTo>
                    <a:pt x="7886698" y="3797300"/>
                  </a:lnTo>
                  <a:close/>
                </a:path>
                <a:path w="7898130" h="5168900">
                  <a:moveTo>
                    <a:pt x="44572" y="3784600"/>
                  </a:moveTo>
                  <a:lnTo>
                    <a:pt x="15866" y="3784600"/>
                  </a:lnTo>
                  <a:lnTo>
                    <a:pt x="14057" y="3797300"/>
                  </a:lnTo>
                  <a:lnTo>
                    <a:pt x="42790" y="3797300"/>
                  </a:lnTo>
                  <a:lnTo>
                    <a:pt x="44572" y="3784600"/>
                  </a:lnTo>
                  <a:close/>
                </a:path>
                <a:path w="7898130" h="5168900">
                  <a:moveTo>
                    <a:pt x="7884730" y="3784600"/>
                  </a:moveTo>
                  <a:lnTo>
                    <a:pt x="7856958" y="3784600"/>
                  </a:lnTo>
                  <a:lnTo>
                    <a:pt x="7858582" y="3797300"/>
                  </a:lnTo>
                  <a:lnTo>
                    <a:pt x="7890497" y="3797300"/>
                  </a:lnTo>
                  <a:lnTo>
                    <a:pt x="7884730" y="3784600"/>
                  </a:lnTo>
                  <a:close/>
                </a:path>
                <a:path w="7898130" h="5168900">
                  <a:moveTo>
                    <a:pt x="14082" y="3771900"/>
                  </a:moveTo>
                  <a:lnTo>
                    <a:pt x="7774" y="3771900"/>
                  </a:lnTo>
                  <a:lnTo>
                    <a:pt x="10283" y="3784600"/>
                  </a:lnTo>
                  <a:lnTo>
                    <a:pt x="14264" y="3784600"/>
                  </a:lnTo>
                  <a:lnTo>
                    <a:pt x="14082" y="3771900"/>
                  </a:lnTo>
                  <a:close/>
                </a:path>
                <a:path w="7898130" h="5168900">
                  <a:moveTo>
                    <a:pt x="40705" y="3771900"/>
                  </a:moveTo>
                  <a:lnTo>
                    <a:pt x="16861" y="3771900"/>
                  </a:lnTo>
                  <a:lnTo>
                    <a:pt x="15744" y="3784600"/>
                  </a:lnTo>
                  <a:lnTo>
                    <a:pt x="47563" y="3784600"/>
                  </a:lnTo>
                  <a:lnTo>
                    <a:pt x="40705" y="3771900"/>
                  </a:lnTo>
                  <a:close/>
                </a:path>
                <a:path w="7898130" h="5168900">
                  <a:moveTo>
                    <a:pt x="7853682" y="3771900"/>
                  </a:moveTo>
                  <a:lnTo>
                    <a:pt x="7843741" y="3771900"/>
                  </a:lnTo>
                  <a:lnTo>
                    <a:pt x="7846448" y="3784600"/>
                  </a:lnTo>
                  <a:lnTo>
                    <a:pt x="7850624" y="3784600"/>
                  </a:lnTo>
                  <a:lnTo>
                    <a:pt x="7853682" y="3771900"/>
                  </a:lnTo>
                  <a:close/>
                </a:path>
                <a:path w="7898130" h="5168900">
                  <a:moveTo>
                    <a:pt x="7853682" y="3771900"/>
                  </a:moveTo>
                  <a:lnTo>
                    <a:pt x="7850624" y="3784600"/>
                  </a:lnTo>
                  <a:lnTo>
                    <a:pt x="7851284" y="3784600"/>
                  </a:lnTo>
                  <a:lnTo>
                    <a:pt x="7853682" y="3771900"/>
                  </a:lnTo>
                  <a:close/>
                </a:path>
                <a:path w="7898130" h="5168900">
                  <a:moveTo>
                    <a:pt x="7855357" y="3771900"/>
                  </a:moveTo>
                  <a:lnTo>
                    <a:pt x="7853682" y="3771900"/>
                  </a:lnTo>
                  <a:lnTo>
                    <a:pt x="7851284" y="3784600"/>
                  </a:lnTo>
                  <a:lnTo>
                    <a:pt x="7857294" y="3784600"/>
                  </a:lnTo>
                  <a:lnTo>
                    <a:pt x="7855357" y="3771900"/>
                  </a:lnTo>
                  <a:close/>
                </a:path>
                <a:path w="7898130" h="5168900">
                  <a:moveTo>
                    <a:pt x="7885896" y="3733800"/>
                  </a:moveTo>
                  <a:lnTo>
                    <a:pt x="7858755" y="3733800"/>
                  </a:lnTo>
                  <a:lnTo>
                    <a:pt x="7857231" y="3759200"/>
                  </a:lnTo>
                  <a:lnTo>
                    <a:pt x="7849793" y="3759200"/>
                  </a:lnTo>
                  <a:lnTo>
                    <a:pt x="7854223" y="3771900"/>
                  </a:lnTo>
                  <a:lnTo>
                    <a:pt x="7859368" y="3771900"/>
                  </a:lnTo>
                  <a:lnTo>
                    <a:pt x="7857294" y="3784600"/>
                  </a:lnTo>
                  <a:lnTo>
                    <a:pt x="7887233" y="3784600"/>
                  </a:lnTo>
                  <a:lnTo>
                    <a:pt x="7890000" y="3771900"/>
                  </a:lnTo>
                  <a:lnTo>
                    <a:pt x="7885021" y="3759200"/>
                  </a:lnTo>
                  <a:lnTo>
                    <a:pt x="7889550" y="3746500"/>
                  </a:lnTo>
                  <a:lnTo>
                    <a:pt x="7889152" y="3746500"/>
                  </a:lnTo>
                  <a:lnTo>
                    <a:pt x="7885896" y="3733800"/>
                  </a:lnTo>
                  <a:close/>
                </a:path>
                <a:path w="7898130" h="5168900">
                  <a:moveTo>
                    <a:pt x="11017" y="3733800"/>
                  </a:moveTo>
                  <a:lnTo>
                    <a:pt x="9295" y="3733800"/>
                  </a:lnTo>
                  <a:lnTo>
                    <a:pt x="6927" y="3746500"/>
                  </a:lnTo>
                  <a:lnTo>
                    <a:pt x="10161" y="3771900"/>
                  </a:lnTo>
                  <a:lnTo>
                    <a:pt x="42736" y="3771900"/>
                  </a:lnTo>
                  <a:lnTo>
                    <a:pt x="48405" y="3759200"/>
                  </a:lnTo>
                  <a:lnTo>
                    <a:pt x="47263" y="3746500"/>
                  </a:lnTo>
                  <a:lnTo>
                    <a:pt x="11490" y="3746500"/>
                  </a:lnTo>
                  <a:lnTo>
                    <a:pt x="11017" y="3733800"/>
                  </a:lnTo>
                  <a:close/>
                </a:path>
                <a:path w="7898130" h="5168900">
                  <a:moveTo>
                    <a:pt x="52462" y="3759200"/>
                  </a:moveTo>
                  <a:lnTo>
                    <a:pt x="48496" y="3759200"/>
                  </a:lnTo>
                  <a:lnTo>
                    <a:pt x="50024" y="3771900"/>
                  </a:lnTo>
                  <a:lnTo>
                    <a:pt x="52462" y="3759200"/>
                  </a:lnTo>
                  <a:close/>
                </a:path>
                <a:path w="7898130" h="5168900">
                  <a:moveTo>
                    <a:pt x="7854957" y="3746500"/>
                  </a:moveTo>
                  <a:lnTo>
                    <a:pt x="7852671" y="3746500"/>
                  </a:lnTo>
                  <a:lnTo>
                    <a:pt x="7851588" y="3759200"/>
                  </a:lnTo>
                  <a:lnTo>
                    <a:pt x="7855557" y="3759200"/>
                  </a:lnTo>
                  <a:lnTo>
                    <a:pt x="7854957" y="3746500"/>
                  </a:lnTo>
                  <a:close/>
                </a:path>
                <a:path w="7898130" h="5168900">
                  <a:moveTo>
                    <a:pt x="7891482" y="3746500"/>
                  </a:moveTo>
                  <a:lnTo>
                    <a:pt x="7887901" y="3759200"/>
                  </a:lnTo>
                  <a:lnTo>
                    <a:pt x="7895701" y="3759200"/>
                  </a:lnTo>
                  <a:lnTo>
                    <a:pt x="7891482" y="3746500"/>
                  </a:lnTo>
                  <a:close/>
                </a:path>
                <a:path w="7898130" h="5168900">
                  <a:moveTo>
                    <a:pt x="51009" y="3733800"/>
                  </a:moveTo>
                  <a:lnTo>
                    <a:pt x="13010" y="3733800"/>
                  </a:lnTo>
                  <a:lnTo>
                    <a:pt x="18988" y="3746500"/>
                  </a:lnTo>
                  <a:lnTo>
                    <a:pt x="45706" y="3746500"/>
                  </a:lnTo>
                  <a:lnTo>
                    <a:pt x="51009" y="3733800"/>
                  </a:lnTo>
                  <a:close/>
                </a:path>
                <a:path w="7898130" h="5168900">
                  <a:moveTo>
                    <a:pt x="15975" y="3721100"/>
                  </a:moveTo>
                  <a:lnTo>
                    <a:pt x="8121" y="3721100"/>
                  </a:lnTo>
                  <a:lnTo>
                    <a:pt x="10375" y="3733800"/>
                  </a:lnTo>
                  <a:lnTo>
                    <a:pt x="15283" y="3724405"/>
                  </a:lnTo>
                  <a:lnTo>
                    <a:pt x="15975" y="3721100"/>
                  </a:lnTo>
                  <a:close/>
                </a:path>
                <a:path w="7898130" h="5168900">
                  <a:moveTo>
                    <a:pt x="40548" y="3708400"/>
                  </a:moveTo>
                  <a:lnTo>
                    <a:pt x="21143" y="3708400"/>
                  </a:lnTo>
                  <a:lnTo>
                    <a:pt x="16252" y="3721100"/>
                  </a:lnTo>
                  <a:lnTo>
                    <a:pt x="17009" y="3721100"/>
                  </a:lnTo>
                  <a:lnTo>
                    <a:pt x="15283" y="3724405"/>
                  </a:lnTo>
                  <a:lnTo>
                    <a:pt x="13314" y="3733800"/>
                  </a:lnTo>
                  <a:lnTo>
                    <a:pt x="43275" y="3733800"/>
                  </a:lnTo>
                  <a:lnTo>
                    <a:pt x="44395" y="3721100"/>
                  </a:lnTo>
                  <a:lnTo>
                    <a:pt x="40548" y="3708400"/>
                  </a:lnTo>
                  <a:close/>
                </a:path>
                <a:path w="7898130" h="5168900">
                  <a:moveTo>
                    <a:pt x="52516" y="3721100"/>
                  </a:moveTo>
                  <a:lnTo>
                    <a:pt x="49117" y="3721100"/>
                  </a:lnTo>
                  <a:lnTo>
                    <a:pt x="51326" y="3733800"/>
                  </a:lnTo>
                  <a:lnTo>
                    <a:pt x="52516" y="3721100"/>
                  </a:lnTo>
                  <a:close/>
                </a:path>
                <a:path w="7898130" h="5168900">
                  <a:moveTo>
                    <a:pt x="7887693" y="3721100"/>
                  </a:moveTo>
                  <a:lnTo>
                    <a:pt x="7845305" y="3721100"/>
                  </a:lnTo>
                  <a:lnTo>
                    <a:pt x="7848329" y="3733800"/>
                  </a:lnTo>
                  <a:lnTo>
                    <a:pt x="7884490" y="3733800"/>
                  </a:lnTo>
                  <a:lnTo>
                    <a:pt x="7887693" y="3721100"/>
                  </a:lnTo>
                  <a:close/>
                </a:path>
                <a:path w="7898130" h="5168900">
                  <a:moveTo>
                    <a:pt x="17009" y="3721100"/>
                  </a:moveTo>
                  <a:lnTo>
                    <a:pt x="15975" y="3721100"/>
                  </a:lnTo>
                  <a:lnTo>
                    <a:pt x="15283" y="3724405"/>
                  </a:lnTo>
                  <a:lnTo>
                    <a:pt x="17009" y="3721100"/>
                  </a:lnTo>
                  <a:close/>
                </a:path>
                <a:path w="7898130" h="5168900">
                  <a:moveTo>
                    <a:pt x="12215" y="3708400"/>
                  </a:moveTo>
                  <a:lnTo>
                    <a:pt x="9561" y="3708400"/>
                  </a:lnTo>
                  <a:lnTo>
                    <a:pt x="8785" y="3721100"/>
                  </a:lnTo>
                  <a:lnTo>
                    <a:pt x="16252" y="3721100"/>
                  </a:lnTo>
                  <a:lnTo>
                    <a:pt x="12215" y="3708400"/>
                  </a:lnTo>
                  <a:close/>
                </a:path>
                <a:path w="7898130" h="5168900">
                  <a:moveTo>
                    <a:pt x="46470" y="3708400"/>
                  </a:moveTo>
                  <a:lnTo>
                    <a:pt x="45702" y="3708400"/>
                  </a:lnTo>
                  <a:lnTo>
                    <a:pt x="45374" y="3721100"/>
                  </a:lnTo>
                  <a:lnTo>
                    <a:pt x="46584" y="3721100"/>
                  </a:lnTo>
                  <a:lnTo>
                    <a:pt x="46470" y="3708400"/>
                  </a:lnTo>
                  <a:close/>
                </a:path>
                <a:path w="7898130" h="5168900">
                  <a:moveTo>
                    <a:pt x="7850206" y="3708400"/>
                  </a:moveTo>
                  <a:lnTo>
                    <a:pt x="7849285" y="3721100"/>
                  </a:lnTo>
                  <a:lnTo>
                    <a:pt x="7852675" y="3721100"/>
                  </a:lnTo>
                  <a:lnTo>
                    <a:pt x="7850206" y="3708400"/>
                  </a:lnTo>
                  <a:close/>
                </a:path>
                <a:path w="7898130" h="5168900">
                  <a:moveTo>
                    <a:pt x="7885534" y="3708400"/>
                  </a:moveTo>
                  <a:lnTo>
                    <a:pt x="7851588" y="3708400"/>
                  </a:lnTo>
                  <a:lnTo>
                    <a:pt x="7854865" y="3721100"/>
                  </a:lnTo>
                  <a:lnTo>
                    <a:pt x="7888894" y="3721100"/>
                  </a:lnTo>
                  <a:lnTo>
                    <a:pt x="7885534" y="3708400"/>
                  </a:lnTo>
                  <a:close/>
                </a:path>
                <a:path w="7898130" h="5168900">
                  <a:moveTo>
                    <a:pt x="45710" y="3695700"/>
                  </a:moveTo>
                  <a:lnTo>
                    <a:pt x="9314" y="3695700"/>
                  </a:lnTo>
                  <a:lnTo>
                    <a:pt x="7639" y="3708400"/>
                  </a:lnTo>
                  <a:lnTo>
                    <a:pt x="47700" y="3708400"/>
                  </a:lnTo>
                  <a:lnTo>
                    <a:pt x="45710" y="3695700"/>
                  </a:lnTo>
                  <a:close/>
                </a:path>
                <a:path w="7898130" h="5168900">
                  <a:moveTo>
                    <a:pt x="49175" y="3683000"/>
                  </a:moveTo>
                  <a:lnTo>
                    <a:pt x="41007" y="3683000"/>
                  </a:lnTo>
                  <a:lnTo>
                    <a:pt x="48105" y="3695700"/>
                  </a:lnTo>
                  <a:lnTo>
                    <a:pt x="47092" y="3695700"/>
                  </a:lnTo>
                  <a:lnTo>
                    <a:pt x="48778" y="3708400"/>
                  </a:lnTo>
                  <a:lnTo>
                    <a:pt x="51139" y="3708400"/>
                  </a:lnTo>
                  <a:lnTo>
                    <a:pt x="51455" y="3695700"/>
                  </a:lnTo>
                  <a:lnTo>
                    <a:pt x="49175" y="3683000"/>
                  </a:lnTo>
                  <a:close/>
                </a:path>
                <a:path w="7898130" h="5168900">
                  <a:moveTo>
                    <a:pt x="7887401" y="3695700"/>
                  </a:moveTo>
                  <a:lnTo>
                    <a:pt x="7857294" y="3695700"/>
                  </a:lnTo>
                  <a:lnTo>
                    <a:pt x="7850505" y="3708400"/>
                  </a:lnTo>
                  <a:lnTo>
                    <a:pt x="7889361" y="3708400"/>
                  </a:lnTo>
                  <a:lnTo>
                    <a:pt x="7887401" y="3695700"/>
                  </a:lnTo>
                  <a:close/>
                </a:path>
                <a:path w="7898130" h="5168900">
                  <a:moveTo>
                    <a:pt x="25172" y="3657600"/>
                  </a:moveTo>
                  <a:lnTo>
                    <a:pt x="10667" y="3657600"/>
                  </a:lnTo>
                  <a:lnTo>
                    <a:pt x="10680" y="3683000"/>
                  </a:lnTo>
                  <a:lnTo>
                    <a:pt x="14122" y="3695700"/>
                  </a:lnTo>
                  <a:lnTo>
                    <a:pt x="38753" y="3695700"/>
                  </a:lnTo>
                  <a:lnTo>
                    <a:pt x="41007" y="3683000"/>
                  </a:lnTo>
                  <a:lnTo>
                    <a:pt x="16168" y="3683000"/>
                  </a:lnTo>
                  <a:lnTo>
                    <a:pt x="13880" y="3670300"/>
                  </a:lnTo>
                  <a:lnTo>
                    <a:pt x="20542" y="3670300"/>
                  </a:lnTo>
                  <a:lnTo>
                    <a:pt x="25172" y="3657600"/>
                  </a:lnTo>
                  <a:close/>
                </a:path>
                <a:path w="7898130" h="5168900">
                  <a:moveTo>
                    <a:pt x="7854321" y="3683000"/>
                  </a:moveTo>
                  <a:lnTo>
                    <a:pt x="7849902" y="3695700"/>
                  </a:lnTo>
                  <a:lnTo>
                    <a:pt x="7857294" y="3695700"/>
                  </a:lnTo>
                  <a:lnTo>
                    <a:pt x="7857155" y="3690866"/>
                  </a:lnTo>
                  <a:lnTo>
                    <a:pt x="7854321" y="3683000"/>
                  </a:lnTo>
                  <a:close/>
                </a:path>
                <a:path w="7898130" h="5168900">
                  <a:moveTo>
                    <a:pt x="7889893" y="3683000"/>
                  </a:moveTo>
                  <a:lnTo>
                    <a:pt x="7856928" y="3683000"/>
                  </a:lnTo>
                  <a:lnTo>
                    <a:pt x="7857155" y="3690866"/>
                  </a:lnTo>
                  <a:lnTo>
                    <a:pt x="7858896" y="3695700"/>
                  </a:lnTo>
                  <a:lnTo>
                    <a:pt x="7885430" y="3695700"/>
                  </a:lnTo>
                  <a:lnTo>
                    <a:pt x="7889893" y="3683000"/>
                  </a:lnTo>
                  <a:close/>
                </a:path>
                <a:path w="7898130" h="5168900">
                  <a:moveTo>
                    <a:pt x="42420" y="3670300"/>
                  </a:moveTo>
                  <a:lnTo>
                    <a:pt x="23450" y="3670300"/>
                  </a:lnTo>
                  <a:lnTo>
                    <a:pt x="19664" y="3683000"/>
                  </a:lnTo>
                  <a:lnTo>
                    <a:pt x="45402" y="3683000"/>
                  </a:lnTo>
                  <a:lnTo>
                    <a:pt x="42420" y="3670300"/>
                  </a:lnTo>
                  <a:close/>
                </a:path>
                <a:path w="7898130" h="5168900">
                  <a:moveTo>
                    <a:pt x="46716" y="3670300"/>
                  </a:moveTo>
                  <a:lnTo>
                    <a:pt x="44401" y="3670300"/>
                  </a:lnTo>
                  <a:lnTo>
                    <a:pt x="46483" y="3683000"/>
                  </a:lnTo>
                  <a:lnTo>
                    <a:pt x="46716" y="3670300"/>
                  </a:lnTo>
                  <a:close/>
                </a:path>
                <a:path w="7898130" h="5168900">
                  <a:moveTo>
                    <a:pt x="7881106" y="3670300"/>
                  </a:moveTo>
                  <a:lnTo>
                    <a:pt x="7844394" y="3670300"/>
                  </a:lnTo>
                  <a:lnTo>
                    <a:pt x="7847340" y="3683000"/>
                  </a:lnTo>
                  <a:lnTo>
                    <a:pt x="7886998" y="3683000"/>
                  </a:lnTo>
                  <a:lnTo>
                    <a:pt x="7881106" y="3670300"/>
                  </a:lnTo>
                  <a:close/>
                </a:path>
                <a:path w="7898130" h="5168900">
                  <a:moveTo>
                    <a:pt x="47672" y="3657600"/>
                  </a:moveTo>
                  <a:lnTo>
                    <a:pt x="25172" y="3657600"/>
                  </a:lnTo>
                  <a:lnTo>
                    <a:pt x="25714" y="3670300"/>
                  </a:lnTo>
                  <a:lnTo>
                    <a:pt x="44738" y="3670300"/>
                  </a:lnTo>
                  <a:lnTo>
                    <a:pt x="47751" y="3661309"/>
                  </a:lnTo>
                  <a:lnTo>
                    <a:pt x="47672" y="3657600"/>
                  </a:lnTo>
                  <a:close/>
                </a:path>
                <a:path w="7898130" h="5168900">
                  <a:moveTo>
                    <a:pt x="48994" y="3657600"/>
                  </a:moveTo>
                  <a:lnTo>
                    <a:pt x="47751" y="3661309"/>
                  </a:lnTo>
                  <a:lnTo>
                    <a:pt x="47942" y="3670300"/>
                  </a:lnTo>
                  <a:lnTo>
                    <a:pt x="51820" y="3670300"/>
                  </a:lnTo>
                  <a:lnTo>
                    <a:pt x="48994" y="3657600"/>
                  </a:lnTo>
                  <a:close/>
                </a:path>
                <a:path w="7898130" h="5168900">
                  <a:moveTo>
                    <a:pt x="7853548" y="3657600"/>
                  </a:moveTo>
                  <a:lnTo>
                    <a:pt x="7847014" y="3657600"/>
                  </a:lnTo>
                  <a:lnTo>
                    <a:pt x="7851207" y="3670300"/>
                  </a:lnTo>
                  <a:lnTo>
                    <a:pt x="7853548" y="3657600"/>
                  </a:lnTo>
                  <a:close/>
                </a:path>
                <a:path w="7898130" h="5168900">
                  <a:moveTo>
                    <a:pt x="7854309" y="3632200"/>
                  </a:moveTo>
                  <a:lnTo>
                    <a:pt x="7845562" y="3632200"/>
                  </a:lnTo>
                  <a:lnTo>
                    <a:pt x="7843297" y="3644900"/>
                  </a:lnTo>
                  <a:lnTo>
                    <a:pt x="7847431" y="3657600"/>
                  </a:lnTo>
                  <a:lnTo>
                    <a:pt x="7854207" y="3657600"/>
                  </a:lnTo>
                  <a:lnTo>
                    <a:pt x="7854033" y="3670300"/>
                  </a:lnTo>
                  <a:lnTo>
                    <a:pt x="7859835" y="3670300"/>
                  </a:lnTo>
                  <a:lnTo>
                    <a:pt x="7854624" y="3657600"/>
                  </a:lnTo>
                  <a:lnTo>
                    <a:pt x="7854309" y="3632200"/>
                  </a:lnTo>
                  <a:close/>
                </a:path>
                <a:path w="7898130" h="5168900">
                  <a:moveTo>
                    <a:pt x="7885005" y="3619500"/>
                  </a:moveTo>
                  <a:lnTo>
                    <a:pt x="7849376" y="3619500"/>
                  </a:lnTo>
                  <a:lnTo>
                    <a:pt x="7844832" y="3632200"/>
                  </a:lnTo>
                  <a:lnTo>
                    <a:pt x="7856330" y="3632200"/>
                  </a:lnTo>
                  <a:lnTo>
                    <a:pt x="7859030" y="3644900"/>
                  </a:lnTo>
                  <a:lnTo>
                    <a:pt x="7860751" y="3657600"/>
                  </a:lnTo>
                  <a:lnTo>
                    <a:pt x="7859835" y="3670300"/>
                  </a:lnTo>
                  <a:lnTo>
                    <a:pt x="7876582" y="3670300"/>
                  </a:lnTo>
                  <a:lnTo>
                    <a:pt x="7878345" y="3657600"/>
                  </a:lnTo>
                  <a:lnTo>
                    <a:pt x="7881241" y="3657600"/>
                  </a:lnTo>
                  <a:lnTo>
                    <a:pt x="7884278" y="3644900"/>
                  </a:lnTo>
                  <a:lnTo>
                    <a:pt x="7891704" y="3632200"/>
                  </a:lnTo>
                  <a:lnTo>
                    <a:pt x="7885005" y="3619500"/>
                  </a:lnTo>
                  <a:close/>
                </a:path>
                <a:path w="7898130" h="5168900">
                  <a:moveTo>
                    <a:pt x="7888707" y="3657600"/>
                  </a:moveTo>
                  <a:lnTo>
                    <a:pt x="7882287" y="3657600"/>
                  </a:lnTo>
                  <a:lnTo>
                    <a:pt x="7886407" y="3670300"/>
                  </a:lnTo>
                  <a:lnTo>
                    <a:pt x="7888707" y="3657600"/>
                  </a:lnTo>
                  <a:close/>
                </a:path>
                <a:path w="7898130" h="5168900">
                  <a:moveTo>
                    <a:pt x="41172" y="3632200"/>
                  </a:moveTo>
                  <a:lnTo>
                    <a:pt x="7472" y="3632200"/>
                  </a:lnTo>
                  <a:lnTo>
                    <a:pt x="8028" y="3644900"/>
                  </a:lnTo>
                  <a:lnTo>
                    <a:pt x="10172" y="3644900"/>
                  </a:lnTo>
                  <a:lnTo>
                    <a:pt x="12031" y="3657600"/>
                  </a:lnTo>
                  <a:lnTo>
                    <a:pt x="41264" y="3657600"/>
                  </a:lnTo>
                  <a:lnTo>
                    <a:pt x="39108" y="3644900"/>
                  </a:lnTo>
                  <a:lnTo>
                    <a:pt x="41172" y="3632200"/>
                  </a:lnTo>
                  <a:close/>
                </a:path>
                <a:path w="7898130" h="5168900">
                  <a:moveTo>
                    <a:pt x="49017" y="3644900"/>
                  </a:moveTo>
                  <a:lnTo>
                    <a:pt x="41264" y="3657600"/>
                  </a:lnTo>
                  <a:lnTo>
                    <a:pt x="48775" y="3657600"/>
                  </a:lnTo>
                  <a:lnTo>
                    <a:pt x="49017" y="3644900"/>
                  </a:lnTo>
                  <a:close/>
                </a:path>
                <a:path w="7898130" h="5168900">
                  <a:moveTo>
                    <a:pt x="7888267" y="3644900"/>
                  </a:moveTo>
                  <a:lnTo>
                    <a:pt x="7884718" y="3657600"/>
                  </a:lnTo>
                  <a:lnTo>
                    <a:pt x="7892592" y="3657600"/>
                  </a:lnTo>
                  <a:lnTo>
                    <a:pt x="7888267" y="3644900"/>
                  </a:lnTo>
                  <a:close/>
                </a:path>
                <a:path w="7898130" h="5168900">
                  <a:moveTo>
                    <a:pt x="46888" y="3632200"/>
                  </a:moveTo>
                  <a:lnTo>
                    <a:pt x="43844" y="3632200"/>
                  </a:lnTo>
                  <a:lnTo>
                    <a:pt x="45292" y="3644900"/>
                  </a:lnTo>
                  <a:lnTo>
                    <a:pt x="47537" y="3644900"/>
                  </a:lnTo>
                  <a:lnTo>
                    <a:pt x="46888" y="3632200"/>
                  </a:lnTo>
                  <a:close/>
                </a:path>
                <a:path w="7898130" h="5168900">
                  <a:moveTo>
                    <a:pt x="47322" y="3589565"/>
                  </a:moveTo>
                  <a:lnTo>
                    <a:pt x="46250" y="3594100"/>
                  </a:lnTo>
                  <a:lnTo>
                    <a:pt x="43275" y="3594100"/>
                  </a:lnTo>
                  <a:lnTo>
                    <a:pt x="46181" y="3606800"/>
                  </a:lnTo>
                  <a:lnTo>
                    <a:pt x="15028" y="3606800"/>
                  </a:lnTo>
                  <a:lnTo>
                    <a:pt x="8246" y="3619500"/>
                  </a:lnTo>
                  <a:lnTo>
                    <a:pt x="10375" y="3632200"/>
                  </a:lnTo>
                  <a:lnTo>
                    <a:pt x="46078" y="3632200"/>
                  </a:lnTo>
                  <a:lnTo>
                    <a:pt x="42605" y="3619500"/>
                  </a:lnTo>
                  <a:lnTo>
                    <a:pt x="47255" y="3606800"/>
                  </a:lnTo>
                  <a:lnTo>
                    <a:pt x="50860" y="3594100"/>
                  </a:lnTo>
                  <a:lnTo>
                    <a:pt x="47322" y="3589565"/>
                  </a:lnTo>
                  <a:close/>
                </a:path>
                <a:path w="7898130" h="5168900">
                  <a:moveTo>
                    <a:pt x="7887295" y="3568700"/>
                  </a:moveTo>
                  <a:lnTo>
                    <a:pt x="7856608" y="3568700"/>
                  </a:lnTo>
                  <a:lnTo>
                    <a:pt x="7857649" y="3581400"/>
                  </a:lnTo>
                  <a:lnTo>
                    <a:pt x="7856528" y="3594100"/>
                  </a:lnTo>
                  <a:lnTo>
                    <a:pt x="7849624" y="3594100"/>
                  </a:lnTo>
                  <a:lnTo>
                    <a:pt x="7846897" y="3606800"/>
                  </a:lnTo>
                  <a:lnTo>
                    <a:pt x="7855807" y="3619500"/>
                  </a:lnTo>
                  <a:lnTo>
                    <a:pt x="7889839" y="3619500"/>
                  </a:lnTo>
                  <a:lnTo>
                    <a:pt x="7888045" y="3606800"/>
                  </a:lnTo>
                  <a:lnTo>
                    <a:pt x="7883811" y="3594100"/>
                  </a:lnTo>
                  <a:lnTo>
                    <a:pt x="7883063" y="3581400"/>
                  </a:lnTo>
                  <a:lnTo>
                    <a:pt x="7890066" y="3581400"/>
                  </a:lnTo>
                  <a:lnTo>
                    <a:pt x="7887295" y="3568700"/>
                  </a:lnTo>
                  <a:close/>
                </a:path>
                <a:path w="7898130" h="5168900">
                  <a:moveTo>
                    <a:pt x="37348" y="3594100"/>
                  </a:moveTo>
                  <a:lnTo>
                    <a:pt x="11075" y="3594100"/>
                  </a:lnTo>
                  <a:lnTo>
                    <a:pt x="9868" y="3606800"/>
                  </a:lnTo>
                  <a:lnTo>
                    <a:pt x="41261" y="3606800"/>
                  </a:lnTo>
                  <a:lnTo>
                    <a:pt x="37348" y="3594100"/>
                  </a:lnTo>
                  <a:close/>
                </a:path>
                <a:path w="7898130" h="5168900">
                  <a:moveTo>
                    <a:pt x="40249" y="3541185"/>
                  </a:moveTo>
                  <a:lnTo>
                    <a:pt x="38663" y="3543300"/>
                  </a:lnTo>
                  <a:lnTo>
                    <a:pt x="7722" y="3543300"/>
                  </a:lnTo>
                  <a:lnTo>
                    <a:pt x="9515" y="3556000"/>
                  </a:lnTo>
                  <a:lnTo>
                    <a:pt x="13748" y="3568700"/>
                  </a:lnTo>
                  <a:lnTo>
                    <a:pt x="8427" y="3568700"/>
                  </a:lnTo>
                  <a:lnTo>
                    <a:pt x="7496" y="3581400"/>
                  </a:lnTo>
                  <a:lnTo>
                    <a:pt x="10268" y="3594100"/>
                  </a:lnTo>
                  <a:lnTo>
                    <a:pt x="44661" y="3594100"/>
                  </a:lnTo>
                  <a:lnTo>
                    <a:pt x="44670" y="3586166"/>
                  </a:lnTo>
                  <a:lnTo>
                    <a:pt x="40951" y="3581400"/>
                  </a:lnTo>
                  <a:lnTo>
                    <a:pt x="39911" y="3568700"/>
                  </a:lnTo>
                  <a:lnTo>
                    <a:pt x="41034" y="3556000"/>
                  </a:lnTo>
                  <a:lnTo>
                    <a:pt x="50671" y="3556000"/>
                  </a:lnTo>
                  <a:lnTo>
                    <a:pt x="41758" y="3543300"/>
                  </a:lnTo>
                  <a:lnTo>
                    <a:pt x="40249" y="3541185"/>
                  </a:lnTo>
                  <a:close/>
                </a:path>
                <a:path w="7898130" h="5168900">
                  <a:moveTo>
                    <a:pt x="7890066" y="3581400"/>
                  </a:moveTo>
                  <a:lnTo>
                    <a:pt x="7883063" y="3581400"/>
                  </a:lnTo>
                  <a:lnTo>
                    <a:pt x="7889133" y="3594100"/>
                  </a:lnTo>
                  <a:lnTo>
                    <a:pt x="7890066" y="3581400"/>
                  </a:lnTo>
                  <a:close/>
                </a:path>
                <a:path w="7898130" h="5168900">
                  <a:moveTo>
                    <a:pt x="48476" y="3568700"/>
                  </a:moveTo>
                  <a:lnTo>
                    <a:pt x="46483" y="3568700"/>
                  </a:lnTo>
                  <a:lnTo>
                    <a:pt x="44675" y="3581400"/>
                  </a:lnTo>
                  <a:lnTo>
                    <a:pt x="44670" y="3586166"/>
                  </a:lnTo>
                  <a:lnTo>
                    <a:pt x="47322" y="3589565"/>
                  </a:lnTo>
                  <a:lnTo>
                    <a:pt x="49252" y="3581400"/>
                  </a:lnTo>
                  <a:lnTo>
                    <a:pt x="52259" y="3581400"/>
                  </a:lnTo>
                  <a:lnTo>
                    <a:pt x="48476" y="3568700"/>
                  </a:lnTo>
                  <a:close/>
                </a:path>
                <a:path w="7898130" h="5168900">
                  <a:moveTo>
                    <a:pt x="7852902" y="3568700"/>
                  </a:moveTo>
                  <a:lnTo>
                    <a:pt x="7849811" y="3568700"/>
                  </a:lnTo>
                  <a:lnTo>
                    <a:pt x="7848310" y="3581400"/>
                  </a:lnTo>
                  <a:lnTo>
                    <a:pt x="7852890" y="3581400"/>
                  </a:lnTo>
                  <a:lnTo>
                    <a:pt x="7852902" y="3568700"/>
                  </a:lnTo>
                  <a:close/>
                </a:path>
                <a:path w="7898130" h="5168900">
                  <a:moveTo>
                    <a:pt x="47939" y="3556000"/>
                  </a:moveTo>
                  <a:lnTo>
                    <a:pt x="41034" y="3556000"/>
                  </a:lnTo>
                  <a:lnTo>
                    <a:pt x="44220" y="3568700"/>
                  </a:lnTo>
                  <a:lnTo>
                    <a:pt x="50032" y="3568700"/>
                  </a:lnTo>
                  <a:lnTo>
                    <a:pt x="47939" y="3556000"/>
                  </a:lnTo>
                  <a:close/>
                </a:path>
                <a:path w="7898130" h="5168900">
                  <a:moveTo>
                    <a:pt x="7887392" y="3505200"/>
                  </a:moveTo>
                  <a:lnTo>
                    <a:pt x="7856299" y="3505200"/>
                  </a:lnTo>
                  <a:lnTo>
                    <a:pt x="7858455" y="3517900"/>
                  </a:lnTo>
                  <a:lnTo>
                    <a:pt x="7856392" y="3530600"/>
                  </a:lnTo>
                  <a:lnTo>
                    <a:pt x="7851483" y="3530600"/>
                  </a:lnTo>
                  <a:lnTo>
                    <a:pt x="7854958" y="3543300"/>
                  </a:lnTo>
                  <a:lnTo>
                    <a:pt x="7850309" y="3556000"/>
                  </a:lnTo>
                  <a:lnTo>
                    <a:pt x="7846702" y="3568700"/>
                  </a:lnTo>
                  <a:lnTo>
                    <a:pt x="7849811" y="3568700"/>
                  </a:lnTo>
                  <a:lnTo>
                    <a:pt x="7851312" y="3556000"/>
                  </a:lnTo>
                  <a:lnTo>
                    <a:pt x="7887691" y="3556000"/>
                  </a:lnTo>
                  <a:lnTo>
                    <a:pt x="7878205" y="3543300"/>
                  </a:lnTo>
                  <a:lnTo>
                    <a:pt x="7889318" y="3543300"/>
                  </a:lnTo>
                  <a:lnTo>
                    <a:pt x="7887189" y="3530600"/>
                  </a:lnTo>
                  <a:lnTo>
                    <a:pt x="7890090" y="3517900"/>
                  </a:lnTo>
                  <a:lnTo>
                    <a:pt x="7889534" y="3517900"/>
                  </a:lnTo>
                  <a:lnTo>
                    <a:pt x="7887392" y="3505200"/>
                  </a:lnTo>
                  <a:close/>
                </a:path>
                <a:path w="7898130" h="5168900">
                  <a:moveTo>
                    <a:pt x="7886484" y="3556000"/>
                  </a:moveTo>
                  <a:lnTo>
                    <a:pt x="7851312" y="3556000"/>
                  </a:lnTo>
                  <a:lnTo>
                    <a:pt x="7852902" y="3568700"/>
                  </a:lnTo>
                  <a:lnTo>
                    <a:pt x="7888810" y="3568700"/>
                  </a:lnTo>
                  <a:lnTo>
                    <a:pt x="7886484" y="3556000"/>
                  </a:lnTo>
                  <a:close/>
                </a:path>
                <a:path w="7898130" h="5168900">
                  <a:moveTo>
                    <a:pt x="18677" y="3537270"/>
                  </a:moveTo>
                  <a:lnTo>
                    <a:pt x="14293" y="3543300"/>
                  </a:lnTo>
                  <a:lnTo>
                    <a:pt x="24211" y="3543300"/>
                  </a:lnTo>
                  <a:lnTo>
                    <a:pt x="18677" y="3537270"/>
                  </a:lnTo>
                  <a:close/>
                </a:path>
                <a:path w="7898130" h="5168900">
                  <a:moveTo>
                    <a:pt x="32696" y="3530600"/>
                  </a:moveTo>
                  <a:lnTo>
                    <a:pt x="23527" y="3530600"/>
                  </a:lnTo>
                  <a:lnTo>
                    <a:pt x="18677" y="3537270"/>
                  </a:lnTo>
                  <a:lnTo>
                    <a:pt x="24211" y="3543300"/>
                  </a:lnTo>
                  <a:lnTo>
                    <a:pt x="38663" y="3543300"/>
                  </a:lnTo>
                  <a:lnTo>
                    <a:pt x="40249" y="3541185"/>
                  </a:lnTo>
                  <a:lnTo>
                    <a:pt x="32696" y="3530600"/>
                  </a:lnTo>
                  <a:close/>
                </a:path>
                <a:path w="7898130" h="5168900">
                  <a:moveTo>
                    <a:pt x="54315" y="3530600"/>
                  </a:moveTo>
                  <a:lnTo>
                    <a:pt x="45312" y="3543300"/>
                  </a:lnTo>
                  <a:lnTo>
                    <a:pt x="49929" y="3543300"/>
                  </a:lnTo>
                  <a:lnTo>
                    <a:pt x="54315" y="3530600"/>
                  </a:lnTo>
                  <a:close/>
                </a:path>
                <a:path w="7898130" h="5168900">
                  <a:moveTo>
                    <a:pt x="7845592" y="3530600"/>
                  </a:moveTo>
                  <a:lnTo>
                    <a:pt x="7844986" y="3543300"/>
                  </a:lnTo>
                  <a:lnTo>
                    <a:pt x="7847766" y="3543300"/>
                  </a:lnTo>
                  <a:lnTo>
                    <a:pt x="7845592" y="3530600"/>
                  </a:lnTo>
                  <a:close/>
                </a:path>
                <a:path w="7898130" h="5168900">
                  <a:moveTo>
                    <a:pt x="48189" y="3530600"/>
                  </a:moveTo>
                  <a:lnTo>
                    <a:pt x="32696" y="3530600"/>
                  </a:lnTo>
                  <a:lnTo>
                    <a:pt x="40249" y="3541185"/>
                  </a:lnTo>
                  <a:lnTo>
                    <a:pt x="48189" y="3530600"/>
                  </a:lnTo>
                  <a:close/>
                </a:path>
                <a:path w="7898130" h="5168900">
                  <a:moveTo>
                    <a:pt x="36814" y="3492500"/>
                  </a:moveTo>
                  <a:lnTo>
                    <a:pt x="11156" y="3492500"/>
                  </a:lnTo>
                  <a:lnTo>
                    <a:pt x="8856" y="3505200"/>
                  </a:lnTo>
                  <a:lnTo>
                    <a:pt x="13281" y="3505200"/>
                  </a:lnTo>
                  <a:lnTo>
                    <a:pt x="5857" y="3517900"/>
                  </a:lnTo>
                  <a:lnTo>
                    <a:pt x="12556" y="3530600"/>
                  </a:lnTo>
                  <a:lnTo>
                    <a:pt x="18677" y="3537270"/>
                  </a:lnTo>
                  <a:lnTo>
                    <a:pt x="23527" y="3530600"/>
                  </a:lnTo>
                  <a:lnTo>
                    <a:pt x="41234" y="3530600"/>
                  </a:lnTo>
                  <a:lnTo>
                    <a:pt x="38535" y="3517900"/>
                  </a:lnTo>
                  <a:lnTo>
                    <a:pt x="36814" y="3492500"/>
                  </a:lnTo>
                  <a:close/>
                </a:path>
                <a:path w="7898130" h="5168900">
                  <a:moveTo>
                    <a:pt x="43531" y="3492500"/>
                  </a:moveTo>
                  <a:lnTo>
                    <a:pt x="37728" y="3492500"/>
                  </a:lnTo>
                  <a:lnTo>
                    <a:pt x="42936" y="3505200"/>
                  </a:lnTo>
                  <a:lnTo>
                    <a:pt x="43254" y="3530600"/>
                  </a:lnTo>
                  <a:lnTo>
                    <a:pt x="47468" y="3530600"/>
                  </a:lnTo>
                  <a:lnTo>
                    <a:pt x="52002" y="3517900"/>
                  </a:lnTo>
                  <a:lnTo>
                    <a:pt x="48319" y="3517900"/>
                  </a:lnTo>
                  <a:lnTo>
                    <a:pt x="49941" y="3505200"/>
                  </a:lnTo>
                  <a:lnTo>
                    <a:pt x="43356" y="3505200"/>
                  </a:lnTo>
                  <a:lnTo>
                    <a:pt x="43531" y="3492500"/>
                  </a:lnTo>
                  <a:close/>
                </a:path>
                <a:path w="7898130" h="5168900">
                  <a:moveTo>
                    <a:pt x="51579" y="3509645"/>
                  </a:moveTo>
                  <a:lnTo>
                    <a:pt x="50806" y="3517900"/>
                  </a:lnTo>
                  <a:lnTo>
                    <a:pt x="54266" y="3517900"/>
                  </a:lnTo>
                  <a:lnTo>
                    <a:pt x="51579" y="3509645"/>
                  </a:lnTo>
                  <a:close/>
                </a:path>
                <a:path w="7898130" h="5168900">
                  <a:moveTo>
                    <a:pt x="51994" y="3505200"/>
                  </a:moveTo>
                  <a:lnTo>
                    <a:pt x="50131" y="3505200"/>
                  </a:lnTo>
                  <a:lnTo>
                    <a:pt x="51579" y="3509645"/>
                  </a:lnTo>
                  <a:lnTo>
                    <a:pt x="51994" y="3505200"/>
                  </a:lnTo>
                  <a:close/>
                </a:path>
                <a:path w="7898130" h="5168900">
                  <a:moveTo>
                    <a:pt x="7850436" y="3441700"/>
                  </a:moveTo>
                  <a:lnTo>
                    <a:pt x="7846424" y="3454400"/>
                  </a:lnTo>
                  <a:lnTo>
                    <a:pt x="7846109" y="3467100"/>
                  </a:lnTo>
                  <a:lnTo>
                    <a:pt x="7848389" y="3479800"/>
                  </a:lnTo>
                  <a:lnTo>
                    <a:pt x="7883681" y="3479800"/>
                  </a:lnTo>
                  <a:lnTo>
                    <a:pt x="7882857" y="3492500"/>
                  </a:lnTo>
                  <a:lnTo>
                    <a:pt x="7849893" y="3492500"/>
                  </a:lnTo>
                  <a:lnTo>
                    <a:pt x="7848791" y="3505200"/>
                  </a:lnTo>
                  <a:lnTo>
                    <a:pt x="7886457" y="3505200"/>
                  </a:lnTo>
                  <a:lnTo>
                    <a:pt x="7886897" y="3492500"/>
                  </a:lnTo>
                  <a:lnTo>
                    <a:pt x="7886885" y="3467100"/>
                  </a:lnTo>
                  <a:lnTo>
                    <a:pt x="7849462" y="3467100"/>
                  </a:lnTo>
                  <a:lnTo>
                    <a:pt x="7856390" y="3454400"/>
                  </a:lnTo>
                  <a:lnTo>
                    <a:pt x="7858534" y="3454400"/>
                  </a:lnTo>
                  <a:lnTo>
                    <a:pt x="7850436" y="3441700"/>
                  </a:lnTo>
                  <a:close/>
                </a:path>
                <a:path w="7898130" h="5168900">
                  <a:moveTo>
                    <a:pt x="40276" y="3479800"/>
                  </a:moveTo>
                  <a:lnTo>
                    <a:pt x="20981" y="3479800"/>
                  </a:lnTo>
                  <a:lnTo>
                    <a:pt x="19218" y="3492500"/>
                  </a:lnTo>
                  <a:lnTo>
                    <a:pt x="39598" y="3492500"/>
                  </a:lnTo>
                  <a:lnTo>
                    <a:pt x="40276" y="3479800"/>
                  </a:lnTo>
                  <a:close/>
                </a:path>
                <a:path w="7898130" h="5168900">
                  <a:moveTo>
                    <a:pt x="44015" y="3479800"/>
                  </a:moveTo>
                  <a:lnTo>
                    <a:pt x="40276" y="3479800"/>
                  </a:lnTo>
                  <a:lnTo>
                    <a:pt x="41316" y="3492500"/>
                  </a:lnTo>
                  <a:lnTo>
                    <a:pt x="45292" y="3492500"/>
                  </a:lnTo>
                  <a:lnTo>
                    <a:pt x="44015" y="3479800"/>
                  </a:lnTo>
                  <a:close/>
                </a:path>
                <a:path w="7898130" h="5168900">
                  <a:moveTo>
                    <a:pt x="53171" y="3479800"/>
                  </a:moveTo>
                  <a:lnTo>
                    <a:pt x="46788" y="3479800"/>
                  </a:lnTo>
                  <a:lnTo>
                    <a:pt x="47316" y="3492500"/>
                  </a:lnTo>
                  <a:lnTo>
                    <a:pt x="47766" y="3492500"/>
                  </a:lnTo>
                  <a:lnTo>
                    <a:pt x="53171" y="3479800"/>
                  </a:lnTo>
                  <a:close/>
                </a:path>
                <a:path w="7898130" h="5168900">
                  <a:moveTo>
                    <a:pt x="7853161" y="3479800"/>
                  </a:moveTo>
                  <a:lnTo>
                    <a:pt x="7851085" y="3479800"/>
                  </a:lnTo>
                  <a:lnTo>
                    <a:pt x="7850847" y="3492500"/>
                  </a:lnTo>
                  <a:lnTo>
                    <a:pt x="7852310" y="3492500"/>
                  </a:lnTo>
                  <a:lnTo>
                    <a:pt x="7853161" y="3479800"/>
                  </a:lnTo>
                  <a:close/>
                </a:path>
                <a:path w="7898130" h="5168900">
                  <a:moveTo>
                    <a:pt x="7874113" y="3479800"/>
                  </a:moveTo>
                  <a:lnTo>
                    <a:pt x="7855145" y="3479800"/>
                  </a:lnTo>
                  <a:lnTo>
                    <a:pt x="7852826" y="3492500"/>
                  </a:lnTo>
                  <a:lnTo>
                    <a:pt x="7871850" y="3492500"/>
                  </a:lnTo>
                  <a:lnTo>
                    <a:pt x="7874113" y="3479800"/>
                  </a:lnTo>
                  <a:close/>
                </a:path>
                <a:path w="7898130" h="5168900">
                  <a:moveTo>
                    <a:pt x="40268" y="3454400"/>
                  </a:moveTo>
                  <a:lnTo>
                    <a:pt x="8202" y="3454400"/>
                  </a:lnTo>
                  <a:lnTo>
                    <a:pt x="10161" y="3467100"/>
                  </a:lnTo>
                  <a:lnTo>
                    <a:pt x="12132" y="3467100"/>
                  </a:lnTo>
                  <a:lnTo>
                    <a:pt x="7667" y="3479800"/>
                  </a:lnTo>
                  <a:lnTo>
                    <a:pt x="40634" y="3479800"/>
                  </a:lnTo>
                  <a:lnTo>
                    <a:pt x="40268" y="3454400"/>
                  </a:lnTo>
                  <a:close/>
                </a:path>
                <a:path w="7898130" h="5168900">
                  <a:moveTo>
                    <a:pt x="7889922" y="3454400"/>
                  </a:moveTo>
                  <a:lnTo>
                    <a:pt x="7856390" y="3454400"/>
                  </a:lnTo>
                  <a:lnTo>
                    <a:pt x="7858811" y="3467100"/>
                  </a:lnTo>
                  <a:lnTo>
                    <a:pt x="7888247" y="3467100"/>
                  </a:lnTo>
                  <a:lnTo>
                    <a:pt x="7889922" y="3454400"/>
                  </a:lnTo>
                  <a:close/>
                </a:path>
                <a:path w="7898130" h="5168900">
                  <a:moveTo>
                    <a:pt x="42700" y="3429000"/>
                  </a:moveTo>
                  <a:lnTo>
                    <a:pt x="9870" y="3429000"/>
                  </a:lnTo>
                  <a:lnTo>
                    <a:pt x="8669" y="3441700"/>
                  </a:lnTo>
                  <a:lnTo>
                    <a:pt x="12031" y="3454400"/>
                  </a:lnTo>
                  <a:lnTo>
                    <a:pt x="22805" y="3454400"/>
                  </a:lnTo>
                  <a:lnTo>
                    <a:pt x="24022" y="3441700"/>
                  </a:lnTo>
                  <a:lnTo>
                    <a:pt x="44337" y="3441700"/>
                  </a:lnTo>
                  <a:lnTo>
                    <a:pt x="42700" y="3429000"/>
                  </a:lnTo>
                  <a:close/>
                </a:path>
                <a:path w="7898130" h="5168900">
                  <a:moveTo>
                    <a:pt x="44337" y="3441700"/>
                  </a:moveTo>
                  <a:lnTo>
                    <a:pt x="24022" y="3441700"/>
                  </a:lnTo>
                  <a:lnTo>
                    <a:pt x="22805" y="3454400"/>
                  </a:lnTo>
                  <a:lnTo>
                    <a:pt x="45974" y="3454400"/>
                  </a:lnTo>
                  <a:lnTo>
                    <a:pt x="44337" y="3441700"/>
                  </a:lnTo>
                  <a:close/>
                </a:path>
                <a:path w="7898130" h="5168900">
                  <a:moveTo>
                    <a:pt x="7865284" y="3441700"/>
                  </a:moveTo>
                  <a:lnTo>
                    <a:pt x="7857016" y="3441700"/>
                  </a:lnTo>
                  <a:lnTo>
                    <a:pt x="7858534" y="3454400"/>
                  </a:lnTo>
                  <a:lnTo>
                    <a:pt x="7865839" y="3454400"/>
                  </a:lnTo>
                  <a:lnTo>
                    <a:pt x="7865284" y="3441700"/>
                  </a:lnTo>
                  <a:close/>
                </a:path>
                <a:path w="7898130" h="5168900">
                  <a:moveTo>
                    <a:pt x="7889443" y="3429000"/>
                  </a:moveTo>
                  <a:lnTo>
                    <a:pt x="7887189" y="3429000"/>
                  </a:lnTo>
                  <a:lnTo>
                    <a:pt x="7880553" y="3441700"/>
                  </a:lnTo>
                  <a:lnTo>
                    <a:pt x="7865284" y="3441700"/>
                  </a:lnTo>
                  <a:lnTo>
                    <a:pt x="7865839" y="3454400"/>
                  </a:lnTo>
                  <a:lnTo>
                    <a:pt x="7888003" y="3454400"/>
                  </a:lnTo>
                  <a:lnTo>
                    <a:pt x="7888779" y="3441700"/>
                  </a:lnTo>
                  <a:lnTo>
                    <a:pt x="7889443" y="3429000"/>
                  </a:lnTo>
                  <a:close/>
                </a:path>
                <a:path w="7898130" h="5168900">
                  <a:moveTo>
                    <a:pt x="52259" y="3429000"/>
                  </a:moveTo>
                  <a:lnTo>
                    <a:pt x="47518" y="3429000"/>
                  </a:lnTo>
                  <a:lnTo>
                    <a:pt x="50751" y="3441700"/>
                  </a:lnTo>
                  <a:lnTo>
                    <a:pt x="52259" y="3429000"/>
                  </a:lnTo>
                  <a:close/>
                </a:path>
                <a:path w="7898130" h="5168900">
                  <a:moveTo>
                    <a:pt x="7848446" y="3429000"/>
                  </a:moveTo>
                  <a:lnTo>
                    <a:pt x="7845050" y="3429000"/>
                  </a:lnTo>
                  <a:lnTo>
                    <a:pt x="7845559" y="3441700"/>
                  </a:lnTo>
                  <a:lnTo>
                    <a:pt x="7848446" y="3429000"/>
                  </a:lnTo>
                  <a:close/>
                </a:path>
                <a:path w="7898130" h="5168900">
                  <a:moveTo>
                    <a:pt x="7878571" y="3403600"/>
                  </a:moveTo>
                  <a:lnTo>
                    <a:pt x="7850303" y="3403600"/>
                  </a:lnTo>
                  <a:lnTo>
                    <a:pt x="7851860" y="3416300"/>
                  </a:lnTo>
                  <a:lnTo>
                    <a:pt x="7853656" y="3416300"/>
                  </a:lnTo>
                  <a:lnTo>
                    <a:pt x="7854289" y="3429000"/>
                  </a:lnTo>
                  <a:lnTo>
                    <a:pt x="7853170" y="3441700"/>
                  </a:lnTo>
                  <a:lnTo>
                    <a:pt x="7860694" y="3441700"/>
                  </a:lnTo>
                  <a:lnTo>
                    <a:pt x="7854561" y="3429000"/>
                  </a:lnTo>
                  <a:lnTo>
                    <a:pt x="7884550" y="3429000"/>
                  </a:lnTo>
                  <a:lnTo>
                    <a:pt x="7878571" y="3403600"/>
                  </a:lnTo>
                  <a:close/>
                </a:path>
                <a:path w="7898130" h="5168900">
                  <a:moveTo>
                    <a:pt x="7881587" y="3429000"/>
                  </a:moveTo>
                  <a:lnTo>
                    <a:pt x="7857658" y="3429000"/>
                  </a:lnTo>
                  <a:lnTo>
                    <a:pt x="7860714" y="3441700"/>
                  </a:lnTo>
                  <a:lnTo>
                    <a:pt x="7879521" y="3441700"/>
                  </a:lnTo>
                  <a:lnTo>
                    <a:pt x="7881587" y="3429000"/>
                  </a:lnTo>
                  <a:close/>
                </a:path>
                <a:path w="7898130" h="5168900">
                  <a:moveTo>
                    <a:pt x="33848" y="3390900"/>
                  </a:moveTo>
                  <a:lnTo>
                    <a:pt x="12537" y="3390900"/>
                  </a:lnTo>
                  <a:lnTo>
                    <a:pt x="8013" y="3416300"/>
                  </a:lnTo>
                  <a:lnTo>
                    <a:pt x="15712" y="3416300"/>
                  </a:lnTo>
                  <a:lnTo>
                    <a:pt x="13071" y="3429000"/>
                  </a:lnTo>
                  <a:lnTo>
                    <a:pt x="43261" y="3429000"/>
                  </a:lnTo>
                  <a:lnTo>
                    <a:pt x="38807" y="3416300"/>
                  </a:lnTo>
                  <a:lnTo>
                    <a:pt x="40335" y="3403600"/>
                  </a:lnTo>
                  <a:lnTo>
                    <a:pt x="35757" y="3403600"/>
                  </a:lnTo>
                  <a:lnTo>
                    <a:pt x="33848" y="3390900"/>
                  </a:lnTo>
                  <a:close/>
                </a:path>
                <a:path w="7898130" h="5168900">
                  <a:moveTo>
                    <a:pt x="7889785" y="3378200"/>
                  </a:moveTo>
                  <a:lnTo>
                    <a:pt x="7856859" y="3378200"/>
                  </a:lnTo>
                  <a:lnTo>
                    <a:pt x="7854831" y="3390900"/>
                  </a:lnTo>
                  <a:lnTo>
                    <a:pt x="7849163" y="3403600"/>
                  </a:lnTo>
                  <a:lnTo>
                    <a:pt x="7878571" y="3403600"/>
                  </a:lnTo>
                  <a:lnTo>
                    <a:pt x="7886068" y="3416300"/>
                  </a:lnTo>
                  <a:lnTo>
                    <a:pt x="7890635" y="3416300"/>
                  </a:lnTo>
                  <a:lnTo>
                    <a:pt x="7887400" y="3390900"/>
                  </a:lnTo>
                  <a:lnTo>
                    <a:pt x="7889785" y="3378200"/>
                  </a:lnTo>
                  <a:close/>
                </a:path>
                <a:path w="7898130" h="5168900">
                  <a:moveTo>
                    <a:pt x="47769" y="3390900"/>
                  </a:moveTo>
                  <a:lnTo>
                    <a:pt x="37026" y="3390900"/>
                  </a:lnTo>
                  <a:lnTo>
                    <a:pt x="38300" y="3403600"/>
                  </a:lnTo>
                  <a:lnTo>
                    <a:pt x="50856" y="3403600"/>
                  </a:lnTo>
                  <a:lnTo>
                    <a:pt x="47769" y="3390900"/>
                  </a:lnTo>
                  <a:close/>
                </a:path>
                <a:path w="7898130" h="5168900">
                  <a:moveTo>
                    <a:pt x="7847541" y="3390900"/>
                  </a:moveTo>
                  <a:lnTo>
                    <a:pt x="7845106" y="3403600"/>
                  </a:lnTo>
                  <a:lnTo>
                    <a:pt x="7849068" y="3403600"/>
                  </a:lnTo>
                  <a:lnTo>
                    <a:pt x="7847541" y="3390900"/>
                  </a:lnTo>
                  <a:close/>
                </a:path>
                <a:path w="7898130" h="5168900">
                  <a:moveTo>
                    <a:pt x="13470" y="3378200"/>
                  </a:moveTo>
                  <a:lnTo>
                    <a:pt x="10331" y="3378200"/>
                  </a:lnTo>
                  <a:lnTo>
                    <a:pt x="7563" y="3390900"/>
                  </a:lnTo>
                  <a:lnTo>
                    <a:pt x="15273" y="3390900"/>
                  </a:lnTo>
                  <a:lnTo>
                    <a:pt x="13470" y="3378200"/>
                  </a:lnTo>
                  <a:close/>
                </a:path>
                <a:path w="7898130" h="5168900">
                  <a:moveTo>
                    <a:pt x="29198" y="3378200"/>
                  </a:moveTo>
                  <a:lnTo>
                    <a:pt x="13470" y="3378200"/>
                  </a:lnTo>
                  <a:lnTo>
                    <a:pt x="16404" y="3390900"/>
                  </a:lnTo>
                  <a:lnTo>
                    <a:pt x="27990" y="3390900"/>
                  </a:lnTo>
                  <a:lnTo>
                    <a:pt x="29198" y="3378200"/>
                  </a:lnTo>
                  <a:close/>
                </a:path>
                <a:path w="7898130" h="5168900">
                  <a:moveTo>
                    <a:pt x="38194" y="3378200"/>
                  </a:moveTo>
                  <a:lnTo>
                    <a:pt x="29198" y="3378200"/>
                  </a:lnTo>
                  <a:lnTo>
                    <a:pt x="29021" y="3390900"/>
                  </a:lnTo>
                  <a:lnTo>
                    <a:pt x="42204" y="3390900"/>
                  </a:lnTo>
                  <a:lnTo>
                    <a:pt x="38194" y="3378200"/>
                  </a:lnTo>
                  <a:close/>
                </a:path>
                <a:path w="7898130" h="5168900">
                  <a:moveTo>
                    <a:pt x="53823" y="3378200"/>
                  </a:moveTo>
                  <a:lnTo>
                    <a:pt x="40268" y="3378200"/>
                  </a:lnTo>
                  <a:lnTo>
                    <a:pt x="42204" y="3390900"/>
                  </a:lnTo>
                  <a:lnTo>
                    <a:pt x="49827" y="3390900"/>
                  </a:lnTo>
                  <a:lnTo>
                    <a:pt x="53823" y="3378200"/>
                  </a:lnTo>
                  <a:close/>
                </a:path>
                <a:path w="7898130" h="5168900">
                  <a:moveTo>
                    <a:pt x="7850038" y="3352800"/>
                  </a:moveTo>
                  <a:lnTo>
                    <a:pt x="7846391" y="3352800"/>
                  </a:lnTo>
                  <a:lnTo>
                    <a:pt x="7844347" y="3378200"/>
                  </a:lnTo>
                  <a:lnTo>
                    <a:pt x="7845138" y="3390900"/>
                  </a:lnTo>
                  <a:lnTo>
                    <a:pt x="7849996" y="3378200"/>
                  </a:lnTo>
                  <a:lnTo>
                    <a:pt x="7850771" y="3378200"/>
                  </a:lnTo>
                  <a:lnTo>
                    <a:pt x="7858875" y="3365500"/>
                  </a:lnTo>
                  <a:lnTo>
                    <a:pt x="7847326" y="3365500"/>
                  </a:lnTo>
                  <a:lnTo>
                    <a:pt x="7851435" y="3356025"/>
                  </a:lnTo>
                  <a:lnTo>
                    <a:pt x="7850038" y="3352800"/>
                  </a:lnTo>
                  <a:close/>
                </a:path>
                <a:path w="7898130" h="5168900">
                  <a:moveTo>
                    <a:pt x="7851833" y="3378200"/>
                  </a:moveTo>
                  <a:lnTo>
                    <a:pt x="7852195" y="3390900"/>
                  </a:lnTo>
                  <a:lnTo>
                    <a:pt x="7854025" y="3390900"/>
                  </a:lnTo>
                  <a:lnTo>
                    <a:pt x="7851833" y="3378200"/>
                  </a:lnTo>
                  <a:close/>
                </a:path>
                <a:path w="7898130" h="5168900">
                  <a:moveTo>
                    <a:pt x="23359" y="3352800"/>
                  </a:moveTo>
                  <a:lnTo>
                    <a:pt x="10863" y="3352800"/>
                  </a:lnTo>
                  <a:lnTo>
                    <a:pt x="7065" y="3365500"/>
                  </a:lnTo>
                  <a:lnTo>
                    <a:pt x="12835" y="3378200"/>
                  </a:lnTo>
                  <a:lnTo>
                    <a:pt x="40606" y="3378200"/>
                  </a:lnTo>
                  <a:lnTo>
                    <a:pt x="38985" y="3365500"/>
                  </a:lnTo>
                  <a:lnTo>
                    <a:pt x="18583" y="3365500"/>
                  </a:lnTo>
                  <a:lnTo>
                    <a:pt x="23359" y="3352800"/>
                  </a:lnTo>
                  <a:close/>
                </a:path>
                <a:path w="7898130" h="5168900">
                  <a:moveTo>
                    <a:pt x="46941" y="3365500"/>
                  </a:moveTo>
                  <a:lnTo>
                    <a:pt x="43882" y="3378200"/>
                  </a:lnTo>
                  <a:lnTo>
                    <a:pt x="44553" y="3378200"/>
                  </a:lnTo>
                  <a:lnTo>
                    <a:pt x="46941" y="3365500"/>
                  </a:lnTo>
                  <a:close/>
                </a:path>
                <a:path w="7898130" h="5168900">
                  <a:moveTo>
                    <a:pt x="7881694" y="3365500"/>
                  </a:moveTo>
                  <a:lnTo>
                    <a:pt x="7858875" y="3365500"/>
                  </a:lnTo>
                  <a:lnTo>
                    <a:pt x="7861378" y="3378200"/>
                  </a:lnTo>
                  <a:lnTo>
                    <a:pt x="7883766" y="3378200"/>
                  </a:lnTo>
                  <a:lnTo>
                    <a:pt x="7881694" y="3365500"/>
                  </a:lnTo>
                  <a:close/>
                </a:path>
                <a:path w="7898130" h="5168900">
                  <a:moveTo>
                    <a:pt x="7889895" y="3314700"/>
                  </a:moveTo>
                  <a:lnTo>
                    <a:pt x="7884854" y="3327400"/>
                  </a:lnTo>
                  <a:lnTo>
                    <a:pt x="7856454" y="3327400"/>
                  </a:lnTo>
                  <a:lnTo>
                    <a:pt x="7857764" y="3352800"/>
                  </a:lnTo>
                  <a:lnTo>
                    <a:pt x="7855539" y="3365500"/>
                  </a:lnTo>
                  <a:lnTo>
                    <a:pt x="7883503" y="3365500"/>
                  </a:lnTo>
                  <a:lnTo>
                    <a:pt x="7886804" y="3378200"/>
                  </a:lnTo>
                  <a:lnTo>
                    <a:pt x="7889771" y="3365500"/>
                  </a:lnTo>
                  <a:lnTo>
                    <a:pt x="7890525" y="3340100"/>
                  </a:lnTo>
                  <a:lnTo>
                    <a:pt x="7886164" y="3340100"/>
                  </a:lnTo>
                  <a:lnTo>
                    <a:pt x="7888699" y="3327400"/>
                  </a:lnTo>
                  <a:lnTo>
                    <a:pt x="7889895" y="3314700"/>
                  </a:lnTo>
                  <a:close/>
                </a:path>
                <a:path w="7898130" h="5168900">
                  <a:moveTo>
                    <a:pt x="46806" y="3340100"/>
                  </a:moveTo>
                  <a:lnTo>
                    <a:pt x="28817" y="3340100"/>
                  </a:lnTo>
                  <a:lnTo>
                    <a:pt x="29437" y="3352800"/>
                  </a:lnTo>
                  <a:lnTo>
                    <a:pt x="26110" y="3365500"/>
                  </a:lnTo>
                  <a:lnTo>
                    <a:pt x="38985" y="3365500"/>
                  </a:lnTo>
                  <a:lnTo>
                    <a:pt x="45025" y="3352800"/>
                  </a:lnTo>
                  <a:lnTo>
                    <a:pt x="52360" y="3352800"/>
                  </a:lnTo>
                  <a:lnTo>
                    <a:pt x="46806" y="3340100"/>
                  </a:lnTo>
                  <a:close/>
                </a:path>
                <a:path w="7898130" h="5168900">
                  <a:moveTo>
                    <a:pt x="7854358" y="3362774"/>
                  </a:moveTo>
                  <a:lnTo>
                    <a:pt x="7854775" y="3365500"/>
                  </a:lnTo>
                  <a:lnTo>
                    <a:pt x="7855539" y="3365500"/>
                  </a:lnTo>
                  <a:lnTo>
                    <a:pt x="7854358" y="3362774"/>
                  </a:lnTo>
                  <a:close/>
                </a:path>
                <a:path w="7898130" h="5168900">
                  <a:moveTo>
                    <a:pt x="7852835" y="3352800"/>
                  </a:moveTo>
                  <a:lnTo>
                    <a:pt x="7851435" y="3356025"/>
                  </a:lnTo>
                  <a:lnTo>
                    <a:pt x="7854358" y="3362774"/>
                  </a:lnTo>
                  <a:lnTo>
                    <a:pt x="7852835" y="3352800"/>
                  </a:lnTo>
                  <a:close/>
                </a:path>
                <a:path w="7898130" h="5168900">
                  <a:moveTo>
                    <a:pt x="11467" y="3312978"/>
                  </a:moveTo>
                  <a:lnTo>
                    <a:pt x="11202" y="3314700"/>
                  </a:lnTo>
                  <a:lnTo>
                    <a:pt x="10477" y="3327400"/>
                  </a:lnTo>
                  <a:lnTo>
                    <a:pt x="7201" y="3340100"/>
                  </a:lnTo>
                  <a:lnTo>
                    <a:pt x="13306" y="3352800"/>
                  </a:lnTo>
                  <a:lnTo>
                    <a:pt x="22581" y="3352800"/>
                  </a:lnTo>
                  <a:lnTo>
                    <a:pt x="28817" y="3340100"/>
                  </a:lnTo>
                  <a:lnTo>
                    <a:pt x="49515" y="3340100"/>
                  </a:lnTo>
                  <a:lnTo>
                    <a:pt x="47260" y="3327400"/>
                  </a:lnTo>
                  <a:lnTo>
                    <a:pt x="32060" y="3327400"/>
                  </a:lnTo>
                  <a:lnTo>
                    <a:pt x="32528" y="3314700"/>
                  </a:lnTo>
                  <a:lnTo>
                    <a:pt x="12011" y="3314700"/>
                  </a:lnTo>
                  <a:lnTo>
                    <a:pt x="11467" y="3312978"/>
                  </a:lnTo>
                  <a:close/>
                </a:path>
                <a:path w="7898130" h="5168900">
                  <a:moveTo>
                    <a:pt x="52449" y="3338072"/>
                  </a:moveTo>
                  <a:lnTo>
                    <a:pt x="52807" y="3340100"/>
                  </a:lnTo>
                  <a:lnTo>
                    <a:pt x="53002" y="3340100"/>
                  </a:lnTo>
                  <a:lnTo>
                    <a:pt x="52449" y="3338072"/>
                  </a:lnTo>
                  <a:close/>
                </a:path>
                <a:path w="7898130" h="5168900">
                  <a:moveTo>
                    <a:pt x="7856454" y="3327400"/>
                  </a:moveTo>
                  <a:lnTo>
                    <a:pt x="7846799" y="3327400"/>
                  </a:lnTo>
                  <a:lnTo>
                    <a:pt x="7851347" y="3340100"/>
                  </a:lnTo>
                  <a:lnTo>
                    <a:pt x="7856454" y="3327400"/>
                  </a:lnTo>
                  <a:close/>
                </a:path>
                <a:path w="7898130" h="5168900">
                  <a:moveTo>
                    <a:pt x="50562" y="3327400"/>
                  </a:moveTo>
                  <a:lnTo>
                    <a:pt x="49536" y="3327400"/>
                  </a:lnTo>
                  <a:lnTo>
                    <a:pt x="52449" y="3338072"/>
                  </a:lnTo>
                  <a:lnTo>
                    <a:pt x="50562" y="3327400"/>
                  </a:lnTo>
                  <a:close/>
                </a:path>
                <a:path w="7898130" h="5168900">
                  <a:moveTo>
                    <a:pt x="35642" y="3314700"/>
                  </a:moveTo>
                  <a:lnTo>
                    <a:pt x="34247" y="3327400"/>
                  </a:lnTo>
                  <a:lnTo>
                    <a:pt x="37769" y="3327400"/>
                  </a:lnTo>
                  <a:lnTo>
                    <a:pt x="35642" y="3314700"/>
                  </a:lnTo>
                  <a:close/>
                </a:path>
                <a:path w="7898130" h="5168900">
                  <a:moveTo>
                    <a:pt x="47344" y="3314700"/>
                  </a:moveTo>
                  <a:lnTo>
                    <a:pt x="36301" y="3314700"/>
                  </a:lnTo>
                  <a:lnTo>
                    <a:pt x="37769" y="3327400"/>
                  </a:lnTo>
                  <a:lnTo>
                    <a:pt x="52969" y="3327400"/>
                  </a:lnTo>
                  <a:lnTo>
                    <a:pt x="47344" y="3314700"/>
                  </a:lnTo>
                  <a:close/>
                </a:path>
                <a:path w="7898130" h="5168900">
                  <a:moveTo>
                    <a:pt x="7849250" y="3314700"/>
                  </a:moveTo>
                  <a:lnTo>
                    <a:pt x="7846321" y="3314700"/>
                  </a:lnTo>
                  <a:lnTo>
                    <a:pt x="7846166" y="3327400"/>
                  </a:lnTo>
                  <a:lnTo>
                    <a:pt x="7848170" y="3327400"/>
                  </a:lnTo>
                  <a:lnTo>
                    <a:pt x="7849250" y="3314700"/>
                  </a:lnTo>
                  <a:close/>
                </a:path>
                <a:path w="7898130" h="5168900">
                  <a:moveTo>
                    <a:pt x="7861483" y="3314700"/>
                  </a:moveTo>
                  <a:lnTo>
                    <a:pt x="7851692" y="3314700"/>
                  </a:lnTo>
                  <a:lnTo>
                    <a:pt x="7848565" y="3327400"/>
                  </a:lnTo>
                  <a:lnTo>
                    <a:pt x="7860395" y="3327400"/>
                  </a:lnTo>
                  <a:lnTo>
                    <a:pt x="7861483" y="3314700"/>
                  </a:lnTo>
                  <a:close/>
                </a:path>
                <a:path w="7898130" h="5168900">
                  <a:moveTo>
                    <a:pt x="7889014" y="3314700"/>
                  </a:moveTo>
                  <a:lnTo>
                    <a:pt x="7867660" y="3314700"/>
                  </a:lnTo>
                  <a:lnTo>
                    <a:pt x="7869587" y="3327400"/>
                  </a:lnTo>
                  <a:lnTo>
                    <a:pt x="7884854" y="3327400"/>
                  </a:lnTo>
                  <a:lnTo>
                    <a:pt x="7889014" y="3314700"/>
                  </a:lnTo>
                  <a:close/>
                </a:path>
                <a:path w="7898130" h="5168900">
                  <a:moveTo>
                    <a:pt x="40910" y="3302000"/>
                  </a:moveTo>
                  <a:lnTo>
                    <a:pt x="13162" y="3302000"/>
                  </a:lnTo>
                  <a:lnTo>
                    <a:pt x="11605" y="3312087"/>
                  </a:lnTo>
                  <a:lnTo>
                    <a:pt x="12011" y="3314700"/>
                  </a:lnTo>
                  <a:lnTo>
                    <a:pt x="40110" y="3314700"/>
                  </a:lnTo>
                  <a:lnTo>
                    <a:pt x="40910" y="3302000"/>
                  </a:lnTo>
                  <a:close/>
                </a:path>
                <a:path w="7898130" h="5168900">
                  <a:moveTo>
                    <a:pt x="7890634" y="3302000"/>
                  </a:moveTo>
                  <a:lnTo>
                    <a:pt x="7856878" y="3302000"/>
                  </a:lnTo>
                  <a:lnTo>
                    <a:pt x="7857713" y="3314700"/>
                  </a:lnTo>
                  <a:lnTo>
                    <a:pt x="7886085" y="3314700"/>
                  </a:lnTo>
                  <a:lnTo>
                    <a:pt x="7890634" y="3302000"/>
                  </a:lnTo>
                  <a:close/>
                </a:path>
                <a:path w="7898130" h="5168900">
                  <a:moveTo>
                    <a:pt x="10038" y="3302000"/>
                  </a:moveTo>
                  <a:lnTo>
                    <a:pt x="8002" y="3302000"/>
                  </a:lnTo>
                  <a:lnTo>
                    <a:pt x="11467" y="3312978"/>
                  </a:lnTo>
                  <a:lnTo>
                    <a:pt x="11605" y="3312087"/>
                  </a:lnTo>
                  <a:lnTo>
                    <a:pt x="10038" y="3302000"/>
                  </a:lnTo>
                  <a:close/>
                </a:path>
                <a:path w="7898130" h="5168900">
                  <a:moveTo>
                    <a:pt x="48652" y="3276600"/>
                  </a:moveTo>
                  <a:lnTo>
                    <a:pt x="6689" y="3276600"/>
                  </a:lnTo>
                  <a:lnTo>
                    <a:pt x="7703" y="3289300"/>
                  </a:lnTo>
                  <a:lnTo>
                    <a:pt x="10889" y="3302000"/>
                  </a:lnTo>
                  <a:lnTo>
                    <a:pt x="49224" y="3302000"/>
                  </a:lnTo>
                  <a:lnTo>
                    <a:pt x="49316" y="3289300"/>
                  </a:lnTo>
                  <a:lnTo>
                    <a:pt x="46381" y="3289300"/>
                  </a:lnTo>
                  <a:lnTo>
                    <a:pt x="48652" y="3276600"/>
                  </a:lnTo>
                  <a:close/>
                </a:path>
                <a:path w="7898130" h="5168900">
                  <a:moveTo>
                    <a:pt x="7887461" y="3276600"/>
                  </a:moveTo>
                  <a:lnTo>
                    <a:pt x="7850907" y="3276600"/>
                  </a:lnTo>
                  <a:lnTo>
                    <a:pt x="7858169" y="3289300"/>
                  </a:lnTo>
                  <a:lnTo>
                    <a:pt x="7853425" y="3302000"/>
                  </a:lnTo>
                  <a:lnTo>
                    <a:pt x="7885262" y="3302000"/>
                  </a:lnTo>
                  <a:lnTo>
                    <a:pt x="7886272" y="3289300"/>
                  </a:lnTo>
                  <a:lnTo>
                    <a:pt x="7887222" y="3289300"/>
                  </a:lnTo>
                  <a:lnTo>
                    <a:pt x="7887461" y="3276600"/>
                  </a:lnTo>
                  <a:close/>
                </a:path>
                <a:path w="7898130" h="5168900">
                  <a:moveTo>
                    <a:pt x="7888792" y="3289300"/>
                  </a:moveTo>
                  <a:lnTo>
                    <a:pt x="7886272" y="3289300"/>
                  </a:lnTo>
                  <a:lnTo>
                    <a:pt x="7886409" y="3302000"/>
                  </a:lnTo>
                  <a:lnTo>
                    <a:pt x="7890490" y="3302000"/>
                  </a:lnTo>
                  <a:lnTo>
                    <a:pt x="7888792" y="3289300"/>
                  </a:lnTo>
                  <a:close/>
                </a:path>
                <a:path w="7898130" h="5168900">
                  <a:moveTo>
                    <a:pt x="22661" y="3251200"/>
                  </a:moveTo>
                  <a:lnTo>
                    <a:pt x="8571" y="3251200"/>
                  </a:lnTo>
                  <a:lnTo>
                    <a:pt x="10071" y="3276600"/>
                  </a:lnTo>
                  <a:lnTo>
                    <a:pt x="42498" y="3276600"/>
                  </a:lnTo>
                  <a:lnTo>
                    <a:pt x="38865" y="3263900"/>
                  </a:lnTo>
                  <a:lnTo>
                    <a:pt x="20540" y="3263900"/>
                  </a:lnTo>
                  <a:lnTo>
                    <a:pt x="22661" y="3251200"/>
                  </a:lnTo>
                  <a:close/>
                </a:path>
                <a:path w="7898130" h="5168900">
                  <a:moveTo>
                    <a:pt x="7854896" y="3263900"/>
                  </a:moveTo>
                  <a:lnTo>
                    <a:pt x="7849493" y="3263900"/>
                  </a:lnTo>
                  <a:lnTo>
                    <a:pt x="7847762" y="3276600"/>
                  </a:lnTo>
                  <a:lnTo>
                    <a:pt x="7850735" y="3276600"/>
                  </a:lnTo>
                  <a:lnTo>
                    <a:pt x="7854896" y="3263900"/>
                  </a:lnTo>
                  <a:close/>
                </a:path>
                <a:path w="7898130" h="5168900">
                  <a:moveTo>
                    <a:pt x="7882697" y="3263900"/>
                  </a:moveTo>
                  <a:lnTo>
                    <a:pt x="7857880" y="3263900"/>
                  </a:lnTo>
                  <a:lnTo>
                    <a:pt x="7854111" y="3276600"/>
                  </a:lnTo>
                  <a:lnTo>
                    <a:pt x="7886910" y="3276600"/>
                  </a:lnTo>
                  <a:lnTo>
                    <a:pt x="7882697" y="3263900"/>
                  </a:lnTo>
                  <a:close/>
                </a:path>
                <a:path w="7898130" h="5168900">
                  <a:moveTo>
                    <a:pt x="35540" y="3251200"/>
                  </a:moveTo>
                  <a:lnTo>
                    <a:pt x="22661" y="3251200"/>
                  </a:lnTo>
                  <a:lnTo>
                    <a:pt x="21421" y="3263900"/>
                  </a:lnTo>
                  <a:lnTo>
                    <a:pt x="34814" y="3263900"/>
                  </a:lnTo>
                  <a:lnTo>
                    <a:pt x="35540" y="3251200"/>
                  </a:lnTo>
                  <a:close/>
                </a:path>
                <a:path w="7898130" h="5168900">
                  <a:moveTo>
                    <a:pt x="42045" y="3251200"/>
                  </a:moveTo>
                  <a:lnTo>
                    <a:pt x="40471" y="3251200"/>
                  </a:lnTo>
                  <a:lnTo>
                    <a:pt x="41017" y="3263900"/>
                  </a:lnTo>
                  <a:lnTo>
                    <a:pt x="41884" y="3263900"/>
                  </a:lnTo>
                  <a:lnTo>
                    <a:pt x="42045" y="3251200"/>
                  </a:lnTo>
                  <a:close/>
                </a:path>
                <a:path w="7898130" h="5168900">
                  <a:moveTo>
                    <a:pt x="7846006" y="3263409"/>
                  </a:moveTo>
                  <a:lnTo>
                    <a:pt x="7846080" y="3263900"/>
                  </a:lnTo>
                  <a:lnTo>
                    <a:pt x="7846006" y="3263409"/>
                  </a:lnTo>
                  <a:close/>
                </a:path>
                <a:path w="7898130" h="5168900">
                  <a:moveTo>
                    <a:pt x="7848043" y="3261174"/>
                  </a:moveTo>
                  <a:lnTo>
                    <a:pt x="7847232" y="3263900"/>
                  </a:lnTo>
                  <a:lnTo>
                    <a:pt x="7849493" y="3263900"/>
                  </a:lnTo>
                  <a:lnTo>
                    <a:pt x="7849499" y="3263409"/>
                  </a:lnTo>
                  <a:lnTo>
                    <a:pt x="7848043" y="3261174"/>
                  </a:lnTo>
                  <a:close/>
                </a:path>
                <a:path w="7898130" h="5168900">
                  <a:moveTo>
                    <a:pt x="7891553" y="3251200"/>
                  </a:moveTo>
                  <a:lnTo>
                    <a:pt x="7851013" y="3251200"/>
                  </a:lnTo>
                  <a:lnTo>
                    <a:pt x="7849544" y="3263478"/>
                  </a:lnTo>
                  <a:lnTo>
                    <a:pt x="7849818" y="3263900"/>
                  </a:lnTo>
                  <a:lnTo>
                    <a:pt x="7881922" y="3263900"/>
                  </a:lnTo>
                  <a:lnTo>
                    <a:pt x="7891553" y="3251200"/>
                  </a:lnTo>
                  <a:close/>
                </a:path>
                <a:path w="7898130" h="5168900">
                  <a:moveTo>
                    <a:pt x="7841546" y="3251200"/>
                  </a:moveTo>
                  <a:lnTo>
                    <a:pt x="7846006" y="3263409"/>
                  </a:lnTo>
                  <a:lnTo>
                    <a:pt x="7844945" y="3256418"/>
                  </a:lnTo>
                  <a:lnTo>
                    <a:pt x="7841546" y="3251200"/>
                  </a:lnTo>
                  <a:close/>
                </a:path>
                <a:path w="7898130" h="5168900">
                  <a:moveTo>
                    <a:pt x="7851013" y="3251200"/>
                  </a:moveTo>
                  <a:lnTo>
                    <a:pt x="7844153" y="3251200"/>
                  </a:lnTo>
                  <a:lnTo>
                    <a:pt x="7844945" y="3256418"/>
                  </a:lnTo>
                  <a:lnTo>
                    <a:pt x="7848043" y="3261174"/>
                  </a:lnTo>
                  <a:lnTo>
                    <a:pt x="7851013" y="3251200"/>
                  </a:lnTo>
                  <a:close/>
                </a:path>
                <a:path w="7898130" h="5168900">
                  <a:moveTo>
                    <a:pt x="13179" y="3238500"/>
                  </a:moveTo>
                  <a:lnTo>
                    <a:pt x="7639" y="3238500"/>
                  </a:lnTo>
                  <a:lnTo>
                    <a:pt x="11157" y="3251200"/>
                  </a:lnTo>
                  <a:lnTo>
                    <a:pt x="15451" y="3251200"/>
                  </a:lnTo>
                  <a:lnTo>
                    <a:pt x="13179" y="3238500"/>
                  </a:lnTo>
                  <a:close/>
                </a:path>
                <a:path w="7898130" h="5168900">
                  <a:moveTo>
                    <a:pt x="43950" y="3225800"/>
                  </a:moveTo>
                  <a:lnTo>
                    <a:pt x="22659" y="3225800"/>
                  </a:lnTo>
                  <a:lnTo>
                    <a:pt x="23413" y="3238500"/>
                  </a:lnTo>
                  <a:lnTo>
                    <a:pt x="16770" y="3238500"/>
                  </a:lnTo>
                  <a:lnTo>
                    <a:pt x="15451" y="3251200"/>
                  </a:lnTo>
                  <a:lnTo>
                    <a:pt x="38628" y="3251200"/>
                  </a:lnTo>
                  <a:lnTo>
                    <a:pt x="43950" y="3225800"/>
                  </a:lnTo>
                  <a:close/>
                </a:path>
                <a:path w="7898130" h="5168900">
                  <a:moveTo>
                    <a:pt x="7858656" y="3238500"/>
                  </a:moveTo>
                  <a:lnTo>
                    <a:pt x="7852110" y="3238500"/>
                  </a:lnTo>
                  <a:lnTo>
                    <a:pt x="7844258" y="3251200"/>
                  </a:lnTo>
                  <a:lnTo>
                    <a:pt x="7865032" y="3251200"/>
                  </a:lnTo>
                  <a:lnTo>
                    <a:pt x="7858656" y="3238500"/>
                  </a:lnTo>
                  <a:close/>
                </a:path>
                <a:path w="7898130" h="5168900">
                  <a:moveTo>
                    <a:pt x="7870680" y="3238500"/>
                  </a:moveTo>
                  <a:lnTo>
                    <a:pt x="7858656" y="3238500"/>
                  </a:lnTo>
                  <a:lnTo>
                    <a:pt x="7865032" y="3251200"/>
                  </a:lnTo>
                  <a:lnTo>
                    <a:pt x="7870680" y="3238500"/>
                  </a:lnTo>
                  <a:close/>
                </a:path>
                <a:path w="7898130" h="5168900">
                  <a:moveTo>
                    <a:pt x="7875943" y="3238500"/>
                  </a:moveTo>
                  <a:lnTo>
                    <a:pt x="7870680" y="3238500"/>
                  </a:lnTo>
                  <a:lnTo>
                    <a:pt x="7865032" y="3251200"/>
                  </a:lnTo>
                  <a:lnTo>
                    <a:pt x="7876052" y="3251200"/>
                  </a:lnTo>
                  <a:lnTo>
                    <a:pt x="7875943" y="3238500"/>
                  </a:lnTo>
                  <a:close/>
                </a:path>
                <a:path w="7898130" h="5168900">
                  <a:moveTo>
                    <a:pt x="5089" y="3225800"/>
                  </a:moveTo>
                  <a:lnTo>
                    <a:pt x="6288" y="3238500"/>
                  </a:lnTo>
                  <a:lnTo>
                    <a:pt x="7639" y="3238500"/>
                  </a:lnTo>
                  <a:lnTo>
                    <a:pt x="8007" y="3235775"/>
                  </a:lnTo>
                  <a:lnTo>
                    <a:pt x="5089" y="3225800"/>
                  </a:lnTo>
                  <a:close/>
                </a:path>
                <a:path w="7898130" h="5168900">
                  <a:moveTo>
                    <a:pt x="18963" y="3225800"/>
                  </a:moveTo>
                  <a:lnTo>
                    <a:pt x="9352" y="3225800"/>
                  </a:lnTo>
                  <a:lnTo>
                    <a:pt x="8007" y="3235775"/>
                  </a:lnTo>
                  <a:lnTo>
                    <a:pt x="8803" y="3238500"/>
                  </a:lnTo>
                  <a:lnTo>
                    <a:pt x="14935" y="3238500"/>
                  </a:lnTo>
                  <a:lnTo>
                    <a:pt x="18963" y="3225800"/>
                  </a:lnTo>
                  <a:close/>
                </a:path>
                <a:path w="7898130" h="5168900">
                  <a:moveTo>
                    <a:pt x="49486" y="3213100"/>
                  </a:moveTo>
                  <a:lnTo>
                    <a:pt x="12841" y="3213100"/>
                  </a:lnTo>
                  <a:lnTo>
                    <a:pt x="15106" y="3225800"/>
                  </a:lnTo>
                  <a:lnTo>
                    <a:pt x="43950" y="3225800"/>
                  </a:lnTo>
                  <a:lnTo>
                    <a:pt x="47058" y="3238500"/>
                  </a:lnTo>
                  <a:lnTo>
                    <a:pt x="52507" y="3225800"/>
                  </a:lnTo>
                  <a:lnTo>
                    <a:pt x="49486" y="3213100"/>
                  </a:lnTo>
                  <a:close/>
                </a:path>
                <a:path w="7898130" h="5168900">
                  <a:moveTo>
                    <a:pt x="7889098" y="3200400"/>
                  </a:moveTo>
                  <a:lnTo>
                    <a:pt x="7856918" y="3200400"/>
                  </a:lnTo>
                  <a:lnTo>
                    <a:pt x="7856916" y="3213100"/>
                  </a:lnTo>
                  <a:lnTo>
                    <a:pt x="7853692" y="3225800"/>
                  </a:lnTo>
                  <a:lnTo>
                    <a:pt x="7846319" y="3225800"/>
                  </a:lnTo>
                  <a:lnTo>
                    <a:pt x="7850136" y="3238500"/>
                  </a:lnTo>
                  <a:lnTo>
                    <a:pt x="7888088" y="3238500"/>
                  </a:lnTo>
                  <a:lnTo>
                    <a:pt x="7889754" y="3213100"/>
                  </a:lnTo>
                  <a:lnTo>
                    <a:pt x="7889098" y="3200400"/>
                  </a:lnTo>
                  <a:close/>
                </a:path>
                <a:path w="7898130" h="5168900">
                  <a:moveTo>
                    <a:pt x="40505" y="3200400"/>
                  </a:moveTo>
                  <a:lnTo>
                    <a:pt x="7732" y="3200400"/>
                  </a:lnTo>
                  <a:lnTo>
                    <a:pt x="7774" y="3213100"/>
                  </a:lnTo>
                  <a:lnTo>
                    <a:pt x="39694" y="3213100"/>
                  </a:lnTo>
                  <a:lnTo>
                    <a:pt x="40505" y="3200400"/>
                  </a:lnTo>
                  <a:close/>
                </a:path>
                <a:path w="7898130" h="5168900">
                  <a:moveTo>
                    <a:pt x="47792" y="3187700"/>
                  </a:moveTo>
                  <a:lnTo>
                    <a:pt x="43511" y="3187700"/>
                  </a:lnTo>
                  <a:lnTo>
                    <a:pt x="43415" y="3190716"/>
                  </a:lnTo>
                  <a:lnTo>
                    <a:pt x="45605" y="3200400"/>
                  </a:lnTo>
                  <a:lnTo>
                    <a:pt x="40505" y="3200400"/>
                  </a:lnTo>
                  <a:lnTo>
                    <a:pt x="46011" y="3213100"/>
                  </a:lnTo>
                  <a:lnTo>
                    <a:pt x="48003" y="3213100"/>
                  </a:lnTo>
                  <a:lnTo>
                    <a:pt x="47792" y="3187700"/>
                  </a:lnTo>
                  <a:close/>
                </a:path>
                <a:path w="7898130" h="5168900">
                  <a:moveTo>
                    <a:pt x="53383" y="3200400"/>
                  </a:moveTo>
                  <a:lnTo>
                    <a:pt x="51987" y="3200400"/>
                  </a:lnTo>
                  <a:lnTo>
                    <a:pt x="50896" y="3213100"/>
                  </a:lnTo>
                  <a:lnTo>
                    <a:pt x="52597" y="3213100"/>
                  </a:lnTo>
                  <a:lnTo>
                    <a:pt x="53383" y="3200400"/>
                  </a:lnTo>
                  <a:close/>
                </a:path>
                <a:path w="7898130" h="5168900">
                  <a:moveTo>
                    <a:pt x="7856918" y="3200400"/>
                  </a:moveTo>
                  <a:lnTo>
                    <a:pt x="7849484" y="3200400"/>
                  </a:lnTo>
                  <a:lnTo>
                    <a:pt x="7846897" y="3213100"/>
                  </a:lnTo>
                  <a:lnTo>
                    <a:pt x="7856918" y="3200400"/>
                  </a:lnTo>
                  <a:close/>
                </a:path>
                <a:path w="7898130" h="5168900">
                  <a:moveTo>
                    <a:pt x="39665" y="3187700"/>
                  </a:moveTo>
                  <a:lnTo>
                    <a:pt x="10534" y="3187700"/>
                  </a:lnTo>
                  <a:lnTo>
                    <a:pt x="9029" y="3200400"/>
                  </a:lnTo>
                  <a:lnTo>
                    <a:pt x="39567" y="3200400"/>
                  </a:lnTo>
                  <a:lnTo>
                    <a:pt x="39665" y="3187700"/>
                  </a:lnTo>
                  <a:close/>
                </a:path>
                <a:path w="7898130" h="5168900">
                  <a:moveTo>
                    <a:pt x="7848446" y="3175000"/>
                  </a:moveTo>
                  <a:lnTo>
                    <a:pt x="7844840" y="3200400"/>
                  </a:lnTo>
                  <a:lnTo>
                    <a:pt x="7852436" y="3200400"/>
                  </a:lnTo>
                  <a:lnTo>
                    <a:pt x="7850318" y="3187700"/>
                  </a:lnTo>
                  <a:lnTo>
                    <a:pt x="7856185" y="3187700"/>
                  </a:lnTo>
                  <a:lnTo>
                    <a:pt x="7848446" y="3175000"/>
                  </a:lnTo>
                  <a:close/>
                </a:path>
                <a:path w="7898130" h="5168900">
                  <a:moveTo>
                    <a:pt x="7888579" y="3187700"/>
                  </a:moveTo>
                  <a:lnTo>
                    <a:pt x="7860172" y="3187700"/>
                  </a:lnTo>
                  <a:lnTo>
                    <a:pt x="7852436" y="3200400"/>
                  </a:lnTo>
                  <a:lnTo>
                    <a:pt x="7889406" y="3200400"/>
                  </a:lnTo>
                  <a:lnTo>
                    <a:pt x="7888579" y="3187700"/>
                  </a:lnTo>
                  <a:close/>
                </a:path>
                <a:path w="7898130" h="5168900">
                  <a:moveTo>
                    <a:pt x="43511" y="3187700"/>
                  </a:moveTo>
                  <a:lnTo>
                    <a:pt x="42732" y="3187700"/>
                  </a:lnTo>
                  <a:lnTo>
                    <a:pt x="43415" y="3190716"/>
                  </a:lnTo>
                  <a:lnTo>
                    <a:pt x="43511" y="3187700"/>
                  </a:lnTo>
                  <a:close/>
                </a:path>
                <a:path w="7898130" h="5168900">
                  <a:moveTo>
                    <a:pt x="40917" y="3175000"/>
                  </a:moveTo>
                  <a:lnTo>
                    <a:pt x="3911" y="3175000"/>
                  </a:lnTo>
                  <a:lnTo>
                    <a:pt x="9697" y="3187700"/>
                  </a:lnTo>
                  <a:lnTo>
                    <a:pt x="42328" y="3187700"/>
                  </a:lnTo>
                  <a:lnTo>
                    <a:pt x="40917" y="3175000"/>
                  </a:lnTo>
                  <a:close/>
                </a:path>
                <a:path w="7898130" h="5168900">
                  <a:moveTo>
                    <a:pt x="45769" y="3175000"/>
                  </a:moveTo>
                  <a:lnTo>
                    <a:pt x="43432" y="3175000"/>
                  </a:lnTo>
                  <a:lnTo>
                    <a:pt x="42328" y="3187700"/>
                  </a:lnTo>
                  <a:lnTo>
                    <a:pt x="46193" y="3187700"/>
                  </a:lnTo>
                  <a:lnTo>
                    <a:pt x="45769" y="3175000"/>
                  </a:lnTo>
                  <a:close/>
                </a:path>
                <a:path w="7898130" h="5168900">
                  <a:moveTo>
                    <a:pt x="7883335" y="3162300"/>
                  </a:moveTo>
                  <a:lnTo>
                    <a:pt x="7852896" y="3162300"/>
                  </a:lnTo>
                  <a:lnTo>
                    <a:pt x="7856802" y="3175000"/>
                  </a:lnTo>
                  <a:lnTo>
                    <a:pt x="7856185" y="3187700"/>
                  </a:lnTo>
                  <a:lnTo>
                    <a:pt x="7884519" y="3187700"/>
                  </a:lnTo>
                  <a:lnTo>
                    <a:pt x="7883712" y="3175000"/>
                  </a:lnTo>
                  <a:lnTo>
                    <a:pt x="7883398" y="3175000"/>
                  </a:lnTo>
                  <a:lnTo>
                    <a:pt x="7883335" y="3162300"/>
                  </a:lnTo>
                  <a:close/>
                </a:path>
                <a:path w="7898130" h="5168900">
                  <a:moveTo>
                    <a:pt x="50435" y="3162300"/>
                  </a:moveTo>
                  <a:lnTo>
                    <a:pt x="20518" y="3162300"/>
                  </a:lnTo>
                  <a:lnTo>
                    <a:pt x="10950" y="3175000"/>
                  </a:lnTo>
                  <a:lnTo>
                    <a:pt x="47849" y="3175000"/>
                  </a:lnTo>
                  <a:lnTo>
                    <a:pt x="50435" y="3162300"/>
                  </a:lnTo>
                  <a:close/>
                </a:path>
                <a:path w="7898130" h="5168900">
                  <a:moveTo>
                    <a:pt x="7852896" y="3162300"/>
                  </a:moveTo>
                  <a:lnTo>
                    <a:pt x="7844515" y="3162300"/>
                  </a:lnTo>
                  <a:lnTo>
                    <a:pt x="7847064" y="3175000"/>
                  </a:lnTo>
                  <a:lnTo>
                    <a:pt x="7852896" y="3162300"/>
                  </a:lnTo>
                  <a:close/>
                </a:path>
                <a:path w="7898130" h="5168900">
                  <a:moveTo>
                    <a:pt x="7885828" y="3162300"/>
                  </a:moveTo>
                  <a:lnTo>
                    <a:pt x="7883335" y="3162300"/>
                  </a:lnTo>
                  <a:lnTo>
                    <a:pt x="7883398" y="3175000"/>
                  </a:lnTo>
                  <a:lnTo>
                    <a:pt x="7889084" y="3175000"/>
                  </a:lnTo>
                  <a:lnTo>
                    <a:pt x="7885828" y="3162300"/>
                  </a:lnTo>
                  <a:close/>
                </a:path>
                <a:path w="7898130" h="5168900">
                  <a:moveTo>
                    <a:pt x="19428" y="3149600"/>
                  </a:moveTo>
                  <a:lnTo>
                    <a:pt x="6011" y="3149600"/>
                  </a:lnTo>
                  <a:lnTo>
                    <a:pt x="7596" y="3162300"/>
                  </a:lnTo>
                  <a:lnTo>
                    <a:pt x="14152" y="3162300"/>
                  </a:lnTo>
                  <a:lnTo>
                    <a:pt x="19428" y="3149600"/>
                  </a:lnTo>
                  <a:close/>
                </a:path>
                <a:path w="7898130" h="5168900">
                  <a:moveTo>
                    <a:pt x="53306" y="3149600"/>
                  </a:moveTo>
                  <a:lnTo>
                    <a:pt x="25227" y="3149600"/>
                  </a:lnTo>
                  <a:lnTo>
                    <a:pt x="21509" y="3162300"/>
                  </a:lnTo>
                  <a:lnTo>
                    <a:pt x="45454" y="3162300"/>
                  </a:lnTo>
                  <a:lnTo>
                    <a:pt x="53306" y="3149600"/>
                  </a:lnTo>
                  <a:close/>
                </a:path>
                <a:path w="7898130" h="5168900">
                  <a:moveTo>
                    <a:pt x="7844813" y="3149600"/>
                  </a:moveTo>
                  <a:lnTo>
                    <a:pt x="7843848" y="3162300"/>
                  </a:lnTo>
                  <a:lnTo>
                    <a:pt x="7847158" y="3162300"/>
                  </a:lnTo>
                  <a:lnTo>
                    <a:pt x="7844813" y="3149600"/>
                  </a:lnTo>
                  <a:close/>
                </a:path>
                <a:path w="7898130" h="5168900">
                  <a:moveTo>
                    <a:pt x="7851150" y="3136900"/>
                  </a:moveTo>
                  <a:lnTo>
                    <a:pt x="7851573" y="3149600"/>
                  </a:lnTo>
                  <a:lnTo>
                    <a:pt x="7852611" y="3162300"/>
                  </a:lnTo>
                  <a:lnTo>
                    <a:pt x="7888607" y="3162300"/>
                  </a:lnTo>
                  <a:lnTo>
                    <a:pt x="7890916" y="3149600"/>
                  </a:lnTo>
                  <a:lnTo>
                    <a:pt x="7858446" y="3149600"/>
                  </a:lnTo>
                  <a:lnTo>
                    <a:pt x="7851150" y="3136900"/>
                  </a:lnTo>
                  <a:close/>
                </a:path>
                <a:path w="7898130" h="5168900">
                  <a:moveTo>
                    <a:pt x="39391" y="3111500"/>
                  </a:moveTo>
                  <a:lnTo>
                    <a:pt x="8770" y="3111500"/>
                  </a:lnTo>
                  <a:lnTo>
                    <a:pt x="10342" y="3124200"/>
                  </a:lnTo>
                  <a:lnTo>
                    <a:pt x="10105" y="3124200"/>
                  </a:lnTo>
                  <a:lnTo>
                    <a:pt x="7551" y="3136900"/>
                  </a:lnTo>
                  <a:lnTo>
                    <a:pt x="14866" y="3136900"/>
                  </a:lnTo>
                  <a:lnTo>
                    <a:pt x="15645" y="3149600"/>
                  </a:lnTo>
                  <a:lnTo>
                    <a:pt x="48067" y="3149600"/>
                  </a:lnTo>
                  <a:lnTo>
                    <a:pt x="49799" y="3136900"/>
                  </a:lnTo>
                  <a:lnTo>
                    <a:pt x="46653" y="3124200"/>
                  </a:lnTo>
                  <a:lnTo>
                    <a:pt x="39391" y="3111500"/>
                  </a:lnTo>
                  <a:close/>
                </a:path>
                <a:path w="7898130" h="5168900">
                  <a:moveTo>
                    <a:pt x="7847368" y="3136900"/>
                  </a:moveTo>
                  <a:lnTo>
                    <a:pt x="7847064" y="3149600"/>
                  </a:lnTo>
                  <a:lnTo>
                    <a:pt x="7848202" y="3149600"/>
                  </a:lnTo>
                  <a:lnTo>
                    <a:pt x="7847368" y="3136900"/>
                  </a:lnTo>
                  <a:close/>
                </a:path>
                <a:path w="7898130" h="5168900">
                  <a:moveTo>
                    <a:pt x="7865857" y="3124200"/>
                  </a:moveTo>
                  <a:lnTo>
                    <a:pt x="7860705" y="3124200"/>
                  </a:lnTo>
                  <a:lnTo>
                    <a:pt x="7857886" y="3136900"/>
                  </a:lnTo>
                  <a:lnTo>
                    <a:pt x="7858446" y="3149600"/>
                  </a:lnTo>
                  <a:lnTo>
                    <a:pt x="7863342" y="3149600"/>
                  </a:lnTo>
                  <a:lnTo>
                    <a:pt x="7863331" y="3136900"/>
                  </a:lnTo>
                  <a:lnTo>
                    <a:pt x="7865857" y="3124200"/>
                  </a:lnTo>
                  <a:close/>
                </a:path>
                <a:path w="7898130" h="5168900">
                  <a:moveTo>
                    <a:pt x="7868404" y="3136900"/>
                  </a:moveTo>
                  <a:lnTo>
                    <a:pt x="7863342" y="3149600"/>
                  </a:lnTo>
                  <a:lnTo>
                    <a:pt x="7865451" y="3149600"/>
                  </a:lnTo>
                  <a:lnTo>
                    <a:pt x="7868404" y="3136900"/>
                  </a:lnTo>
                  <a:close/>
                </a:path>
                <a:path w="7898130" h="5168900">
                  <a:moveTo>
                    <a:pt x="7885560" y="3124200"/>
                  </a:moveTo>
                  <a:lnTo>
                    <a:pt x="7865857" y="3124200"/>
                  </a:lnTo>
                  <a:lnTo>
                    <a:pt x="7868404" y="3136900"/>
                  </a:lnTo>
                  <a:lnTo>
                    <a:pt x="7865451" y="3149600"/>
                  </a:lnTo>
                  <a:lnTo>
                    <a:pt x="7886246" y="3149600"/>
                  </a:lnTo>
                  <a:lnTo>
                    <a:pt x="7881139" y="3136900"/>
                  </a:lnTo>
                  <a:lnTo>
                    <a:pt x="7881822" y="3136900"/>
                  </a:lnTo>
                  <a:lnTo>
                    <a:pt x="7885560" y="3124200"/>
                  </a:lnTo>
                  <a:close/>
                </a:path>
                <a:path w="7898130" h="5168900">
                  <a:moveTo>
                    <a:pt x="7848969" y="3124200"/>
                  </a:moveTo>
                  <a:lnTo>
                    <a:pt x="7845169" y="3124200"/>
                  </a:lnTo>
                  <a:lnTo>
                    <a:pt x="7845780" y="3136900"/>
                  </a:lnTo>
                  <a:lnTo>
                    <a:pt x="7848110" y="3136900"/>
                  </a:lnTo>
                  <a:lnTo>
                    <a:pt x="7848969" y="3124200"/>
                  </a:lnTo>
                  <a:close/>
                </a:path>
                <a:path w="7898130" h="5168900">
                  <a:moveTo>
                    <a:pt x="7852290" y="3124200"/>
                  </a:moveTo>
                  <a:lnTo>
                    <a:pt x="7852063" y="3136900"/>
                  </a:lnTo>
                  <a:lnTo>
                    <a:pt x="7854792" y="3136900"/>
                  </a:lnTo>
                  <a:lnTo>
                    <a:pt x="7852290" y="3124200"/>
                  </a:lnTo>
                  <a:close/>
                </a:path>
                <a:path w="7898130" h="5168900">
                  <a:moveTo>
                    <a:pt x="7883819" y="3111500"/>
                  </a:moveTo>
                  <a:lnTo>
                    <a:pt x="7852809" y="3111500"/>
                  </a:lnTo>
                  <a:lnTo>
                    <a:pt x="7850781" y="3124200"/>
                  </a:lnTo>
                  <a:lnTo>
                    <a:pt x="7884507" y="3124200"/>
                  </a:lnTo>
                  <a:lnTo>
                    <a:pt x="7883819" y="3111500"/>
                  </a:lnTo>
                  <a:close/>
                </a:path>
                <a:path w="7898130" h="5168900">
                  <a:moveTo>
                    <a:pt x="7890870" y="3086100"/>
                  </a:moveTo>
                  <a:lnTo>
                    <a:pt x="7857190" y="3086100"/>
                  </a:lnTo>
                  <a:lnTo>
                    <a:pt x="7853849" y="3097844"/>
                  </a:lnTo>
                  <a:lnTo>
                    <a:pt x="7854306" y="3098800"/>
                  </a:lnTo>
                  <a:lnTo>
                    <a:pt x="7857629" y="3111500"/>
                  </a:lnTo>
                  <a:lnTo>
                    <a:pt x="7885838" y="3111500"/>
                  </a:lnTo>
                  <a:lnTo>
                    <a:pt x="7885860" y="3124200"/>
                  </a:lnTo>
                  <a:lnTo>
                    <a:pt x="7889618" y="3124200"/>
                  </a:lnTo>
                  <a:lnTo>
                    <a:pt x="7888328" y="3111500"/>
                  </a:lnTo>
                  <a:lnTo>
                    <a:pt x="7890870" y="3086100"/>
                  </a:lnTo>
                  <a:close/>
                </a:path>
                <a:path w="7898130" h="5168900">
                  <a:moveTo>
                    <a:pt x="46111" y="3098800"/>
                  </a:moveTo>
                  <a:lnTo>
                    <a:pt x="6930" y="3098800"/>
                  </a:lnTo>
                  <a:lnTo>
                    <a:pt x="7072" y="3111500"/>
                  </a:lnTo>
                  <a:lnTo>
                    <a:pt x="50004" y="3111500"/>
                  </a:lnTo>
                  <a:lnTo>
                    <a:pt x="46111" y="3098800"/>
                  </a:lnTo>
                  <a:close/>
                </a:path>
                <a:path w="7898130" h="5168900">
                  <a:moveTo>
                    <a:pt x="7847864" y="3098800"/>
                  </a:moveTo>
                  <a:lnTo>
                    <a:pt x="7845530" y="3098800"/>
                  </a:lnTo>
                  <a:lnTo>
                    <a:pt x="7844383" y="3111500"/>
                  </a:lnTo>
                  <a:lnTo>
                    <a:pt x="7847902" y="3111500"/>
                  </a:lnTo>
                  <a:lnTo>
                    <a:pt x="7847864" y="3098800"/>
                  </a:lnTo>
                  <a:close/>
                </a:path>
                <a:path w="7898130" h="5168900">
                  <a:moveTo>
                    <a:pt x="29899" y="3086100"/>
                  </a:moveTo>
                  <a:lnTo>
                    <a:pt x="10076" y="3086100"/>
                  </a:lnTo>
                  <a:lnTo>
                    <a:pt x="11477" y="3098800"/>
                  </a:lnTo>
                  <a:lnTo>
                    <a:pt x="28817" y="3098800"/>
                  </a:lnTo>
                  <a:lnTo>
                    <a:pt x="29899" y="3086100"/>
                  </a:lnTo>
                  <a:close/>
                </a:path>
                <a:path w="7898130" h="5168900">
                  <a:moveTo>
                    <a:pt x="42086" y="3086100"/>
                  </a:moveTo>
                  <a:lnTo>
                    <a:pt x="36079" y="3086100"/>
                  </a:lnTo>
                  <a:lnTo>
                    <a:pt x="32314" y="3098800"/>
                  </a:lnTo>
                  <a:lnTo>
                    <a:pt x="39850" y="3098800"/>
                  </a:lnTo>
                  <a:lnTo>
                    <a:pt x="42086" y="3086100"/>
                  </a:lnTo>
                  <a:close/>
                </a:path>
                <a:path w="7898130" h="5168900">
                  <a:moveTo>
                    <a:pt x="7851908" y="3093781"/>
                  </a:moveTo>
                  <a:lnTo>
                    <a:pt x="7848457" y="3098800"/>
                  </a:lnTo>
                  <a:lnTo>
                    <a:pt x="7853577" y="3098800"/>
                  </a:lnTo>
                  <a:lnTo>
                    <a:pt x="7853849" y="3097844"/>
                  </a:lnTo>
                  <a:lnTo>
                    <a:pt x="7851908" y="3093781"/>
                  </a:lnTo>
                  <a:close/>
                </a:path>
                <a:path w="7898130" h="5168900">
                  <a:moveTo>
                    <a:pt x="7857190" y="3086100"/>
                  </a:moveTo>
                  <a:lnTo>
                    <a:pt x="7848237" y="3086100"/>
                  </a:lnTo>
                  <a:lnTo>
                    <a:pt x="7851908" y="3093781"/>
                  </a:lnTo>
                  <a:lnTo>
                    <a:pt x="7857190" y="3086100"/>
                  </a:lnTo>
                  <a:close/>
                </a:path>
                <a:path w="7898130" h="5168900">
                  <a:moveTo>
                    <a:pt x="49001" y="3073400"/>
                  </a:moveTo>
                  <a:lnTo>
                    <a:pt x="8862" y="3073400"/>
                  </a:lnTo>
                  <a:lnTo>
                    <a:pt x="7665" y="3086100"/>
                  </a:lnTo>
                  <a:lnTo>
                    <a:pt x="45876" y="3086100"/>
                  </a:lnTo>
                  <a:lnTo>
                    <a:pt x="49001" y="3073400"/>
                  </a:lnTo>
                  <a:close/>
                </a:path>
                <a:path w="7898130" h="5168900">
                  <a:moveTo>
                    <a:pt x="7850897" y="3060700"/>
                  </a:moveTo>
                  <a:lnTo>
                    <a:pt x="7847257" y="3073400"/>
                  </a:lnTo>
                  <a:lnTo>
                    <a:pt x="7849965" y="3086100"/>
                  </a:lnTo>
                  <a:lnTo>
                    <a:pt x="7852052" y="3086100"/>
                  </a:lnTo>
                  <a:lnTo>
                    <a:pt x="7853577" y="3073400"/>
                  </a:lnTo>
                  <a:lnTo>
                    <a:pt x="7856806" y="3073400"/>
                  </a:lnTo>
                  <a:lnTo>
                    <a:pt x="7850897" y="3060700"/>
                  </a:lnTo>
                  <a:close/>
                </a:path>
                <a:path w="7898130" h="5168900">
                  <a:moveTo>
                    <a:pt x="7884983" y="3073400"/>
                  </a:moveTo>
                  <a:lnTo>
                    <a:pt x="7853577" y="3073400"/>
                  </a:lnTo>
                  <a:lnTo>
                    <a:pt x="7858283" y="3086100"/>
                  </a:lnTo>
                  <a:lnTo>
                    <a:pt x="7884343" y="3086100"/>
                  </a:lnTo>
                  <a:lnTo>
                    <a:pt x="7884983" y="3073400"/>
                  </a:lnTo>
                  <a:close/>
                </a:path>
                <a:path w="7898130" h="5168900">
                  <a:moveTo>
                    <a:pt x="10756" y="3035300"/>
                  </a:moveTo>
                  <a:lnTo>
                    <a:pt x="7791" y="3048000"/>
                  </a:lnTo>
                  <a:lnTo>
                    <a:pt x="7038" y="3060700"/>
                  </a:lnTo>
                  <a:lnTo>
                    <a:pt x="10375" y="3060700"/>
                  </a:lnTo>
                  <a:lnTo>
                    <a:pt x="11397" y="3073400"/>
                  </a:lnTo>
                  <a:lnTo>
                    <a:pt x="41108" y="3073400"/>
                  </a:lnTo>
                  <a:lnTo>
                    <a:pt x="39798" y="3060700"/>
                  </a:lnTo>
                  <a:lnTo>
                    <a:pt x="42025" y="3048000"/>
                  </a:lnTo>
                  <a:lnTo>
                    <a:pt x="14057" y="3048000"/>
                  </a:lnTo>
                  <a:lnTo>
                    <a:pt x="10756" y="3035300"/>
                  </a:lnTo>
                  <a:close/>
                </a:path>
                <a:path w="7898130" h="5168900">
                  <a:moveTo>
                    <a:pt x="7881042" y="3060700"/>
                  </a:moveTo>
                  <a:lnTo>
                    <a:pt x="7860907" y="3060700"/>
                  </a:lnTo>
                  <a:lnTo>
                    <a:pt x="7856806" y="3073400"/>
                  </a:lnTo>
                  <a:lnTo>
                    <a:pt x="7880770" y="3073400"/>
                  </a:lnTo>
                  <a:lnTo>
                    <a:pt x="7881042" y="3060700"/>
                  </a:lnTo>
                  <a:close/>
                </a:path>
                <a:path w="7898130" h="5168900">
                  <a:moveTo>
                    <a:pt x="7891227" y="3048000"/>
                  </a:moveTo>
                  <a:lnTo>
                    <a:pt x="7860506" y="3048000"/>
                  </a:lnTo>
                  <a:lnTo>
                    <a:pt x="7864878" y="3060700"/>
                  </a:lnTo>
                  <a:lnTo>
                    <a:pt x="7881042" y="3060700"/>
                  </a:lnTo>
                  <a:lnTo>
                    <a:pt x="7881889" y="3073400"/>
                  </a:lnTo>
                  <a:lnTo>
                    <a:pt x="7889115" y="3073400"/>
                  </a:lnTo>
                  <a:lnTo>
                    <a:pt x="7891227" y="3048000"/>
                  </a:lnTo>
                  <a:close/>
                </a:path>
                <a:path w="7898130" h="5168900">
                  <a:moveTo>
                    <a:pt x="52423" y="3022600"/>
                  </a:moveTo>
                  <a:lnTo>
                    <a:pt x="47563" y="3035300"/>
                  </a:lnTo>
                  <a:lnTo>
                    <a:pt x="44572" y="3035300"/>
                  </a:lnTo>
                  <a:lnTo>
                    <a:pt x="50233" y="3048000"/>
                  </a:lnTo>
                  <a:lnTo>
                    <a:pt x="42025" y="3048000"/>
                  </a:lnTo>
                  <a:lnTo>
                    <a:pt x="47530" y="3060700"/>
                  </a:lnTo>
                  <a:lnTo>
                    <a:pt x="51173" y="3048000"/>
                  </a:lnTo>
                  <a:lnTo>
                    <a:pt x="53216" y="3035300"/>
                  </a:lnTo>
                  <a:lnTo>
                    <a:pt x="52423" y="3022600"/>
                  </a:lnTo>
                  <a:close/>
                </a:path>
                <a:path w="7898130" h="5168900">
                  <a:moveTo>
                    <a:pt x="7853312" y="3048000"/>
                  </a:moveTo>
                  <a:lnTo>
                    <a:pt x="7850966" y="3048000"/>
                  </a:lnTo>
                  <a:lnTo>
                    <a:pt x="7848813" y="3060700"/>
                  </a:lnTo>
                  <a:lnTo>
                    <a:pt x="7853312" y="3048000"/>
                  </a:lnTo>
                  <a:close/>
                </a:path>
                <a:path w="7898130" h="5168900">
                  <a:moveTo>
                    <a:pt x="7856337" y="3048000"/>
                  </a:moveTo>
                  <a:lnTo>
                    <a:pt x="7855504" y="3060700"/>
                  </a:lnTo>
                  <a:lnTo>
                    <a:pt x="7857224" y="3060700"/>
                  </a:lnTo>
                  <a:lnTo>
                    <a:pt x="7856337" y="3048000"/>
                  </a:lnTo>
                  <a:close/>
                </a:path>
                <a:path w="7898130" h="5168900">
                  <a:moveTo>
                    <a:pt x="44572" y="3035300"/>
                  </a:moveTo>
                  <a:lnTo>
                    <a:pt x="15866" y="3035300"/>
                  </a:lnTo>
                  <a:lnTo>
                    <a:pt x="14057" y="3048000"/>
                  </a:lnTo>
                  <a:lnTo>
                    <a:pt x="42790" y="3048000"/>
                  </a:lnTo>
                  <a:lnTo>
                    <a:pt x="44572" y="3035300"/>
                  </a:lnTo>
                  <a:close/>
                </a:path>
                <a:path w="7898130" h="5168900">
                  <a:moveTo>
                    <a:pt x="7843682" y="3035300"/>
                  </a:moveTo>
                  <a:lnTo>
                    <a:pt x="7846153" y="3048000"/>
                  </a:lnTo>
                  <a:lnTo>
                    <a:pt x="7847988" y="3048000"/>
                  </a:lnTo>
                  <a:lnTo>
                    <a:pt x="7848713" y="3044848"/>
                  </a:lnTo>
                  <a:lnTo>
                    <a:pt x="7843682" y="3035300"/>
                  </a:lnTo>
                  <a:close/>
                </a:path>
                <a:path w="7898130" h="5168900">
                  <a:moveTo>
                    <a:pt x="7850607" y="3036606"/>
                  </a:moveTo>
                  <a:lnTo>
                    <a:pt x="7848713" y="3044848"/>
                  </a:lnTo>
                  <a:lnTo>
                    <a:pt x="7850373" y="3048000"/>
                  </a:lnTo>
                  <a:lnTo>
                    <a:pt x="7854218" y="3048000"/>
                  </a:lnTo>
                  <a:lnTo>
                    <a:pt x="7850607" y="3036606"/>
                  </a:lnTo>
                  <a:close/>
                </a:path>
                <a:path w="7898130" h="5168900">
                  <a:moveTo>
                    <a:pt x="7850907" y="3035300"/>
                  </a:moveTo>
                  <a:lnTo>
                    <a:pt x="7850607" y="3036606"/>
                  </a:lnTo>
                  <a:lnTo>
                    <a:pt x="7854218" y="3048000"/>
                  </a:lnTo>
                  <a:lnTo>
                    <a:pt x="7850907" y="3035300"/>
                  </a:lnTo>
                  <a:close/>
                </a:path>
                <a:path w="7898130" h="5168900">
                  <a:moveTo>
                    <a:pt x="7889785" y="3035300"/>
                  </a:moveTo>
                  <a:lnTo>
                    <a:pt x="7850907" y="3035300"/>
                  </a:lnTo>
                  <a:lnTo>
                    <a:pt x="7854218" y="3048000"/>
                  </a:lnTo>
                  <a:lnTo>
                    <a:pt x="7885889" y="3048000"/>
                  </a:lnTo>
                  <a:lnTo>
                    <a:pt x="7889785" y="3035300"/>
                  </a:lnTo>
                  <a:close/>
                </a:path>
                <a:path w="7898130" h="5168900">
                  <a:moveTo>
                    <a:pt x="7890833" y="3035300"/>
                  </a:moveTo>
                  <a:lnTo>
                    <a:pt x="7893304" y="3048000"/>
                  </a:lnTo>
                  <a:lnTo>
                    <a:pt x="7897565" y="3048000"/>
                  </a:lnTo>
                  <a:lnTo>
                    <a:pt x="7890833" y="3035300"/>
                  </a:lnTo>
                  <a:close/>
                </a:path>
                <a:path w="7898130" h="5168900">
                  <a:moveTo>
                    <a:pt x="7850907" y="3035300"/>
                  </a:moveTo>
                  <a:lnTo>
                    <a:pt x="7850192" y="3035300"/>
                  </a:lnTo>
                  <a:lnTo>
                    <a:pt x="7850607" y="3036606"/>
                  </a:lnTo>
                  <a:lnTo>
                    <a:pt x="7850907" y="3035300"/>
                  </a:lnTo>
                  <a:close/>
                </a:path>
                <a:path w="7898130" h="5168900">
                  <a:moveTo>
                    <a:pt x="14264" y="3022600"/>
                  </a:moveTo>
                  <a:lnTo>
                    <a:pt x="10283" y="3022600"/>
                  </a:lnTo>
                  <a:lnTo>
                    <a:pt x="13794" y="3035300"/>
                  </a:lnTo>
                  <a:lnTo>
                    <a:pt x="15744" y="3035300"/>
                  </a:lnTo>
                  <a:lnTo>
                    <a:pt x="14264" y="3022600"/>
                  </a:lnTo>
                  <a:close/>
                </a:path>
                <a:path w="7898130" h="5168900">
                  <a:moveTo>
                    <a:pt x="11017" y="2984500"/>
                  </a:moveTo>
                  <a:lnTo>
                    <a:pt x="9295" y="2984500"/>
                  </a:lnTo>
                  <a:lnTo>
                    <a:pt x="6927" y="2997200"/>
                  </a:lnTo>
                  <a:lnTo>
                    <a:pt x="10161" y="3022600"/>
                  </a:lnTo>
                  <a:lnTo>
                    <a:pt x="16861" y="3022600"/>
                  </a:lnTo>
                  <a:lnTo>
                    <a:pt x="15744" y="3035300"/>
                  </a:lnTo>
                  <a:lnTo>
                    <a:pt x="47563" y="3035300"/>
                  </a:lnTo>
                  <a:lnTo>
                    <a:pt x="40705" y="3022600"/>
                  </a:lnTo>
                  <a:lnTo>
                    <a:pt x="42736" y="3009900"/>
                  </a:lnTo>
                  <a:lnTo>
                    <a:pt x="48496" y="3009900"/>
                  </a:lnTo>
                  <a:lnTo>
                    <a:pt x="47263" y="2997200"/>
                  </a:lnTo>
                  <a:lnTo>
                    <a:pt x="11490" y="2997200"/>
                  </a:lnTo>
                  <a:lnTo>
                    <a:pt x="11017" y="2984500"/>
                  </a:lnTo>
                  <a:close/>
                </a:path>
                <a:path w="7898130" h="5168900">
                  <a:moveTo>
                    <a:pt x="7850823" y="3009900"/>
                  </a:moveTo>
                  <a:lnTo>
                    <a:pt x="7847672" y="3022600"/>
                  </a:lnTo>
                  <a:lnTo>
                    <a:pt x="7845715" y="3035300"/>
                  </a:lnTo>
                  <a:lnTo>
                    <a:pt x="7855251" y="3035300"/>
                  </a:lnTo>
                  <a:lnTo>
                    <a:pt x="7854156" y="3022600"/>
                  </a:lnTo>
                  <a:lnTo>
                    <a:pt x="7858205" y="3022600"/>
                  </a:lnTo>
                  <a:lnTo>
                    <a:pt x="7850823" y="3009900"/>
                  </a:lnTo>
                  <a:close/>
                </a:path>
                <a:path w="7898130" h="5168900">
                  <a:moveTo>
                    <a:pt x="7886749" y="3022600"/>
                  </a:moveTo>
                  <a:lnTo>
                    <a:pt x="7856142" y="3022600"/>
                  </a:lnTo>
                  <a:lnTo>
                    <a:pt x="7856792" y="3035300"/>
                  </a:lnTo>
                  <a:lnTo>
                    <a:pt x="7888416" y="3035300"/>
                  </a:lnTo>
                  <a:lnTo>
                    <a:pt x="7886749" y="3022600"/>
                  </a:lnTo>
                  <a:close/>
                </a:path>
                <a:path w="7898130" h="5168900">
                  <a:moveTo>
                    <a:pt x="45369" y="3009900"/>
                  </a:moveTo>
                  <a:lnTo>
                    <a:pt x="42262" y="3022600"/>
                  </a:lnTo>
                  <a:lnTo>
                    <a:pt x="45730" y="3022600"/>
                  </a:lnTo>
                  <a:lnTo>
                    <a:pt x="45369" y="3009900"/>
                  </a:lnTo>
                  <a:close/>
                </a:path>
                <a:path w="7898130" h="5168900">
                  <a:moveTo>
                    <a:pt x="7862140" y="2997200"/>
                  </a:moveTo>
                  <a:lnTo>
                    <a:pt x="7853661" y="2997200"/>
                  </a:lnTo>
                  <a:lnTo>
                    <a:pt x="7856819" y="3009900"/>
                  </a:lnTo>
                  <a:lnTo>
                    <a:pt x="7858509" y="3022600"/>
                  </a:lnTo>
                  <a:lnTo>
                    <a:pt x="7890113" y="3022600"/>
                  </a:lnTo>
                  <a:lnTo>
                    <a:pt x="7891682" y="3009900"/>
                  </a:lnTo>
                  <a:lnTo>
                    <a:pt x="7864487" y="3009900"/>
                  </a:lnTo>
                  <a:lnTo>
                    <a:pt x="7862140" y="2997200"/>
                  </a:lnTo>
                  <a:close/>
                </a:path>
                <a:path w="7898130" h="5168900">
                  <a:moveTo>
                    <a:pt x="7884016" y="2997200"/>
                  </a:moveTo>
                  <a:lnTo>
                    <a:pt x="7864519" y="2997200"/>
                  </a:lnTo>
                  <a:lnTo>
                    <a:pt x="7864487" y="3009900"/>
                  </a:lnTo>
                  <a:lnTo>
                    <a:pt x="7884508" y="3009900"/>
                  </a:lnTo>
                  <a:lnTo>
                    <a:pt x="7884016" y="2997200"/>
                  </a:lnTo>
                  <a:close/>
                </a:path>
                <a:path w="7898130" h="5168900">
                  <a:moveTo>
                    <a:pt x="7890516" y="2971800"/>
                  </a:moveTo>
                  <a:lnTo>
                    <a:pt x="7856804" y="2971800"/>
                  </a:lnTo>
                  <a:lnTo>
                    <a:pt x="7854436" y="2984500"/>
                  </a:lnTo>
                  <a:lnTo>
                    <a:pt x="7848575" y="2984500"/>
                  </a:lnTo>
                  <a:lnTo>
                    <a:pt x="7852372" y="2997200"/>
                  </a:lnTo>
                  <a:lnTo>
                    <a:pt x="7884016" y="2997200"/>
                  </a:lnTo>
                  <a:lnTo>
                    <a:pt x="7884508" y="3009900"/>
                  </a:lnTo>
                  <a:lnTo>
                    <a:pt x="7888731" y="3009900"/>
                  </a:lnTo>
                  <a:lnTo>
                    <a:pt x="7885237" y="2997200"/>
                  </a:lnTo>
                  <a:lnTo>
                    <a:pt x="7885398" y="2984500"/>
                  </a:lnTo>
                  <a:lnTo>
                    <a:pt x="7890516" y="2971800"/>
                  </a:lnTo>
                  <a:close/>
                </a:path>
                <a:path w="7898130" h="5168900">
                  <a:moveTo>
                    <a:pt x="31714" y="2984500"/>
                  </a:moveTo>
                  <a:lnTo>
                    <a:pt x="13010" y="2984500"/>
                  </a:lnTo>
                  <a:lnTo>
                    <a:pt x="18988" y="2997200"/>
                  </a:lnTo>
                  <a:lnTo>
                    <a:pt x="37368" y="2997200"/>
                  </a:lnTo>
                  <a:lnTo>
                    <a:pt x="31714" y="2984500"/>
                  </a:lnTo>
                  <a:close/>
                </a:path>
                <a:path w="7898130" h="5168900">
                  <a:moveTo>
                    <a:pt x="51009" y="2984500"/>
                  </a:moveTo>
                  <a:lnTo>
                    <a:pt x="35337" y="2984500"/>
                  </a:lnTo>
                  <a:lnTo>
                    <a:pt x="42006" y="2997200"/>
                  </a:lnTo>
                  <a:lnTo>
                    <a:pt x="45706" y="2997200"/>
                  </a:lnTo>
                  <a:lnTo>
                    <a:pt x="51009" y="2984500"/>
                  </a:lnTo>
                  <a:close/>
                </a:path>
                <a:path w="7898130" h="5168900">
                  <a:moveTo>
                    <a:pt x="40548" y="2959100"/>
                  </a:moveTo>
                  <a:lnTo>
                    <a:pt x="17009" y="2959100"/>
                  </a:lnTo>
                  <a:lnTo>
                    <a:pt x="18041" y="2971800"/>
                  </a:lnTo>
                  <a:lnTo>
                    <a:pt x="15975" y="2971800"/>
                  </a:lnTo>
                  <a:lnTo>
                    <a:pt x="13314" y="2984500"/>
                  </a:lnTo>
                  <a:lnTo>
                    <a:pt x="43275" y="2984500"/>
                  </a:lnTo>
                  <a:lnTo>
                    <a:pt x="44395" y="2971800"/>
                  </a:lnTo>
                  <a:lnTo>
                    <a:pt x="40548" y="2959100"/>
                  </a:lnTo>
                  <a:close/>
                </a:path>
                <a:path w="7898130" h="5168900">
                  <a:moveTo>
                    <a:pt x="52516" y="2971800"/>
                  </a:moveTo>
                  <a:lnTo>
                    <a:pt x="49117" y="2971800"/>
                  </a:lnTo>
                  <a:lnTo>
                    <a:pt x="51326" y="2984500"/>
                  </a:lnTo>
                  <a:lnTo>
                    <a:pt x="52516" y="2971800"/>
                  </a:lnTo>
                  <a:close/>
                </a:path>
                <a:path w="7898130" h="5168900">
                  <a:moveTo>
                    <a:pt x="7846384" y="2971800"/>
                  </a:moveTo>
                  <a:lnTo>
                    <a:pt x="7845105" y="2971800"/>
                  </a:lnTo>
                  <a:lnTo>
                    <a:pt x="7845001" y="2984500"/>
                  </a:lnTo>
                  <a:lnTo>
                    <a:pt x="7846384" y="2971800"/>
                  </a:lnTo>
                  <a:close/>
                </a:path>
                <a:path w="7898130" h="5168900">
                  <a:moveTo>
                    <a:pt x="7846963" y="2971800"/>
                  </a:moveTo>
                  <a:lnTo>
                    <a:pt x="7846384" y="2971800"/>
                  </a:lnTo>
                  <a:lnTo>
                    <a:pt x="7846656" y="2984500"/>
                  </a:lnTo>
                  <a:lnTo>
                    <a:pt x="7848254" y="2984500"/>
                  </a:lnTo>
                  <a:lnTo>
                    <a:pt x="7846963" y="2971800"/>
                  </a:lnTo>
                  <a:close/>
                </a:path>
                <a:path w="7898130" h="5168900">
                  <a:moveTo>
                    <a:pt x="7852098" y="2971800"/>
                  </a:moveTo>
                  <a:lnTo>
                    <a:pt x="7850677" y="2984500"/>
                  </a:lnTo>
                  <a:lnTo>
                    <a:pt x="7852243" y="2984500"/>
                  </a:lnTo>
                  <a:lnTo>
                    <a:pt x="7852098" y="2971800"/>
                  </a:lnTo>
                  <a:close/>
                </a:path>
                <a:path w="7898130" h="5168900">
                  <a:moveTo>
                    <a:pt x="17009" y="2959100"/>
                  </a:moveTo>
                  <a:lnTo>
                    <a:pt x="9561" y="2959100"/>
                  </a:lnTo>
                  <a:lnTo>
                    <a:pt x="8785" y="2971800"/>
                  </a:lnTo>
                  <a:lnTo>
                    <a:pt x="10375" y="2971800"/>
                  </a:lnTo>
                  <a:lnTo>
                    <a:pt x="17009" y="2959100"/>
                  </a:lnTo>
                  <a:close/>
                </a:path>
                <a:path w="7898130" h="5168900">
                  <a:moveTo>
                    <a:pt x="46470" y="2959100"/>
                  </a:moveTo>
                  <a:lnTo>
                    <a:pt x="45702" y="2959100"/>
                  </a:lnTo>
                  <a:lnTo>
                    <a:pt x="45374" y="2971800"/>
                  </a:lnTo>
                  <a:lnTo>
                    <a:pt x="46584" y="2971800"/>
                  </a:lnTo>
                  <a:lnTo>
                    <a:pt x="46470" y="2959100"/>
                  </a:lnTo>
                  <a:close/>
                </a:path>
                <a:path w="7898130" h="5168900">
                  <a:moveTo>
                    <a:pt x="7882272" y="2959100"/>
                  </a:moveTo>
                  <a:lnTo>
                    <a:pt x="7845138" y="2959100"/>
                  </a:lnTo>
                  <a:lnTo>
                    <a:pt x="7847634" y="2971800"/>
                  </a:lnTo>
                  <a:lnTo>
                    <a:pt x="7887960" y="2971800"/>
                  </a:lnTo>
                  <a:lnTo>
                    <a:pt x="7882272" y="2959100"/>
                  </a:lnTo>
                  <a:close/>
                </a:path>
                <a:path w="7898130" h="5168900">
                  <a:moveTo>
                    <a:pt x="41007" y="2933700"/>
                  </a:moveTo>
                  <a:lnTo>
                    <a:pt x="12571" y="2933700"/>
                  </a:lnTo>
                  <a:lnTo>
                    <a:pt x="9314" y="2946400"/>
                  </a:lnTo>
                  <a:lnTo>
                    <a:pt x="7639" y="2959100"/>
                  </a:lnTo>
                  <a:lnTo>
                    <a:pt x="47700" y="2959100"/>
                  </a:lnTo>
                  <a:lnTo>
                    <a:pt x="45710" y="2946400"/>
                  </a:lnTo>
                  <a:lnTo>
                    <a:pt x="38753" y="2946400"/>
                  </a:lnTo>
                  <a:lnTo>
                    <a:pt x="41007" y="2933700"/>
                  </a:lnTo>
                  <a:close/>
                </a:path>
                <a:path w="7898130" h="5168900">
                  <a:moveTo>
                    <a:pt x="49175" y="2933700"/>
                  </a:moveTo>
                  <a:lnTo>
                    <a:pt x="48105" y="2933700"/>
                  </a:lnTo>
                  <a:lnTo>
                    <a:pt x="41175" y="2946400"/>
                  </a:lnTo>
                  <a:lnTo>
                    <a:pt x="48778" y="2946400"/>
                  </a:lnTo>
                  <a:lnTo>
                    <a:pt x="47700" y="2959100"/>
                  </a:lnTo>
                  <a:lnTo>
                    <a:pt x="51139" y="2959100"/>
                  </a:lnTo>
                  <a:lnTo>
                    <a:pt x="51455" y="2946400"/>
                  </a:lnTo>
                  <a:lnTo>
                    <a:pt x="49175" y="2933700"/>
                  </a:lnTo>
                  <a:close/>
                </a:path>
                <a:path w="7898130" h="5168900">
                  <a:moveTo>
                    <a:pt x="7856382" y="2933700"/>
                  </a:moveTo>
                  <a:lnTo>
                    <a:pt x="7850313" y="2933700"/>
                  </a:lnTo>
                  <a:lnTo>
                    <a:pt x="7856222" y="2946400"/>
                  </a:lnTo>
                  <a:lnTo>
                    <a:pt x="7858851" y="2959100"/>
                  </a:lnTo>
                  <a:lnTo>
                    <a:pt x="7867198" y="2959100"/>
                  </a:lnTo>
                  <a:lnTo>
                    <a:pt x="7865103" y="2946400"/>
                  </a:lnTo>
                  <a:lnTo>
                    <a:pt x="7859378" y="2946400"/>
                  </a:lnTo>
                  <a:lnTo>
                    <a:pt x="7856382" y="2933700"/>
                  </a:lnTo>
                  <a:close/>
                </a:path>
                <a:path w="7898130" h="5168900">
                  <a:moveTo>
                    <a:pt x="7887597" y="2933700"/>
                  </a:moveTo>
                  <a:lnTo>
                    <a:pt x="7865690" y="2933700"/>
                  </a:lnTo>
                  <a:lnTo>
                    <a:pt x="7870467" y="2946400"/>
                  </a:lnTo>
                  <a:lnTo>
                    <a:pt x="7867198" y="2959100"/>
                  </a:lnTo>
                  <a:lnTo>
                    <a:pt x="7881666" y="2959100"/>
                  </a:lnTo>
                  <a:lnTo>
                    <a:pt x="7887210" y="2946400"/>
                  </a:lnTo>
                  <a:lnTo>
                    <a:pt x="7890547" y="2946400"/>
                  </a:lnTo>
                  <a:lnTo>
                    <a:pt x="7887597" y="2933700"/>
                  </a:lnTo>
                  <a:close/>
                </a:path>
                <a:path w="7898130" h="5168900">
                  <a:moveTo>
                    <a:pt x="7865690" y="2933700"/>
                  </a:moveTo>
                  <a:lnTo>
                    <a:pt x="7858373" y="2933700"/>
                  </a:lnTo>
                  <a:lnTo>
                    <a:pt x="7859378" y="2946400"/>
                  </a:lnTo>
                  <a:lnTo>
                    <a:pt x="7865103" y="2946400"/>
                  </a:lnTo>
                  <a:lnTo>
                    <a:pt x="7865690" y="2933700"/>
                  </a:lnTo>
                  <a:close/>
                </a:path>
                <a:path w="7898130" h="5168900">
                  <a:moveTo>
                    <a:pt x="20542" y="2908300"/>
                  </a:moveTo>
                  <a:lnTo>
                    <a:pt x="10667" y="2908300"/>
                  </a:lnTo>
                  <a:lnTo>
                    <a:pt x="10680" y="2933700"/>
                  </a:lnTo>
                  <a:lnTo>
                    <a:pt x="16168" y="2933700"/>
                  </a:lnTo>
                  <a:lnTo>
                    <a:pt x="13880" y="2921000"/>
                  </a:lnTo>
                  <a:lnTo>
                    <a:pt x="14704" y="2921000"/>
                  </a:lnTo>
                  <a:lnTo>
                    <a:pt x="20542" y="2908300"/>
                  </a:lnTo>
                  <a:close/>
                </a:path>
                <a:path w="7898130" h="5168900">
                  <a:moveTo>
                    <a:pt x="44738" y="2908300"/>
                  </a:moveTo>
                  <a:lnTo>
                    <a:pt x="25172" y="2908300"/>
                  </a:lnTo>
                  <a:lnTo>
                    <a:pt x="25714" y="2921000"/>
                  </a:lnTo>
                  <a:lnTo>
                    <a:pt x="23450" y="2921000"/>
                  </a:lnTo>
                  <a:lnTo>
                    <a:pt x="19664" y="2933700"/>
                  </a:lnTo>
                  <a:lnTo>
                    <a:pt x="45402" y="2933700"/>
                  </a:lnTo>
                  <a:lnTo>
                    <a:pt x="42420" y="2921000"/>
                  </a:lnTo>
                  <a:lnTo>
                    <a:pt x="44738" y="2908300"/>
                  </a:lnTo>
                  <a:close/>
                </a:path>
                <a:path w="7898130" h="5168900">
                  <a:moveTo>
                    <a:pt x="7861480" y="2908300"/>
                  </a:moveTo>
                  <a:lnTo>
                    <a:pt x="7856624" y="2908300"/>
                  </a:lnTo>
                  <a:lnTo>
                    <a:pt x="7857467" y="2921000"/>
                  </a:lnTo>
                  <a:lnTo>
                    <a:pt x="7850980" y="2933700"/>
                  </a:lnTo>
                  <a:lnTo>
                    <a:pt x="7879388" y="2933700"/>
                  </a:lnTo>
                  <a:lnTo>
                    <a:pt x="7887451" y="2921000"/>
                  </a:lnTo>
                  <a:lnTo>
                    <a:pt x="7861682" y="2921000"/>
                  </a:lnTo>
                  <a:lnTo>
                    <a:pt x="7861480" y="2908300"/>
                  </a:lnTo>
                  <a:close/>
                </a:path>
                <a:path w="7898130" h="5168900">
                  <a:moveTo>
                    <a:pt x="7890349" y="2921000"/>
                  </a:moveTo>
                  <a:lnTo>
                    <a:pt x="7887451" y="2921000"/>
                  </a:lnTo>
                  <a:lnTo>
                    <a:pt x="7885333" y="2933700"/>
                  </a:lnTo>
                  <a:lnTo>
                    <a:pt x="7890297" y="2933700"/>
                  </a:lnTo>
                  <a:lnTo>
                    <a:pt x="7890349" y="2921000"/>
                  </a:lnTo>
                  <a:close/>
                </a:path>
                <a:path w="7898130" h="5168900">
                  <a:moveTo>
                    <a:pt x="48994" y="2908300"/>
                  </a:moveTo>
                  <a:lnTo>
                    <a:pt x="47942" y="2908300"/>
                  </a:lnTo>
                  <a:lnTo>
                    <a:pt x="51820" y="2921000"/>
                  </a:lnTo>
                  <a:lnTo>
                    <a:pt x="48994" y="2908300"/>
                  </a:lnTo>
                  <a:close/>
                </a:path>
                <a:path w="7898130" h="5168900">
                  <a:moveTo>
                    <a:pt x="7850090" y="2908300"/>
                  </a:moveTo>
                  <a:lnTo>
                    <a:pt x="7852436" y="2921000"/>
                  </a:lnTo>
                  <a:lnTo>
                    <a:pt x="7855441" y="2921000"/>
                  </a:lnTo>
                  <a:lnTo>
                    <a:pt x="7850090" y="2908300"/>
                  </a:lnTo>
                  <a:close/>
                </a:path>
                <a:path w="7898130" h="5168900">
                  <a:moveTo>
                    <a:pt x="7885685" y="2908300"/>
                  </a:moveTo>
                  <a:lnTo>
                    <a:pt x="7862620" y="2908300"/>
                  </a:lnTo>
                  <a:lnTo>
                    <a:pt x="7863291" y="2921000"/>
                  </a:lnTo>
                  <a:lnTo>
                    <a:pt x="7881312" y="2921000"/>
                  </a:lnTo>
                  <a:lnTo>
                    <a:pt x="7885685" y="2908300"/>
                  </a:lnTo>
                  <a:close/>
                </a:path>
                <a:path w="7898130" h="5168900">
                  <a:moveTo>
                    <a:pt x="49017" y="2895600"/>
                  </a:moveTo>
                  <a:lnTo>
                    <a:pt x="10172" y="2895600"/>
                  </a:lnTo>
                  <a:lnTo>
                    <a:pt x="12031" y="2908300"/>
                  </a:lnTo>
                  <a:lnTo>
                    <a:pt x="48775" y="2908300"/>
                  </a:lnTo>
                  <a:lnTo>
                    <a:pt x="49017" y="2895600"/>
                  </a:lnTo>
                  <a:close/>
                </a:path>
                <a:path w="7898130" h="5168900">
                  <a:moveTo>
                    <a:pt x="7884759" y="2870200"/>
                  </a:moveTo>
                  <a:lnTo>
                    <a:pt x="7856122" y="2870200"/>
                  </a:lnTo>
                  <a:lnTo>
                    <a:pt x="7851551" y="2882900"/>
                  </a:lnTo>
                  <a:lnTo>
                    <a:pt x="7855535" y="2908300"/>
                  </a:lnTo>
                  <a:lnTo>
                    <a:pt x="7890260" y="2908300"/>
                  </a:lnTo>
                  <a:lnTo>
                    <a:pt x="7884246" y="2895600"/>
                  </a:lnTo>
                  <a:lnTo>
                    <a:pt x="7880215" y="2895600"/>
                  </a:lnTo>
                  <a:lnTo>
                    <a:pt x="7884566" y="2882900"/>
                  </a:lnTo>
                  <a:lnTo>
                    <a:pt x="7888885" y="2882900"/>
                  </a:lnTo>
                  <a:lnTo>
                    <a:pt x="7884759" y="2870200"/>
                  </a:lnTo>
                  <a:close/>
                </a:path>
                <a:path w="7898130" h="5168900">
                  <a:moveTo>
                    <a:pt x="41261" y="2844800"/>
                  </a:moveTo>
                  <a:lnTo>
                    <a:pt x="11075" y="2844800"/>
                  </a:lnTo>
                  <a:lnTo>
                    <a:pt x="9868" y="2857500"/>
                  </a:lnTo>
                  <a:lnTo>
                    <a:pt x="15028" y="2857500"/>
                  </a:lnTo>
                  <a:lnTo>
                    <a:pt x="8246" y="2870200"/>
                  </a:lnTo>
                  <a:lnTo>
                    <a:pt x="10375" y="2882900"/>
                  </a:lnTo>
                  <a:lnTo>
                    <a:pt x="7472" y="2882900"/>
                  </a:lnTo>
                  <a:lnTo>
                    <a:pt x="8028" y="2895600"/>
                  </a:lnTo>
                  <a:lnTo>
                    <a:pt x="39108" y="2895600"/>
                  </a:lnTo>
                  <a:lnTo>
                    <a:pt x="41172" y="2882900"/>
                  </a:lnTo>
                  <a:lnTo>
                    <a:pt x="46078" y="2870200"/>
                  </a:lnTo>
                  <a:lnTo>
                    <a:pt x="42605" y="2870200"/>
                  </a:lnTo>
                  <a:lnTo>
                    <a:pt x="45331" y="2855307"/>
                  </a:lnTo>
                  <a:lnTo>
                    <a:pt x="41261" y="2844800"/>
                  </a:lnTo>
                  <a:close/>
                </a:path>
                <a:path w="7898130" h="5168900">
                  <a:moveTo>
                    <a:pt x="46888" y="2882900"/>
                  </a:moveTo>
                  <a:lnTo>
                    <a:pt x="45292" y="2882900"/>
                  </a:lnTo>
                  <a:lnTo>
                    <a:pt x="47537" y="2895600"/>
                  </a:lnTo>
                  <a:lnTo>
                    <a:pt x="46888" y="2882900"/>
                  </a:lnTo>
                  <a:close/>
                </a:path>
                <a:path w="7898130" h="5168900">
                  <a:moveTo>
                    <a:pt x="51792" y="2857500"/>
                  </a:moveTo>
                  <a:lnTo>
                    <a:pt x="49794" y="2870200"/>
                  </a:lnTo>
                  <a:lnTo>
                    <a:pt x="52575" y="2870200"/>
                  </a:lnTo>
                  <a:lnTo>
                    <a:pt x="51792" y="2857500"/>
                  </a:lnTo>
                  <a:close/>
                </a:path>
                <a:path w="7898130" h="5168900">
                  <a:moveTo>
                    <a:pt x="7848918" y="2857500"/>
                  </a:moveTo>
                  <a:lnTo>
                    <a:pt x="7847126" y="2857500"/>
                  </a:lnTo>
                  <a:lnTo>
                    <a:pt x="7848373" y="2870200"/>
                  </a:lnTo>
                  <a:lnTo>
                    <a:pt x="7851389" y="2870200"/>
                  </a:lnTo>
                  <a:lnTo>
                    <a:pt x="7848918" y="2857500"/>
                  </a:lnTo>
                  <a:close/>
                </a:path>
                <a:path w="7898130" h="5168900">
                  <a:moveTo>
                    <a:pt x="7874362" y="2857500"/>
                  </a:moveTo>
                  <a:lnTo>
                    <a:pt x="7848918" y="2857500"/>
                  </a:lnTo>
                  <a:lnTo>
                    <a:pt x="7855650" y="2870200"/>
                  </a:lnTo>
                  <a:lnTo>
                    <a:pt x="7869995" y="2870200"/>
                  </a:lnTo>
                  <a:lnTo>
                    <a:pt x="7874362" y="2857500"/>
                  </a:lnTo>
                  <a:close/>
                </a:path>
                <a:path w="7898130" h="5168900">
                  <a:moveTo>
                    <a:pt x="7878127" y="2857500"/>
                  </a:moveTo>
                  <a:lnTo>
                    <a:pt x="7874362" y="2857500"/>
                  </a:lnTo>
                  <a:lnTo>
                    <a:pt x="7869995" y="2870200"/>
                  </a:lnTo>
                  <a:lnTo>
                    <a:pt x="7877044" y="2870200"/>
                  </a:lnTo>
                  <a:lnTo>
                    <a:pt x="7880347" y="2865815"/>
                  </a:lnTo>
                  <a:lnTo>
                    <a:pt x="7878127" y="2857500"/>
                  </a:lnTo>
                  <a:close/>
                </a:path>
                <a:path w="7898130" h="5168900">
                  <a:moveTo>
                    <a:pt x="7880347" y="2865815"/>
                  </a:moveTo>
                  <a:lnTo>
                    <a:pt x="7877044" y="2870200"/>
                  </a:lnTo>
                  <a:lnTo>
                    <a:pt x="7881518" y="2870200"/>
                  </a:lnTo>
                  <a:lnTo>
                    <a:pt x="7880347" y="2865815"/>
                  </a:lnTo>
                  <a:close/>
                </a:path>
                <a:path w="7898130" h="5168900">
                  <a:moveTo>
                    <a:pt x="7886613" y="2857500"/>
                  </a:moveTo>
                  <a:lnTo>
                    <a:pt x="7878127" y="2857500"/>
                  </a:lnTo>
                  <a:lnTo>
                    <a:pt x="7880347" y="2865815"/>
                  </a:lnTo>
                  <a:lnTo>
                    <a:pt x="7886613" y="2857500"/>
                  </a:lnTo>
                  <a:close/>
                </a:path>
                <a:path w="7898130" h="5168900">
                  <a:moveTo>
                    <a:pt x="45486" y="2854463"/>
                  </a:moveTo>
                  <a:lnTo>
                    <a:pt x="45331" y="2855307"/>
                  </a:lnTo>
                  <a:lnTo>
                    <a:pt x="46181" y="2857500"/>
                  </a:lnTo>
                  <a:lnTo>
                    <a:pt x="45486" y="2854463"/>
                  </a:lnTo>
                  <a:close/>
                </a:path>
                <a:path w="7898130" h="5168900">
                  <a:moveTo>
                    <a:pt x="7847776" y="2844800"/>
                  </a:moveTo>
                  <a:lnTo>
                    <a:pt x="7842541" y="2857500"/>
                  </a:lnTo>
                  <a:lnTo>
                    <a:pt x="7845368" y="2857500"/>
                  </a:lnTo>
                  <a:lnTo>
                    <a:pt x="7847776" y="2844800"/>
                  </a:lnTo>
                  <a:close/>
                </a:path>
                <a:path w="7898130" h="5168900">
                  <a:moveTo>
                    <a:pt x="7855232" y="2844800"/>
                  </a:moveTo>
                  <a:lnTo>
                    <a:pt x="7851369" y="2844800"/>
                  </a:lnTo>
                  <a:lnTo>
                    <a:pt x="7851793" y="2857500"/>
                  </a:lnTo>
                  <a:lnTo>
                    <a:pt x="7854127" y="2857500"/>
                  </a:lnTo>
                  <a:lnTo>
                    <a:pt x="7855232" y="2844800"/>
                  </a:lnTo>
                  <a:close/>
                </a:path>
                <a:path w="7898130" h="5168900">
                  <a:moveTo>
                    <a:pt x="7887869" y="2844800"/>
                  </a:moveTo>
                  <a:lnTo>
                    <a:pt x="7855232" y="2844800"/>
                  </a:lnTo>
                  <a:lnTo>
                    <a:pt x="7856642" y="2857500"/>
                  </a:lnTo>
                  <a:lnTo>
                    <a:pt x="7893649" y="2857500"/>
                  </a:lnTo>
                  <a:lnTo>
                    <a:pt x="7887869" y="2844800"/>
                  </a:lnTo>
                  <a:close/>
                </a:path>
                <a:path w="7898130" h="5168900">
                  <a:moveTo>
                    <a:pt x="47255" y="2844800"/>
                  </a:moveTo>
                  <a:lnTo>
                    <a:pt x="43275" y="2844800"/>
                  </a:lnTo>
                  <a:lnTo>
                    <a:pt x="45486" y="2854463"/>
                  </a:lnTo>
                  <a:lnTo>
                    <a:pt x="47255" y="2844800"/>
                  </a:lnTo>
                  <a:close/>
                </a:path>
                <a:path w="7898130" h="5168900">
                  <a:moveTo>
                    <a:pt x="41034" y="2806700"/>
                  </a:moveTo>
                  <a:lnTo>
                    <a:pt x="22400" y="2806700"/>
                  </a:lnTo>
                  <a:lnTo>
                    <a:pt x="23245" y="2819400"/>
                  </a:lnTo>
                  <a:lnTo>
                    <a:pt x="8427" y="2819400"/>
                  </a:lnTo>
                  <a:lnTo>
                    <a:pt x="7496" y="2832100"/>
                  </a:lnTo>
                  <a:lnTo>
                    <a:pt x="10268" y="2832100"/>
                  </a:lnTo>
                  <a:lnTo>
                    <a:pt x="15307" y="2844800"/>
                  </a:lnTo>
                  <a:lnTo>
                    <a:pt x="46250" y="2844800"/>
                  </a:lnTo>
                  <a:lnTo>
                    <a:pt x="45369" y="2837762"/>
                  </a:lnTo>
                  <a:lnTo>
                    <a:pt x="40951" y="2832100"/>
                  </a:lnTo>
                  <a:lnTo>
                    <a:pt x="39911" y="2819400"/>
                  </a:lnTo>
                  <a:lnTo>
                    <a:pt x="41034" y="2806700"/>
                  </a:lnTo>
                  <a:close/>
                </a:path>
                <a:path w="7898130" h="5168900">
                  <a:moveTo>
                    <a:pt x="47322" y="2840265"/>
                  </a:moveTo>
                  <a:lnTo>
                    <a:pt x="46250" y="2844800"/>
                  </a:lnTo>
                  <a:lnTo>
                    <a:pt x="50860" y="2844800"/>
                  </a:lnTo>
                  <a:lnTo>
                    <a:pt x="47322" y="2840265"/>
                  </a:lnTo>
                  <a:close/>
                </a:path>
                <a:path w="7898130" h="5168900">
                  <a:moveTo>
                    <a:pt x="7851556" y="2819400"/>
                  </a:moveTo>
                  <a:lnTo>
                    <a:pt x="7849556" y="2819400"/>
                  </a:lnTo>
                  <a:lnTo>
                    <a:pt x="7849769" y="2844800"/>
                  </a:lnTo>
                  <a:lnTo>
                    <a:pt x="7854827" y="2844800"/>
                  </a:lnTo>
                  <a:lnTo>
                    <a:pt x="7851954" y="2832100"/>
                  </a:lnTo>
                  <a:lnTo>
                    <a:pt x="7857053" y="2832100"/>
                  </a:lnTo>
                  <a:lnTo>
                    <a:pt x="7851556" y="2819400"/>
                  </a:lnTo>
                  <a:close/>
                </a:path>
                <a:path w="7898130" h="5168900">
                  <a:moveTo>
                    <a:pt x="7888535" y="2832100"/>
                  </a:moveTo>
                  <a:lnTo>
                    <a:pt x="7857993" y="2832100"/>
                  </a:lnTo>
                  <a:lnTo>
                    <a:pt x="7857895" y="2844800"/>
                  </a:lnTo>
                  <a:lnTo>
                    <a:pt x="7887030" y="2844800"/>
                  </a:lnTo>
                  <a:lnTo>
                    <a:pt x="7888535" y="2832100"/>
                  </a:lnTo>
                  <a:close/>
                </a:path>
                <a:path w="7898130" h="5168900">
                  <a:moveTo>
                    <a:pt x="52259" y="2819400"/>
                  </a:moveTo>
                  <a:lnTo>
                    <a:pt x="44675" y="2819400"/>
                  </a:lnTo>
                  <a:lnTo>
                    <a:pt x="44661" y="2832100"/>
                  </a:lnTo>
                  <a:lnTo>
                    <a:pt x="45369" y="2837762"/>
                  </a:lnTo>
                  <a:lnTo>
                    <a:pt x="47322" y="2840265"/>
                  </a:lnTo>
                  <a:lnTo>
                    <a:pt x="52259" y="2819400"/>
                  </a:lnTo>
                  <a:close/>
                </a:path>
                <a:path w="7898130" h="5168900">
                  <a:moveTo>
                    <a:pt x="7889785" y="2819400"/>
                  </a:moveTo>
                  <a:lnTo>
                    <a:pt x="7857870" y="2819400"/>
                  </a:lnTo>
                  <a:lnTo>
                    <a:pt x="7857053" y="2832100"/>
                  </a:lnTo>
                  <a:lnTo>
                    <a:pt x="7889830" y="2832100"/>
                  </a:lnTo>
                  <a:lnTo>
                    <a:pt x="7889785" y="2819400"/>
                  </a:lnTo>
                  <a:close/>
                </a:path>
                <a:path w="7898130" h="5168900">
                  <a:moveTo>
                    <a:pt x="40249" y="2791885"/>
                  </a:moveTo>
                  <a:lnTo>
                    <a:pt x="38663" y="2794000"/>
                  </a:lnTo>
                  <a:lnTo>
                    <a:pt x="7722" y="2794000"/>
                  </a:lnTo>
                  <a:lnTo>
                    <a:pt x="9515" y="2806700"/>
                  </a:lnTo>
                  <a:lnTo>
                    <a:pt x="13748" y="2819400"/>
                  </a:lnTo>
                  <a:lnTo>
                    <a:pt x="23245" y="2819400"/>
                  </a:lnTo>
                  <a:lnTo>
                    <a:pt x="22400" y="2806700"/>
                  </a:lnTo>
                  <a:lnTo>
                    <a:pt x="50671" y="2806700"/>
                  </a:lnTo>
                  <a:lnTo>
                    <a:pt x="41758" y="2794000"/>
                  </a:lnTo>
                  <a:lnTo>
                    <a:pt x="40249" y="2791885"/>
                  </a:lnTo>
                  <a:close/>
                </a:path>
                <a:path w="7898130" h="5168900">
                  <a:moveTo>
                    <a:pt x="49662" y="2817152"/>
                  </a:moveTo>
                  <a:lnTo>
                    <a:pt x="50032" y="2819400"/>
                  </a:lnTo>
                  <a:lnTo>
                    <a:pt x="50832" y="2819400"/>
                  </a:lnTo>
                  <a:lnTo>
                    <a:pt x="49662" y="2817152"/>
                  </a:lnTo>
                  <a:close/>
                </a:path>
                <a:path w="7898130" h="5168900">
                  <a:moveTo>
                    <a:pt x="7882455" y="2806700"/>
                  </a:moveTo>
                  <a:lnTo>
                    <a:pt x="7848080" y="2806700"/>
                  </a:lnTo>
                  <a:lnTo>
                    <a:pt x="7854155" y="2819400"/>
                  </a:lnTo>
                  <a:lnTo>
                    <a:pt x="7884718" y="2819400"/>
                  </a:lnTo>
                  <a:lnTo>
                    <a:pt x="7882455" y="2806700"/>
                  </a:lnTo>
                  <a:close/>
                </a:path>
                <a:path w="7898130" h="5168900">
                  <a:moveTo>
                    <a:pt x="47939" y="2806700"/>
                  </a:moveTo>
                  <a:lnTo>
                    <a:pt x="44220" y="2806700"/>
                  </a:lnTo>
                  <a:lnTo>
                    <a:pt x="49662" y="2817152"/>
                  </a:lnTo>
                  <a:lnTo>
                    <a:pt x="47939" y="2806700"/>
                  </a:lnTo>
                  <a:close/>
                </a:path>
                <a:path w="7898130" h="5168900">
                  <a:moveTo>
                    <a:pt x="7850509" y="2794000"/>
                  </a:moveTo>
                  <a:lnTo>
                    <a:pt x="7845060" y="2806700"/>
                  </a:lnTo>
                  <a:lnTo>
                    <a:pt x="7853613" y="2806700"/>
                  </a:lnTo>
                  <a:lnTo>
                    <a:pt x="7850509" y="2794000"/>
                  </a:lnTo>
                  <a:close/>
                </a:path>
                <a:path w="7898130" h="5168900">
                  <a:moveTo>
                    <a:pt x="7880791" y="2781300"/>
                  </a:moveTo>
                  <a:lnTo>
                    <a:pt x="7858935" y="2781300"/>
                  </a:lnTo>
                  <a:lnTo>
                    <a:pt x="7853613" y="2806700"/>
                  </a:lnTo>
                  <a:lnTo>
                    <a:pt x="7874906" y="2806700"/>
                  </a:lnTo>
                  <a:lnTo>
                    <a:pt x="7874152" y="2794000"/>
                  </a:lnTo>
                  <a:lnTo>
                    <a:pt x="7878711" y="2794000"/>
                  </a:lnTo>
                  <a:lnTo>
                    <a:pt x="7880791" y="2781300"/>
                  </a:lnTo>
                  <a:close/>
                </a:path>
                <a:path w="7898130" h="5168900">
                  <a:moveTo>
                    <a:pt x="7886406" y="2781300"/>
                  </a:moveTo>
                  <a:lnTo>
                    <a:pt x="7882110" y="2781300"/>
                  </a:lnTo>
                  <a:lnTo>
                    <a:pt x="7884382" y="2794000"/>
                  </a:lnTo>
                  <a:lnTo>
                    <a:pt x="7882628" y="2794000"/>
                  </a:lnTo>
                  <a:lnTo>
                    <a:pt x="7878600" y="2806700"/>
                  </a:lnTo>
                  <a:lnTo>
                    <a:pt x="7888209" y="2806700"/>
                  </a:lnTo>
                  <a:lnTo>
                    <a:pt x="7889922" y="2794000"/>
                  </a:lnTo>
                  <a:lnTo>
                    <a:pt x="7886406" y="2781300"/>
                  </a:lnTo>
                  <a:close/>
                </a:path>
                <a:path w="7898130" h="5168900">
                  <a:moveTo>
                    <a:pt x="18677" y="2787970"/>
                  </a:moveTo>
                  <a:lnTo>
                    <a:pt x="14293" y="2794000"/>
                  </a:lnTo>
                  <a:lnTo>
                    <a:pt x="24211" y="2794000"/>
                  </a:lnTo>
                  <a:lnTo>
                    <a:pt x="18677" y="2787970"/>
                  </a:lnTo>
                  <a:close/>
                </a:path>
                <a:path w="7898130" h="5168900">
                  <a:moveTo>
                    <a:pt x="32696" y="2781300"/>
                  </a:moveTo>
                  <a:lnTo>
                    <a:pt x="23527" y="2781300"/>
                  </a:lnTo>
                  <a:lnTo>
                    <a:pt x="18677" y="2787970"/>
                  </a:lnTo>
                  <a:lnTo>
                    <a:pt x="24211" y="2794000"/>
                  </a:lnTo>
                  <a:lnTo>
                    <a:pt x="38663" y="2794000"/>
                  </a:lnTo>
                  <a:lnTo>
                    <a:pt x="40249" y="2791885"/>
                  </a:lnTo>
                  <a:lnTo>
                    <a:pt x="32696" y="2781300"/>
                  </a:lnTo>
                  <a:close/>
                </a:path>
                <a:path w="7898130" h="5168900">
                  <a:moveTo>
                    <a:pt x="54315" y="2781300"/>
                  </a:moveTo>
                  <a:lnTo>
                    <a:pt x="48189" y="2781300"/>
                  </a:lnTo>
                  <a:lnTo>
                    <a:pt x="46251" y="2783883"/>
                  </a:lnTo>
                  <a:lnTo>
                    <a:pt x="49929" y="2794000"/>
                  </a:lnTo>
                  <a:lnTo>
                    <a:pt x="54315" y="2781300"/>
                  </a:lnTo>
                  <a:close/>
                </a:path>
                <a:path w="7898130" h="5168900">
                  <a:moveTo>
                    <a:pt x="7891272" y="2781300"/>
                  </a:moveTo>
                  <a:lnTo>
                    <a:pt x="7888759" y="2781300"/>
                  </a:lnTo>
                  <a:lnTo>
                    <a:pt x="7892476" y="2794000"/>
                  </a:lnTo>
                  <a:lnTo>
                    <a:pt x="7891272" y="2781300"/>
                  </a:lnTo>
                  <a:close/>
                </a:path>
                <a:path w="7898130" h="5168900">
                  <a:moveTo>
                    <a:pt x="45312" y="2781300"/>
                  </a:moveTo>
                  <a:lnTo>
                    <a:pt x="32696" y="2781300"/>
                  </a:lnTo>
                  <a:lnTo>
                    <a:pt x="40249" y="2791885"/>
                  </a:lnTo>
                  <a:lnTo>
                    <a:pt x="46251" y="2783883"/>
                  </a:lnTo>
                  <a:lnTo>
                    <a:pt x="45312" y="2781300"/>
                  </a:lnTo>
                  <a:close/>
                </a:path>
                <a:path w="7898130" h="5168900">
                  <a:moveTo>
                    <a:pt x="36814" y="2743200"/>
                  </a:moveTo>
                  <a:lnTo>
                    <a:pt x="8856" y="2743200"/>
                  </a:lnTo>
                  <a:lnTo>
                    <a:pt x="9430" y="2755900"/>
                  </a:lnTo>
                  <a:lnTo>
                    <a:pt x="13281" y="2755900"/>
                  </a:lnTo>
                  <a:lnTo>
                    <a:pt x="5857" y="2768600"/>
                  </a:lnTo>
                  <a:lnTo>
                    <a:pt x="12556" y="2781300"/>
                  </a:lnTo>
                  <a:lnTo>
                    <a:pt x="18677" y="2787970"/>
                  </a:lnTo>
                  <a:lnTo>
                    <a:pt x="23527" y="2781300"/>
                  </a:lnTo>
                  <a:lnTo>
                    <a:pt x="41234" y="2781300"/>
                  </a:lnTo>
                  <a:lnTo>
                    <a:pt x="38535" y="2755900"/>
                  </a:lnTo>
                  <a:lnTo>
                    <a:pt x="36814" y="2743200"/>
                  </a:lnTo>
                  <a:close/>
                </a:path>
                <a:path w="7898130" h="5168900">
                  <a:moveTo>
                    <a:pt x="43356" y="2743200"/>
                  </a:moveTo>
                  <a:lnTo>
                    <a:pt x="37728" y="2743200"/>
                  </a:lnTo>
                  <a:lnTo>
                    <a:pt x="42936" y="2755900"/>
                  </a:lnTo>
                  <a:lnTo>
                    <a:pt x="43254" y="2781300"/>
                  </a:lnTo>
                  <a:lnTo>
                    <a:pt x="44794" y="2781300"/>
                  </a:lnTo>
                  <a:lnTo>
                    <a:pt x="47468" y="2768600"/>
                  </a:lnTo>
                  <a:lnTo>
                    <a:pt x="50806" y="2768600"/>
                  </a:lnTo>
                  <a:lnTo>
                    <a:pt x="48319" y="2755900"/>
                  </a:lnTo>
                  <a:lnTo>
                    <a:pt x="50131" y="2755900"/>
                  </a:lnTo>
                  <a:lnTo>
                    <a:pt x="43356" y="2743200"/>
                  </a:lnTo>
                  <a:close/>
                </a:path>
                <a:path w="7898130" h="5168900">
                  <a:moveTo>
                    <a:pt x="7887492" y="2755900"/>
                  </a:moveTo>
                  <a:lnTo>
                    <a:pt x="7855064" y="2755900"/>
                  </a:lnTo>
                  <a:lnTo>
                    <a:pt x="7858695" y="2768600"/>
                  </a:lnTo>
                  <a:lnTo>
                    <a:pt x="7862749" y="2768600"/>
                  </a:lnTo>
                  <a:lnTo>
                    <a:pt x="7862027" y="2781300"/>
                  </a:lnTo>
                  <a:lnTo>
                    <a:pt x="7888994" y="2781300"/>
                  </a:lnTo>
                  <a:lnTo>
                    <a:pt x="7887492" y="2755900"/>
                  </a:lnTo>
                  <a:close/>
                </a:path>
                <a:path w="7898130" h="5168900">
                  <a:moveTo>
                    <a:pt x="51579" y="2760345"/>
                  </a:moveTo>
                  <a:lnTo>
                    <a:pt x="50806" y="2768600"/>
                  </a:lnTo>
                  <a:lnTo>
                    <a:pt x="54266" y="2768600"/>
                  </a:lnTo>
                  <a:lnTo>
                    <a:pt x="51579" y="2760345"/>
                  </a:lnTo>
                  <a:close/>
                </a:path>
                <a:path w="7898130" h="5168900">
                  <a:moveTo>
                    <a:pt x="51994" y="2755900"/>
                  </a:moveTo>
                  <a:lnTo>
                    <a:pt x="50131" y="2755900"/>
                  </a:lnTo>
                  <a:lnTo>
                    <a:pt x="51579" y="2760345"/>
                  </a:lnTo>
                  <a:lnTo>
                    <a:pt x="51994" y="2755900"/>
                  </a:lnTo>
                  <a:close/>
                </a:path>
                <a:path w="7898130" h="5168900">
                  <a:moveTo>
                    <a:pt x="7886677" y="2730500"/>
                  </a:moveTo>
                  <a:lnTo>
                    <a:pt x="7848342" y="2730500"/>
                  </a:lnTo>
                  <a:lnTo>
                    <a:pt x="7848248" y="2743200"/>
                  </a:lnTo>
                  <a:lnTo>
                    <a:pt x="7851179" y="2743200"/>
                  </a:lnTo>
                  <a:lnTo>
                    <a:pt x="7848911" y="2755900"/>
                  </a:lnTo>
                  <a:lnTo>
                    <a:pt x="7890875" y="2755900"/>
                  </a:lnTo>
                  <a:lnTo>
                    <a:pt x="7889861" y="2743200"/>
                  </a:lnTo>
                  <a:lnTo>
                    <a:pt x="7886677" y="2730500"/>
                  </a:lnTo>
                  <a:close/>
                </a:path>
                <a:path w="7898130" h="5168900">
                  <a:moveTo>
                    <a:pt x="39598" y="2730500"/>
                  </a:moveTo>
                  <a:lnTo>
                    <a:pt x="20981" y="2730500"/>
                  </a:lnTo>
                  <a:lnTo>
                    <a:pt x="19218" y="2743200"/>
                  </a:lnTo>
                  <a:lnTo>
                    <a:pt x="39778" y="2743200"/>
                  </a:lnTo>
                  <a:lnTo>
                    <a:pt x="39598" y="2730500"/>
                  </a:lnTo>
                  <a:close/>
                </a:path>
                <a:path w="7898130" h="5168900">
                  <a:moveTo>
                    <a:pt x="47766" y="2730500"/>
                  </a:moveTo>
                  <a:lnTo>
                    <a:pt x="41316" y="2730500"/>
                  </a:lnTo>
                  <a:lnTo>
                    <a:pt x="39778" y="2743200"/>
                  </a:lnTo>
                  <a:lnTo>
                    <a:pt x="43531" y="2743200"/>
                  </a:lnTo>
                  <a:lnTo>
                    <a:pt x="47766" y="2730500"/>
                  </a:lnTo>
                  <a:close/>
                </a:path>
                <a:path w="7898130" h="5168900">
                  <a:moveTo>
                    <a:pt x="40268" y="2705100"/>
                  </a:moveTo>
                  <a:lnTo>
                    <a:pt x="10161" y="2705100"/>
                  </a:lnTo>
                  <a:lnTo>
                    <a:pt x="12132" y="2717800"/>
                  </a:lnTo>
                  <a:lnTo>
                    <a:pt x="7667" y="2717800"/>
                  </a:lnTo>
                  <a:lnTo>
                    <a:pt x="10561" y="2730500"/>
                  </a:lnTo>
                  <a:lnTo>
                    <a:pt x="44999" y="2730500"/>
                  </a:lnTo>
                  <a:lnTo>
                    <a:pt x="40634" y="2717800"/>
                  </a:lnTo>
                  <a:lnTo>
                    <a:pt x="40268" y="2705100"/>
                  </a:lnTo>
                  <a:close/>
                </a:path>
                <a:path w="7898130" h="5168900">
                  <a:moveTo>
                    <a:pt x="7884399" y="2717800"/>
                  </a:moveTo>
                  <a:lnTo>
                    <a:pt x="7857455" y="2717800"/>
                  </a:lnTo>
                  <a:lnTo>
                    <a:pt x="7856656" y="2730500"/>
                  </a:lnTo>
                  <a:lnTo>
                    <a:pt x="7882898" y="2730500"/>
                  </a:lnTo>
                  <a:lnTo>
                    <a:pt x="7884399" y="2717800"/>
                  </a:lnTo>
                  <a:close/>
                </a:path>
                <a:path w="7898130" h="5168900">
                  <a:moveTo>
                    <a:pt x="7889566" y="2717800"/>
                  </a:moveTo>
                  <a:lnTo>
                    <a:pt x="7885555" y="2717800"/>
                  </a:lnTo>
                  <a:lnTo>
                    <a:pt x="7887524" y="2730500"/>
                  </a:lnTo>
                  <a:lnTo>
                    <a:pt x="7889566" y="2717800"/>
                  </a:lnTo>
                  <a:close/>
                </a:path>
                <a:path w="7898130" h="5168900">
                  <a:moveTo>
                    <a:pt x="7859797" y="2705100"/>
                  </a:moveTo>
                  <a:lnTo>
                    <a:pt x="7844593" y="2705100"/>
                  </a:lnTo>
                  <a:lnTo>
                    <a:pt x="7850219" y="2717800"/>
                  </a:lnTo>
                  <a:lnTo>
                    <a:pt x="7861261" y="2717800"/>
                  </a:lnTo>
                  <a:lnTo>
                    <a:pt x="7859797" y="2705100"/>
                  </a:lnTo>
                  <a:close/>
                </a:path>
                <a:path w="7898130" h="5168900">
                  <a:moveTo>
                    <a:pt x="7884258" y="2679700"/>
                  </a:moveTo>
                  <a:lnTo>
                    <a:pt x="7845200" y="2679700"/>
                  </a:lnTo>
                  <a:lnTo>
                    <a:pt x="7850758" y="2692400"/>
                  </a:lnTo>
                  <a:lnTo>
                    <a:pt x="7850300" y="2692400"/>
                  </a:lnTo>
                  <a:lnTo>
                    <a:pt x="7856831" y="2705100"/>
                  </a:lnTo>
                  <a:lnTo>
                    <a:pt x="7865503" y="2705100"/>
                  </a:lnTo>
                  <a:lnTo>
                    <a:pt x="7865034" y="2717800"/>
                  </a:lnTo>
                  <a:lnTo>
                    <a:pt x="7886359" y="2717800"/>
                  </a:lnTo>
                  <a:lnTo>
                    <a:pt x="7887084" y="2705100"/>
                  </a:lnTo>
                  <a:lnTo>
                    <a:pt x="7890361" y="2692400"/>
                  </a:lnTo>
                  <a:lnTo>
                    <a:pt x="7884258" y="2679700"/>
                  </a:lnTo>
                  <a:close/>
                </a:path>
                <a:path w="7898130" h="5168900">
                  <a:moveTo>
                    <a:pt x="42700" y="2679700"/>
                  </a:moveTo>
                  <a:lnTo>
                    <a:pt x="9870" y="2679700"/>
                  </a:lnTo>
                  <a:lnTo>
                    <a:pt x="8669" y="2692400"/>
                  </a:lnTo>
                  <a:lnTo>
                    <a:pt x="8182" y="2692400"/>
                  </a:lnTo>
                  <a:lnTo>
                    <a:pt x="8202" y="2705100"/>
                  </a:lnTo>
                  <a:lnTo>
                    <a:pt x="48193" y="2705100"/>
                  </a:lnTo>
                  <a:lnTo>
                    <a:pt x="45974" y="2692400"/>
                  </a:lnTo>
                  <a:lnTo>
                    <a:pt x="42700" y="2679700"/>
                  </a:lnTo>
                  <a:close/>
                </a:path>
                <a:path w="7898130" h="5168900">
                  <a:moveTo>
                    <a:pt x="13470" y="2628900"/>
                  </a:moveTo>
                  <a:lnTo>
                    <a:pt x="7563" y="2628900"/>
                  </a:lnTo>
                  <a:lnTo>
                    <a:pt x="12537" y="2641600"/>
                  </a:lnTo>
                  <a:lnTo>
                    <a:pt x="8013" y="2667000"/>
                  </a:lnTo>
                  <a:lnTo>
                    <a:pt x="15712" y="2667000"/>
                  </a:lnTo>
                  <a:lnTo>
                    <a:pt x="13071" y="2679700"/>
                  </a:lnTo>
                  <a:lnTo>
                    <a:pt x="43261" y="2679700"/>
                  </a:lnTo>
                  <a:lnTo>
                    <a:pt x="38807" y="2667000"/>
                  </a:lnTo>
                  <a:lnTo>
                    <a:pt x="40335" y="2641600"/>
                  </a:lnTo>
                  <a:lnTo>
                    <a:pt x="15273" y="2641600"/>
                  </a:lnTo>
                  <a:lnTo>
                    <a:pt x="13470" y="2628900"/>
                  </a:lnTo>
                  <a:close/>
                </a:path>
                <a:path w="7898130" h="5168900">
                  <a:moveTo>
                    <a:pt x="49232" y="2667000"/>
                  </a:moveTo>
                  <a:lnTo>
                    <a:pt x="43261" y="2679700"/>
                  </a:lnTo>
                  <a:lnTo>
                    <a:pt x="52259" y="2679700"/>
                  </a:lnTo>
                  <a:lnTo>
                    <a:pt x="49232" y="2667000"/>
                  </a:lnTo>
                  <a:close/>
                </a:path>
                <a:path w="7898130" h="5168900">
                  <a:moveTo>
                    <a:pt x="7868127" y="2667000"/>
                  </a:moveTo>
                  <a:lnTo>
                    <a:pt x="7852538" y="2667000"/>
                  </a:lnTo>
                  <a:lnTo>
                    <a:pt x="7851495" y="2679700"/>
                  </a:lnTo>
                  <a:lnTo>
                    <a:pt x="7868749" y="2679700"/>
                  </a:lnTo>
                  <a:lnTo>
                    <a:pt x="7868127" y="2667000"/>
                  </a:lnTo>
                  <a:close/>
                </a:path>
                <a:path w="7898130" h="5168900">
                  <a:moveTo>
                    <a:pt x="7871870" y="2667000"/>
                  </a:moveTo>
                  <a:lnTo>
                    <a:pt x="7869692" y="2679700"/>
                  </a:lnTo>
                  <a:lnTo>
                    <a:pt x="7871494" y="2679700"/>
                  </a:lnTo>
                  <a:lnTo>
                    <a:pt x="7871870" y="2667000"/>
                  </a:lnTo>
                  <a:close/>
                </a:path>
                <a:path w="7898130" h="5168900">
                  <a:moveTo>
                    <a:pt x="7884730" y="2654300"/>
                  </a:moveTo>
                  <a:lnTo>
                    <a:pt x="7856958" y="2654300"/>
                  </a:lnTo>
                  <a:lnTo>
                    <a:pt x="7858582" y="2667000"/>
                  </a:lnTo>
                  <a:lnTo>
                    <a:pt x="7878979" y="2667000"/>
                  </a:lnTo>
                  <a:lnTo>
                    <a:pt x="7874203" y="2679700"/>
                  </a:lnTo>
                  <a:lnTo>
                    <a:pt x="7886698" y="2679700"/>
                  </a:lnTo>
                  <a:lnTo>
                    <a:pt x="7890497" y="2667000"/>
                  </a:lnTo>
                  <a:lnTo>
                    <a:pt x="7884730" y="2654300"/>
                  </a:lnTo>
                  <a:close/>
                </a:path>
                <a:path w="7898130" h="5168900">
                  <a:moveTo>
                    <a:pt x="9658" y="2641600"/>
                  </a:moveTo>
                  <a:lnTo>
                    <a:pt x="1862" y="2654300"/>
                  </a:lnTo>
                  <a:lnTo>
                    <a:pt x="6086" y="2654300"/>
                  </a:lnTo>
                  <a:lnTo>
                    <a:pt x="9658" y="2641600"/>
                  </a:lnTo>
                  <a:close/>
                </a:path>
                <a:path w="7898130" h="5168900">
                  <a:moveTo>
                    <a:pt x="47769" y="2641600"/>
                  </a:moveTo>
                  <a:lnTo>
                    <a:pt x="40335" y="2641600"/>
                  </a:lnTo>
                  <a:lnTo>
                    <a:pt x="50856" y="2654300"/>
                  </a:lnTo>
                  <a:lnTo>
                    <a:pt x="47769" y="2641600"/>
                  </a:lnTo>
                  <a:close/>
                </a:path>
                <a:path w="7898130" h="5168900">
                  <a:moveTo>
                    <a:pt x="7855357" y="2641600"/>
                  </a:moveTo>
                  <a:lnTo>
                    <a:pt x="7847734" y="2641600"/>
                  </a:lnTo>
                  <a:lnTo>
                    <a:pt x="7843741" y="2654300"/>
                  </a:lnTo>
                  <a:lnTo>
                    <a:pt x="7857294" y="2654300"/>
                  </a:lnTo>
                  <a:lnTo>
                    <a:pt x="7855357" y="2641600"/>
                  </a:lnTo>
                  <a:close/>
                </a:path>
                <a:path w="7898130" h="5168900">
                  <a:moveTo>
                    <a:pt x="7881157" y="2641600"/>
                  </a:moveTo>
                  <a:lnTo>
                    <a:pt x="7859368" y="2641600"/>
                  </a:lnTo>
                  <a:lnTo>
                    <a:pt x="7857294" y="2654300"/>
                  </a:lnTo>
                  <a:lnTo>
                    <a:pt x="7884091" y="2654300"/>
                  </a:lnTo>
                  <a:lnTo>
                    <a:pt x="7881157" y="2641600"/>
                  </a:lnTo>
                  <a:close/>
                </a:path>
                <a:path w="7898130" h="5168900">
                  <a:moveTo>
                    <a:pt x="7881849" y="2603500"/>
                  </a:moveTo>
                  <a:lnTo>
                    <a:pt x="7858755" y="2603500"/>
                  </a:lnTo>
                  <a:lnTo>
                    <a:pt x="7857231" y="2628900"/>
                  </a:lnTo>
                  <a:lnTo>
                    <a:pt x="7863716" y="2628900"/>
                  </a:lnTo>
                  <a:lnTo>
                    <a:pt x="7860540" y="2641600"/>
                  </a:lnTo>
                  <a:lnTo>
                    <a:pt x="7882288" y="2641600"/>
                  </a:lnTo>
                  <a:lnTo>
                    <a:pt x="7884091" y="2654300"/>
                  </a:lnTo>
                  <a:lnTo>
                    <a:pt x="7887233" y="2654300"/>
                  </a:lnTo>
                  <a:lnTo>
                    <a:pt x="7890000" y="2641600"/>
                  </a:lnTo>
                  <a:lnTo>
                    <a:pt x="7885021" y="2628900"/>
                  </a:lnTo>
                  <a:lnTo>
                    <a:pt x="7889550" y="2616200"/>
                  </a:lnTo>
                  <a:lnTo>
                    <a:pt x="7885896" y="2616200"/>
                  </a:lnTo>
                  <a:lnTo>
                    <a:pt x="7881849" y="2603500"/>
                  </a:lnTo>
                  <a:close/>
                </a:path>
                <a:path w="7898130" h="5168900">
                  <a:moveTo>
                    <a:pt x="27990" y="2628900"/>
                  </a:moveTo>
                  <a:lnTo>
                    <a:pt x="13470" y="2628900"/>
                  </a:lnTo>
                  <a:lnTo>
                    <a:pt x="16404" y="2641600"/>
                  </a:lnTo>
                  <a:lnTo>
                    <a:pt x="27298" y="2641600"/>
                  </a:lnTo>
                  <a:lnTo>
                    <a:pt x="27990" y="2628900"/>
                  </a:lnTo>
                  <a:close/>
                </a:path>
                <a:path w="7898130" h="5168900">
                  <a:moveTo>
                    <a:pt x="53823" y="2628900"/>
                  </a:moveTo>
                  <a:lnTo>
                    <a:pt x="29198" y="2628900"/>
                  </a:lnTo>
                  <a:lnTo>
                    <a:pt x="29021" y="2641600"/>
                  </a:lnTo>
                  <a:lnTo>
                    <a:pt x="49827" y="2641600"/>
                  </a:lnTo>
                  <a:lnTo>
                    <a:pt x="53823" y="2628900"/>
                  </a:lnTo>
                  <a:close/>
                </a:path>
                <a:path w="7898130" h="5168900">
                  <a:moveTo>
                    <a:pt x="7859267" y="2628900"/>
                  </a:moveTo>
                  <a:lnTo>
                    <a:pt x="7849793" y="2628900"/>
                  </a:lnTo>
                  <a:lnTo>
                    <a:pt x="7854223" y="2641600"/>
                  </a:lnTo>
                  <a:lnTo>
                    <a:pt x="7860540" y="2641600"/>
                  </a:lnTo>
                  <a:lnTo>
                    <a:pt x="7859267" y="2628900"/>
                  </a:lnTo>
                  <a:close/>
                </a:path>
                <a:path w="7898130" h="5168900">
                  <a:moveTo>
                    <a:pt x="46941" y="2616200"/>
                  </a:moveTo>
                  <a:lnTo>
                    <a:pt x="12835" y="2616200"/>
                  </a:lnTo>
                  <a:lnTo>
                    <a:pt x="10331" y="2628900"/>
                  </a:lnTo>
                  <a:lnTo>
                    <a:pt x="43882" y="2628900"/>
                  </a:lnTo>
                  <a:lnTo>
                    <a:pt x="46941" y="2616200"/>
                  </a:lnTo>
                  <a:close/>
                </a:path>
                <a:path w="7898130" h="5168900">
                  <a:moveTo>
                    <a:pt x="7852671" y="2616200"/>
                  </a:moveTo>
                  <a:lnTo>
                    <a:pt x="7851588" y="2628900"/>
                  </a:lnTo>
                  <a:lnTo>
                    <a:pt x="7854957" y="2628900"/>
                  </a:lnTo>
                  <a:lnTo>
                    <a:pt x="7852671" y="2616200"/>
                  </a:lnTo>
                  <a:close/>
                </a:path>
                <a:path w="7898130" h="5168900">
                  <a:moveTo>
                    <a:pt x="23359" y="2603500"/>
                  </a:moveTo>
                  <a:lnTo>
                    <a:pt x="10863" y="2603500"/>
                  </a:lnTo>
                  <a:lnTo>
                    <a:pt x="7065" y="2616200"/>
                  </a:lnTo>
                  <a:lnTo>
                    <a:pt x="18583" y="2616200"/>
                  </a:lnTo>
                  <a:lnTo>
                    <a:pt x="23359" y="2603500"/>
                  </a:lnTo>
                  <a:close/>
                </a:path>
                <a:path w="7898130" h="5168900">
                  <a:moveTo>
                    <a:pt x="46806" y="2590800"/>
                  </a:moveTo>
                  <a:lnTo>
                    <a:pt x="28817" y="2590800"/>
                  </a:lnTo>
                  <a:lnTo>
                    <a:pt x="29437" y="2603500"/>
                  </a:lnTo>
                  <a:lnTo>
                    <a:pt x="26110" y="2616200"/>
                  </a:lnTo>
                  <a:lnTo>
                    <a:pt x="40606" y="2616200"/>
                  </a:lnTo>
                  <a:lnTo>
                    <a:pt x="38985" y="2603500"/>
                  </a:lnTo>
                  <a:lnTo>
                    <a:pt x="52360" y="2603500"/>
                  </a:lnTo>
                  <a:lnTo>
                    <a:pt x="46806" y="2590800"/>
                  </a:lnTo>
                  <a:close/>
                </a:path>
                <a:path w="7898130" h="5168900">
                  <a:moveTo>
                    <a:pt x="32528" y="2565400"/>
                  </a:moveTo>
                  <a:lnTo>
                    <a:pt x="10477" y="2565400"/>
                  </a:lnTo>
                  <a:lnTo>
                    <a:pt x="7201" y="2590800"/>
                  </a:lnTo>
                  <a:lnTo>
                    <a:pt x="13306" y="2603500"/>
                  </a:lnTo>
                  <a:lnTo>
                    <a:pt x="22581" y="2603500"/>
                  </a:lnTo>
                  <a:lnTo>
                    <a:pt x="28817" y="2590800"/>
                  </a:lnTo>
                  <a:lnTo>
                    <a:pt x="14099" y="2590800"/>
                  </a:lnTo>
                  <a:lnTo>
                    <a:pt x="13683" y="2588434"/>
                  </a:lnTo>
                  <a:lnTo>
                    <a:pt x="10865" y="2578100"/>
                  </a:lnTo>
                  <a:lnTo>
                    <a:pt x="32060" y="2578100"/>
                  </a:lnTo>
                  <a:lnTo>
                    <a:pt x="32528" y="2565400"/>
                  </a:lnTo>
                  <a:close/>
                </a:path>
                <a:path w="7898130" h="5168900">
                  <a:moveTo>
                    <a:pt x="7850046" y="2590800"/>
                  </a:moveTo>
                  <a:lnTo>
                    <a:pt x="7845305" y="2590800"/>
                  </a:lnTo>
                  <a:lnTo>
                    <a:pt x="7848329" y="2603500"/>
                  </a:lnTo>
                  <a:lnTo>
                    <a:pt x="7853298" y="2603500"/>
                  </a:lnTo>
                  <a:lnTo>
                    <a:pt x="7850046" y="2590800"/>
                  </a:lnTo>
                  <a:close/>
                </a:path>
                <a:path w="7898130" h="5168900">
                  <a:moveTo>
                    <a:pt x="7885534" y="2578100"/>
                  </a:moveTo>
                  <a:lnTo>
                    <a:pt x="7851588" y="2578100"/>
                  </a:lnTo>
                  <a:lnTo>
                    <a:pt x="7854865" y="2603500"/>
                  </a:lnTo>
                  <a:lnTo>
                    <a:pt x="7884490" y="2603500"/>
                  </a:lnTo>
                  <a:lnTo>
                    <a:pt x="7887693" y="2590800"/>
                  </a:lnTo>
                  <a:lnTo>
                    <a:pt x="7888894" y="2590800"/>
                  </a:lnTo>
                  <a:lnTo>
                    <a:pt x="7885534" y="2578100"/>
                  </a:lnTo>
                  <a:close/>
                </a:path>
                <a:path w="7898130" h="5168900">
                  <a:moveTo>
                    <a:pt x="13683" y="2588434"/>
                  </a:moveTo>
                  <a:lnTo>
                    <a:pt x="14099" y="2590800"/>
                  </a:lnTo>
                  <a:lnTo>
                    <a:pt x="14328" y="2590800"/>
                  </a:lnTo>
                  <a:lnTo>
                    <a:pt x="13683" y="2588434"/>
                  </a:lnTo>
                  <a:close/>
                </a:path>
                <a:path w="7898130" h="5168900">
                  <a:moveTo>
                    <a:pt x="47260" y="2578100"/>
                  </a:moveTo>
                  <a:lnTo>
                    <a:pt x="11866" y="2578100"/>
                  </a:lnTo>
                  <a:lnTo>
                    <a:pt x="13683" y="2588434"/>
                  </a:lnTo>
                  <a:lnTo>
                    <a:pt x="14328" y="2590800"/>
                  </a:lnTo>
                  <a:lnTo>
                    <a:pt x="49515" y="2590800"/>
                  </a:lnTo>
                  <a:lnTo>
                    <a:pt x="47260" y="2578100"/>
                  </a:lnTo>
                  <a:close/>
                </a:path>
                <a:path w="7898130" h="5168900">
                  <a:moveTo>
                    <a:pt x="52807" y="2578100"/>
                  </a:moveTo>
                  <a:lnTo>
                    <a:pt x="49536" y="2578100"/>
                  </a:lnTo>
                  <a:lnTo>
                    <a:pt x="53002" y="2590800"/>
                  </a:lnTo>
                  <a:lnTo>
                    <a:pt x="52807" y="2578100"/>
                  </a:lnTo>
                  <a:close/>
                </a:path>
                <a:path w="7898130" h="5168900">
                  <a:moveTo>
                    <a:pt x="35642" y="2565400"/>
                  </a:moveTo>
                  <a:lnTo>
                    <a:pt x="34247" y="2578100"/>
                  </a:lnTo>
                  <a:lnTo>
                    <a:pt x="37769" y="2578100"/>
                  </a:lnTo>
                  <a:lnTo>
                    <a:pt x="35642" y="2565400"/>
                  </a:lnTo>
                  <a:close/>
                </a:path>
                <a:path w="7898130" h="5168900">
                  <a:moveTo>
                    <a:pt x="52969" y="2565400"/>
                  </a:moveTo>
                  <a:lnTo>
                    <a:pt x="36301" y="2565400"/>
                  </a:lnTo>
                  <a:lnTo>
                    <a:pt x="37769" y="2578100"/>
                  </a:lnTo>
                  <a:lnTo>
                    <a:pt x="49976" y="2578100"/>
                  </a:lnTo>
                  <a:lnTo>
                    <a:pt x="52969" y="2565400"/>
                  </a:lnTo>
                  <a:close/>
                </a:path>
                <a:path w="7898130" h="5168900">
                  <a:moveTo>
                    <a:pt x="7887401" y="2565400"/>
                  </a:moveTo>
                  <a:lnTo>
                    <a:pt x="7857111" y="2565400"/>
                  </a:lnTo>
                  <a:lnTo>
                    <a:pt x="7857294" y="2578100"/>
                  </a:lnTo>
                  <a:lnTo>
                    <a:pt x="7889361" y="2578100"/>
                  </a:lnTo>
                  <a:lnTo>
                    <a:pt x="7887401" y="2565400"/>
                  </a:lnTo>
                  <a:close/>
                </a:path>
                <a:path w="7898130" h="5168900">
                  <a:moveTo>
                    <a:pt x="40910" y="2540000"/>
                  </a:moveTo>
                  <a:lnTo>
                    <a:pt x="14023" y="2540000"/>
                  </a:lnTo>
                  <a:lnTo>
                    <a:pt x="14666" y="2552700"/>
                  </a:lnTo>
                  <a:lnTo>
                    <a:pt x="13162" y="2552700"/>
                  </a:lnTo>
                  <a:lnTo>
                    <a:pt x="11202" y="2565400"/>
                  </a:lnTo>
                  <a:lnTo>
                    <a:pt x="40110" y="2565400"/>
                  </a:lnTo>
                  <a:lnTo>
                    <a:pt x="40910" y="2540000"/>
                  </a:lnTo>
                  <a:close/>
                </a:path>
                <a:path w="7898130" h="5168900">
                  <a:moveTo>
                    <a:pt x="7854321" y="2552700"/>
                  </a:moveTo>
                  <a:lnTo>
                    <a:pt x="7849902" y="2565400"/>
                  </a:lnTo>
                  <a:lnTo>
                    <a:pt x="7857111" y="2565400"/>
                  </a:lnTo>
                  <a:lnTo>
                    <a:pt x="7857037" y="2560238"/>
                  </a:lnTo>
                  <a:lnTo>
                    <a:pt x="7854321" y="2552700"/>
                  </a:lnTo>
                  <a:close/>
                </a:path>
                <a:path w="7898130" h="5168900">
                  <a:moveTo>
                    <a:pt x="7889893" y="2552700"/>
                  </a:moveTo>
                  <a:lnTo>
                    <a:pt x="7856928" y="2552700"/>
                  </a:lnTo>
                  <a:lnTo>
                    <a:pt x="7857037" y="2560238"/>
                  </a:lnTo>
                  <a:lnTo>
                    <a:pt x="7858896" y="2565400"/>
                  </a:lnTo>
                  <a:lnTo>
                    <a:pt x="7885430" y="2565400"/>
                  </a:lnTo>
                  <a:lnTo>
                    <a:pt x="7889893" y="2552700"/>
                  </a:lnTo>
                  <a:close/>
                </a:path>
                <a:path w="7898130" h="5168900">
                  <a:moveTo>
                    <a:pt x="20540" y="2501900"/>
                  </a:moveTo>
                  <a:lnTo>
                    <a:pt x="8571" y="2501900"/>
                  </a:lnTo>
                  <a:lnTo>
                    <a:pt x="10071" y="2514600"/>
                  </a:lnTo>
                  <a:lnTo>
                    <a:pt x="6689" y="2527300"/>
                  </a:lnTo>
                  <a:lnTo>
                    <a:pt x="7703" y="2540000"/>
                  </a:lnTo>
                  <a:lnTo>
                    <a:pt x="10889" y="2552700"/>
                  </a:lnTo>
                  <a:lnTo>
                    <a:pt x="14023" y="2540000"/>
                  </a:lnTo>
                  <a:lnTo>
                    <a:pt x="46381" y="2540000"/>
                  </a:lnTo>
                  <a:lnTo>
                    <a:pt x="48652" y="2527300"/>
                  </a:lnTo>
                  <a:lnTo>
                    <a:pt x="42498" y="2527300"/>
                  </a:lnTo>
                  <a:lnTo>
                    <a:pt x="38865" y="2514600"/>
                  </a:lnTo>
                  <a:lnTo>
                    <a:pt x="18859" y="2514600"/>
                  </a:lnTo>
                  <a:lnTo>
                    <a:pt x="20540" y="2501900"/>
                  </a:lnTo>
                  <a:close/>
                </a:path>
                <a:path w="7898130" h="5168900">
                  <a:moveTo>
                    <a:pt x="49316" y="2540000"/>
                  </a:moveTo>
                  <a:lnTo>
                    <a:pt x="40910" y="2540000"/>
                  </a:lnTo>
                  <a:lnTo>
                    <a:pt x="46343" y="2552700"/>
                  </a:lnTo>
                  <a:lnTo>
                    <a:pt x="49224" y="2552700"/>
                  </a:lnTo>
                  <a:lnTo>
                    <a:pt x="49316" y="2540000"/>
                  </a:lnTo>
                  <a:close/>
                </a:path>
                <a:path w="7898130" h="5168900">
                  <a:moveTo>
                    <a:pt x="7850242" y="2540000"/>
                  </a:moveTo>
                  <a:lnTo>
                    <a:pt x="7844394" y="2540000"/>
                  </a:lnTo>
                  <a:lnTo>
                    <a:pt x="7847340" y="2552700"/>
                  </a:lnTo>
                  <a:lnTo>
                    <a:pt x="7850771" y="2552700"/>
                  </a:lnTo>
                  <a:lnTo>
                    <a:pt x="7850242" y="2540000"/>
                  </a:lnTo>
                  <a:close/>
                </a:path>
                <a:path w="7898130" h="5168900">
                  <a:moveTo>
                    <a:pt x="7856247" y="2540000"/>
                  </a:moveTo>
                  <a:lnTo>
                    <a:pt x="7853544" y="2540000"/>
                  </a:lnTo>
                  <a:lnTo>
                    <a:pt x="7850771" y="2552700"/>
                  </a:lnTo>
                  <a:lnTo>
                    <a:pt x="7857285" y="2552700"/>
                  </a:lnTo>
                  <a:lnTo>
                    <a:pt x="7856247" y="2540000"/>
                  </a:lnTo>
                  <a:close/>
                </a:path>
                <a:path w="7898130" h="5168900">
                  <a:moveTo>
                    <a:pt x="7878345" y="2540000"/>
                  </a:moveTo>
                  <a:lnTo>
                    <a:pt x="7857963" y="2540000"/>
                  </a:lnTo>
                  <a:lnTo>
                    <a:pt x="7857285" y="2552700"/>
                  </a:lnTo>
                  <a:lnTo>
                    <a:pt x="7876582" y="2552700"/>
                  </a:lnTo>
                  <a:lnTo>
                    <a:pt x="7878345" y="2540000"/>
                  </a:lnTo>
                  <a:close/>
                </a:path>
                <a:path w="7898130" h="5168900">
                  <a:moveTo>
                    <a:pt x="51674" y="2527300"/>
                  </a:moveTo>
                  <a:lnTo>
                    <a:pt x="50997" y="2540000"/>
                  </a:lnTo>
                  <a:lnTo>
                    <a:pt x="52225" y="2540000"/>
                  </a:lnTo>
                  <a:lnTo>
                    <a:pt x="51674" y="2527300"/>
                  </a:lnTo>
                  <a:close/>
                </a:path>
                <a:path w="7898130" h="5168900">
                  <a:moveTo>
                    <a:pt x="7847504" y="2527300"/>
                  </a:moveTo>
                  <a:lnTo>
                    <a:pt x="7847014" y="2540000"/>
                  </a:lnTo>
                  <a:lnTo>
                    <a:pt x="7853548" y="2540000"/>
                  </a:lnTo>
                  <a:lnTo>
                    <a:pt x="7847504" y="2527300"/>
                  </a:lnTo>
                  <a:close/>
                </a:path>
                <a:path w="7898130" h="5168900">
                  <a:moveTo>
                    <a:pt x="7854466" y="2514600"/>
                  </a:moveTo>
                  <a:lnTo>
                    <a:pt x="7849246" y="2514600"/>
                  </a:lnTo>
                  <a:lnTo>
                    <a:pt x="7847624" y="2527300"/>
                  </a:lnTo>
                  <a:lnTo>
                    <a:pt x="7854207" y="2527300"/>
                  </a:lnTo>
                  <a:lnTo>
                    <a:pt x="7854033" y="2540000"/>
                  </a:lnTo>
                  <a:lnTo>
                    <a:pt x="7859835" y="2540000"/>
                  </a:lnTo>
                  <a:lnTo>
                    <a:pt x="7854624" y="2527300"/>
                  </a:lnTo>
                  <a:lnTo>
                    <a:pt x="7854466" y="2514600"/>
                  </a:lnTo>
                  <a:close/>
                </a:path>
                <a:path w="7898130" h="5168900">
                  <a:moveTo>
                    <a:pt x="7873352" y="2489200"/>
                  </a:moveTo>
                  <a:lnTo>
                    <a:pt x="7852247" y="2489200"/>
                  </a:lnTo>
                  <a:lnTo>
                    <a:pt x="7846444" y="2497394"/>
                  </a:lnTo>
                  <a:lnTo>
                    <a:pt x="7844832" y="2501900"/>
                  </a:lnTo>
                  <a:lnTo>
                    <a:pt x="7856330" y="2501900"/>
                  </a:lnTo>
                  <a:lnTo>
                    <a:pt x="7859030" y="2514600"/>
                  </a:lnTo>
                  <a:lnTo>
                    <a:pt x="7860751" y="2540000"/>
                  </a:lnTo>
                  <a:lnTo>
                    <a:pt x="7886407" y="2540000"/>
                  </a:lnTo>
                  <a:lnTo>
                    <a:pt x="7888707" y="2527300"/>
                  </a:lnTo>
                  <a:lnTo>
                    <a:pt x="7884278" y="2527300"/>
                  </a:lnTo>
                  <a:lnTo>
                    <a:pt x="7891704" y="2514600"/>
                  </a:lnTo>
                  <a:lnTo>
                    <a:pt x="7885005" y="2501900"/>
                  </a:lnTo>
                  <a:lnTo>
                    <a:pt x="7873352" y="2489200"/>
                  </a:lnTo>
                  <a:close/>
                </a:path>
                <a:path w="7898130" h="5168900">
                  <a:moveTo>
                    <a:pt x="7845986" y="2522862"/>
                  </a:moveTo>
                  <a:lnTo>
                    <a:pt x="7845571" y="2527300"/>
                  </a:lnTo>
                  <a:lnTo>
                    <a:pt x="7847431" y="2527300"/>
                  </a:lnTo>
                  <a:lnTo>
                    <a:pt x="7845986" y="2522862"/>
                  </a:lnTo>
                  <a:close/>
                </a:path>
                <a:path w="7898130" h="5168900">
                  <a:moveTo>
                    <a:pt x="7854309" y="2501900"/>
                  </a:moveTo>
                  <a:lnTo>
                    <a:pt x="7845562" y="2501900"/>
                  </a:lnTo>
                  <a:lnTo>
                    <a:pt x="7843297" y="2514600"/>
                  </a:lnTo>
                  <a:lnTo>
                    <a:pt x="7845986" y="2522862"/>
                  </a:lnTo>
                  <a:lnTo>
                    <a:pt x="7846761" y="2514600"/>
                  </a:lnTo>
                  <a:lnTo>
                    <a:pt x="7854466" y="2514600"/>
                  </a:lnTo>
                  <a:lnTo>
                    <a:pt x="7854309" y="2501900"/>
                  </a:lnTo>
                  <a:close/>
                </a:path>
                <a:path w="7898130" h="5168900">
                  <a:moveTo>
                    <a:pt x="35540" y="2489200"/>
                  </a:moveTo>
                  <a:lnTo>
                    <a:pt x="16770" y="2489200"/>
                  </a:lnTo>
                  <a:lnTo>
                    <a:pt x="15451" y="2501900"/>
                  </a:lnTo>
                  <a:lnTo>
                    <a:pt x="22661" y="2501900"/>
                  </a:lnTo>
                  <a:lnTo>
                    <a:pt x="21421" y="2514600"/>
                  </a:lnTo>
                  <a:lnTo>
                    <a:pt x="34814" y="2514600"/>
                  </a:lnTo>
                  <a:lnTo>
                    <a:pt x="35540" y="2489200"/>
                  </a:lnTo>
                  <a:close/>
                </a:path>
                <a:path w="7898130" h="5168900">
                  <a:moveTo>
                    <a:pt x="41884" y="2501900"/>
                  </a:moveTo>
                  <a:lnTo>
                    <a:pt x="40471" y="2501900"/>
                  </a:lnTo>
                  <a:lnTo>
                    <a:pt x="41017" y="2514600"/>
                  </a:lnTo>
                  <a:lnTo>
                    <a:pt x="41884" y="2501900"/>
                  </a:lnTo>
                  <a:close/>
                </a:path>
                <a:path w="7898130" h="5168900">
                  <a:moveTo>
                    <a:pt x="14935" y="2476500"/>
                  </a:moveTo>
                  <a:lnTo>
                    <a:pt x="9352" y="2476500"/>
                  </a:lnTo>
                  <a:lnTo>
                    <a:pt x="8007" y="2486475"/>
                  </a:lnTo>
                  <a:lnTo>
                    <a:pt x="8803" y="2489200"/>
                  </a:lnTo>
                  <a:lnTo>
                    <a:pt x="11157" y="2489200"/>
                  </a:lnTo>
                  <a:lnTo>
                    <a:pt x="10200" y="2501900"/>
                  </a:lnTo>
                  <a:lnTo>
                    <a:pt x="15451" y="2501900"/>
                  </a:lnTo>
                  <a:lnTo>
                    <a:pt x="13179" y="2489200"/>
                  </a:lnTo>
                  <a:lnTo>
                    <a:pt x="14935" y="2476500"/>
                  </a:lnTo>
                  <a:close/>
                </a:path>
                <a:path w="7898130" h="5168900">
                  <a:moveTo>
                    <a:pt x="43950" y="2476500"/>
                  </a:moveTo>
                  <a:lnTo>
                    <a:pt x="22659" y="2476500"/>
                  </a:lnTo>
                  <a:lnTo>
                    <a:pt x="23413" y="2489200"/>
                  </a:lnTo>
                  <a:lnTo>
                    <a:pt x="35540" y="2489200"/>
                  </a:lnTo>
                  <a:lnTo>
                    <a:pt x="38628" y="2501900"/>
                  </a:lnTo>
                  <a:lnTo>
                    <a:pt x="43950" y="2476500"/>
                  </a:lnTo>
                  <a:close/>
                </a:path>
                <a:path w="7898130" h="5168900">
                  <a:moveTo>
                    <a:pt x="7849376" y="2489200"/>
                  </a:moveTo>
                  <a:lnTo>
                    <a:pt x="7847630" y="2489200"/>
                  </a:lnTo>
                  <a:lnTo>
                    <a:pt x="7843253" y="2501900"/>
                  </a:lnTo>
                  <a:lnTo>
                    <a:pt x="7846444" y="2497394"/>
                  </a:lnTo>
                  <a:lnTo>
                    <a:pt x="7849376" y="2489200"/>
                  </a:lnTo>
                  <a:close/>
                </a:path>
                <a:path w="7898130" h="5168900">
                  <a:moveTo>
                    <a:pt x="5089" y="2476500"/>
                  </a:moveTo>
                  <a:lnTo>
                    <a:pt x="6288" y="2489200"/>
                  </a:lnTo>
                  <a:lnTo>
                    <a:pt x="7639" y="2489200"/>
                  </a:lnTo>
                  <a:lnTo>
                    <a:pt x="8007" y="2486475"/>
                  </a:lnTo>
                  <a:lnTo>
                    <a:pt x="5089" y="2476500"/>
                  </a:lnTo>
                  <a:close/>
                </a:path>
                <a:path w="7898130" h="5168900">
                  <a:moveTo>
                    <a:pt x="40505" y="2451100"/>
                  </a:moveTo>
                  <a:lnTo>
                    <a:pt x="12571" y="2451100"/>
                  </a:lnTo>
                  <a:lnTo>
                    <a:pt x="12841" y="2463800"/>
                  </a:lnTo>
                  <a:lnTo>
                    <a:pt x="15106" y="2476500"/>
                  </a:lnTo>
                  <a:lnTo>
                    <a:pt x="43950" y="2476500"/>
                  </a:lnTo>
                  <a:lnTo>
                    <a:pt x="47058" y="2489200"/>
                  </a:lnTo>
                  <a:lnTo>
                    <a:pt x="52507" y="2476500"/>
                  </a:lnTo>
                  <a:lnTo>
                    <a:pt x="49486" y="2463800"/>
                  </a:lnTo>
                  <a:lnTo>
                    <a:pt x="39694" y="2463800"/>
                  </a:lnTo>
                  <a:lnTo>
                    <a:pt x="40505" y="2451100"/>
                  </a:lnTo>
                  <a:close/>
                </a:path>
                <a:path w="7898130" h="5168900">
                  <a:moveTo>
                    <a:pt x="7889754" y="2463800"/>
                  </a:moveTo>
                  <a:lnTo>
                    <a:pt x="7882090" y="2463800"/>
                  </a:lnTo>
                  <a:lnTo>
                    <a:pt x="7886005" y="2476500"/>
                  </a:lnTo>
                  <a:lnTo>
                    <a:pt x="7846319" y="2476500"/>
                  </a:lnTo>
                  <a:lnTo>
                    <a:pt x="7850136" y="2489200"/>
                  </a:lnTo>
                  <a:lnTo>
                    <a:pt x="7888088" y="2489200"/>
                  </a:lnTo>
                  <a:lnTo>
                    <a:pt x="7889754" y="2463800"/>
                  </a:lnTo>
                  <a:close/>
                </a:path>
                <a:path w="7898130" h="5168900">
                  <a:moveTo>
                    <a:pt x="7889406" y="2438400"/>
                  </a:moveTo>
                  <a:lnTo>
                    <a:pt x="7860172" y="2438400"/>
                  </a:lnTo>
                  <a:lnTo>
                    <a:pt x="7852436" y="2451100"/>
                  </a:lnTo>
                  <a:lnTo>
                    <a:pt x="7856918" y="2451100"/>
                  </a:lnTo>
                  <a:lnTo>
                    <a:pt x="7856916" y="2463800"/>
                  </a:lnTo>
                  <a:lnTo>
                    <a:pt x="7853692" y="2476500"/>
                  </a:lnTo>
                  <a:lnTo>
                    <a:pt x="7884054" y="2476500"/>
                  </a:lnTo>
                  <a:lnTo>
                    <a:pt x="7882090" y="2463800"/>
                  </a:lnTo>
                  <a:lnTo>
                    <a:pt x="7889754" y="2463800"/>
                  </a:lnTo>
                  <a:lnTo>
                    <a:pt x="7889098" y="2451100"/>
                  </a:lnTo>
                  <a:lnTo>
                    <a:pt x="7889406" y="2438400"/>
                  </a:lnTo>
                  <a:close/>
                </a:path>
                <a:path w="7898130" h="5168900">
                  <a:moveTo>
                    <a:pt x="10821" y="2438400"/>
                  </a:moveTo>
                  <a:lnTo>
                    <a:pt x="9029" y="2438400"/>
                  </a:lnTo>
                  <a:lnTo>
                    <a:pt x="7732" y="2451100"/>
                  </a:lnTo>
                  <a:lnTo>
                    <a:pt x="7774" y="2463800"/>
                  </a:lnTo>
                  <a:lnTo>
                    <a:pt x="8553" y="2463800"/>
                  </a:lnTo>
                  <a:lnTo>
                    <a:pt x="10647" y="2451100"/>
                  </a:lnTo>
                  <a:lnTo>
                    <a:pt x="10823" y="2451100"/>
                  </a:lnTo>
                  <a:lnTo>
                    <a:pt x="10821" y="2438400"/>
                  </a:lnTo>
                  <a:close/>
                </a:path>
                <a:path w="7898130" h="5168900">
                  <a:moveTo>
                    <a:pt x="46193" y="2425700"/>
                  </a:moveTo>
                  <a:lnTo>
                    <a:pt x="9697" y="2425700"/>
                  </a:lnTo>
                  <a:lnTo>
                    <a:pt x="11119" y="2438400"/>
                  </a:lnTo>
                  <a:lnTo>
                    <a:pt x="42732" y="2438400"/>
                  </a:lnTo>
                  <a:lnTo>
                    <a:pt x="45605" y="2451100"/>
                  </a:lnTo>
                  <a:lnTo>
                    <a:pt x="40505" y="2451100"/>
                  </a:lnTo>
                  <a:lnTo>
                    <a:pt x="46011" y="2463800"/>
                  </a:lnTo>
                  <a:lnTo>
                    <a:pt x="48003" y="2463800"/>
                  </a:lnTo>
                  <a:lnTo>
                    <a:pt x="47792" y="2438400"/>
                  </a:lnTo>
                  <a:lnTo>
                    <a:pt x="46193" y="2425700"/>
                  </a:lnTo>
                  <a:close/>
                </a:path>
                <a:path w="7898130" h="5168900">
                  <a:moveTo>
                    <a:pt x="53383" y="2451100"/>
                  </a:moveTo>
                  <a:lnTo>
                    <a:pt x="50896" y="2451100"/>
                  </a:lnTo>
                  <a:lnTo>
                    <a:pt x="52597" y="2463800"/>
                  </a:lnTo>
                  <a:lnTo>
                    <a:pt x="53383" y="2451100"/>
                  </a:lnTo>
                  <a:close/>
                </a:path>
                <a:path w="7898130" h="5168900">
                  <a:moveTo>
                    <a:pt x="39665" y="2438400"/>
                  </a:moveTo>
                  <a:lnTo>
                    <a:pt x="10821" y="2438400"/>
                  </a:lnTo>
                  <a:lnTo>
                    <a:pt x="13753" y="2451100"/>
                  </a:lnTo>
                  <a:lnTo>
                    <a:pt x="39567" y="2451100"/>
                  </a:lnTo>
                  <a:lnTo>
                    <a:pt x="39665" y="2438400"/>
                  </a:lnTo>
                  <a:close/>
                </a:path>
                <a:path w="7898130" h="5168900">
                  <a:moveTo>
                    <a:pt x="7848446" y="2425700"/>
                  </a:moveTo>
                  <a:lnTo>
                    <a:pt x="7844840" y="2438400"/>
                  </a:lnTo>
                  <a:lnTo>
                    <a:pt x="7846992" y="2451100"/>
                  </a:lnTo>
                  <a:lnTo>
                    <a:pt x="7852436" y="2451100"/>
                  </a:lnTo>
                  <a:lnTo>
                    <a:pt x="7850318" y="2438400"/>
                  </a:lnTo>
                  <a:lnTo>
                    <a:pt x="7856185" y="2438400"/>
                  </a:lnTo>
                  <a:lnTo>
                    <a:pt x="7848446" y="2425700"/>
                  </a:lnTo>
                  <a:close/>
                </a:path>
                <a:path w="7898130" h="5168900">
                  <a:moveTo>
                    <a:pt x="7889084" y="2413000"/>
                  </a:moveTo>
                  <a:lnTo>
                    <a:pt x="7852896" y="2413000"/>
                  </a:lnTo>
                  <a:lnTo>
                    <a:pt x="7856802" y="2425700"/>
                  </a:lnTo>
                  <a:lnTo>
                    <a:pt x="7856185" y="2438400"/>
                  </a:lnTo>
                  <a:lnTo>
                    <a:pt x="7888579" y="2438400"/>
                  </a:lnTo>
                  <a:lnTo>
                    <a:pt x="7884519" y="2425700"/>
                  </a:lnTo>
                  <a:lnTo>
                    <a:pt x="7893911" y="2425700"/>
                  </a:lnTo>
                  <a:lnTo>
                    <a:pt x="7889084" y="2413000"/>
                  </a:lnTo>
                  <a:close/>
                </a:path>
                <a:path w="7898130" h="5168900">
                  <a:moveTo>
                    <a:pt x="47849" y="2413000"/>
                  </a:moveTo>
                  <a:lnTo>
                    <a:pt x="20518" y="2413000"/>
                  </a:lnTo>
                  <a:lnTo>
                    <a:pt x="10950" y="2425700"/>
                  </a:lnTo>
                  <a:lnTo>
                    <a:pt x="45906" y="2425700"/>
                  </a:lnTo>
                  <a:lnTo>
                    <a:pt x="47849" y="2413000"/>
                  </a:lnTo>
                  <a:close/>
                </a:path>
                <a:path w="7898130" h="5168900">
                  <a:moveTo>
                    <a:pt x="7852896" y="2413000"/>
                  </a:moveTo>
                  <a:lnTo>
                    <a:pt x="7844515" y="2413000"/>
                  </a:lnTo>
                  <a:lnTo>
                    <a:pt x="7847064" y="2425700"/>
                  </a:lnTo>
                  <a:lnTo>
                    <a:pt x="7852896" y="2413000"/>
                  </a:lnTo>
                  <a:close/>
                </a:path>
                <a:path w="7898130" h="5168900">
                  <a:moveTo>
                    <a:pt x="19428" y="2400300"/>
                  </a:moveTo>
                  <a:lnTo>
                    <a:pt x="7596" y="2400300"/>
                  </a:lnTo>
                  <a:lnTo>
                    <a:pt x="14152" y="2413000"/>
                  </a:lnTo>
                  <a:lnTo>
                    <a:pt x="19428" y="2400300"/>
                  </a:lnTo>
                  <a:close/>
                </a:path>
                <a:path w="7898130" h="5168900">
                  <a:moveTo>
                    <a:pt x="53306" y="2400300"/>
                  </a:moveTo>
                  <a:lnTo>
                    <a:pt x="21509" y="2400300"/>
                  </a:lnTo>
                  <a:lnTo>
                    <a:pt x="21623" y="2413000"/>
                  </a:lnTo>
                  <a:lnTo>
                    <a:pt x="45454" y="2413000"/>
                  </a:lnTo>
                  <a:lnTo>
                    <a:pt x="53306" y="2400300"/>
                  </a:lnTo>
                  <a:close/>
                </a:path>
                <a:path w="7898130" h="5168900">
                  <a:moveTo>
                    <a:pt x="7844813" y="2400300"/>
                  </a:moveTo>
                  <a:lnTo>
                    <a:pt x="7843848" y="2413000"/>
                  </a:lnTo>
                  <a:lnTo>
                    <a:pt x="7847158" y="2413000"/>
                  </a:lnTo>
                  <a:lnTo>
                    <a:pt x="7844813" y="2400300"/>
                  </a:lnTo>
                  <a:close/>
                </a:path>
                <a:path w="7898130" h="5168900">
                  <a:moveTo>
                    <a:pt x="7853789" y="2400300"/>
                  </a:moveTo>
                  <a:lnTo>
                    <a:pt x="7852611" y="2400300"/>
                  </a:lnTo>
                  <a:lnTo>
                    <a:pt x="7847158" y="2413000"/>
                  </a:lnTo>
                  <a:lnTo>
                    <a:pt x="7855763" y="2413000"/>
                  </a:lnTo>
                  <a:lnTo>
                    <a:pt x="7853789" y="2400300"/>
                  </a:lnTo>
                  <a:close/>
                </a:path>
                <a:path w="7898130" h="5168900">
                  <a:moveTo>
                    <a:pt x="7885560" y="2374900"/>
                  </a:moveTo>
                  <a:lnTo>
                    <a:pt x="7865857" y="2374900"/>
                  </a:lnTo>
                  <a:lnTo>
                    <a:pt x="7868404" y="2387600"/>
                  </a:lnTo>
                  <a:lnTo>
                    <a:pt x="7863342" y="2400300"/>
                  </a:lnTo>
                  <a:lnTo>
                    <a:pt x="7853789" y="2400300"/>
                  </a:lnTo>
                  <a:lnTo>
                    <a:pt x="7857703" y="2413000"/>
                  </a:lnTo>
                  <a:lnTo>
                    <a:pt x="7888607" y="2413000"/>
                  </a:lnTo>
                  <a:lnTo>
                    <a:pt x="7890916" y="2400300"/>
                  </a:lnTo>
                  <a:lnTo>
                    <a:pt x="7886246" y="2387600"/>
                  </a:lnTo>
                  <a:lnTo>
                    <a:pt x="7881822" y="2387600"/>
                  </a:lnTo>
                  <a:lnTo>
                    <a:pt x="7885560" y="2374900"/>
                  </a:lnTo>
                  <a:close/>
                </a:path>
                <a:path w="7898130" h="5168900">
                  <a:moveTo>
                    <a:pt x="48067" y="2387600"/>
                  </a:moveTo>
                  <a:lnTo>
                    <a:pt x="14866" y="2387600"/>
                  </a:lnTo>
                  <a:lnTo>
                    <a:pt x="15645" y="2400300"/>
                  </a:lnTo>
                  <a:lnTo>
                    <a:pt x="46549" y="2400300"/>
                  </a:lnTo>
                  <a:lnTo>
                    <a:pt x="48067" y="2387600"/>
                  </a:lnTo>
                  <a:close/>
                </a:path>
                <a:path w="7898130" h="5168900">
                  <a:moveTo>
                    <a:pt x="51381" y="2387600"/>
                  </a:moveTo>
                  <a:lnTo>
                    <a:pt x="47744" y="2400300"/>
                  </a:lnTo>
                  <a:lnTo>
                    <a:pt x="56020" y="2400300"/>
                  </a:lnTo>
                  <a:lnTo>
                    <a:pt x="51381" y="2387600"/>
                  </a:lnTo>
                  <a:close/>
                </a:path>
                <a:path w="7898130" h="5168900">
                  <a:moveTo>
                    <a:pt x="7847368" y="2387600"/>
                  </a:moveTo>
                  <a:lnTo>
                    <a:pt x="7847064" y="2387600"/>
                  </a:lnTo>
                  <a:lnTo>
                    <a:pt x="7845352" y="2400300"/>
                  </a:lnTo>
                  <a:lnTo>
                    <a:pt x="7848202" y="2400300"/>
                  </a:lnTo>
                  <a:lnTo>
                    <a:pt x="7847368" y="2387600"/>
                  </a:lnTo>
                  <a:close/>
                </a:path>
                <a:path w="7898130" h="5168900">
                  <a:moveTo>
                    <a:pt x="7851150" y="2387600"/>
                  </a:moveTo>
                  <a:lnTo>
                    <a:pt x="7851573" y="2400300"/>
                  </a:lnTo>
                  <a:lnTo>
                    <a:pt x="7858446" y="2400300"/>
                  </a:lnTo>
                  <a:lnTo>
                    <a:pt x="7851150" y="2387600"/>
                  </a:lnTo>
                  <a:close/>
                </a:path>
                <a:path w="7898130" h="5168900">
                  <a:moveTo>
                    <a:pt x="7865857" y="2374900"/>
                  </a:moveTo>
                  <a:lnTo>
                    <a:pt x="7860705" y="2374900"/>
                  </a:lnTo>
                  <a:lnTo>
                    <a:pt x="7857886" y="2387600"/>
                  </a:lnTo>
                  <a:lnTo>
                    <a:pt x="7858446" y="2400300"/>
                  </a:lnTo>
                  <a:lnTo>
                    <a:pt x="7863342" y="2400300"/>
                  </a:lnTo>
                  <a:lnTo>
                    <a:pt x="7863331" y="2387600"/>
                  </a:lnTo>
                  <a:lnTo>
                    <a:pt x="7865857" y="2374900"/>
                  </a:lnTo>
                  <a:close/>
                </a:path>
                <a:path w="7898130" h="5168900">
                  <a:moveTo>
                    <a:pt x="39391" y="2362200"/>
                  </a:moveTo>
                  <a:lnTo>
                    <a:pt x="10342" y="2362200"/>
                  </a:lnTo>
                  <a:lnTo>
                    <a:pt x="10105" y="2374900"/>
                  </a:lnTo>
                  <a:lnTo>
                    <a:pt x="7551" y="2387600"/>
                  </a:lnTo>
                  <a:lnTo>
                    <a:pt x="49799" y="2387600"/>
                  </a:lnTo>
                  <a:lnTo>
                    <a:pt x="46653" y="2374900"/>
                  </a:lnTo>
                  <a:lnTo>
                    <a:pt x="39391" y="2362200"/>
                  </a:lnTo>
                  <a:close/>
                </a:path>
                <a:path w="7898130" h="5168900">
                  <a:moveTo>
                    <a:pt x="7848110" y="2374900"/>
                  </a:moveTo>
                  <a:lnTo>
                    <a:pt x="7845169" y="2374900"/>
                  </a:lnTo>
                  <a:lnTo>
                    <a:pt x="7845780" y="2387600"/>
                  </a:lnTo>
                  <a:lnTo>
                    <a:pt x="7848110" y="2374900"/>
                  </a:lnTo>
                  <a:close/>
                </a:path>
                <a:path w="7898130" h="5168900">
                  <a:moveTo>
                    <a:pt x="7854792" y="2374900"/>
                  </a:moveTo>
                  <a:lnTo>
                    <a:pt x="7852290" y="2374900"/>
                  </a:lnTo>
                  <a:lnTo>
                    <a:pt x="7852063" y="2387600"/>
                  </a:lnTo>
                  <a:lnTo>
                    <a:pt x="7853200" y="2387600"/>
                  </a:lnTo>
                  <a:lnTo>
                    <a:pt x="7854792" y="2374900"/>
                  </a:lnTo>
                  <a:close/>
                </a:path>
                <a:path w="7898130" h="5168900">
                  <a:moveTo>
                    <a:pt x="7883819" y="2362200"/>
                  </a:moveTo>
                  <a:lnTo>
                    <a:pt x="7850781" y="2362200"/>
                  </a:lnTo>
                  <a:lnTo>
                    <a:pt x="7858237" y="2374900"/>
                  </a:lnTo>
                  <a:lnTo>
                    <a:pt x="7884507" y="2374900"/>
                  </a:lnTo>
                  <a:lnTo>
                    <a:pt x="7883819" y="2362200"/>
                  </a:lnTo>
                  <a:close/>
                </a:path>
                <a:path w="7898130" h="5168900">
                  <a:moveTo>
                    <a:pt x="7890870" y="2336800"/>
                  </a:moveTo>
                  <a:lnTo>
                    <a:pt x="7857190" y="2336800"/>
                  </a:lnTo>
                  <a:lnTo>
                    <a:pt x="7855214" y="2343744"/>
                  </a:lnTo>
                  <a:lnTo>
                    <a:pt x="7857629" y="2362200"/>
                  </a:lnTo>
                  <a:lnTo>
                    <a:pt x="7885838" y="2362200"/>
                  </a:lnTo>
                  <a:lnTo>
                    <a:pt x="7885860" y="2374900"/>
                  </a:lnTo>
                  <a:lnTo>
                    <a:pt x="7889618" y="2374900"/>
                  </a:lnTo>
                  <a:lnTo>
                    <a:pt x="7888328" y="2349500"/>
                  </a:lnTo>
                  <a:lnTo>
                    <a:pt x="7890870" y="2336800"/>
                  </a:lnTo>
                  <a:close/>
                </a:path>
                <a:path w="7898130" h="5168900">
                  <a:moveTo>
                    <a:pt x="28817" y="2336800"/>
                  </a:moveTo>
                  <a:lnTo>
                    <a:pt x="11477" y="2336800"/>
                  </a:lnTo>
                  <a:lnTo>
                    <a:pt x="6930" y="2349500"/>
                  </a:lnTo>
                  <a:lnTo>
                    <a:pt x="7072" y="2362200"/>
                  </a:lnTo>
                  <a:lnTo>
                    <a:pt x="11153" y="2362200"/>
                  </a:lnTo>
                  <a:lnTo>
                    <a:pt x="11590" y="2349500"/>
                  </a:lnTo>
                  <a:lnTo>
                    <a:pt x="32314" y="2349500"/>
                  </a:lnTo>
                  <a:lnTo>
                    <a:pt x="28817" y="2336800"/>
                  </a:lnTo>
                  <a:close/>
                </a:path>
                <a:path w="7898130" h="5168900">
                  <a:moveTo>
                    <a:pt x="50004" y="2349500"/>
                  </a:moveTo>
                  <a:lnTo>
                    <a:pt x="11590" y="2349500"/>
                  </a:lnTo>
                  <a:lnTo>
                    <a:pt x="12301" y="2362200"/>
                  </a:lnTo>
                  <a:lnTo>
                    <a:pt x="44136" y="2362200"/>
                  </a:lnTo>
                  <a:lnTo>
                    <a:pt x="50004" y="2349500"/>
                  </a:lnTo>
                  <a:close/>
                </a:path>
                <a:path w="7898130" h="5168900">
                  <a:moveTo>
                    <a:pt x="42086" y="2336800"/>
                  </a:moveTo>
                  <a:lnTo>
                    <a:pt x="36079" y="2336800"/>
                  </a:lnTo>
                  <a:lnTo>
                    <a:pt x="32314" y="2349500"/>
                  </a:lnTo>
                  <a:lnTo>
                    <a:pt x="39850" y="2349500"/>
                  </a:lnTo>
                  <a:lnTo>
                    <a:pt x="42086" y="2336800"/>
                  </a:lnTo>
                  <a:close/>
                </a:path>
                <a:path w="7898130" h="5168900">
                  <a:moveTo>
                    <a:pt x="7854767" y="2340323"/>
                  </a:moveTo>
                  <a:lnTo>
                    <a:pt x="7848457" y="2349500"/>
                  </a:lnTo>
                  <a:lnTo>
                    <a:pt x="7853577" y="2349500"/>
                  </a:lnTo>
                  <a:lnTo>
                    <a:pt x="7855214" y="2343744"/>
                  </a:lnTo>
                  <a:lnTo>
                    <a:pt x="7854767" y="2340323"/>
                  </a:lnTo>
                  <a:close/>
                </a:path>
                <a:path w="7898130" h="5168900">
                  <a:moveTo>
                    <a:pt x="7857190" y="2336800"/>
                  </a:moveTo>
                  <a:lnTo>
                    <a:pt x="7854306" y="2336800"/>
                  </a:lnTo>
                  <a:lnTo>
                    <a:pt x="7854767" y="2340323"/>
                  </a:lnTo>
                  <a:lnTo>
                    <a:pt x="7857190" y="2336800"/>
                  </a:lnTo>
                  <a:close/>
                </a:path>
                <a:path w="7898130" h="5168900">
                  <a:moveTo>
                    <a:pt x="27974" y="2324100"/>
                  </a:moveTo>
                  <a:lnTo>
                    <a:pt x="8862" y="2324100"/>
                  </a:lnTo>
                  <a:lnTo>
                    <a:pt x="7665" y="2336800"/>
                  </a:lnTo>
                  <a:lnTo>
                    <a:pt x="29899" y="2336800"/>
                  </a:lnTo>
                  <a:lnTo>
                    <a:pt x="27974" y="2324100"/>
                  </a:lnTo>
                  <a:close/>
                </a:path>
                <a:path w="7898130" h="5168900">
                  <a:moveTo>
                    <a:pt x="49001" y="2324100"/>
                  </a:moveTo>
                  <a:lnTo>
                    <a:pt x="27974" y="2324100"/>
                  </a:lnTo>
                  <a:lnTo>
                    <a:pt x="32634" y="2336800"/>
                  </a:lnTo>
                  <a:lnTo>
                    <a:pt x="45876" y="2336800"/>
                  </a:lnTo>
                  <a:lnTo>
                    <a:pt x="49001" y="2324100"/>
                  </a:lnTo>
                  <a:close/>
                </a:path>
                <a:path w="7898130" h="5168900">
                  <a:moveTo>
                    <a:pt x="7879016" y="2311400"/>
                  </a:moveTo>
                  <a:lnTo>
                    <a:pt x="7847257" y="2311400"/>
                  </a:lnTo>
                  <a:lnTo>
                    <a:pt x="7849965" y="2336800"/>
                  </a:lnTo>
                  <a:lnTo>
                    <a:pt x="7852052" y="2336800"/>
                  </a:lnTo>
                  <a:lnTo>
                    <a:pt x="7853577" y="2324100"/>
                  </a:lnTo>
                  <a:lnTo>
                    <a:pt x="7880301" y="2324100"/>
                  </a:lnTo>
                  <a:lnTo>
                    <a:pt x="7879016" y="2311400"/>
                  </a:lnTo>
                  <a:close/>
                </a:path>
                <a:path w="7898130" h="5168900">
                  <a:moveTo>
                    <a:pt x="7887326" y="2311400"/>
                  </a:moveTo>
                  <a:lnTo>
                    <a:pt x="7881042" y="2311400"/>
                  </a:lnTo>
                  <a:lnTo>
                    <a:pt x="7881889" y="2324100"/>
                  </a:lnTo>
                  <a:lnTo>
                    <a:pt x="7853577" y="2324100"/>
                  </a:lnTo>
                  <a:lnTo>
                    <a:pt x="7858283" y="2336800"/>
                  </a:lnTo>
                  <a:lnTo>
                    <a:pt x="7884343" y="2336800"/>
                  </a:lnTo>
                  <a:lnTo>
                    <a:pt x="7884983" y="2324100"/>
                  </a:lnTo>
                  <a:lnTo>
                    <a:pt x="7887326" y="2311400"/>
                  </a:lnTo>
                  <a:close/>
                </a:path>
                <a:path w="7898130" h="5168900">
                  <a:moveTo>
                    <a:pt x="10756" y="2286000"/>
                  </a:moveTo>
                  <a:lnTo>
                    <a:pt x="7791" y="2298700"/>
                  </a:lnTo>
                  <a:lnTo>
                    <a:pt x="7038" y="2311400"/>
                  </a:lnTo>
                  <a:lnTo>
                    <a:pt x="10375" y="2311400"/>
                  </a:lnTo>
                  <a:lnTo>
                    <a:pt x="11397" y="2324100"/>
                  </a:lnTo>
                  <a:lnTo>
                    <a:pt x="41108" y="2324100"/>
                  </a:lnTo>
                  <a:lnTo>
                    <a:pt x="39798" y="2311400"/>
                  </a:lnTo>
                  <a:lnTo>
                    <a:pt x="40912" y="2298700"/>
                  </a:lnTo>
                  <a:lnTo>
                    <a:pt x="14057" y="2298700"/>
                  </a:lnTo>
                  <a:lnTo>
                    <a:pt x="10756" y="2286000"/>
                  </a:lnTo>
                  <a:close/>
                </a:path>
                <a:path w="7898130" h="5168900">
                  <a:moveTo>
                    <a:pt x="7891227" y="2298700"/>
                  </a:moveTo>
                  <a:lnTo>
                    <a:pt x="7860506" y="2298700"/>
                  </a:lnTo>
                  <a:lnTo>
                    <a:pt x="7864878" y="2311400"/>
                  </a:lnTo>
                  <a:lnTo>
                    <a:pt x="7887326" y="2311400"/>
                  </a:lnTo>
                  <a:lnTo>
                    <a:pt x="7889115" y="2324100"/>
                  </a:lnTo>
                  <a:lnTo>
                    <a:pt x="7891227" y="2298700"/>
                  </a:lnTo>
                  <a:close/>
                </a:path>
                <a:path w="7898130" h="5168900">
                  <a:moveTo>
                    <a:pt x="7853312" y="2298700"/>
                  </a:moveTo>
                  <a:lnTo>
                    <a:pt x="7850966" y="2298700"/>
                  </a:lnTo>
                  <a:lnTo>
                    <a:pt x="7848813" y="2311400"/>
                  </a:lnTo>
                  <a:lnTo>
                    <a:pt x="7853312" y="2298700"/>
                  </a:lnTo>
                  <a:close/>
                </a:path>
                <a:path w="7898130" h="5168900">
                  <a:moveTo>
                    <a:pt x="7857224" y="2298700"/>
                  </a:moveTo>
                  <a:lnTo>
                    <a:pt x="7856337" y="2298700"/>
                  </a:lnTo>
                  <a:lnTo>
                    <a:pt x="7855504" y="2311400"/>
                  </a:lnTo>
                  <a:lnTo>
                    <a:pt x="7857250" y="2311400"/>
                  </a:lnTo>
                  <a:lnTo>
                    <a:pt x="7857224" y="2298700"/>
                  </a:lnTo>
                  <a:close/>
                </a:path>
                <a:path w="7898130" h="5168900">
                  <a:moveTo>
                    <a:pt x="52423" y="2273300"/>
                  </a:moveTo>
                  <a:lnTo>
                    <a:pt x="13794" y="2273300"/>
                  </a:lnTo>
                  <a:lnTo>
                    <a:pt x="15866" y="2286000"/>
                  </a:lnTo>
                  <a:lnTo>
                    <a:pt x="14057" y="2298700"/>
                  </a:lnTo>
                  <a:lnTo>
                    <a:pt x="40912" y="2298700"/>
                  </a:lnTo>
                  <a:lnTo>
                    <a:pt x="42025" y="2286000"/>
                  </a:lnTo>
                  <a:lnTo>
                    <a:pt x="53216" y="2286000"/>
                  </a:lnTo>
                  <a:lnTo>
                    <a:pt x="52423" y="2273300"/>
                  </a:lnTo>
                  <a:close/>
                </a:path>
                <a:path w="7898130" h="5168900">
                  <a:moveTo>
                    <a:pt x="43205" y="2288721"/>
                  </a:moveTo>
                  <a:lnTo>
                    <a:pt x="44729" y="2298700"/>
                  </a:lnTo>
                  <a:lnTo>
                    <a:pt x="47530" y="2298700"/>
                  </a:lnTo>
                  <a:lnTo>
                    <a:pt x="43205" y="2288721"/>
                  </a:lnTo>
                  <a:close/>
                </a:path>
                <a:path w="7898130" h="5168900">
                  <a:moveTo>
                    <a:pt x="53216" y="2286000"/>
                  </a:moveTo>
                  <a:lnTo>
                    <a:pt x="44572" y="2286000"/>
                  </a:lnTo>
                  <a:lnTo>
                    <a:pt x="50233" y="2298700"/>
                  </a:lnTo>
                  <a:lnTo>
                    <a:pt x="51173" y="2298700"/>
                  </a:lnTo>
                  <a:lnTo>
                    <a:pt x="53216" y="2286000"/>
                  </a:lnTo>
                  <a:close/>
                </a:path>
                <a:path w="7898130" h="5168900">
                  <a:moveTo>
                    <a:pt x="7850373" y="2286000"/>
                  </a:moveTo>
                  <a:lnTo>
                    <a:pt x="7843682" y="2286000"/>
                  </a:lnTo>
                  <a:lnTo>
                    <a:pt x="7846153" y="2298700"/>
                  </a:lnTo>
                  <a:lnTo>
                    <a:pt x="7850373" y="2286000"/>
                  </a:lnTo>
                  <a:close/>
                </a:path>
                <a:path w="7898130" h="5168900">
                  <a:moveTo>
                    <a:pt x="7885889" y="2286000"/>
                  </a:moveTo>
                  <a:lnTo>
                    <a:pt x="7850907" y="2286000"/>
                  </a:lnTo>
                  <a:lnTo>
                    <a:pt x="7847988" y="2298700"/>
                  </a:lnTo>
                  <a:lnTo>
                    <a:pt x="7888261" y="2298700"/>
                  </a:lnTo>
                  <a:lnTo>
                    <a:pt x="7885889" y="2286000"/>
                  </a:lnTo>
                  <a:close/>
                </a:path>
                <a:path w="7898130" h="5168900">
                  <a:moveTo>
                    <a:pt x="7897565" y="2286000"/>
                  </a:moveTo>
                  <a:lnTo>
                    <a:pt x="7890833" y="2286000"/>
                  </a:lnTo>
                  <a:lnTo>
                    <a:pt x="7893304" y="2298700"/>
                  </a:lnTo>
                  <a:lnTo>
                    <a:pt x="7897565" y="2286000"/>
                  </a:lnTo>
                  <a:close/>
                </a:path>
                <a:path w="7898130" h="5168900">
                  <a:moveTo>
                    <a:pt x="42790" y="2286000"/>
                  </a:moveTo>
                  <a:lnTo>
                    <a:pt x="42025" y="2286000"/>
                  </a:lnTo>
                  <a:lnTo>
                    <a:pt x="43205" y="2288721"/>
                  </a:lnTo>
                  <a:lnTo>
                    <a:pt x="42790" y="2286000"/>
                  </a:lnTo>
                  <a:close/>
                </a:path>
                <a:path w="7898130" h="5168900">
                  <a:moveTo>
                    <a:pt x="7855251" y="2273300"/>
                  </a:moveTo>
                  <a:lnTo>
                    <a:pt x="7845715" y="2273300"/>
                  </a:lnTo>
                  <a:lnTo>
                    <a:pt x="7850192" y="2286000"/>
                  </a:lnTo>
                  <a:lnTo>
                    <a:pt x="7856792" y="2286000"/>
                  </a:lnTo>
                  <a:lnTo>
                    <a:pt x="7855251" y="2273300"/>
                  </a:lnTo>
                  <a:close/>
                </a:path>
                <a:path w="7898130" h="5168900">
                  <a:moveTo>
                    <a:pt x="7888416" y="2273300"/>
                  </a:moveTo>
                  <a:lnTo>
                    <a:pt x="7856142" y="2273300"/>
                  </a:lnTo>
                  <a:lnTo>
                    <a:pt x="7856792" y="2286000"/>
                  </a:lnTo>
                  <a:lnTo>
                    <a:pt x="7885542" y="2286000"/>
                  </a:lnTo>
                  <a:lnTo>
                    <a:pt x="7888416" y="2273300"/>
                  </a:lnTo>
                  <a:close/>
                </a:path>
                <a:path w="7898130" h="5168900">
                  <a:moveTo>
                    <a:pt x="45706" y="2235200"/>
                  </a:moveTo>
                  <a:lnTo>
                    <a:pt x="37368" y="2235200"/>
                  </a:lnTo>
                  <a:lnTo>
                    <a:pt x="42006" y="2247900"/>
                  </a:lnTo>
                  <a:lnTo>
                    <a:pt x="8547" y="2247900"/>
                  </a:lnTo>
                  <a:lnTo>
                    <a:pt x="10161" y="2260600"/>
                  </a:lnTo>
                  <a:lnTo>
                    <a:pt x="7774" y="2273300"/>
                  </a:lnTo>
                  <a:lnTo>
                    <a:pt x="40705" y="2273300"/>
                  </a:lnTo>
                  <a:lnTo>
                    <a:pt x="42445" y="2262417"/>
                  </a:lnTo>
                  <a:lnTo>
                    <a:pt x="42262" y="2260600"/>
                  </a:lnTo>
                  <a:lnTo>
                    <a:pt x="48496" y="2260600"/>
                  </a:lnTo>
                  <a:lnTo>
                    <a:pt x="47263" y="2247900"/>
                  </a:lnTo>
                  <a:lnTo>
                    <a:pt x="45706" y="2235200"/>
                  </a:lnTo>
                  <a:close/>
                </a:path>
                <a:path w="7898130" h="5168900">
                  <a:moveTo>
                    <a:pt x="45369" y="2260600"/>
                  </a:moveTo>
                  <a:lnTo>
                    <a:pt x="42736" y="2260600"/>
                  </a:lnTo>
                  <a:lnTo>
                    <a:pt x="42445" y="2262417"/>
                  </a:lnTo>
                  <a:lnTo>
                    <a:pt x="43538" y="2273300"/>
                  </a:lnTo>
                  <a:lnTo>
                    <a:pt x="45730" y="2273300"/>
                  </a:lnTo>
                  <a:lnTo>
                    <a:pt x="45369" y="2260600"/>
                  </a:lnTo>
                  <a:close/>
                </a:path>
                <a:path w="7898130" h="5168900">
                  <a:moveTo>
                    <a:pt x="7850823" y="2260600"/>
                  </a:moveTo>
                  <a:lnTo>
                    <a:pt x="7847672" y="2273300"/>
                  </a:lnTo>
                  <a:lnTo>
                    <a:pt x="7858205" y="2273300"/>
                  </a:lnTo>
                  <a:lnTo>
                    <a:pt x="7850823" y="2260600"/>
                  </a:lnTo>
                  <a:close/>
                </a:path>
                <a:path w="7898130" h="5168900">
                  <a:moveTo>
                    <a:pt x="7890113" y="2260600"/>
                  </a:moveTo>
                  <a:lnTo>
                    <a:pt x="7858509" y="2260600"/>
                  </a:lnTo>
                  <a:lnTo>
                    <a:pt x="7858205" y="2273300"/>
                  </a:lnTo>
                  <a:lnTo>
                    <a:pt x="7886718" y="2273300"/>
                  </a:lnTo>
                  <a:lnTo>
                    <a:pt x="7890113" y="2260600"/>
                  </a:lnTo>
                  <a:close/>
                </a:path>
                <a:path w="7898130" h="5168900">
                  <a:moveTo>
                    <a:pt x="7888731" y="2247900"/>
                  </a:moveTo>
                  <a:lnTo>
                    <a:pt x="7853661" y="2247900"/>
                  </a:lnTo>
                  <a:lnTo>
                    <a:pt x="7856819" y="2260600"/>
                  </a:lnTo>
                  <a:lnTo>
                    <a:pt x="7890752" y="2260600"/>
                  </a:lnTo>
                  <a:lnTo>
                    <a:pt x="7888731" y="2247900"/>
                  </a:lnTo>
                  <a:close/>
                </a:path>
                <a:path w="7898130" h="5168900">
                  <a:moveTo>
                    <a:pt x="11490" y="2235200"/>
                  </a:moveTo>
                  <a:lnTo>
                    <a:pt x="9295" y="2235200"/>
                  </a:lnTo>
                  <a:lnTo>
                    <a:pt x="6927" y="2247900"/>
                  </a:lnTo>
                  <a:lnTo>
                    <a:pt x="18988" y="2247900"/>
                  </a:lnTo>
                  <a:lnTo>
                    <a:pt x="11490" y="2235200"/>
                  </a:lnTo>
                  <a:close/>
                </a:path>
                <a:path w="7898130" h="5168900">
                  <a:moveTo>
                    <a:pt x="35337" y="2235200"/>
                  </a:moveTo>
                  <a:lnTo>
                    <a:pt x="13010" y="2235200"/>
                  </a:lnTo>
                  <a:lnTo>
                    <a:pt x="18988" y="2247900"/>
                  </a:lnTo>
                  <a:lnTo>
                    <a:pt x="42006" y="2247900"/>
                  </a:lnTo>
                  <a:lnTo>
                    <a:pt x="35337" y="2235200"/>
                  </a:lnTo>
                  <a:close/>
                </a:path>
                <a:path w="7898130" h="5168900">
                  <a:moveTo>
                    <a:pt x="37368" y="2235200"/>
                  </a:moveTo>
                  <a:lnTo>
                    <a:pt x="35337" y="2235200"/>
                  </a:lnTo>
                  <a:lnTo>
                    <a:pt x="42006" y="2247900"/>
                  </a:lnTo>
                  <a:lnTo>
                    <a:pt x="37368" y="2235200"/>
                  </a:lnTo>
                  <a:close/>
                </a:path>
                <a:path w="7898130" h="5168900">
                  <a:moveTo>
                    <a:pt x="7882272" y="2209800"/>
                  </a:moveTo>
                  <a:lnTo>
                    <a:pt x="7854896" y="2209800"/>
                  </a:lnTo>
                  <a:lnTo>
                    <a:pt x="7856804" y="2222500"/>
                  </a:lnTo>
                  <a:lnTo>
                    <a:pt x="7854436" y="2235200"/>
                  </a:lnTo>
                  <a:lnTo>
                    <a:pt x="7852372" y="2235200"/>
                  </a:lnTo>
                  <a:lnTo>
                    <a:pt x="7855978" y="2247900"/>
                  </a:lnTo>
                  <a:lnTo>
                    <a:pt x="7885237" y="2247900"/>
                  </a:lnTo>
                  <a:lnTo>
                    <a:pt x="7885398" y="2235200"/>
                  </a:lnTo>
                  <a:lnTo>
                    <a:pt x="7890516" y="2222500"/>
                  </a:lnTo>
                  <a:lnTo>
                    <a:pt x="7887960" y="2222500"/>
                  </a:lnTo>
                  <a:lnTo>
                    <a:pt x="7882272" y="2209800"/>
                  </a:lnTo>
                  <a:close/>
                </a:path>
                <a:path w="7898130" h="5168900">
                  <a:moveTo>
                    <a:pt x="36869" y="2209800"/>
                  </a:moveTo>
                  <a:lnTo>
                    <a:pt x="18041" y="2209800"/>
                  </a:lnTo>
                  <a:lnTo>
                    <a:pt x="15975" y="2222500"/>
                  </a:lnTo>
                  <a:lnTo>
                    <a:pt x="13314" y="2235200"/>
                  </a:lnTo>
                  <a:lnTo>
                    <a:pt x="43909" y="2235200"/>
                  </a:lnTo>
                  <a:lnTo>
                    <a:pt x="43275" y="2222500"/>
                  </a:lnTo>
                  <a:lnTo>
                    <a:pt x="36849" y="2222500"/>
                  </a:lnTo>
                  <a:lnTo>
                    <a:pt x="36869" y="2209800"/>
                  </a:lnTo>
                  <a:close/>
                </a:path>
                <a:path w="7898130" h="5168900">
                  <a:moveTo>
                    <a:pt x="52516" y="2222500"/>
                  </a:moveTo>
                  <a:lnTo>
                    <a:pt x="49117" y="2222500"/>
                  </a:lnTo>
                  <a:lnTo>
                    <a:pt x="51326" y="2235200"/>
                  </a:lnTo>
                  <a:lnTo>
                    <a:pt x="52516" y="2222500"/>
                  </a:lnTo>
                  <a:close/>
                </a:path>
                <a:path w="7898130" h="5168900">
                  <a:moveTo>
                    <a:pt x="7852243" y="2222500"/>
                  </a:moveTo>
                  <a:lnTo>
                    <a:pt x="7850677" y="2222500"/>
                  </a:lnTo>
                  <a:lnTo>
                    <a:pt x="7851606" y="2235200"/>
                  </a:lnTo>
                  <a:lnTo>
                    <a:pt x="7852243" y="2222500"/>
                  </a:lnTo>
                  <a:close/>
                </a:path>
                <a:path w="7898130" h="5168900">
                  <a:moveTo>
                    <a:pt x="17009" y="2209800"/>
                  </a:moveTo>
                  <a:lnTo>
                    <a:pt x="8785" y="2209800"/>
                  </a:lnTo>
                  <a:lnTo>
                    <a:pt x="8121" y="2222500"/>
                  </a:lnTo>
                  <a:lnTo>
                    <a:pt x="10375" y="2222500"/>
                  </a:lnTo>
                  <a:lnTo>
                    <a:pt x="17009" y="2209800"/>
                  </a:lnTo>
                  <a:close/>
                </a:path>
                <a:path w="7898130" h="5168900">
                  <a:moveTo>
                    <a:pt x="40548" y="2209800"/>
                  </a:moveTo>
                  <a:lnTo>
                    <a:pt x="36869" y="2209800"/>
                  </a:lnTo>
                  <a:lnTo>
                    <a:pt x="43004" y="2222500"/>
                  </a:lnTo>
                  <a:lnTo>
                    <a:pt x="44395" y="2222500"/>
                  </a:lnTo>
                  <a:lnTo>
                    <a:pt x="40548" y="2209800"/>
                  </a:lnTo>
                  <a:close/>
                </a:path>
                <a:path w="7898130" h="5168900">
                  <a:moveTo>
                    <a:pt x="46470" y="2209800"/>
                  </a:moveTo>
                  <a:lnTo>
                    <a:pt x="45374" y="2209800"/>
                  </a:lnTo>
                  <a:lnTo>
                    <a:pt x="46584" y="2222500"/>
                  </a:lnTo>
                  <a:lnTo>
                    <a:pt x="46470" y="2209800"/>
                  </a:lnTo>
                  <a:close/>
                </a:path>
                <a:path w="7898130" h="5168900">
                  <a:moveTo>
                    <a:pt x="7848342" y="2197100"/>
                  </a:moveTo>
                  <a:lnTo>
                    <a:pt x="7845138" y="2209800"/>
                  </a:lnTo>
                  <a:lnTo>
                    <a:pt x="7847634" y="2222500"/>
                  </a:lnTo>
                  <a:lnTo>
                    <a:pt x="7852122" y="2222500"/>
                  </a:lnTo>
                  <a:lnTo>
                    <a:pt x="7854896" y="2209800"/>
                  </a:lnTo>
                  <a:lnTo>
                    <a:pt x="7858851" y="2209800"/>
                  </a:lnTo>
                  <a:lnTo>
                    <a:pt x="7848342" y="2197100"/>
                  </a:lnTo>
                  <a:close/>
                </a:path>
                <a:path w="7898130" h="5168900">
                  <a:moveTo>
                    <a:pt x="38753" y="2184400"/>
                  </a:moveTo>
                  <a:lnTo>
                    <a:pt x="9314" y="2184400"/>
                  </a:lnTo>
                  <a:lnTo>
                    <a:pt x="7639" y="2197100"/>
                  </a:lnTo>
                  <a:lnTo>
                    <a:pt x="9561" y="2209800"/>
                  </a:lnTo>
                  <a:lnTo>
                    <a:pt x="51139" y="2209800"/>
                  </a:lnTo>
                  <a:lnTo>
                    <a:pt x="51455" y="2197100"/>
                  </a:lnTo>
                  <a:lnTo>
                    <a:pt x="41175" y="2197100"/>
                  </a:lnTo>
                  <a:lnTo>
                    <a:pt x="38753" y="2184400"/>
                  </a:lnTo>
                  <a:close/>
                </a:path>
                <a:path w="7898130" h="5168900">
                  <a:moveTo>
                    <a:pt x="7879388" y="2171700"/>
                  </a:moveTo>
                  <a:lnTo>
                    <a:pt x="7850980" y="2171700"/>
                  </a:lnTo>
                  <a:lnTo>
                    <a:pt x="7850313" y="2184400"/>
                  </a:lnTo>
                  <a:lnTo>
                    <a:pt x="7856222" y="2197100"/>
                  </a:lnTo>
                  <a:lnTo>
                    <a:pt x="7858851" y="2209800"/>
                  </a:lnTo>
                  <a:lnTo>
                    <a:pt x="7867198" y="2209800"/>
                  </a:lnTo>
                  <a:lnTo>
                    <a:pt x="7865103" y="2197100"/>
                  </a:lnTo>
                  <a:lnTo>
                    <a:pt x="7859378" y="2197100"/>
                  </a:lnTo>
                  <a:lnTo>
                    <a:pt x="7856382" y="2184400"/>
                  </a:lnTo>
                  <a:lnTo>
                    <a:pt x="7880242" y="2184400"/>
                  </a:lnTo>
                  <a:lnTo>
                    <a:pt x="7879388" y="2171700"/>
                  </a:lnTo>
                  <a:close/>
                </a:path>
                <a:path w="7898130" h="5168900">
                  <a:moveTo>
                    <a:pt x="7887597" y="2184400"/>
                  </a:moveTo>
                  <a:lnTo>
                    <a:pt x="7865690" y="2184400"/>
                  </a:lnTo>
                  <a:lnTo>
                    <a:pt x="7870467" y="2197100"/>
                  </a:lnTo>
                  <a:lnTo>
                    <a:pt x="7867198" y="2209800"/>
                  </a:lnTo>
                  <a:lnTo>
                    <a:pt x="7881666" y="2209800"/>
                  </a:lnTo>
                  <a:lnTo>
                    <a:pt x="7887210" y="2197100"/>
                  </a:lnTo>
                  <a:lnTo>
                    <a:pt x="7890547" y="2197100"/>
                  </a:lnTo>
                  <a:lnTo>
                    <a:pt x="7887597" y="2184400"/>
                  </a:lnTo>
                  <a:close/>
                </a:path>
                <a:path w="7898130" h="5168900">
                  <a:moveTo>
                    <a:pt x="45402" y="2171700"/>
                  </a:moveTo>
                  <a:lnTo>
                    <a:pt x="32804" y="2171700"/>
                  </a:lnTo>
                  <a:lnTo>
                    <a:pt x="33884" y="2184400"/>
                  </a:lnTo>
                  <a:lnTo>
                    <a:pt x="48105" y="2184400"/>
                  </a:lnTo>
                  <a:lnTo>
                    <a:pt x="41175" y="2197100"/>
                  </a:lnTo>
                  <a:lnTo>
                    <a:pt x="51455" y="2197100"/>
                  </a:lnTo>
                  <a:lnTo>
                    <a:pt x="49175" y="2184400"/>
                  </a:lnTo>
                  <a:lnTo>
                    <a:pt x="45402" y="2171700"/>
                  </a:lnTo>
                  <a:close/>
                </a:path>
                <a:path w="7898130" h="5168900">
                  <a:moveTo>
                    <a:pt x="7865690" y="2184400"/>
                  </a:moveTo>
                  <a:lnTo>
                    <a:pt x="7858373" y="2184400"/>
                  </a:lnTo>
                  <a:lnTo>
                    <a:pt x="7859378" y="2197100"/>
                  </a:lnTo>
                  <a:lnTo>
                    <a:pt x="7865103" y="2197100"/>
                  </a:lnTo>
                  <a:lnTo>
                    <a:pt x="7865690" y="2184400"/>
                  </a:lnTo>
                  <a:close/>
                </a:path>
                <a:path w="7898130" h="5168900">
                  <a:moveTo>
                    <a:pt x="20542" y="2159000"/>
                  </a:moveTo>
                  <a:lnTo>
                    <a:pt x="10667" y="2159000"/>
                  </a:lnTo>
                  <a:lnTo>
                    <a:pt x="10680" y="2184400"/>
                  </a:lnTo>
                  <a:lnTo>
                    <a:pt x="16168" y="2184400"/>
                  </a:lnTo>
                  <a:lnTo>
                    <a:pt x="13880" y="2171700"/>
                  </a:lnTo>
                  <a:lnTo>
                    <a:pt x="14704" y="2171700"/>
                  </a:lnTo>
                  <a:lnTo>
                    <a:pt x="20542" y="2159000"/>
                  </a:lnTo>
                  <a:close/>
                </a:path>
                <a:path w="7898130" h="5168900">
                  <a:moveTo>
                    <a:pt x="44738" y="2159000"/>
                  </a:moveTo>
                  <a:lnTo>
                    <a:pt x="25714" y="2159000"/>
                  </a:lnTo>
                  <a:lnTo>
                    <a:pt x="23450" y="2171700"/>
                  </a:lnTo>
                  <a:lnTo>
                    <a:pt x="19664" y="2184400"/>
                  </a:lnTo>
                  <a:lnTo>
                    <a:pt x="33884" y="2184400"/>
                  </a:lnTo>
                  <a:lnTo>
                    <a:pt x="32804" y="2171700"/>
                  </a:lnTo>
                  <a:lnTo>
                    <a:pt x="42420" y="2171700"/>
                  </a:lnTo>
                  <a:lnTo>
                    <a:pt x="44738" y="2159000"/>
                  </a:lnTo>
                  <a:close/>
                </a:path>
                <a:path w="7898130" h="5168900">
                  <a:moveTo>
                    <a:pt x="7890297" y="2171700"/>
                  </a:moveTo>
                  <a:lnTo>
                    <a:pt x="7885333" y="2171700"/>
                  </a:lnTo>
                  <a:lnTo>
                    <a:pt x="7880242" y="2184400"/>
                  </a:lnTo>
                  <a:lnTo>
                    <a:pt x="7888979" y="2184400"/>
                  </a:lnTo>
                  <a:lnTo>
                    <a:pt x="7890297" y="2171700"/>
                  </a:lnTo>
                  <a:close/>
                </a:path>
                <a:path w="7898130" h="5168900">
                  <a:moveTo>
                    <a:pt x="48994" y="2159000"/>
                  </a:moveTo>
                  <a:lnTo>
                    <a:pt x="47942" y="2159000"/>
                  </a:lnTo>
                  <a:lnTo>
                    <a:pt x="51820" y="2171700"/>
                  </a:lnTo>
                  <a:lnTo>
                    <a:pt x="48994" y="2159000"/>
                  </a:lnTo>
                  <a:close/>
                </a:path>
                <a:path w="7898130" h="5168900">
                  <a:moveTo>
                    <a:pt x="7850090" y="2159000"/>
                  </a:moveTo>
                  <a:lnTo>
                    <a:pt x="7852436" y="2171700"/>
                  </a:lnTo>
                  <a:lnTo>
                    <a:pt x="7855441" y="2171700"/>
                  </a:lnTo>
                  <a:lnTo>
                    <a:pt x="7850090" y="2159000"/>
                  </a:lnTo>
                  <a:close/>
                </a:path>
                <a:path w="7898130" h="5168900">
                  <a:moveTo>
                    <a:pt x="7878372" y="2120900"/>
                  </a:moveTo>
                  <a:lnTo>
                    <a:pt x="7851551" y="2120900"/>
                  </a:lnTo>
                  <a:lnTo>
                    <a:pt x="7855137" y="2155189"/>
                  </a:lnTo>
                  <a:lnTo>
                    <a:pt x="7856624" y="2159000"/>
                  </a:lnTo>
                  <a:lnTo>
                    <a:pt x="7857467" y="2171700"/>
                  </a:lnTo>
                  <a:lnTo>
                    <a:pt x="7887932" y="2171700"/>
                  </a:lnTo>
                  <a:lnTo>
                    <a:pt x="7881312" y="2159000"/>
                  </a:lnTo>
                  <a:lnTo>
                    <a:pt x="7890260" y="2159000"/>
                  </a:lnTo>
                  <a:lnTo>
                    <a:pt x="7884246" y="2146300"/>
                  </a:lnTo>
                  <a:lnTo>
                    <a:pt x="7880215" y="2146300"/>
                  </a:lnTo>
                  <a:lnTo>
                    <a:pt x="7884566" y="2133600"/>
                  </a:lnTo>
                  <a:lnTo>
                    <a:pt x="7878037" y="2133600"/>
                  </a:lnTo>
                  <a:lnTo>
                    <a:pt x="7878372" y="2120900"/>
                  </a:lnTo>
                  <a:close/>
                </a:path>
                <a:path w="7898130" h="5168900">
                  <a:moveTo>
                    <a:pt x="49017" y="2146300"/>
                  </a:moveTo>
                  <a:lnTo>
                    <a:pt x="12031" y="2146300"/>
                  </a:lnTo>
                  <a:lnTo>
                    <a:pt x="11109" y="2159000"/>
                  </a:lnTo>
                  <a:lnTo>
                    <a:pt x="48775" y="2159000"/>
                  </a:lnTo>
                  <a:lnTo>
                    <a:pt x="49017" y="2146300"/>
                  </a:lnTo>
                  <a:close/>
                </a:path>
                <a:path w="7898130" h="5168900">
                  <a:moveTo>
                    <a:pt x="7851667" y="2146300"/>
                  </a:moveTo>
                  <a:lnTo>
                    <a:pt x="7845808" y="2159000"/>
                  </a:lnTo>
                  <a:lnTo>
                    <a:pt x="7855535" y="2159000"/>
                  </a:lnTo>
                  <a:lnTo>
                    <a:pt x="7855137" y="2155189"/>
                  </a:lnTo>
                  <a:lnTo>
                    <a:pt x="7851667" y="2146300"/>
                  </a:lnTo>
                  <a:close/>
                </a:path>
                <a:path w="7898130" h="5168900">
                  <a:moveTo>
                    <a:pt x="50860" y="2082800"/>
                  </a:moveTo>
                  <a:lnTo>
                    <a:pt x="49254" y="2082800"/>
                  </a:lnTo>
                  <a:lnTo>
                    <a:pt x="46250" y="2095500"/>
                  </a:lnTo>
                  <a:lnTo>
                    <a:pt x="9868" y="2095500"/>
                  </a:lnTo>
                  <a:lnTo>
                    <a:pt x="19356" y="2108200"/>
                  </a:lnTo>
                  <a:lnTo>
                    <a:pt x="8246" y="2108200"/>
                  </a:lnTo>
                  <a:lnTo>
                    <a:pt x="10375" y="2120900"/>
                  </a:lnTo>
                  <a:lnTo>
                    <a:pt x="7472" y="2133600"/>
                  </a:lnTo>
                  <a:lnTo>
                    <a:pt x="8028" y="2133600"/>
                  </a:lnTo>
                  <a:lnTo>
                    <a:pt x="10172" y="2146300"/>
                  </a:lnTo>
                  <a:lnTo>
                    <a:pt x="41264" y="2146300"/>
                  </a:lnTo>
                  <a:lnTo>
                    <a:pt x="39108" y="2133600"/>
                  </a:lnTo>
                  <a:lnTo>
                    <a:pt x="41172" y="2120900"/>
                  </a:lnTo>
                  <a:lnTo>
                    <a:pt x="46078" y="2120900"/>
                  </a:lnTo>
                  <a:lnTo>
                    <a:pt x="42605" y="2108200"/>
                  </a:lnTo>
                  <a:lnTo>
                    <a:pt x="47255" y="2095500"/>
                  </a:lnTo>
                  <a:lnTo>
                    <a:pt x="50860" y="2082800"/>
                  </a:lnTo>
                  <a:close/>
                </a:path>
                <a:path w="7898130" h="5168900">
                  <a:moveTo>
                    <a:pt x="7884759" y="2120900"/>
                  </a:moveTo>
                  <a:lnTo>
                    <a:pt x="7878372" y="2120900"/>
                  </a:lnTo>
                  <a:lnTo>
                    <a:pt x="7878037" y="2133600"/>
                  </a:lnTo>
                  <a:lnTo>
                    <a:pt x="7888885" y="2133600"/>
                  </a:lnTo>
                  <a:lnTo>
                    <a:pt x="7884759" y="2120900"/>
                  </a:lnTo>
                  <a:close/>
                </a:path>
                <a:path w="7898130" h="5168900">
                  <a:moveTo>
                    <a:pt x="51792" y="2108200"/>
                  </a:moveTo>
                  <a:lnTo>
                    <a:pt x="49794" y="2120900"/>
                  </a:lnTo>
                  <a:lnTo>
                    <a:pt x="52575" y="2120900"/>
                  </a:lnTo>
                  <a:lnTo>
                    <a:pt x="51792" y="2108200"/>
                  </a:lnTo>
                  <a:close/>
                </a:path>
                <a:path w="7898130" h="5168900">
                  <a:moveTo>
                    <a:pt x="7855650" y="2108200"/>
                  </a:moveTo>
                  <a:lnTo>
                    <a:pt x="7848918" y="2108200"/>
                  </a:lnTo>
                  <a:lnTo>
                    <a:pt x="7851389" y="2120900"/>
                  </a:lnTo>
                  <a:lnTo>
                    <a:pt x="7855650" y="2108200"/>
                  </a:lnTo>
                  <a:close/>
                </a:path>
                <a:path w="7898130" h="5168900">
                  <a:moveTo>
                    <a:pt x="7860193" y="2114347"/>
                  </a:moveTo>
                  <a:lnTo>
                    <a:pt x="7856122" y="2120900"/>
                  </a:lnTo>
                  <a:lnTo>
                    <a:pt x="7864869" y="2120900"/>
                  </a:lnTo>
                  <a:lnTo>
                    <a:pt x="7860193" y="2114347"/>
                  </a:lnTo>
                  <a:close/>
                </a:path>
                <a:path w="7898130" h="5168900">
                  <a:moveTo>
                    <a:pt x="7878127" y="2108200"/>
                  </a:moveTo>
                  <a:lnTo>
                    <a:pt x="7864014" y="2108200"/>
                  </a:lnTo>
                  <a:lnTo>
                    <a:pt x="7860193" y="2114347"/>
                  </a:lnTo>
                  <a:lnTo>
                    <a:pt x="7864869" y="2120900"/>
                  </a:lnTo>
                  <a:lnTo>
                    <a:pt x="7874039" y="2120900"/>
                  </a:lnTo>
                  <a:lnTo>
                    <a:pt x="7879509" y="2113376"/>
                  </a:lnTo>
                  <a:lnTo>
                    <a:pt x="7878127" y="2108200"/>
                  </a:lnTo>
                  <a:close/>
                </a:path>
                <a:path w="7898130" h="5168900">
                  <a:moveTo>
                    <a:pt x="7879509" y="2113376"/>
                  </a:moveTo>
                  <a:lnTo>
                    <a:pt x="7874039" y="2120900"/>
                  </a:lnTo>
                  <a:lnTo>
                    <a:pt x="7881518" y="2120900"/>
                  </a:lnTo>
                  <a:lnTo>
                    <a:pt x="7879509" y="2113376"/>
                  </a:lnTo>
                  <a:close/>
                </a:path>
                <a:path w="7898130" h="5168900">
                  <a:moveTo>
                    <a:pt x="7856687" y="2095500"/>
                  </a:moveTo>
                  <a:lnTo>
                    <a:pt x="7846897" y="2095500"/>
                  </a:lnTo>
                  <a:lnTo>
                    <a:pt x="7855807" y="2108200"/>
                  </a:lnTo>
                  <a:lnTo>
                    <a:pt x="7860193" y="2114347"/>
                  </a:lnTo>
                  <a:lnTo>
                    <a:pt x="7864014" y="2108200"/>
                  </a:lnTo>
                  <a:lnTo>
                    <a:pt x="7857535" y="2108200"/>
                  </a:lnTo>
                  <a:lnTo>
                    <a:pt x="7856687" y="2095500"/>
                  </a:lnTo>
                  <a:close/>
                </a:path>
                <a:path w="7898130" h="5168900">
                  <a:moveTo>
                    <a:pt x="7883273" y="2108200"/>
                  </a:moveTo>
                  <a:lnTo>
                    <a:pt x="7878127" y="2108200"/>
                  </a:lnTo>
                  <a:lnTo>
                    <a:pt x="7879509" y="2113376"/>
                  </a:lnTo>
                  <a:lnTo>
                    <a:pt x="7883273" y="2108200"/>
                  </a:lnTo>
                  <a:close/>
                </a:path>
                <a:path w="7898130" h="5168900">
                  <a:moveTo>
                    <a:pt x="7888045" y="2095500"/>
                  </a:moveTo>
                  <a:lnTo>
                    <a:pt x="7856687" y="2095500"/>
                  </a:lnTo>
                  <a:lnTo>
                    <a:pt x="7857535" y="2108200"/>
                  </a:lnTo>
                  <a:lnTo>
                    <a:pt x="7889839" y="2108200"/>
                  </a:lnTo>
                  <a:lnTo>
                    <a:pt x="7888045" y="2095500"/>
                  </a:lnTo>
                  <a:close/>
                </a:path>
                <a:path w="7898130" h="5168900">
                  <a:moveTo>
                    <a:pt x="44661" y="2082800"/>
                  </a:moveTo>
                  <a:lnTo>
                    <a:pt x="15307" y="2082800"/>
                  </a:lnTo>
                  <a:lnTo>
                    <a:pt x="8346" y="2095500"/>
                  </a:lnTo>
                  <a:lnTo>
                    <a:pt x="46250" y="2095500"/>
                  </a:lnTo>
                  <a:lnTo>
                    <a:pt x="44661" y="2082800"/>
                  </a:lnTo>
                  <a:close/>
                </a:path>
                <a:path w="7898130" h="5168900">
                  <a:moveTo>
                    <a:pt x="7846732" y="2082800"/>
                  </a:moveTo>
                  <a:lnTo>
                    <a:pt x="7847530" y="2095500"/>
                  </a:lnTo>
                  <a:lnTo>
                    <a:pt x="7853347" y="2095500"/>
                  </a:lnTo>
                  <a:lnTo>
                    <a:pt x="7846732" y="2082800"/>
                  </a:lnTo>
                  <a:close/>
                </a:path>
                <a:path w="7898130" h="5168900">
                  <a:moveTo>
                    <a:pt x="7882257" y="2057400"/>
                  </a:moveTo>
                  <a:lnTo>
                    <a:pt x="7851312" y="2057400"/>
                  </a:lnTo>
                  <a:lnTo>
                    <a:pt x="7852193" y="2064439"/>
                  </a:lnTo>
                  <a:lnTo>
                    <a:pt x="7856608" y="2070100"/>
                  </a:lnTo>
                  <a:lnTo>
                    <a:pt x="7857649" y="2082800"/>
                  </a:lnTo>
                  <a:lnTo>
                    <a:pt x="7856528" y="2095500"/>
                  </a:lnTo>
                  <a:lnTo>
                    <a:pt x="7883811" y="2095500"/>
                  </a:lnTo>
                  <a:lnTo>
                    <a:pt x="7883063" y="2082800"/>
                  </a:lnTo>
                  <a:lnTo>
                    <a:pt x="7890066" y="2082800"/>
                  </a:lnTo>
                  <a:lnTo>
                    <a:pt x="7887295" y="2070100"/>
                  </a:lnTo>
                  <a:lnTo>
                    <a:pt x="7882257" y="2057400"/>
                  </a:lnTo>
                  <a:close/>
                </a:path>
                <a:path w="7898130" h="5168900">
                  <a:moveTo>
                    <a:pt x="37369" y="2038548"/>
                  </a:moveTo>
                  <a:lnTo>
                    <a:pt x="33547" y="2044700"/>
                  </a:lnTo>
                  <a:lnTo>
                    <a:pt x="9515" y="2044700"/>
                  </a:lnTo>
                  <a:lnTo>
                    <a:pt x="13748" y="2057400"/>
                  </a:lnTo>
                  <a:lnTo>
                    <a:pt x="14496" y="2070100"/>
                  </a:lnTo>
                  <a:lnTo>
                    <a:pt x="7496" y="2070100"/>
                  </a:lnTo>
                  <a:lnTo>
                    <a:pt x="10268" y="2082800"/>
                  </a:lnTo>
                  <a:lnTo>
                    <a:pt x="40951" y="2082800"/>
                  </a:lnTo>
                  <a:lnTo>
                    <a:pt x="39911" y="2070100"/>
                  </a:lnTo>
                  <a:lnTo>
                    <a:pt x="41034" y="2057400"/>
                  </a:lnTo>
                  <a:lnTo>
                    <a:pt x="50671" y="2057400"/>
                  </a:lnTo>
                  <a:lnTo>
                    <a:pt x="41758" y="2044700"/>
                  </a:lnTo>
                  <a:lnTo>
                    <a:pt x="37369" y="2038548"/>
                  </a:lnTo>
                  <a:close/>
                </a:path>
                <a:path w="7898130" h="5168900">
                  <a:moveTo>
                    <a:pt x="52259" y="2070100"/>
                  </a:moveTo>
                  <a:lnTo>
                    <a:pt x="44675" y="2070100"/>
                  </a:lnTo>
                  <a:lnTo>
                    <a:pt x="44661" y="2082800"/>
                  </a:lnTo>
                  <a:lnTo>
                    <a:pt x="49254" y="2082800"/>
                  </a:lnTo>
                  <a:lnTo>
                    <a:pt x="52259" y="2070100"/>
                  </a:lnTo>
                  <a:close/>
                </a:path>
                <a:path w="7898130" h="5168900">
                  <a:moveTo>
                    <a:pt x="7850239" y="2061935"/>
                  </a:moveTo>
                  <a:lnTo>
                    <a:pt x="7845305" y="2082800"/>
                  </a:lnTo>
                  <a:lnTo>
                    <a:pt x="7852890" y="2082800"/>
                  </a:lnTo>
                  <a:lnTo>
                    <a:pt x="7852902" y="2070100"/>
                  </a:lnTo>
                  <a:lnTo>
                    <a:pt x="7852193" y="2064439"/>
                  </a:lnTo>
                  <a:lnTo>
                    <a:pt x="7850239" y="2061935"/>
                  </a:lnTo>
                  <a:close/>
                </a:path>
                <a:path w="7898130" h="5168900">
                  <a:moveTo>
                    <a:pt x="50032" y="2057400"/>
                  </a:moveTo>
                  <a:lnTo>
                    <a:pt x="44220" y="2057400"/>
                  </a:lnTo>
                  <a:lnTo>
                    <a:pt x="50832" y="2070100"/>
                  </a:lnTo>
                  <a:lnTo>
                    <a:pt x="50032" y="2057400"/>
                  </a:lnTo>
                  <a:close/>
                </a:path>
                <a:path w="7898130" h="5168900">
                  <a:moveTo>
                    <a:pt x="7851312" y="2057400"/>
                  </a:moveTo>
                  <a:lnTo>
                    <a:pt x="7846702" y="2057400"/>
                  </a:lnTo>
                  <a:lnTo>
                    <a:pt x="7850239" y="2061935"/>
                  </a:lnTo>
                  <a:lnTo>
                    <a:pt x="7851312" y="2057400"/>
                  </a:lnTo>
                  <a:close/>
                </a:path>
                <a:path w="7898130" h="5168900">
                  <a:moveTo>
                    <a:pt x="7852759" y="2050708"/>
                  </a:moveTo>
                  <a:lnTo>
                    <a:pt x="7850309" y="2057400"/>
                  </a:lnTo>
                  <a:lnTo>
                    <a:pt x="7854289" y="2057400"/>
                  </a:lnTo>
                  <a:lnTo>
                    <a:pt x="7852759" y="2050708"/>
                  </a:lnTo>
                  <a:close/>
                </a:path>
                <a:path w="7898130" h="5168900">
                  <a:moveTo>
                    <a:pt x="7887392" y="2006600"/>
                  </a:moveTo>
                  <a:lnTo>
                    <a:pt x="7856299" y="2006600"/>
                  </a:lnTo>
                  <a:lnTo>
                    <a:pt x="7858455" y="2019300"/>
                  </a:lnTo>
                  <a:lnTo>
                    <a:pt x="7856392" y="2032000"/>
                  </a:lnTo>
                  <a:lnTo>
                    <a:pt x="7851483" y="2032000"/>
                  </a:lnTo>
                  <a:lnTo>
                    <a:pt x="7854958" y="2044700"/>
                  </a:lnTo>
                  <a:lnTo>
                    <a:pt x="7853222" y="2049444"/>
                  </a:lnTo>
                  <a:lnTo>
                    <a:pt x="7856303" y="2057400"/>
                  </a:lnTo>
                  <a:lnTo>
                    <a:pt x="7886484" y="2057400"/>
                  </a:lnTo>
                  <a:lnTo>
                    <a:pt x="7887691" y="2044700"/>
                  </a:lnTo>
                  <a:lnTo>
                    <a:pt x="7882536" y="2044700"/>
                  </a:lnTo>
                  <a:lnTo>
                    <a:pt x="7889318" y="2032000"/>
                  </a:lnTo>
                  <a:lnTo>
                    <a:pt x="7887189" y="2019300"/>
                  </a:lnTo>
                  <a:lnTo>
                    <a:pt x="7889534" y="2019300"/>
                  </a:lnTo>
                  <a:lnTo>
                    <a:pt x="7887392" y="2006600"/>
                  </a:lnTo>
                  <a:close/>
                </a:path>
                <a:path w="7898130" h="5168900">
                  <a:moveTo>
                    <a:pt x="7851384" y="2044700"/>
                  </a:moveTo>
                  <a:lnTo>
                    <a:pt x="7852759" y="2050708"/>
                  </a:lnTo>
                  <a:lnTo>
                    <a:pt x="7853222" y="2049444"/>
                  </a:lnTo>
                  <a:lnTo>
                    <a:pt x="7851384" y="2044700"/>
                  </a:lnTo>
                  <a:close/>
                </a:path>
                <a:path w="7898130" h="5168900">
                  <a:moveTo>
                    <a:pt x="18056" y="2039525"/>
                  </a:moveTo>
                  <a:lnTo>
                    <a:pt x="14293" y="2044700"/>
                  </a:lnTo>
                  <a:lnTo>
                    <a:pt x="19436" y="2044700"/>
                  </a:lnTo>
                  <a:lnTo>
                    <a:pt x="18056" y="2039525"/>
                  </a:lnTo>
                  <a:close/>
                </a:path>
                <a:path w="7898130" h="5168900">
                  <a:moveTo>
                    <a:pt x="32696" y="2032000"/>
                  </a:moveTo>
                  <a:lnTo>
                    <a:pt x="23527" y="2032000"/>
                  </a:lnTo>
                  <a:lnTo>
                    <a:pt x="18056" y="2039525"/>
                  </a:lnTo>
                  <a:lnTo>
                    <a:pt x="19436" y="2044700"/>
                  </a:lnTo>
                  <a:lnTo>
                    <a:pt x="33547" y="2044700"/>
                  </a:lnTo>
                  <a:lnTo>
                    <a:pt x="37369" y="2038548"/>
                  </a:lnTo>
                  <a:lnTo>
                    <a:pt x="32696" y="2032000"/>
                  </a:lnTo>
                  <a:close/>
                </a:path>
                <a:path w="7898130" h="5168900">
                  <a:moveTo>
                    <a:pt x="46179" y="2032000"/>
                  </a:moveTo>
                  <a:lnTo>
                    <a:pt x="41916" y="2032000"/>
                  </a:lnTo>
                  <a:lnTo>
                    <a:pt x="48646" y="2044700"/>
                  </a:lnTo>
                  <a:lnTo>
                    <a:pt x="46179" y="2032000"/>
                  </a:lnTo>
                  <a:close/>
                </a:path>
                <a:path w="7898130" h="5168900">
                  <a:moveTo>
                    <a:pt x="7847766" y="2032000"/>
                  </a:moveTo>
                  <a:lnTo>
                    <a:pt x="7844986" y="2032000"/>
                  </a:lnTo>
                  <a:lnTo>
                    <a:pt x="7845769" y="2044700"/>
                  </a:lnTo>
                  <a:lnTo>
                    <a:pt x="7847766" y="2032000"/>
                  </a:lnTo>
                  <a:close/>
                </a:path>
                <a:path w="7898130" h="5168900">
                  <a:moveTo>
                    <a:pt x="23527" y="2032000"/>
                  </a:moveTo>
                  <a:lnTo>
                    <a:pt x="16048" y="2032000"/>
                  </a:lnTo>
                  <a:lnTo>
                    <a:pt x="18056" y="2039525"/>
                  </a:lnTo>
                  <a:lnTo>
                    <a:pt x="23527" y="2032000"/>
                  </a:lnTo>
                  <a:close/>
                </a:path>
                <a:path w="7898130" h="5168900">
                  <a:moveTo>
                    <a:pt x="40097" y="1981200"/>
                  </a:moveTo>
                  <a:lnTo>
                    <a:pt x="35877" y="1981200"/>
                  </a:lnTo>
                  <a:lnTo>
                    <a:pt x="36081" y="1993900"/>
                  </a:lnTo>
                  <a:lnTo>
                    <a:pt x="7302" y="1993900"/>
                  </a:lnTo>
                  <a:lnTo>
                    <a:pt x="13314" y="2006600"/>
                  </a:lnTo>
                  <a:lnTo>
                    <a:pt x="17349" y="2006600"/>
                  </a:lnTo>
                  <a:lnTo>
                    <a:pt x="13000" y="2019300"/>
                  </a:lnTo>
                  <a:lnTo>
                    <a:pt x="8682" y="2019300"/>
                  </a:lnTo>
                  <a:lnTo>
                    <a:pt x="12807" y="2032000"/>
                  </a:lnTo>
                  <a:lnTo>
                    <a:pt x="32696" y="2032000"/>
                  </a:lnTo>
                  <a:lnTo>
                    <a:pt x="37369" y="2038548"/>
                  </a:lnTo>
                  <a:lnTo>
                    <a:pt x="41438" y="2032000"/>
                  </a:lnTo>
                  <a:lnTo>
                    <a:pt x="46008" y="2019300"/>
                  </a:lnTo>
                  <a:lnTo>
                    <a:pt x="42753" y="1998544"/>
                  </a:lnTo>
                  <a:lnTo>
                    <a:pt x="40940" y="1993900"/>
                  </a:lnTo>
                  <a:lnTo>
                    <a:pt x="40097" y="1981200"/>
                  </a:lnTo>
                  <a:close/>
                </a:path>
                <a:path w="7898130" h="5168900">
                  <a:moveTo>
                    <a:pt x="7850026" y="2006600"/>
                  </a:moveTo>
                  <a:lnTo>
                    <a:pt x="7850677" y="2019300"/>
                  </a:lnTo>
                  <a:lnTo>
                    <a:pt x="7852271" y="2019300"/>
                  </a:lnTo>
                  <a:lnTo>
                    <a:pt x="7850026" y="2006600"/>
                  </a:lnTo>
                  <a:close/>
                </a:path>
                <a:path w="7898130" h="5168900">
                  <a:moveTo>
                    <a:pt x="51752" y="1993900"/>
                  </a:moveTo>
                  <a:lnTo>
                    <a:pt x="42024" y="1993900"/>
                  </a:lnTo>
                  <a:lnTo>
                    <a:pt x="42753" y="1998544"/>
                  </a:lnTo>
                  <a:lnTo>
                    <a:pt x="45897" y="2006600"/>
                  </a:lnTo>
                  <a:lnTo>
                    <a:pt x="51752" y="1993900"/>
                  </a:lnTo>
                  <a:close/>
                </a:path>
                <a:path w="7898130" h="5168900">
                  <a:moveTo>
                    <a:pt x="7886457" y="1993900"/>
                  </a:moveTo>
                  <a:lnTo>
                    <a:pt x="7848791" y="1993900"/>
                  </a:lnTo>
                  <a:lnTo>
                    <a:pt x="7848551" y="2006600"/>
                  </a:lnTo>
                  <a:lnTo>
                    <a:pt x="7885534" y="2006600"/>
                  </a:lnTo>
                  <a:lnTo>
                    <a:pt x="7886457" y="1993900"/>
                  </a:lnTo>
                  <a:close/>
                </a:path>
                <a:path w="7898130" h="5168900">
                  <a:moveTo>
                    <a:pt x="34270" y="1981200"/>
                  </a:moveTo>
                  <a:lnTo>
                    <a:pt x="16253" y="1981200"/>
                  </a:lnTo>
                  <a:lnTo>
                    <a:pt x="11879" y="1993900"/>
                  </a:lnTo>
                  <a:lnTo>
                    <a:pt x="34942" y="1993900"/>
                  </a:lnTo>
                  <a:lnTo>
                    <a:pt x="34270" y="1981200"/>
                  </a:lnTo>
                  <a:close/>
                </a:path>
                <a:path w="7898130" h="5168900">
                  <a:moveTo>
                    <a:pt x="45132" y="1981200"/>
                  </a:moveTo>
                  <a:lnTo>
                    <a:pt x="42124" y="1981200"/>
                  </a:lnTo>
                  <a:lnTo>
                    <a:pt x="47477" y="1993900"/>
                  </a:lnTo>
                  <a:lnTo>
                    <a:pt x="45132" y="1981200"/>
                  </a:lnTo>
                  <a:close/>
                </a:path>
                <a:path w="7898130" h="5168900">
                  <a:moveTo>
                    <a:pt x="7845745" y="1981200"/>
                  </a:moveTo>
                  <a:lnTo>
                    <a:pt x="7848571" y="1993900"/>
                  </a:lnTo>
                  <a:lnTo>
                    <a:pt x="7849622" y="1993900"/>
                  </a:lnTo>
                  <a:lnTo>
                    <a:pt x="7845745" y="1981200"/>
                  </a:lnTo>
                  <a:close/>
                </a:path>
                <a:path w="7898130" h="5168900">
                  <a:moveTo>
                    <a:pt x="7871850" y="1981200"/>
                  </a:moveTo>
                  <a:lnTo>
                    <a:pt x="7855145" y="1981200"/>
                  </a:lnTo>
                  <a:lnTo>
                    <a:pt x="7852826" y="1993900"/>
                  </a:lnTo>
                  <a:lnTo>
                    <a:pt x="7872392" y="1993900"/>
                  </a:lnTo>
                  <a:lnTo>
                    <a:pt x="7871850" y="1981200"/>
                  </a:lnTo>
                  <a:close/>
                </a:path>
                <a:path w="7898130" h="5168900">
                  <a:moveTo>
                    <a:pt x="7886885" y="1968500"/>
                  </a:moveTo>
                  <a:lnTo>
                    <a:pt x="7881395" y="1968500"/>
                  </a:lnTo>
                  <a:lnTo>
                    <a:pt x="7883681" y="1981200"/>
                  </a:lnTo>
                  <a:lnTo>
                    <a:pt x="7882857" y="1981200"/>
                  </a:lnTo>
                  <a:lnTo>
                    <a:pt x="7877021" y="1993900"/>
                  </a:lnTo>
                  <a:lnTo>
                    <a:pt x="7886897" y="1993900"/>
                  </a:lnTo>
                  <a:lnTo>
                    <a:pt x="7886885" y="1968500"/>
                  </a:lnTo>
                  <a:close/>
                </a:path>
                <a:path w="7898130" h="5168900">
                  <a:moveTo>
                    <a:pt x="17323" y="1968500"/>
                  </a:moveTo>
                  <a:lnTo>
                    <a:pt x="8587" y="1968500"/>
                  </a:lnTo>
                  <a:lnTo>
                    <a:pt x="7268" y="1981200"/>
                  </a:lnTo>
                  <a:lnTo>
                    <a:pt x="12232" y="1981200"/>
                  </a:lnTo>
                  <a:lnTo>
                    <a:pt x="17323" y="1968500"/>
                  </a:lnTo>
                  <a:close/>
                </a:path>
                <a:path w="7898130" h="5168900">
                  <a:moveTo>
                    <a:pt x="41342" y="1955800"/>
                  </a:moveTo>
                  <a:lnTo>
                    <a:pt x="38183" y="1955800"/>
                  </a:lnTo>
                  <a:lnTo>
                    <a:pt x="41181" y="1968500"/>
                  </a:lnTo>
                  <a:lnTo>
                    <a:pt x="17323" y="1968500"/>
                  </a:lnTo>
                  <a:lnTo>
                    <a:pt x="18178" y="1981200"/>
                  </a:lnTo>
                  <a:lnTo>
                    <a:pt x="46584" y="1981200"/>
                  </a:lnTo>
                  <a:lnTo>
                    <a:pt x="47252" y="1968500"/>
                  </a:lnTo>
                  <a:lnTo>
                    <a:pt x="41342" y="1955800"/>
                  </a:lnTo>
                  <a:close/>
                </a:path>
                <a:path w="7898130" h="5168900">
                  <a:moveTo>
                    <a:pt x="7849860" y="1943100"/>
                  </a:moveTo>
                  <a:lnTo>
                    <a:pt x="7846424" y="1943100"/>
                  </a:lnTo>
                  <a:lnTo>
                    <a:pt x="7846109" y="1955800"/>
                  </a:lnTo>
                  <a:lnTo>
                    <a:pt x="7848389" y="1968500"/>
                  </a:lnTo>
                  <a:lnTo>
                    <a:pt x="7852164" y="1981200"/>
                  </a:lnTo>
                  <a:lnTo>
                    <a:pt x="7874113" y="1981200"/>
                  </a:lnTo>
                  <a:lnTo>
                    <a:pt x="7877901" y="1968500"/>
                  </a:lnTo>
                  <a:lnTo>
                    <a:pt x="7849462" y="1968500"/>
                  </a:lnTo>
                  <a:lnTo>
                    <a:pt x="7856390" y="1955800"/>
                  </a:lnTo>
                  <a:lnTo>
                    <a:pt x="7848784" y="1955800"/>
                  </a:lnTo>
                  <a:lnTo>
                    <a:pt x="7849860" y="1943100"/>
                  </a:lnTo>
                  <a:close/>
                </a:path>
                <a:path w="7898130" h="5168900">
                  <a:moveTo>
                    <a:pt x="30364" y="1943100"/>
                  </a:moveTo>
                  <a:lnTo>
                    <a:pt x="15897" y="1943100"/>
                  </a:lnTo>
                  <a:lnTo>
                    <a:pt x="10356" y="1955800"/>
                  </a:lnTo>
                  <a:lnTo>
                    <a:pt x="7020" y="1955800"/>
                  </a:lnTo>
                  <a:lnTo>
                    <a:pt x="9970" y="1968500"/>
                  </a:lnTo>
                  <a:lnTo>
                    <a:pt x="31873" y="1968500"/>
                  </a:lnTo>
                  <a:lnTo>
                    <a:pt x="27095" y="1955800"/>
                  </a:lnTo>
                  <a:lnTo>
                    <a:pt x="30364" y="1943100"/>
                  </a:lnTo>
                  <a:close/>
                </a:path>
                <a:path w="7898130" h="5168900">
                  <a:moveTo>
                    <a:pt x="38712" y="1943100"/>
                  </a:moveTo>
                  <a:lnTo>
                    <a:pt x="30364" y="1943100"/>
                  </a:lnTo>
                  <a:lnTo>
                    <a:pt x="32460" y="1955800"/>
                  </a:lnTo>
                  <a:lnTo>
                    <a:pt x="31873" y="1968500"/>
                  </a:lnTo>
                  <a:lnTo>
                    <a:pt x="39187" y="1968500"/>
                  </a:lnTo>
                  <a:lnTo>
                    <a:pt x="38183" y="1955800"/>
                  </a:lnTo>
                  <a:lnTo>
                    <a:pt x="41342" y="1955800"/>
                  </a:lnTo>
                  <a:lnTo>
                    <a:pt x="38712" y="1943100"/>
                  </a:lnTo>
                  <a:close/>
                </a:path>
                <a:path w="7898130" h="5168900">
                  <a:moveTo>
                    <a:pt x="7888003" y="1943100"/>
                  </a:moveTo>
                  <a:lnTo>
                    <a:pt x="7849860" y="1943100"/>
                  </a:lnTo>
                  <a:lnTo>
                    <a:pt x="7851849" y="1955800"/>
                  </a:lnTo>
                  <a:lnTo>
                    <a:pt x="7858811" y="1955800"/>
                  </a:lnTo>
                  <a:lnTo>
                    <a:pt x="7856558" y="1968500"/>
                  </a:lnTo>
                  <a:lnTo>
                    <a:pt x="7888247" y="1968500"/>
                  </a:lnTo>
                  <a:lnTo>
                    <a:pt x="7889922" y="1955800"/>
                  </a:lnTo>
                  <a:lnTo>
                    <a:pt x="7888003" y="1943100"/>
                  </a:lnTo>
                  <a:close/>
                </a:path>
                <a:path w="7898130" h="5168900">
                  <a:moveTo>
                    <a:pt x="49928" y="1930400"/>
                  </a:moveTo>
                  <a:lnTo>
                    <a:pt x="36722" y="1930400"/>
                  </a:lnTo>
                  <a:lnTo>
                    <a:pt x="36395" y="1943100"/>
                  </a:lnTo>
                  <a:lnTo>
                    <a:pt x="38712" y="1943100"/>
                  </a:lnTo>
                  <a:lnTo>
                    <a:pt x="49219" y="1955800"/>
                  </a:lnTo>
                  <a:lnTo>
                    <a:pt x="52423" y="1943100"/>
                  </a:lnTo>
                  <a:lnTo>
                    <a:pt x="49928" y="1930400"/>
                  </a:lnTo>
                  <a:close/>
                </a:path>
                <a:path w="7898130" h="5168900">
                  <a:moveTo>
                    <a:pt x="36722" y="1930400"/>
                  </a:moveTo>
                  <a:lnTo>
                    <a:pt x="9602" y="1930400"/>
                  </a:lnTo>
                  <a:lnTo>
                    <a:pt x="15290" y="1943100"/>
                  </a:lnTo>
                  <a:lnTo>
                    <a:pt x="36395" y="1943100"/>
                  </a:lnTo>
                  <a:lnTo>
                    <a:pt x="36722" y="1930400"/>
                  </a:lnTo>
                  <a:close/>
                </a:path>
                <a:path w="7898130" h="5168900">
                  <a:moveTo>
                    <a:pt x="7850980" y="1930400"/>
                  </a:moveTo>
                  <a:lnTo>
                    <a:pt x="7851092" y="1943100"/>
                  </a:lnTo>
                  <a:lnTo>
                    <a:pt x="7852188" y="1943100"/>
                  </a:lnTo>
                  <a:lnTo>
                    <a:pt x="7850980" y="1930400"/>
                  </a:lnTo>
                  <a:close/>
                </a:path>
                <a:path w="7898130" h="5168900">
                  <a:moveTo>
                    <a:pt x="7854561" y="1930400"/>
                  </a:moveTo>
                  <a:lnTo>
                    <a:pt x="7853170" y="1930400"/>
                  </a:lnTo>
                  <a:lnTo>
                    <a:pt x="7857016" y="1943100"/>
                  </a:lnTo>
                  <a:lnTo>
                    <a:pt x="7860694" y="1943100"/>
                  </a:lnTo>
                  <a:lnTo>
                    <a:pt x="7854561" y="1930400"/>
                  </a:lnTo>
                  <a:close/>
                </a:path>
                <a:path w="7898130" h="5168900">
                  <a:moveTo>
                    <a:pt x="7884246" y="1917700"/>
                  </a:moveTo>
                  <a:lnTo>
                    <a:pt x="7853656" y="1917700"/>
                  </a:lnTo>
                  <a:lnTo>
                    <a:pt x="7854289" y="1930400"/>
                  </a:lnTo>
                  <a:lnTo>
                    <a:pt x="7860714" y="1930400"/>
                  </a:lnTo>
                  <a:lnTo>
                    <a:pt x="7860694" y="1943100"/>
                  </a:lnTo>
                  <a:lnTo>
                    <a:pt x="7879521" y="1943100"/>
                  </a:lnTo>
                  <a:lnTo>
                    <a:pt x="7881587" y="1930400"/>
                  </a:lnTo>
                  <a:lnTo>
                    <a:pt x="7884246" y="1917700"/>
                  </a:lnTo>
                  <a:close/>
                </a:path>
                <a:path w="7898130" h="5168900">
                  <a:moveTo>
                    <a:pt x="7889443" y="1930400"/>
                  </a:moveTo>
                  <a:lnTo>
                    <a:pt x="7887189" y="1930400"/>
                  </a:lnTo>
                  <a:lnTo>
                    <a:pt x="7880553" y="1943100"/>
                  </a:lnTo>
                  <a:lnTo>
                    <a:pt x="7888779" y="1943100"/>
                  </a:lnTo>
                  <a:lnTo>
                    <a:pt x="7889443" y="1930400"/>
                  </a:lnTo>
                  <a:close/>
                </a:path>
                <a:path w="7898130" h="5168900">
                  <a:moveTo>
                    <a:pt x="40743" y="1892300"/>
                  </a:moveTo>
                  <a:lnTo>
                    <a:pt x="8832" y="1892300"/>
                  </a:lnTo>
                  <a:lnTo>
                    <a:pt x="12326" y="1905000"/>
                  </a:lnTo>
                  <a:lnTo>
                    <a:pt x="12166" y="1917700"/>
                  </a:lnTo>
                  <a:lnTo>
                    <a:pt x="7046" y="1930400"/>
                  </a:lnTo>
                  <a:lnTo>
                    <a:pt x="40758" y="1930400"/>
                  </a:lnTo>
                  <a:lnTo>
                    <a:pt x="43127" y="1917700"/>
                  </a:lnTo>
                  <a:lnTo>
                    <a:pt x="48988" y="1917700"/>
                  </a:lnTo>
                  <a:lnTo>
                    <a:pt x="45191" y="1905000"/>
                  </a:lnTo>
                  <a:lnTo>
                    <a:pt x="43902" y="1905000"/>
                  </a:lnTo>
                  <a:lnTo>
                    <a:pt x="40743" y="1892300"/>
                  </a:lnTo>
                  <a:close/>
                </a:path>
                <a:path w="7898130" h="5168900">
                  <a:moveTo>
                    <a:pt x="46888" y="1917700"/>
                  </a:moveTo>
                  <a:lnTo>
                    <a:pt x="45957" y="1917700"/>
                  </a:lnTo>
                  <a:lnTo>
                    <a:pt x="45319" y="1930400"/>
                  </a:lnTo>
                  <a:lnTo>
                    <a:pt x="45466" y="1930400"/>
                  </a:lnTo>
                  <a:lnTo>
                    <a:pt x="46888" y="1917700"/>
                  </a:lnTo>
                  <a:close/>
                </a:path>
                <a:path w="7898130" h="5168900">
                  <a:moveTo>
                    <a:pt x="49308" y="1917700"/>
                  </a:moveTo>
                  <a:lnTo>
                    <a:pt x="50598" y="1930400"/>
                  </a:lnTo>
                  <a:lnTo>
                    <a:pt x="50908" y="1930400"/>
                  </a:lnTo>
                  <a:lnTo>
                    <a:pt x="49308" y="1917700"/>
                  </a:lnTo>
                  <a:close/>
                </a:path>
                <a:path w="7898130" h="5168900">
                  <a:moveTo>
                    <a:pt x="52563" y="1917700"/>
                  </a:moveTo>
                  <a:lnTo>
                    <a:pt x="51178" y="1930400"/>
                  </a:lnTo>
                  <a:lnTo>
                    <a:pt x="52457" y="1930400"/>
                  </a:lnTo>
                  <a:lnTo>
                    <a:pt x="52563" y="1917700"/>
                  </a:lnTo>
                  <a:close/>
                </a:path>
                <a:path w="7898130" h="5168900">
                  <a:moveTo>
                    <a:pt x="7846239" y="1917700"/>
                  </a:moveTo>
                  <a:lnTo>
                    <a:pt x="7845050" y="1930400"/>
                  </a:lnTo>
                  <a:lnTo>
                    <a:pt x="7848446" y="1930400"/>
                  </a:lnTo>
                  <a:lnTo>
                    <a:pt x="7846239" y="1917700"/>
                  </a:lnTo>
                  <a:close/>
                </a:path>
                <a:path w="7898130" h="5168900">
                  <a:moveTo>
                    <a:pt x="7889015" y="1892300"/>
                  </a:moveTo>
                  <a:lnTo>
                    <a:pt x="7849068" y="1892300"/>
                  </a:lnTo>
                  <a:lnTo>
                    <a:pt x="7850303" y="1905000"/>
                  </a:lnTo>
                  <a:lnTo>
                    <a:pt x="7851860" y="1917700"/>
                  </a:lnTo>
                  <a:lnTo>
                    <a:pt x="7862226" y="1917700"/>
                  </a:lnTo>
                  <a:lnTo>
                    <a:pt x="7855557" y="1905000"/>
                  </a:lnTo>
                  <a:lnTo>
                    <a:pt x="7890635" y="1905000"/>
                  </a:lnTo>
                  <a:lnTo>
                    <a:pt x="7889015" y="1892300"/>
                  </a:lnTo>
                  <a:close/>
                </a:path>
                <a:path w="7898130" h="5168900">
                  <a:moveTo>
                    <a:pt x="7878571" y="1905000"/>
                  </a:moveTo>
                  <a:lnTo>
                    <a:pt x="7860196" y="1905000"/>
                  </a:lnTo>
                  <a:lnTo>
                    <a:pt x="7865850" y="1917700"/>
                  </a:lnTo>
                  <a:lnTo>
                    <a:pt x="7884550" y="1917700"/>
                  </a:lnTo>
                  <a:lnTo>
                    <a:pt x="7878571" y="1905000"/>
                  </a:lnTo>
                  <a:close/>
                </a:path>
                <a:path w="7898130" h="5168900">
                  <a:moveTo>
                    <a:pt x="7890635" y="1905000"/>
                  </a:moveTo>
                  <a:lnTo>
                    <a:pt x="7878571" y="1905000"/>
                  </a:lnTo>
                  <a:lnTo>
                    <a:pt x="7886068" y="1917700"/>
                  </a:lnTo>
                  <a:lnTo>
                    <a:pt x="7888267" y="1917700"/>
                  </a:lnTo>
                  <a:lnTo>
                    <a:pt x="7890635" y="1905000"/>
                  </a:lnTo>
                  <a:close/>
                </a:path>
                <a:path w="7898130" h="5168900">
                  <a:moveTo>
                    <a:pt x="39359" y="1879600"/>
                  </a:moveTo>
                  <a:lnTo>
                    <a:pt x="10846" y="1879600"/>
                  </a:lnTo>
                  <a:lnTo>
                    <a:pt x="7450" y="1892300"/>
                  </a:lnTo>
                  <a:lnTo>
                    <a:pt x="39052" y="1892300"/>
                  </a:lnTo>
                  <a:lnTo>
                    <a:pt x="39359" y="1879600"/>
                  </a:lnTo>
                  <a:close/>
                </a:path>
                <a:path w="7898130" h="5168900">
                  <a:moveTo>
                    <a:pt x="49894" y="1879600"/>
                  </a:moveTo>
                  <a:lnTo>
                    <a:pt x="39359" y="1879600"/>
                  </a:lnTo>
                  <a:lnTo>
                    <a:pt x="46735" y="1892300"/>
                  </a:lnTo>
                  <a:lnTo>
                    <a:pt x="49894" y="1879600"/>
                  </a:lnTo>
                  <a:close/>
                </a:path>
                <a:path w="7898130" h="5168900">
                  <a:moveTo>
                    <a:pt x="7854025" y="1879600"/>
                  </a:moveTo>
                  <a:lnTo>
                    <a:pt x="7851833" y="1879600"/>
                  </a:lnTo>
                  <a:lnTo>
                    <a:pt x="7852195" y="1892300"/>
                  </a:lnTo>
                  <a:lnTo>
                    <a:pt x="7854831" y="1892300"/>
                  </a:lnTo>
                  <a:lnTo>
                    <a:pt x="7855120" y="1890490"/>
                  </a:lnTo>
                  <a:lnTo>
                    <a:pt x="7854025" y="1879600"/>
                  </a:lnTo>
                  <a:close/>
                </a:path>
                <a:path w="7898130" h="5168900">
                  <a:moveTo>
                    <a:pt x="7889785" y="1879600"/>
                  </a:moveTo>
                  <a:lnTo>
                    <a:pt x="7856859" y="1879600"/>
                  </a:lnTo>
                  <a:lnTo>
                    <a:pt x="7855120" y="1890490"/>
                  </a:lnTo>
                  <a:lnTo>
                    <a:pt x="7855302" y="1892300"/>
                  </a:lnTo>
                  <a:lnTo>
                    <a:pt x="7887400" y="1892300"/>
                  </a:lnTo>
                  <a:lnTo>
                    <a:pt x="7889785" y="1879600"/>
                  </a:lnTo>
                  <a:close/>
                </a:path>
                <a:path w="7898130" h="5168900">
                  <a:moveTo>
                    <a:pt x="40771" y="1866900"/>
                  </a:moveTo>
                  <a:lnTo>
                    <a:pt x="12019" y="1866900"/>
                  </a:lnTo>
                  <a:lnTo>
                    <a:pt x="9146" y="1879600"/>
                  </a:lnTo>
                  <a:lnTo>
                    <a:pt x="41417" y="1879600"/>
                  </a:lnTo>
                  <a:lnTo>
                    <a:pt x="40771" y="1866900"/>
                  </a:lnTo>
                  <a:close/>
                </a:path>
                <a:path w="7898130" h="5168900">
                  <a:moveTo>
                    <a:pt x="47370" y="1866900"/>
                  </a:moveTo>
                  <a:lnTo>
                    <a:pt x="42312" y="1866900"/>
                  </a:lnTo>
                  <a:lnTo>
                    <a:pt x="43405" y="1879600"/>
                  </a:lnTo>
                  <a:lnTo>
                    <a:pt x="51847" y="1879600"/>
                  </a:lnTo>
                  <a:lnTo>
                    <a:pt x="47370" y="1866900"/>
                  </a:lnTo>
                  <a:close/>
                </a:path>
                <a:path w="7898130" h="5168900">
                  <a:moveTo>
                    <a:pt x="7847326" y="1854200"/>
                  </a:moveTo>
                  <a:lnTo>
                    <a:pt x="7846391" y="1854200"/>
                  </a:lnTo>
                  <a:lnTo>
                    <a:pt x="7844347" y="1866900"/>
                  </a:lnTo>
                  <a:lnTo>
                    <a:pt x="7845138" y="1879600"/>
                  </a:lnTo>
                  <a:lnTo>
                    <a:pt x="7887277" y="1879600"/>
                  </a:lnTo>
                  <a:lnTo>
                    <a:pt x="7883766" y="1866900"/>
                  </a:lnTo>
                  <a:lnTo>
                    <a:pt x="7852991" y="1866900"/>
                  </a:lnTo>
                  <a:lnTo>
                    <a:pt x="7847326" y="1854200"/>
                  </a:lnTo>
                  <a:close/>
                </a:path>
                <a:path w="7898130" h="5168900">
                  <a:moveTo>
                    <a:pt x="4262" y="1854200"/>
                  </a:moveTo>
                  <a:lnTo>
                    <a:pt x="0" y="1854200"/>
                  </a:lnTo>
                  <a:lnTo>
                    <a:pt x="6728" y="1866900"/>
                  </a:lnTo>
                  <a:lnTo>
                    <a:pt x="4262" y="1854200"/>
                  </a:lnTo>
                  <a:close/>
                </a:path>
                <a:path w="7898130" h="5168900">
                  <a:moveTo>
                    <a:pt x="49571" y="1854200"/>
                  </a:moveTo>
                  <a:lnTo>
                    <a:pt x="11672" y="1854200"/>
                  </a:lnTo>
                  <a:lnTo>
                    <a:pt x="7774" y="1866900"/>
                  </a:lnTo>
                  <a:lnTo>
                    <a:pt x="46653" y="1866900"/>
                  </a:lnTo>
                  <a:lnTo>
                    <a:pt x="49571" y="1854200"/>
                  </a:lnTo>
                  <a:close/>
                </a:path>
                <a:path w="7898130" h="5168900">
                  <a:moveTo>
                    <a:pt x="51415" y="1854200"/>
                  </a:moveTo>
                  <a:lnTo>
                    <a:pt x="47193" y="1866900"/>
                  </a:lnTo>
                  <a:lnTo>
                    <a:pt x="53877" y="1866900"/>
                  </a:lnTo>
                  <a:lnTo>
                    <a:pt x="51415" y="1854200"/>
                  </a:lnTo>
                  <a:close/>
                </a:path>
                <a:path w="7898130" h="5168900">
                  <a:moveTo>
                    <a:pt x="7854358" y="1864174"/>
                  </a:moveTo>
                  <a:lnTo>
                    <a:pt x="7854775" y="1866900"/>
                  </a:lnTo>
                  <a:lnTo>
                    <a:pt x="7855539" y="1866900"/>
                  </a:lnTo>
                  <a:lnTo>
                    <a:pt x="7854358" y="1864174"/>
                  </a:lnTo>
                  <a:close/>
                </a:path>
                <a:path w="7898130" h="5168900">
                  <a:moveTo>
                    <a:pt x="7886164" y="1828800"/>
                  </a:moveTo>
                  <a:lnTo>
                    <a:pt x="7856454" y="1828800"/>
                  </a:lnTo>
                  <a:lnTo>
                    <a:pt x="7857764" y="1841500"/>
                  </a:lnTo>
                  <a:lnTo>
                    <a:pt x="7855539" y="1866900"/>
                  </a:lnTo>
                  <a:lnTo>
                    <a:pt x="7881694" y="1866900"/>
                  </a:lnTo>
                  <a:lnTo>
                    <a:pt x="7883503" y="1854200"/>
                  </a:lnTo>
                  <a:lnTo>
                    <a:pt x="7889771" y="1854200"/>
                  </a:lnTo>
                  <a:lnTo>
                    <a:pt x="7890525" y="1841500"/>
                  </a:lnTo>
                  <a:lnTo>
                    <a:pt x="7887189" y="1841500"/>
                  </a:lnTo>
                  <a:lnTo>
                    <a:pt x="7886164" y="1828800"/>
                  </a:lnTo>
                  <a:close/>
                </a:path>
                <a:path w="7898130" h="5168900">
                  <a:moveTo>
                    <a:pt x="7889771" y="1854200"/>
                  </a:moveTo>
                  <a:lnTo>
                    <a:pt x="7883503" y="1854200"/>
                  </a:lnTo>
                  <a:lnTo>
                    <a:pt x="7886804" y="1866900"/>
                  </a:lnTo>
                  <a:lnTo>
                    <a:pt x="7889771" y="1854200"/>
                  </a:lnTo>
                  <a:close/>
                </a:path>
                <a:path w="7898130" h="5168900">
                  <a:moveTo>
                    <a:pt x="7852835" y="1854200"/>
                  </a:moveTo>
                  <a:lnTo>
                    <a:pt x="7850038" y="1854200"/>
                  </a:lnTo>
                  <a:lnTo>
                    <a:pt x="7854358" y="1864174"/>
                  </a:lnTo>
                  <a:lnTo>
                    <a:pt x="7852835" y="1854200"/>
                  </a:lnTo>
                  <a:close/>
                </a:path>
                <a:path w="7898130" h="5168900">
                  <a:moveTo>
                    <a:pt x="15675" y="1828800"/>
                  </a:moveTo>
                  <a:lnTo>
                    <a:pt x="8451" y="1828800"/>
                  </a:lnTo>
                  <a:lnTo>
                    <a:pt x="6338" y="1854200"/>
                  </a:lnTo>
                  <a:lnTo>
                    <a:pt x="9126" y="1854200"/>
                  </a:lnTo>
                  <a:lnTo>
                    <a:pt x="9463" y="1841500"/>
                  </a:lnTo>
                  <a:lnTo>
                    <a:pt x="16523" y="1841500"/>
                  </a:lnTo>
                  <a:lnTo>
                    <a:pt x="15675" y="1828800"/>
                  </a:lnTo>
                  <a:close/>
                </a:path>
                <a:path w="7898130" h="5168900">
                  <a:moveTo>
                    <a:pt x="32684" y="1841500"/>
                  </a:moveTo>
                  <a:lnTo>
                    <a:pt x="9463" y="1841500"/>
                  </a:lnTo>
                  <a:lnTo>
                    <a:pt x="9126" y="1854200"/>
                  </a:lnTo>
                  <a:lnTo>
                    <a:pt x="37057" y="1854200"/>
                  </a:lnTo>
                  <a:lnTo>
                    <a:pt x="32684" y="1841500"/>
                  </a:lnTo>
                  <a:close/>
                </a:path>
                <a:path w="7898130" h="5168900">
                  <a:moveTo>
                    <a:pt x="42058" y="1841500"/>
                  </a:moveTo>
                  <a:lnTo>
                    <a:pt x="40310" y="1841500"/>
                  </a:lnTo>
                  <a:lnTo>
                    <a:pt x="40336" y="1854200"/>
                  </a:lnTo>
                  <a:lnTo>
                    <a:pt x="41223" y="1854200"/>
                  </a:lnTo>
                  <a:lnTo>
                    <a:pt x="42058" y="1841500"/>
                  </a:lnTo>
                  <a:close/>
                </a:path>
                <a:path w="7898130" h="5168900">
                  <a:moveTo>
                    <a:pt x="48747" y="1841500"/>
                  </a:moveTo>
                  <a:lnTo>
                    <a:pt x="44252" y="1854200"/>
                  </a:lnTo>
                  <a:lnTo>
                    <a:pt x="46596" y="1854200"/>
                  </a:lnTo>
                  <a:lnTo>
                    <a:pt x="48747" y="1841500"/>
                  </a:lnTo>
                  <a:close/>
                </a:path>
                <a:path w="7898130" h="5168900">
                  <a:moveTo>
                    <a:pt x="47598" y="1816100"/>
                  </a:moveTo>
                  <a:lnTo>
                    <a:pt x="45510" y="1816100"/>
                  </a:lnTo>
                  <a:lnTo>
                    <a:pt x="43984" y="1828800"/>
                  </a:lnTo>
                  <a:lnTo>
                    <a:pt x="17261" y="1828800"/>
                  </a:lnTo>
                  <a:lnTo>
                    <a:pt x="18546" y="1841500"/>
                  </a:lnTo>
                  <a:lnTo>
                    <a:pt x="46667" y="1841500"/>
                  </a:lnTo>
                  <a:lnTo>
                    <a:pt x="50307" y="1828800"/>
                  </a:lnTo>
                  <a:lnTo>
                    <a:pt x="47598" y="1816100"/>
                  </a:lnTo>
                  <a:close/>
                </a:path>
                <a:path w="7898130" h="5168900">
                  <a:moveTo>
                    <a:pt x="39279" y="1816100"/>
                  </a:moveTo>
                  <a:lnTo>
                    <a:pt x="13220" y="1816100"/>
                  </a:lnTo>
                  <a:lnTo>
                    <a:pt x="12579" y="1828800"/>
                  </a:lnTo>
                  <a:lnTo>
                    <a:pt x="43984" y="1828800"/>
                  </a:lnTo>
                  <a:lnTo>
                    <a:pt x="39279" y="1816100"/>
                  </a:lnTo>
                  <a:close/>
                </a:path>
                <a:path w="7898130" h="5168900">
                  <a:moveTo>
                    <a:pt x="7864928" y="1816100"/>
                  </a:moveTo>
                  <a:lnTo>
                    <a:pt x="7851692" y="1816100"/>
                  </a:lnTo>
                  <a:lnTo>
                    <a:pt x="7848565" y="1828800"/>
                  </a:lnTo>
                  <a:lnTo>
                    <a:pt x="7869587" y="1828800"/>
                  </a:lnTo>
                  <a:lnTo>
                    <a:pt x="7864928" y="1816100"/>
                  </a:lnTo>
                  <a:close/>
                </a:path>
                <a:path w="7898130" h="5168900">
                  <a:moveTo>
                    <a:pt x="7889895" y="1816100"/>
                  </a:moveTo>
                  <a:lnTo>
                    <a:pt x="7867660" y="1816100"/>
                  </a:lnTo>
                  <a:lnTo>
                    <a:pt x="7869587" y="1828800"/>
                  </a:lnTo>
                  <a:lnTo>
                    <a:pt x="7888699" y="1828800"/>
                  </a:lnTo>
                  <a:lnTo>
                    <a:pt x="7889895" y="1816100"/>
                  </a:lnTo>
                  <a:close/>
                </a:path>
                <a:path w="7898130" h="5168900">
                  <a:moveTo>
                    <a:pt x="11702" y="1778000"/>
                  </a:moveTo>
                  <a:lnTo>
                    <a:pt x="7944" y="1778000"/>
                  </a:lnTo>
                  <a:lnTo>
                    <a:pt x="9234" y="1803400"/>
                  </a:lnTo>
                  <a:lnTo>
                    <a:pt x="6695" y="1816100"/>
                  </a:lnTo>
                  <a:lnTo>
                    <a:pt x="40370" y="1816100"/>
                  </a:lnTo>
                  <a:lnTo>
                    <a:pt x="43712" y="1804354"/>
                  </a:lnTo>
                  <a:lnTo>
                    <a:pt x="43256" y="1803400"/>
                  </a:lnTo>
                  <a:lnTo>
                    <a:pt x="39930" y="1790700"/>
                  </a:lnTo>
                  <a:lnTo>
                    <a:pt x="11727" y="1790700"/>
                  </a:lnTo>
                  <a:lnTo>
                    <a:pt x="11702" y="1778000"/>
                  </a:lnTo>
                  <a:close/>
                </a:path>
                <a:path w="7898130" h="5168900">
                  <a:moveTo>
                    <a:pt x="45653" y="1808416"/>
                  </a:moveTo>
                  <a:lnTo>
                    <a:pt x="40370" y="1816100"/>
                  </a:lnTo>
                  <a:lnTo>
                    <a:pt x="49325" y="1816100"/>
                  </a:lnTo>
                  <a:lnTo>
                    <a:pt x="45653" y="1808416"/>
                  </a:lnTo>
                  <a:close/>
                </a:path>
                <a:path w="7898130" h="5168900">
                  <a:moveTo>
                    <a:pt x="7865249" y="1803400"/>
                  </a:moveTo>
                  <a:lnTo>
                    <a:pt x="7857713" y="1803400"/>
                  </a:lnTo>
                  <a:lnTo>
                    <a:pt x="7855477" y="1816100"/>
                  </a:lnTo>
                  <a:lnTo>
                    <a:pt x="7861483" y="1816100"/>
                  </a:lnTo>
                  <a:lnTo>
                    <a:pt x="7865249" y="1803400"/>
                  </a:lnTo>
                  <a:close/>
                </a:path>
                <a:path w="7898130" h="5168900">
                  <a:moveTo>
                    <a:pt x="7886085" y="1803400"/>
                  </a:moveTo>
                  <a:lnTo>
                    <a:pt x="7865249" y="1803400"/>
                  </a:lnTo>
                  <a:lnTo>
                    <a:pt x="7868749" y="1816100"/>
                  </a:lnTo>
                  <a:lnTo>
                    <a:pt x="7887484" y="1816100"/>
                  </a:lnTo>
                  <a:lnTo>
                    <a:pt x="7886085" y="1803400"/>
                  </a:lnTo>
                  <a:close/>
                </a:path>
                <a:path w="7898130" h="5168900">
                  <a:moveTo>
                    <a:pt x="49103" y="1803400"/>
                  </a:moveTo>
                  <a:lnTo>
                    <a:pt x="43984" y="1803400"/>
                  </a:lnTo>
                  <a:lnTo>
                    <a:pt x="43712" y="1804354"/>
                  </a:lnTo>
                  <a:lnTo>
                    <a:pt x="45653" y="1808416"/>
                  </a:lnTo>
                  <a:lnTo>
                    <a:pt x="49103" y="1803400"/>
                  </a:lnTo>
                  <a:close/>
                </a:path>
                <a:path w="7898130" h="5168900">
                  <a:moveTo>
                    <a:pt x="7885262" y="1790700"/>
                  </a:moveTo>
                  <a:lnTo>
                    <a:pt x="7853425" y="1790700"/>
                  </a:lnTo>
                  <a:lnTo>
                    <a:pt x="7847559" y="1803400"/>
                  </a:lnTo>
                  <a:lnTo>
                    <a:pt x="7885972" y="1803400"/>
                  </a:lnTo>
                  <a:lnTo>
                    <a:pt x="7885262" y="1790700"/>
                  </a:lnTo>
                  <a:close/>
                </a:path>
                <a:path w="7898130" h="5168900">
                  <a:moveTo>
                    <a:pt x="7890490" y="1790700"/>
                  </a:moveTo>
                  <a:lnTo>
                    <a:pt x="7886409" y="1790700"/>
                  </a:lnTo>
                  <a:lnTo>
                    <a:pt x="7885972" y="1803400"/>
                  </a:lnTo>
                  <a:lnTo>
                    <a:pt x="7890634" y="1803400"/>
                  </a:lnTo>
                  <a:lnTo>
                    <a:pt x="7890490" y="1790700"/>
                  </a:lnTo>
                  <a:close/>
                </a:path>
                <a:path w="7898130" h="5168900">
                  <a:moveTo>
                    <a:pt x="39323" y="1778000"/>
                  </a:moveTo>
                  <a:lnTo>
                    <a:pt x="13056" y="1778000"/>
                  </a:lnTo>
                  <a:lnTo>
                    <a:pt x="13744" y="1790700"/>
                  </a:lnTo>
                  <a:lnTo>
                    <a:pt x="46782" y="1790700"/>
                  </a:lnTo>
                  <a:lnTo>
                    <a:pt x="39323" y="1778000"/>
                  </a:lnTo>
                  <a:close/>
                </a:path>
                <a:path w="7898130" h="5168900">
                  <a:moveTo>
                    <a:pt x="7890013" y="1765300"/>
                  </a:moveTo>
                  <a:lnTo>
                    <a:pt x="7847762" y="1765300"/>
                  </a:lnTo>
                  <a:lnTo>
                    <a:pt x="7850907" y="1778000"/>
                  </a:lnTo>
                  <a:lnTo>
                    <a:pt x="7858169" y="1790700"/>
                  </a:lnTo>
                  <a:lnTo>
                    <a:pt x="7887222" y="1790700"/>
                  </a:lnTo>
                  <a:lnTo>
                    <a:pt x="7887461" y="1778000"/>
                  </a:lnTo>
                  <a:lnTo>
                    <a:pt x="7890013" y="1765300"/>
                  </a:lnTo>
                  <a:close/>
                </a:path>
                <a:path w="7898130" h="5168900">
                  <a:moveTo>
                    <a:pt x="44953" y="1739900"/>
                  </a:moveTo>
                  <a:lnTo>
                    <a:pt x="8957" y="1739900"/>
                  </a:lnTo>
                  <a:lnTo>
                    <a:pt x="6650" y="1752600"/>
                  </a:lnTo>
                  <a:lnTo>
                    <a:pt x="11322" y="1765300"/>
                  </a:lnTo>
                  <a:lnTo>
                    <a:pt x="15741" y="1765300"/>
                  </a:lnTo>
                  <a:lnTo>
                    <a:pt x="12002" y="1778000"/>
                  </a:lnTo>
                  <a:lnTo>
                    <a:pt x="31706" y="1778000"/>
                  </a:lnTo>
                  <a:lnTo>
                    <a:pt x="29156" y="1765300"/>
                  </a:lnTo>
                  <a:lnTo>
                    <a:pt x="34219" y="1752600"/>
                  </a:lnTo>
                  <a:lnTo>
                    <a:pt x="45992" y="1752600"/>
                  </a:lnTo>
                  <a:lnTo>
                    <a:pt x="44953" y="1739900"/>
                  </a:lnTo>
                  <a:close/>
                </a:path>
                <a:path w="7898130" h="5168900">
                  <a:moveTo>
                    <a:pt x="39120" y="1752600"/>
                  </a:moveTo>
                  <a:lnTo>
                    <a:pt x="34219" y="1752600"/>
                  </a:lnTo>
                  <a:lnTo>
                    <a:pt x="34232" y="1765300"/>
                  </a:lnTo>
                  <a:lnTo>
                    <a:pt x="31706" y="1778000"/>
                  </a:lnTo>
                  <a:lnTo>
                    <a:pt x="36861" y="1778000"/>
                  </a:lnTo>
                  <a:lnTo>
                    <a:pt x="39681" y="1765300"/>
                  </a:lnTo>
                  <a:lnTo>
                    <a:pt x="39120" y="1752600"/>
                  </a:lnTo>
                  <a:close/>
                </a:path>
                <a:path w="7898130" h="5168900">
                  <a:moveTo>
                    <a:pt x="45498" y="1765300"/>
                  </a:moveTo>
                  <a:lnTo>
                    <a:pt x="42768" y="1765300"/>
                  </a:lnTo>
                  <a:lnTo>
                    <a:pt x="45270" y="1778000"/>
                  </a:lnTo>
                  <a:lnTo>
                    <a:pt x="45498" y="1765300"/>
                  </a:lnTo>
                  <a:close/>
                </a:path>
                <a:path w="7898130" h="5168900">
                  <a:moveTo>
                    <a:pt x="51780" y="1765300"/>
                  </a:moveTo>
                  <a:lnTo>
                    <a:pt x="49450" y="1778000"/>
                  </a:lnTo>
                  <a:lnTo>
                    <a:pt x="52394" y="1778000"/>
                  </a:lnTo>
                  <a:lnTo>
                    <a:pt x="51780" y="1765300"/>
                  </a:lnTo>
                  <a:close/>
                </a:path>
                <a:path w="7898130" h="5168900">
                  <a:moveTo>
                    <a:pt x="45992" y="1752600"/>
                  </a:moveTo>
                  <a:lnTo>
                    <a:pt x="39120" y="1752600"/>
                  </a:lnTo>
                  <a:lnTo>
                    <a:pt x="46415" y="1765300"/>
                  </a:lnTo>
                  <a:lnTo>
                    <a:pt x="45992" y="1752600"/>
                  </a:lnTo>
                  <a:close/>
                </a:path>
                <a:path w="7898130" h="5168900">
                  <a:moveTo>
                    <a:pt x="50503" y="1752600"/>
                  </a:moveTo>
                  <a:lnTo>
                    <a:pt x="49362" y="1752600"/>
                  </a:lnTo>
                  <a:lnTo>
                    <a:pt x="50199" y="1765300"/>
                  </a:lnTo>
                  <a:lnTo>
                    <a:pt x="50503" y="1752600"/>
                  </a:lnTo>
                  <a:close/>
                </a:path>
                <a:path w="7898130" h="5168900">
                  <a:moveTo>
                    <a:pt x="7849818" y="1752600"/>
                  </a:moveTo>
                  <a:lnTo>
                    <a:pt x="7841546" y="1752600"/>
                  </a:lnTo>
                  <a:lnTo>
                    <a:pt x="7846185" y="1765300"/>
                  </a:lnTo>
                  <a:lnTo>
                    <a:pt x="7849818" y="1752600"/>
                  </a:lnTo>
                  <a:close/>
                </a:path>
                <a:path w="7898130" h="5168900">
                  <a:moveTo>
                    <a:pt x="7881922" y="1752600"/>
                  </a:moveTo>
                  <a:lnTo>
                    <a:pt x="7851013" y="1752600"/>
                  </a:lnTo>
                  <a:lnTo>
                    <a:pt x="7849493" y="1765300"/>
                  </a:lnTo>
                  <a:lnTo>
                    <a:pt x="7882697" y="1765300"/>
                  </a:lnTo>
                  <a:lnTo>
                    <a:pt x="7881922" y="1752600"/>
                  </a:lnTo>
                  <a:close/>
                </a:path>
                <a:path w="7898130" h="5168900">
                  <a:moveTo>
                    <a:pt x="53714" y="1739900"/>
                  </a:moveTo>
                  <a:lnTo>
                    <a:pt x="50401" y="1739900"/>
                  </a:lnTo>
                  <a:lnTo>
                    <a:pt x="52747" y="1752600"/>
                  </a:lnTo>
                  <a:lnTo>
                    <a:pt x="53714" y="1739900"/>
                  </a:lnTo>
                  <a:close/>
                </a:path>
                <a:path w="7898130" h="5168900">
                  <a:moveTo>
                    <a:pt x="7876052" y="1739900"/>
                  </a:moveTo>
                  <a:lnTo>
                    <a:pt x="7852110" y="1739900"/>
                  </a:lnTo>
                  <a:lnTo>
                    <a:pt x="7844258" y="1752600"/>
                  </a:lnTo>
                  <a:lnTo>
                    <a:pt x="7872333" y="1752600"/>
                  </a:lnTo>
                  <a:lnTo>
                    <a:pt x="7876052" y="1739900"/>
                  </a:lnTo>
                  <a:close/>
                </a:path>
                <a:path w="7898130" h="5168900">
                  <a:moveTo>
                    <a:pt x="7883408" y="1739900"/>
                  </a:moveTo>
                  <a:lnTo>
                    <a:pt x="7878131" y="1752600"/>
                  </a:lnTo>
                  <a:lnTo>
                    <a:pt x="7889965" y="1752600"/>
                  </a:lnTo>
                  <a:lnTo>
                    <a:pt x="7883408" y="1739900"/>
                  </a:lnTo>
                  <a:close/>
                </a:path>
                <a:path w="7898130" h="5168900">
                  <a:moveTo>
                    <a:pt x="41378" y="1714500"/>
                  </a:moveTo>
                  <a:lnTo>
                    <a:pt x="13044" y="1714500"/>
                  </a:lnTo>
                  <a:lnTo>
                    <a:pt x="13855" y="1727200"/>
                  </a:lnTo>
                  <a:lnTo>
                    <a:pt x="8484" y="1727200"/>
                  </a:lnTo>
                  <a:lnTo>
                    <a:pt x="11737" y="1739900"/>
                  </a:lnTo>
                  <a:lnTo>
                    <a:pt x="44669" y="1739900"/>
                  </a:lnTo>
                  <a:lnTo>
                    <a:pt x="40762" y="1727200"/>
                  </a:lnTo>
                  <a:lnTo>
                    <a:pt x="41378" y="1714500"/>
                  </a:lnTo>
                  <a:close/>
                </a:path>
                <a:path w="7898130" h="5168900">
                  <a:moveTo>
                    <a:pt x="50503" y="1727200"/>
                  </a:moveTo>
                  <a:lnTo>
                    <a:pt x="44669" y="1739900"/>
                  </a:lnTo>
                  <a:lnTo>
                    <a:pt x="53050" y="1739900"/>
                  </a:lnTo>
                  <a:lnTo>
                    <a:pt x="50503" y="1727200"/>
                  </a:lnTo>
                  <a:close/>
                </a:path>
                <a:path w="7898130" h="5168900">
                  <a:moveTo>
                    <a:pt x="7886613" y="1727200"/>
                  </a:moveTo>
                  <a:lnTo>
                    <a:pt x="7849713" y="1727200"/>
                  </a:lnTo>
                  <a:lnTo>
                    <a:pt x="7847126" y="1739900"/>
                  </a:lnTo>
                  <a:lnTo>
                    <a:pt x="7877044" y="1739900"/>
                  </a:lnTo>
                  <a:lnTo>
                    <a:pt x="7886613" y="1727200"/>
                  </a:lnTo>
                  <a:close/>
                </a:path>
                <a:path w="7898130" h="5168900">
                  <a:moveTo>
                    <a:pt x="50575" y="1701800"/>
                  </a:moveTo>
                  <a:lnTo>
                    <a:pt x="45132" y="1701800"/>
                  </a:lnTo>
                  <a:lnTo>
                    <a:pt x="47246" y="1714500"/>
                  </a:lnTo>
                  <a:lnTo>
                    <a:pt x="41378" y="1714500"/>
                  </a:lnTo>
                  <a:lnTo>
                    <a:pt x="49117" y="1727200"/>
                  </a:lnTo>
                  <a:lnTo>
                    <a:pt x="52726" y="1714500"/>
                  </a:lnTo>
                  <a:lnTo>
                    <a:pt x="50575" y="1701800"/>
                  </a:lnTo>
                  <a:close/>
                </a:path>
                <a:path w="7898130" h="5168900">
                  <a:moveTo>
                    <a:pt x="7855232" y="1714500"/>
                  </a:moveTo>
                  <a:lnTo>
                    <a:pt x="7851369" y="1714500"/>
                  </a:lnTo>
                  <a:lnTo>
                    <a:pt x="7851793" y="1727200"/>
                  </a:lnTo>
                  <a:lnTo>
                    <a:pt x="7854127" y="1727200"/>
                  </a:lnTo>
                  <a:lnTo>
                    <a:pt x="7855232" y="1714500"/>
                  </a:lnTo>
                  <a:close/>
                </a:path>
                <a:path w="7898130" h="5168900">
                  <a:moveTo>
                    <a:pt x="7886445" y="1714500"/>
                  </a:moveTo>
                  <a:lnTo>
                    <a:pt x="7855232" y="1714500"/>
                  </a:lnTo>
                  <a:lnTo>
                    <a:pt x="7856642" y="1727200"/>
                  </a:lnTo>
                  <a:lnTo>
                    <a:pt x="7887869" y="1727200"/>
                  </a:lnTo>
                  <a:lnTo>
                    <a:pt x="7886445" y="1714500"/>
                  </a:lnTo>
                  <a:close/>
                </a:path>
                <a:path w="7898130" h="5168900">
                  <a:moveTo>
                    <a:pt x="47427" y="1663700"/>
                  </a:moveTo>
                  <a:lnTo>
                    <a:pt x="9473" y="1663700"/>
                  </a:lnTo>
                  <a:lnTo>
                    <a:pt x="7809" y="1689100"/>
                  </a:lnTo>
                  <a:lnTo>
                    <a:pt x="8465" y="1701800"/>
                  </a:lnTo>
                  <a:lnTo>
                    <a:pt x="8156" y="1714500"/>
                  </a:lnTo>
                  <a:lnTo>
                    <a:pt x="10026" y="1714500"/>
                  </a:lnTo>
                  <a:lnTo>
                    <a:pt x="10410" y="1701800"/>
                  </a:lnTo>
                  <a:lnTo>
                    <a:pt x="40646" y="1701800"/>
                  </a:lnTo>
                  <a:lnTo>
                    <a:pt x="40646" y="1689100"/>
                  </a:lnTo>
                  <a:lnTo>
                    <a:pt x="15472" y="1689100"/>
                  </a:lnTo>
                  <a:lnTo>
                    <a:pt x="11557" y="1676400"/>
                  </a:lnTo>
                  <a:lnTo>
                    <a:pt x="51244" y="1676400"/>
                  </a:lnTo>
                  <a:lnTo>
                    <a:pt x="47427" y="1663700"/>
                  </a:lnTo>
                  <a:close/>
                </a:path>
                <a:path w="7898130" h="5168900">
                  <a:moveTo>
                    <a:pt x="45132" y="1701800"/>
                  </a:moveTo>
                  <a:lnTo>
                    <a:pt x="10410" y="1701800"/>
                  </a:lnTo>
                  <a:lnTo>
                    <a:pt x="10026" y="1714500"/>
                  </a:lnTo>
                  <a:lnTo>
                    <a:pt x="37393" y="1714500"/>
                  </a:lnTo>
                  <a:lnTo>
                    <a:pt x="45132" y="1701800"/>
                  </a:lnTo>
                  <a:close/>
                </a:path>
                <a:path w="7898130" h="5168900">
                  <a:moveTo>
                    <a:pt x="7851556" y="1689100"/>
                  </a:moveTo>
                  <a:lnTo>
                    <a:pt x="7849556" y="1689100"/>
                  </a:lnTo>
                  <a:lnTo>
                    <a:pt x="7849769" y="1714500"/>
                  </a:lnTo>
                  <a:lnTo>
                    <a:pt x="7854827" y="1714500"/>
                  </a:lnTo>
                  <a:lnTo>
                    <a:pt x="7851954" y="1701800"/>
                  </a:lnTo>
                  <a:lnTo>
                    <a:pt x="7857053" y="1701800"/>
                  </a:lnTo>
                  <a:lnTo>
                    <a:pt x="7851556" y="1689100"/>
                  </a:lnTo>
                  <a:close/>
                </a:path>
                <a:path w="7898130" h="5168900">
                  <a:moveTo>
                    <a:pt x="7889785" y="1689100"/>
                  </a:moveTo>
                  <a:lnTo>
                    <a:pt x="7889008" y="1689100"/>
                  </a:lnTo>
                  <a:lnTo>
                    <a:pt x="7886914" y="1701800"/>
                  </a:lnTo>
                  <a:lnTo>
                    <a:pt x="7857993" y="1701800"/>
                  </a:lnTo>
                  <a:lnTo>
                    <a:pt x="7857895" y="1714500"/>
                  </a:lnTo>
                  <a:lnTo>
                    <a:pt x="7888535" y="1714500"/>
                  </a:lnTo>
                  <a:lnTo>
                    <a:pt x="7889830" y="1701800"/>
                  </a:lnTo>
                  <a:lnTo>
                    <a:pt x="7889785" y="1689100"/>
                  </a:lnTo>
                  <a:close/>
                </a:path>
                <a:path w="7898130" h="5168900">
                  <a:moveTo>
                    <a:pt x="7844970" y="1689100"/>
                  </a:moveTo>
                  <a:lnTo>
                    <a:pt x="7844181" y="1701800"/>
                  </a:lnTo>
                  <a:lnTo>
                    <a:pt x="7846666" y="1701800"/>
                  </a:lnTo>
                  <a:lnTo>
                    <a:pt x="7844970" y="1689100"/>
                  </a:lnTo>
                  <a:close/>
                </a:path>
                <a:path w="7898130" h="5168900">
                  <a:moveTo>
                    <a:pt x="7850509" y="1663700"/>
                  </a:moveTo>
                  <a:lnTo>
                    <a:pt x="7845060" y="1676400"/>
                  </a:lnTo>
                  <a:lnTo>
                    <a:pt x="7848080" y="1689100"/>
                  </a:lnTo>
                  <a:lnTo>
                    <a:pt x="7857870" y="1689100"/>
                  </a:lnTo>
                  <a:lnTo>
                    <a:pt x="7857053" y="1701800"/>
                  </a:lnTo>
                  <a:lnTo>
                    <a:pt x="7884988" y="1701800"/>
                  </a:lnTo>
                  <a:lnTo>
                    <a:pt x="7884718" y="1689100"/>
                  </a:lnTo>
                  <a:lnTo>
                    <a:pt x="7882455" y="1676400"/>
                  </a:lnTo>
                  <a:lnTo>
                    <a:pt x="7853613" y="1676400"/>
                  </a:lnTo>
                  <a:lnTo>
                    <a:pt x="7850509" y="1663700"/>
                  </a:lnTo>
                  <a:close/>
                </a:path>
                <a:path w="7898130" h="5168900">
                  <a:moveTo>
                    <a:pt x="43869" y="1676400"/>
                  </a:moveTo>
                  <a:lnTo>
                    <a:pt x="13508" y="1676400"/>
                  </a:lnTo>
                  <a:lnTo>
                    <a:pt x="15472" y="1689100"/>
                  </a:lnTo>
                  <a:lnTo>
                    <a:pt x="40646" y="1689100"/>
                  </a:lnTo>
                  <a:lnTo>
                    <a:pt x="43869" y="1676400"/>
                  </a:lnTo>
                  <a:close/>
                </a:path>
                <a:path w="7898130" h="5168900">
                  <a:moveTo>
                    <a:pt x="7882110" y="1651000"/>
                  </a:moveTo>
                  <a:lnTo>
                    <a:pt x="7858935" y="1651000"/>
                  </a:lnTo>
                  <a:lnTo>
                    <a:pt x="7853613" y="1676400"/>
                  </a:lnTo>
                  <a:lnTo>
                    <a:pt x="7874906" y="1676400"/>
                  </a:lnTo>
                  <a:lnTo>
                    <a:pt x="7874152" y="1663700"/>
                  </a:lnTo>
                  <a:lnTo>
                    <a:pt x="7880791" y="1663700"/>
                  </a:lnTo>
                  <a:lnTo>
                    <a:pt x="7882110" y="1651000"/>
                  </a:lnTo>
                  <a:close/>
                </a:path>
                <a:path w="7898130" h="5168900">
                  <a:moveTo>
                    <a:pt x="7888759" y="1663700"/>
                  </a:moveTo>
                  <a:lnTo>
                    <a:pt x="7882628" y="1663700"/>
                  </a:lnTo>
                  <a:lnTo>
                    <a:pt x="7878600" y="1676400"/>
                  </a:lnTo>
                  <a:lnTo>
                    <a:pt x="7888209" y="1676400"/>
                  </a:lnTo>
                  <a:lnTo>
                    <a:pt x="7889555" y="1666418"/>
                  </a:lnTo>
                  <a:lnTo>
                    <a:pt x="7888759" y="1663700"/>
                  </a:lnTo>
                  <a:close/>
                </a:path>
                <a:path w="7898130" h="5168900">
                  <a:moveTo>
                    <a:pt x="7891272" y="1663700"/>
                  </a:moveTo>
                  <a:lnTo>
                    <a:pt x="7889922" y="1663700"/>
                  </a:lnTo>
                  <a:lnTo>
                    <a:pt x="7889555" y="1666418"/>
                  </a:lnTo>
                  <a:lnTo>
                    <a:pt x="7892476" y="1676400"/>
                  </a:lnTo>
                  <a:lnTo>
                    <a:pt x="7891272" y="1663700"/>
                  </a:lnTo>
                  <a:close/>
                </a:path>
                <a:path w="7898130" h="5168900">
                  <a:moveTo>
                    <a:pt x="36814" y="1612900"/>
                  </a:moveTo>
                  <a:lnTo>
                    <a:pt x="11156" y="1612900"/>
                  </a:lnTo>
                  <a:lnTo>
                    <a:pt x="8856" y="1625600"/>
                  </a:lnTo>
                  <a:lnTo>
                    <a:pt x="13281" y="1625600"/>
                  </a:lnTo>
                  <a:lnTo>
                    <a:pt x="5857" y="1638300"/>
                  </a:lnTo>
                  <a:lnTo>
                    <a:pt x="12556" y="1651000"/>
                  </a:lnTo>
                  <a:lnTo>
                    <a:pt x="24211" y="1663700"/>
                  </a:lnTo>
                  <a:lnTo>
                    <a:pt x="38663" y="1663700"/>
                  </a:lnTo>
                  <a:lnTo>
                    <a:pt x="48189" y="1651000"/>
                  </a:lnTo>
                  <a:lnTo>
                    <a:pt x="41234" y="1651000"/>
                  </a:lnTo>
                  <a:lnTo>
                    <a:pt x="38535" y="1638300"/>
                  </a:lnTo>
                  <a:lnTo>
                    <a:pt x="36814" y="1612900"/>
                  </a:lnTo>
                  <a:close/>
                </a:path>
                <a:path w="7898130" h="5168900">
                  <a:moveTo>
                    <a:pt x="54315" y="1651000"/>
                  </a:moveTo>
                  <a:lnTo>
                    <a:pt x="45312" y="1663700"/>
                  </a:lnTo>
                  <a:lnTo>
                    <a:pt x="49929" y="1663700"/>
                  </a:lnTo>
                  <a:lnTo>
                    <a:pt x="54315" y="1651000"/>
                  </a:lnTo>
                  <a:close/>
                </a:path>
                <a:path w="7898130" h="5168900">
                  <a:moveTo>
                    <a:pt x="7887364" y="1651000"/>
                  </a:moveTo>
                  <a:lnTo>
                    <a:pt x="7882110" y="1651000"/>
                  </a:lnTo>
                  <a:lnTo>
                    <a:pt x="7884382" y="1663700"/>
                  </a:lnTo>
                  <a:lnTo>
                    <a:pt x="7886406" y="1663700"/>
                  </a:lnTo>
                  <a:lnTo>
                    <a:pt x="7887364" y="1651000"/>
                  </a:lnTo>
                  <a:close/>
                </a:path>
                <a:path w="7898130" h="5168900">
                  <a:moveTo>
                    <a:pt x="43531" y="1612900"/>
                  </a:moveTo>
                  <a:lnTo>
                    <a:pt x="37728" y="1612900"/>
                  </a:lnTo>
                  <a:lnTo>
                    <a:pt x="42936" y="1625600"/>
                  </a:lnTo>
                  <a:lnTo>
                    <a:pt x="43254" y="1651000"/>
                  </a:lnTo>
                  <a:lnTo>
                    <a:pt x="52002" y="1651000"/>
                  </a:lnTo>
                  <a:lnTo>
                    <a:pt x="54266" y="1638300"/>
                  </a:lnTo>
                  <a:lnTo>
                    <a:pt x="48319" y="1638300"/>
                  </a:lnTo>
                  <a:lnTo>
                    <a:pt x="49941" y="1625600"/>
                  </a:lnTo>
                  <a:lnTo>
                    <a:pt x="43356" y="1625600"/>
                  </a:lnTo>
                  <a:lnTo>
                    <a:pt x="43531" y="1612900"/>
                  </a:lnTo>
                  <a:close/>
                </a:path>
                <a:path w="7898130" h="5168900">
                  <a:moveTo>
                    <a:pt x="7856546" y="1638300"/>
                  </a:moveTo>
                  <a:lnTo>
                    <a:pt x="7855678" y="1638300"/>
                  </a:lnTo>
                  <a:lnTo>
                    <a:pt x="7855518" y="1651000"/>
                  </a:lnTo>
                  <a:lnTo>
                    <a:pt x="7857095" y="1651000"/>
                  </a:lnTo>
                  <a:lnTo>
                    <a:pt x="7856546" y="1638300"/>
                  </a:lnTo>
                  <a:close/>
                </a:path>
                <a:path w="7898130" h="5168900">
                  <a:moveTo>
                    <a:pt x="7876142" y="1638300"/>
                  </a:moveTo>
                  <a:lnTo>
                    <a:pt x="7862749" y="1638300"/>
                  </a:lnTo>
                  <a:lnTo>
                    <a:pt x="7862027" y="1651000"/>
                  </a:lnTo>
                  <a:lnTo>
                    <a:pt x="7874904" y="1651000"/>
                  </a:lnTo>
                  <a:lnTo>
                    <a:pt x="7876142" y="1638300"/>
                  </a:lnTo>
                  <a:close/>
                </a:path>
                <a:path w="7898130" h="5168900">
                  <a:moveTo>
                    <a:pt x="7887492" y="1625600"/>
                  </a:moveTo>
                  <a:lnTo>
                    <a:pt x="7855064" y="1625600"/>
                  </a:lnTo>
                  <a:lnTo>
                    <a:pt x="7858695" y="1638300"/>
                  </a:lnTo>
                  <a:lnTo>
                    <a:pt x="7878705" y="1638300"/>
                  </a:lnTo>
                  <a:lnTo>
                    <a:pt x="7877025" y="1651000"/>
                  </a:lnTo>
                  <a:lnTo>
                    <a:pt x="7888994" y="1651000"/>
                  </a:lnTo>
                  <a:lnTo>
                    <a:pt x="7887492" y="1625600"/>
                  </a:lnTo>
                  <a:close/>
                </a:path>
                <a:path w="7898130" h="5168900">
                  <a:moveTo>
                    <a:pt x="51579" y="1630045"/>
                  </a:moveTo>
                  <a:lnTo>
                    <a:pt x="50806" y="1638300"/>
                  </a:lnTo>
                  <a:lnTo>
                    <a:pt x="54266" y="1638300"/>
                  </a:lnTo>
                  <a:lnTo>
                    <a:pt x="51579" y="1630045"/>
                  </a:lnTo>
                  <a:close/>
                </a:path>
                <a:path w="7898130" h="5168900">
                  <a:moveTo>
                    <a:pt x="51994" y="1625600"/>
                  </a:moveTo>
                  <a:lnTo>
                    <a:pt x="50131" y="1625600"/>
                  </a:lnTo>
                  <a:lnTo>
                    <a:pt x="51579" y="1630045"/>
                  </a:lnTo>
                  <a:lnTo>
                    <a:pt x="51994" y="1625600"/>
                  </a:lnTo>
                  <a:close/>
                </a:path>
                <a:path w="7898130" h="5168900">
                  <a:moveTo>
                    <a:pt x="50551" y="1612900"/>
                  </a:moveTo>
                  <a:lnTo>
                    <a:pt x="44018" y="1612900"/>
                  </a:lnTo>
                  <a:lnTo>
                    <a:pt x="50064" y="1625600"/>
                  </a:lnTo>
                  <a:lnTo>
                    <a:pt x="50551" y="1612900"/>
                  </a:lnTo>
                  <a:close/>
                </a:path>
                <a:path w="7898130" h="5168900">
                  <a:moveTo>
                    <a:pt x="7886677" y="1600200"/>
                  </a:moveTo>
                  <a:lnTo>
                    <a:pt x="7883545" y="1612900"/>
                  </a:lnTo>
                  <a:lnTo>
                    <a:pt x="7851179" y="1612900"/>
                  </a:lnTo>
                  <a:lnTo>
                    <a:pt x="7848911" y="1625600"/>
                  </a:lnTo>
                  <a:lnTo>
                    <a:pt x="7890875" y="1625600"/>
                  </a:lnTo>
                  <a:lnTo>
                    <a:pt x="7889861" y="1612900"/>
                  </a:lnTo>
                  <a:lnTo>
                    <a:pt x="7886677" y="1600200"/>
                  </a:lnTo>
                  <a:close/>
                </a:path>
                <a:path w="7898130" h="5168900">
                  <a:moveTo>
                    <a:pt x="40276" y="1600200"/>
                  </a:moveTo>
                  <a:lnTo>
                    <a:pt x="20981" y="1600200"/>
                  </a:lnTo>
                  <a:lnTo>
                    <a:pt x="19218" y="1612900"/>
                  </a:lnTo>
                  <a:lnTo>
                    <a:pt x="39598" y="1612900"/>
                  </a:lnTo>
                  <a:lnTo>
                    <a:pt x="40276" y="1600200"/>
                  </a:lnTo>
                  <a:close/>
                </a:path>
                <a:path w="7898130" h="5168900">
                  <a:moveTo>
                    <a:pt x="44015" y="1600200"/>
                  </a:moveTo>
                  <a:lnTo>
                    <a:pt x="40276" y="1600200"/>
                  </a:lnTo>
                  <a:lnTo>
                    <a:pt x="41316" y="1612900"/>
                  </a:lnTo>
                  <a:lnTo>
                    <a:pt x="45292" y="1612900"/>
                  </a:lnTo>
                  <a:lnTo>
                    <a:pt x="44015" y="1600200"/>
                  </a:lnTo>
                  <a:close/>
                </a:path>
                <a:path w="7898130" h="5168900">
                  <a:moveTo>
                    <a:pt x="53171" y="1600200"/>
                  </a:moveTo>
                  <a:lnTo>
                    <a:pt x="46788" y="1600200"/>
                  </a:lnTo>
                  <a:lnTo>
                    <a:pt x="47316" y="1612900"/>
                  </a:lnTo>
                  <a:lnTo>
                    <a:pt x="47766" y="1612900"/>
                  </a:lnTo>
                  <a:lnTo>
                    <a:pt x="53171" y="1600200"/>
                  </a:lnTo>
                  <a:close/>
                </a:path>
                <a:path w="7898130" h="5168900">
                  <a:moveTo>
                    <a:pt x="7882898" y="1600200"/>
                  </a:moveTo>
                  <a:lnTo>
                    <a:pt x="7848342" y="1600200"/>
                  </a:lnTo>
                  <a:lnTo>
                    <a:pt x="7848248" y="1612900"/>
                  </a:lnTo>
                  <a:lnTo>
                    <a:pt x="7883545" y="1612900"/>
                  </a:lnTo>
                  <a:lnTo>
                    <a:pt x="7882898" y="1600200"/>
                  </a:lnTo>
                  <a:close/>
                </a:path>
                <a:path w="7898130" h="5168900">
                  <a:moveTo>
                    <a:pt x="38671" y="1587500"/>
                  </a:moveTo>
                  <a:lnTo>
                    <a:pt x="12132" y="1587500"/>
                  </a:lnTo>
                  <a:lnTo>
                    <a:pt x="7667" y="1600200"/>
                  </a:lnTo>
                  <a:lnTo>
                    <a:pt x="40634" y="1600200"/>
                  </a:lnTo>
                  <a:lnTo>
                    <a:pt x="40525" y="1592654"/>
                  </a:lnTo>
                  <a:lnTo>
                    <a:pt x="38671" y="1587500"/>
                  </a:lnTo>
                  <a:close/>
                </a:path>
                <a:path w="7898130" h="5168900">
                  <a:moveTo>
                    <a:pt x="47663" y="1587500"/>
                  </a:moveTo>
                  <a:lnTo>
                    <a:pt x="40451" y="1587500"/>
                  </a:lnTo>
                  <a:lnTo>
                    <a:pt x="40525" y="1592654"/>
                  </a:lnTo>
                  <a:lnTo>
                    <a:pt x="43240" y="1600200"/>
                  </a:lnTo>
                  <a:lnTo>
                    <a:pt x="47663" y="1587500"/>
                  </a:lnTo>
                  <a:close/>
                </a:path>
                <a:path w="7898130" h="5168900">
                  <a:moveTo>
                    <a:pt x="7886359" y="1587500"/>
                  </a:moveTo>
                  <a:lnTo>
                    <a:pt x="7857455" y="1587500"/>
                  </a:lnTo>
                  <a:lnTo>
                    <a:pt x="7856656" y="1600200"/>
                  </a:lnTo>
                  <a:lnTo>
                    <a:pt x="7884399" y="1600200"/>
                  </a:lnTo>
                  <a:lnTo>
                    <a:pt x="7886359" y="1587500"/>
                  </a:lnTo>
                  <a:close/>
                </a:path>
                <a:path w="7898130" h="5168900">
                  <a:moveTo>
                    <a:pt x="40268" y="1574800"/>
                  </a:moveTo>
                  <a:lnTo>
                    <a:pt x="8202" y="1574800"/>
                  </a:lnTo>
                  <a:lnTo>
                    <a:pt x="10161" y="1587500"/>
                  </a:lnTo>
                  <a:lnTo>
                    <a:pt x="40451" y="1587500"/>
                  </a:lnTo>
                  <a:lnTo>
                    <a:pt x="40268" y="1574800"/>
                  </a:lnTo>
                  <a:close/>
                </a:path>
                <a:path w="7898130" h="5168900">
                  <a:moveTo>
                    <a:pt x="7859797" y="1574800"/>
                  </a:moveTo>
                  <a:lnTo>
                    <a:pt x="7847586" y="1574800"/>
                  </a:lnTo>
                  <a:lnTo>
                    <a:pt x="7844593" y="1587500"/>
                  </a:lnTo>
                  <a:lnTo>
                    <a:pt x="7861261" y="1587500"/>
                  </a:lnTo>
                  <a:lnTo>
                    <a:pt x="7859797" y="1574800"/>
                  </a:lnTo>
                  <a:close/>
                </a:path>
                <a:path w="7898130" h="5168900">
                  <a:moveTo>
                    <a:pt x="7863315" y="1574800"/>
                  </a:moveTo>
                  <a:lnTo>
                    <a:pt x="7859797" y="1574800"/>
                  </a:lnTo>
                  <a:lnTo>
                    <a:pt x="7861922" y="1587500"/>
                  </a:lnTo>
                  <a:lnTo>
                    <a:pt x="7863315" y="1574800"/>
                  </a:lnTo>
                  <a:close/>
                </a:path>
                <a:path w="7898130" h="5168900">
                  <a:moveTo>
                    <a:pt x="7884258" y="1549400"/>
                  </a:moveTo>
                  <a:lnTo>
                    <a:pt x="7874985" y="1549400"/>
                  </a:lnTo>
                  <a:lnTo>
                    <a:pt x="7868749" y="1562100"/>
                  </a:lnTo>
                  <a:lnTo>
                    <a:pt x="7883463" y="1562100"/>
                  </a:lnTo>
                  <a:lnTo>
                    <a:pt x="7883885" y="1564496"/>
                  </a:lnTo>
                  <a:lnTo>
                    <a:pt x="7886697" y="1574800"/>
                  </a:lnTo>
                  <a:lnTo>
                    <a:pt x="7865503" y="1574800"/>
                  </a:lnTo>
                  <a:lnTo>
                    <a:pt x="7865034" y="1587500"/>
                  </a:lnTo>
                  <a:lnTo>
                    <a:pt x="7887084" y="1587500"/>
                  </a:lnTo>
                  <a:lnTo>
                    <a:pt x="7890361" y="1562100"/>
                  </a:lnTo>
                  <a:lnTo>
                    <a:pt x="7884258" y="1549400"/>
                  </a:lnTo>
                  <a:close/>
                </a:path>
                <a:path w="7898130" h="5168900">
                  <a:moveTo>
                    <a:pt x="37026" y="1511300"/>
                  </a:moveTo>
                  <a:lnTo>
                    <a:pt x="12537" y="1511300"/>
                  </a:lnTo>
                  <a:lnTo>
                    <a:pt x="8013" y="1536700"/>
                  </a:lnTo>
                  <a:lnTo>
                    <a:pt x="15712" y="1536700"/>
                  </a:lnTo>
                  <a:lnTo>
                    <a:pt x="13071" y="1549400"/>
                  </a:lnTo>
                  <a:lnTo>
                    <a:pt x="9870" y="1562100"/>
                  </a:lnTo>
                  <a:lnTo>
                    <a:pt x="8669" y="1562100"/>
                  </a:lnTo>
                  <a:lnTo>
                    <a:pt x="12031" y="1574800"/>
                  </a:lnTo>
                  <a:lnTo>
                    <a:pt x="45974" y="1574800"/>
                  </a:lnTo>
                  <a:lnTo>
                    <a:pt x="42700" y="1549400"/>
                  </a:lnTo>
                  <a:lnTo>
                    <a:pt x="38807" y="1549400"/>
                  </a:lnTo>
                  <a:lnTo>
                    <a:pt x="40335" y="1524000"/>
                  </a:lnTo>
                  <a:lnTo>
                    <a:pt x="33848" y="1524000"/>
                  </a:lnTo>
                  <a:lnTo>
                    <a:pt x="37026" y="1511300"/>
                  </a:lnTo>
                  <a:close/>
                </a:path>
                <a:path w="7898130" h="5168900">
                  <a:moveTo>
                    <a:pt x="7844562" y="1562100"/>
                  </a:moveTo>
                  <a:lnTo>
                    <a:pt x="7844755" y="1574800"/>
                  </a:lnTo>
                  <a:lnTo>
                    <a:pt x="7848026" y="1574800"/>
                  </a:lnTo>
                  <a:lnTo>
                    <a:pt x="7844562" y="1562100"/>
                  </a:lnTo>
                  <a:close/>
                </a:path>
                <a:path w="7898130" h="5168900">
                  <a:moveTo>
                    <a:pt x="7883231" y="1562100"/>
                  </a:moveTo>
                  <a:lnTo>
                    <a:pt x="7848047" y="1562100"/>
                  </a:lnTo>
                  <a:lnTo>
                    <a:pt x="7850300" y="1574800"/>
                  </a:lnTo>
                  <a:lnTo>
                    <a:pt x="7885697" y="1574800"/>
                  </a:lnTo>
                  <a:lnTo>
                    <a:pt x="7883885" y="1564496"/>
                  </a:lnTo>
                  <a:lnTo>
                    <a:pt x="7883231" y="1562100"/>
                  </a:lnTo>
                  <a:close/>
                </a:path>
                <a:path w="7898130" h="5168900">
                  <a:moveTo>
                    <a:pt x="7883463" y="1562100"/>
                  </a:moveTo>
                  <a:lnTo>
                    <a:pt x="7883231" y="1562100"/>
                  </a:lnTo>
                  <a:lnTo>
                    <a:pt x="7883885" y="1564496"/>
                  </a:lnTo>
                  <a:lnTo>
                    <a:pt x="7883463" y="1562100"/>
                  </a:lnTo>
                  <a:close/>
                </a:path>
                <a:path w="7898130" h="5168900">
                  <a:moveTo>
                    <a:pt x="49232" y="1549400"/>
                  </a:moveTo>
                  <a:lnTo>
                    <a:pt x="44265" y="1549400"/>
                  </a:lnTo>
                  <a:lnTo>
                    <a:pt x="47518" y="1562100"/>
                  </a:lnTo>
                  <a:lnTo>
                    <a:pt x="52259" y="1562100"/>
                  </a:lnTo>
                  <a:lnTo>
                    <a:pt x="49232" y="1549400"/>
                  </a:lnTo>
                  <a:close/>
                </a:path>
                <a:path w="7898130" h="5168900">
                  <a:moveTo>
                    <a:pt x="7890000" y="1511300"/>
                  </a:moveTo>
                  <a:lnTo>
                    <a:pt x="7882288" y="1511300"/>
                  </a:lnTo>
                  <a:lnTo>
                    <a:pt x="7884091" y="1524000"/>
                  </a:lnTo>
                  <a:lnTo>
                    <a:pt x="7856958" y="1524000"/>
                  </a:lnTo>
                  <a:lnTo>
                    <a:pt x="7858582" y="1549400"/>
                  </a:lnTo>
                  <a:lnTo>
                    <a:pt x="7845200" y="1549400"/>
                  </a:lnTo>
                  <a:lnTo>
                    <a:pt x="7850758" y="1562100"/>
                  </a:lnTo>
                  <a:lnTo>
                    <a:pt x="7868749" y="1562100"/>
                  </a:lnTo>
                  <a:lnTo>
                    <a:pt x="7868127" y="1549400"/>
                  </a:lnTo>
                  <a:lnTo>
                    <a:pt x="7871454" y="1536700"/>
                  </a:lnTo>
                  <a:lnTo>
                    <a:pt x="7884730" y="1536700"/>
                  </a:lnTo>
                  <a:lnTo>
                    <a:pt x="7887233" y="1524000"/>
                  </a:lnTo>
                  <a:lnTo>
                    <a:pt x="7890000" y="1511300"/>
                  </a:lnTo>
                  <a:close/>
                </a:path>
                <a:path w="7898130" h="5168900">
                  <a:moveTo>
                    <a:pt x="7890497" y="1536700"/>
                  </a:moveTo>
                  <a:lnTo>
                    <a:pt x="7878979" y="1536700"/>
                  </a:lnTo>
                  <a:lnTo>
                    <a:pt x="7874203" y="1549400"/>
                  </a:lnTo>
                  <a:lnTo>
                    <a:pt x="7886698" y="1549400"/>
                  </a:lnTo>
                  <a:lnTo>
                    <a:pt x="7890497" y="1536700"/>
                  </a:lnTo>
                  <a:close/>
                </a:path>
                <a:path w="7898130" h="5168900">
                  <a:moveTo>
                    <a:pt x="7853682" y="1524000"/>
                  </a:moveTo>
                  <a:lnTo>
                    <a:pt x="7853010" y="1524000"/>
                  </a:lnTo>
                  <a:lnTo>
                    <a:pt x="7850624" y="1536700"/>
                  </a:lnTo>
                  <a:lnTo>
                    <a:pt x="7853682" y="1524000"/>
                  </a:lnTo>
                  <a:close/>
                </a:path>
                <a:path w="7898130" h="5168900">
                  <a:moveTo>
                    <a:pt x="43338" y="1511300"/>
                  </a:moveTo>
                  <a:lnTo>
                    <a:pt x="37026" y="1511300"/>
                  </a:lnTo>
                  <a:lnTo>
                    <a:pt x="38300" y="1524000"/>
                  </a:lnTo>
                  <a:lnTo>
                    <a:pt x="47769" y="1524000"/>
                  </a:lnTo>
                  <a:lnTo>
                    <a:pt x="43338" y="1511300"/>
                  </a:lnTo>
                  <a:close/>
                </a:path>
                <a:path w="7898130" h="5168900">
                  <a:moveTo>
                    <a:pt x="7868540" y="1511300"/>
                  </a:moveTo>
                  <a:lnTo>
                    <a:pt x="7847734" y="1511300"/>
                  </a:lnTo>
                  <a:lnTo>
                    <a:pt x="7843741" y="1524000"/>
                  </a:lnTo>
                  <a:lnTo>
                    <a:pt x="7868365" y="1524000"/>
                  </a:lnTo>
                  <a:lnTo>
                    <a:pt x="7868540" y="1511300"/>
                  </a:lnTo>
                  <a:close/>
                </a:path>
                <a:path w="7898130" h="5168900">
                  <a:moveTo>
                    <a:pt x="7881157" y="1511300"/>
                  </a:moveTo>
                  <a:lnTo>
                    <a:pt x="7870264" y="1511300"/>
                  </a:lnTo>
                  <a:lnTo>
                    <a:pt x="7869573" y="1524000"/>
                  </a:lnTo>
                  <a:lnTo>
                    <a:pt x="7884091" y="1524000"/>
                  </a:lnTo>
                  <a:lnTo>
                    <a:pt x="7881157" y="1511300"/>
                  </a:lnTo>
                  <a:close/>
                </a:path>
                <a:path w="7898130" h="5168900">
                  <a:moveTo>
                    <a:pt x="13470" y="1498600"/>
                  </a:moveTo>
                  <a:lnTo>
                    <a:pt x="10331" y="1498600"/>
                  </a:lnTo>
                  <a:lnTo>
                    <a:pt x="7563" y="1511300"/>
                  </a:lnTo>
                  <a:lnTo>
                    <a:pt x="15273" y="1511300"/>
                  </a:lnTo>
                  <a:lnTo>
                    <a:pt x="13470" y="1498600"/>
                  </a:lnTo>
                  <a:close/>
                </a:path>
                <a:path w="7898130" h="5168900">
                  <a:moveTo>
                    <a:pt x="29198" y="1498600"/>
                  </a:moveTo>
                  <a:lnTo>
                    <a:pt x="13470" y="1498600"/>
                  </a:lnTo>
                  <a:lnTo>
                    <a:pt x="16404" y="1511300"/>
                  </a:lnTo>
                  <a:lnTo>
                    <a:pt x="27990" y="1511300"/>
                  </a:lnTo>
                  <a:lnTo>
                    <a:pt x="29198" y="1498600"/>
                  </a:lnTo>
                  <a:close/>
                </a:path>
                <a:path w="7898130" h="5168900">
                  <a:moveTo>
                    <a:pt x="38194" y="1498600"/>
                  </a:moveTo>
                  <a:lnTo>
                    <a:pt x="29198" y="1498600"/>
                  </a:lnTo>
                  <a:lnTo>
                    <a:pt x="29021" y="1511300"/>
                  </a:lnTo>
                  <a:lnTo>
                    <a:pt x="42204" y="1511300"/>
                  </a:lnTo>
                  <a:lnTo>
                    <a:pt x="38194" y="1498600"/>
                  </a:lnTo>
                  <a:close/>
                </a:path>
                <a:path w="7898130" h="5168900">
                  <a:moveTo>
                    <a:pt x="53823" y="1498600"/>
                  </a:moveTo>
                  <a:lnTo>
                    <a:pt x="40268" y="1498600"/>
                  </a:lnTo>
                  <a:lnTo>
                    <a:pt x="42204" y="1511300"/>
                  </a:lnTo>
                  <a:lnTo>
                    <a:pt x="49827" y="1511300"/>
                  </a:lnTo>
                  <a:lnTo>
                    <a:pt x="53823" y="1498600"/>
                  </a:lnTo>
                  <a:close/>
                </a:path>
                <a:path w="7898130" h="5168900">
                  <a:moveTo>
                    <a:pt x="7884490" y="1473200"/>
                  </a:moveTo>
                  <a:lnTo>
                    <a:pt x="7854300" y="1473200"/>
                  </a:lnTo>
                  <a:lnTo>
                    <a:pt x="7858755" y="1485900"/>
                  </a:lnTo>
                  <a:lnTo>
                    <a:pt x="7857231" y="1498600"/>
                  </a:lnTo>
                  <a:lnTo>
                    <a:pt x="7846708" y="1498600"/>
                  </a:lnTo>
                  <a:lnTo>
                    <a:pt x="7849793" y="1511300"/>
                  </a:lnTo>
                  <a:lnTo>
                    <a:pt x="7885021" y="1511300"/>
                  </a:lnTo>
                  <a:lnTo>
                    <a:pt x="7889550" y="1485900"/>
                  </a:lnTo>
                  <a:lnTo>
                    <a:pt x="7881849" y="1485900"/>
                  </a:lnTo>
                  <a:lnTo>
                    <a:pt x="7884490" y="1473200"/>
                  </a:lnTo>
                  <a:close/>
                </a:path>
                <a:path w="7898130" h="5168900">
                  <a:moveTo>
                    <a:pt x="7895701" y="1498600"/>
                  </a:moveTo>
                  <a:lnTo>
                    <a:pt x="7891482" y="1498600"/>
                  </a:lnTo>
                  <a:lnTo>
                    <a:pt x="7887901" y="1511300"/>
                  </a:lnTo>
                  <a:lnTo>
                    <a:pt x="7895701" y="1498600"/>
                  </a:lnTo>
                  <a:close/>
                </a:path>
                <a:path w="7898130" h="5168900">
                  <a:moveTo>
                    <a:pt x="23359" y="1473200"/>
                  </a:moveTo>
                  <a:lnTo>
                    <a:pt x="10863" y="1473200"/>
                  </a:lnTo>
                  <a:lnTo>
                    <a:pt x="7065" y="1485900"/>
                  </a:lnTo>
                  <a:lnTo>
                    <a:pt x="12835" y="1498600"/>
                  </a:lnTo>
                  <a:lnTo>
                    <a:pt x="40606" y="1498600"/>
                  </a:lnTo>
                  <a:lnTo>
                    <a:pt x="38985" y="1485900"/>
                  </a:lnTo>
                  <a:lnTo>
                    <a:pt x="18583" y="1485900"/>
                  </a:lnTo>
                  <a:lnTo>
                    <a:pt x="23359" y="1473200"/>
                  </a:lnTo>
                  <a:close/>
                </a:path>
                <a:path w="7898130" h="5168900">
                  <a:moveTo>
                    <a:pt x="46806" y="1460500"/>
                  </a:moveTo>
                  <a:lnTo>
                    <a:pt x="28817" y="1460500"/>
                  </a:lnTo>
                  <a:lnTo>
                    <a:pt x="29437" y="1485900"/>
                  </a:lnTo>
                  <a:lnTo>
                    <a:pt x="45025" y="1485900"/>
                  </a:lnTo>
                  <a:lnTo>
                    <a:pt x="46066" y="1473200"/>
                  </a:lnTo>
                  <a:lnTo>
                    <a:pt x="52360" y="1473200"/>
                  </a:lnTo>
                  <a:lnTo>
                    <a:pt x="46806" y="1460500"/>
                  </a:lnTo>
                  <a:close/>
                </a:path>
                <a:path w="7898130" h="5168900">
                  <a:moveTo>
                    <a:pt x="32528" y="1435100"/>
                  </a:moveTo>
                  <a:lnTo>
                    <a:pt x="11202" y="1435100"/>
                  </a:lnTo>
                  <a:lnTo>
                    <a:pt x="10477" y="1447800"/>
                  </a:lnTo>
                  <a:lnTo>
                    <a:pt x="7201" y="1460500"/>
                  </a:lnTo>
                  <a:lnTo>
                    <a:pt x="13306" y="1473200"/>
                  </a:lnTo>
                  <a:lnTo>
                    <a:pt x="22581" y="1473200"/>
                  </a:lnTo>
                  <a:lnTo>
                    <a:pt x="28817" y="1460500"/>
                  </a:lnTo>
                  <a:lnTo>
                    <a:pt x="47260" y="1460500"/>
                  </a:lnTo>
                  <a:lnTo>
                    <a:pt x="40730" y="1447800"/>
                  </a:lnTo>
                  <a:lnTo>
                    <a:pt x="32060" y="1447800"/>
                  </a:lnTo>
                  <a:lnTo>
                    <a:pt x="32528" y="1435100"/>
                  </a:lnTo>
                  <a:close/>
                </a:path>
                <a:path w="7898130" h="5168900">
                  <a:moveTo>
                    <a:pt x="7846814" y="1460500"/>
                  </a:moveTo>
                  <a:lnTo>
                    <a:pt x="7845305" y="1473200"/>
                  </a:lnTo>
                  <a:lnTo>
                    <a:pt x="7850046" y="1473200"/>
                  </a:lnTo>
                  <a:lnTo>
                    <a:pt x="7846814" y="1460500"/>
                  </a:lnTo>
                  <a:close/>
                </a:path>
                <a:path w="7898130" h="5168900">
                  <a:moveTo>
                    <a:pt x="7885534" y="1447800"/>
                  </a:moveTo>
                  <a:lnTo>
                    <a:pt x="7851588" y="1447800"/>
                  </a:lnTo>
                  <a:lnTo>
                    <a:pt x="7854865" y="1473200"/>
                  </a:lnTo>
                  <a:lnTo>
                    <a:pt x="7887693" y="1473200"/>
                  </a:lnTo>
                  <a:lnTo>
                    <a:pt x="7888894" y="1460500"/>
                  </a:lnTo>
                  <a:lnTo>
                    <a:pt x="7885534" y="1447800"/>
                  </a:lnTo>
                  <a:close/>
                </a:path>
                <a:path w="7898130" h="5168900">
                  <a:moveTo>
                    <a:pt x="50562" y="1447800"/>
                  </a:moveTo>
                  <a:lnTo>
                    <a:pt x="49536" y="1460500"/>
                  </a:lnTo>
                  <a:lnTo>
                    <a:pt x="52807" y="1460500"/>
                  </a:lnTo>
                  <a:lnTo>
                    <a:pt x="50562" y="1447800"/>
                  </a:lnTo>
                  <a:close/>
                </a:path>
                <a:path w="7898130" h="5168900">
                  <a:moveTo>
                    <a:pt x="7889361" y="1447800"/>
                  </a:moveTo>
                  <a:lnTo>
                    <a:pt x="7885534" y="1447800"/>
                  </a:lnTo>
                  <a:lnTo>
                    <a:pt x="7889382" y="1460500"/>
                  </a:lnTo>
                  <a:lnTo>
                    <a:pt x="7889361" y="1447800"/>
                  </a:lnTo>
                  <a:close/>
                </a:path>
                <a:path w="7898130" h="5168900">
                  <a:moveTo>
                    <a:pt x="47344" y="1435100"/>
                  </a:moveTo>
                  <a:lnTo>
                    <a:pt x="36301" y="1435100"/>
                  </a:lnTo>
                  <a:lnTo>
                    <a:pt x="37769" y="1447800"/>
                  </a:lnTo>
                  <a:lnTo>
                    <a:pt x="52969" y="1447800"/>
                  </a:lnTo>
                  <a:lnTo>
                    <a:pt x="47344" y="1435100"/>
                  </a:lnTo>
                  <a:close/>
                </a:path>
                <a:path w="7898130" h="5168900">
                  <a:moveTo>
                    <a:pt x="7889893" y="1422400"/>
                  </a:moveTo>
                  <a:lnTo>
                    <a:pt x="7852564" y="1422400"/>
                  </a:lnTo>
                  <a:lnTo>
                    <a:pt x="7856928" y="1435100"/>
                  </a:lnTo>
                  <a:lnTo>
                    <a:pt x="7857294" y="1447800"/>
                  </a:lnTo>
                  <a:lnTo>
                    <a:pt x="7887401" y="1447800"/>
                  </a:lnTo>
                  <a:lnTo>
                    <a:pt x="7885430" y="1435100"/>
                  </a:lnTo>
                  <a:lnTo>
                    <a:pt x="7889893" y="1422400"/>
                  </a:lnTo>
                  <a:close/>
                </a:path>
                <a:path w="7898130" h="5168900">
                  <a:moveTo>
                    <a:pt x="10038" y="1422400"/>
                  </a:moveTo>
                  <a:lnTo>
                    <a:pt x="8002" y="1435100"/>
                  </a:lnTo>
                  <a:lnTo>
                    <a:pt x="12011" y="1435100"/>
                  </a:lnTo>
                  <a:lnTo>
                    <a:pt x="10038" y="1422400"/>
                  </a:lnTo>
                  <a:close/>
                </a:path>
                <a:path w="7898130" h="5168900">
                  <a:moveTo>
                    <a:pt x="40910" y="1422400"/>
                  </a:moveTo>
                  <a:lnTo>
                    <a:pt x="14666" y="1422400"/>
                  </a:lnTo>
                  <a:lnTo>
                    <a:pt x="13162" y="1435100"/>
                  </a:lnTo>
                  <a:lnTo>
                    <a:pt x="40110" y="1435100"/>
                  </a:lnTo>
                  <a:lnTo>
                    <a:pt x="40910" y="1422400"/>
                  </a:lnTo>
                  <a:close/>
                </a:path>
                <a:path w="7898130" h="5168900">
                  <a:moveTo>
                    <a:pt x="48652" y="1397000"/>
                  </a:moveTo>
                  <a:lnTo>
                    <a:pt x="6689" y="1397000"/>
                  </a:lnTo>
                  <a:lnTo>
                    <a:pt x="7703" y="1409700"/>
                  </a:lnTo>
                  <a:lnTo>
                    <a:pt x="10889" y="1422400"/>
                  </a:lnTo>
                  <a:lnTo>
                    <a:pt x="49224" y="1422400"/>
                  </a:lnTo>
                  <a:lnTo>
                    <a:pt x="49316" y="1409700"/>
                  </a:lnTo>
                  <a:lnTo>
                    <a:pt x="46381" y="1409700"/>
                  </a:lnTo>
                  <a:lnTo>
                    <a:pt x="48652" y="1397000"/>
                  </a:lnTo>
                  <a:close/>
                </a:path>
                <a:path w="7898130" h="5168900">
                  <a:moveTo>
                    <a:pt x="7857783" y="1409700"/>
                  </a:moveTo>
                  <a:lnTo>
                    <a:pt x="7849798" y="1409700"/>
                  </a:lnTo>
                  <a:lnTo>
                    <a:pt x="7844394" y="1422400"/>
                  </a:lnTo>
                  <a:lnTo>
                    <a:pt x="7856247" y="1422400"/>
                  </a:lnTo>
                  <a:lnTo>
                    <a:pt x="7857783" y="1409700"/>
                  </a:lnTo>
                  <a:close/>
                </a:path>
                <a:path w="7898130" h="5168900">
                  <a:moveTo>
                    <a:pt x="7878345" y="1409700"/>
                  </a:moveTo>
                  <a:lnTo>
                    <a:pt x="7857783" y="1409700"/>
                  </a:lnTo>
                  <a:lnTo>
                    <a:pt x="7857963" y="1422400"/>
                  </a:lnTo>
                  <a:lnTo>
                    <a:pt x="7876582" y="1422400"/>
                  </a:lnTo>
                  <a:lnTo>
                    <a:pt x="7878345" y="1409700"/>
                  </a:lnTo>
                  <a:close/>
                </a:path>
                <a:path w="7898130" h="5168900">
                  <a:moveTo>
                    <a:pt x="7854309" y="1371600"/>
                  </a:moveTo>
                  <a:lnTo>
                    <a:pt x="7850096" y="1371600"/>
                  </a:lnTo>
                  <a:lnTo>
                    <a:pt x="7845562" y="1384300"/>
                  </a:lnTo>
                  <a:lnTo>
                    <a:pt x="7846761" y="1384300"/>
                  </a:lnTo>
                  <a:lnTo>
                    <a:pt x="7849246" y="1397000"/>
                  </a:lnTo>
                  <a:lnTo>
                    <a:pt x="7847431" y="1397000"/>
                  </a:lnTo>
                  <a:lnTo>
                    <a:pt x="7854207" y="1409700"/>
                  </a:lnTo>
                  <a:lnTo>
                    <a:pt x="7859835" y="1409700"/>
                  </a:lnTo>
                  <a:lnTo>
                    <a:pt x="7854624" y="1397000"/>
                  </a:lnTo>
                  <a:lnTo>
                    <a:pt x="7854309" y="1371600"/>
                  </a:lnTo>
                  <a:close/>
                </a:path>
                <a:path w="7898130" h="5168900">
                  <a:moveTo>
                    <a:pt x="7878887" y="1364931"/>
                  </a:moveTo>
                  <a:lnTo>
                    <a:pt x="7874039" y="1371600"/>
                  </a:lnTo>
                  <a:lnTo>
                    <a:pt x="7856330" y="1371600"/>
                  </a:lnTo>
                  <a:lnTo>
                    <a:pt x="7859030" y="1384300"/>
                  </a:lnTo>
                  <a:lnTo>
                    <a:pt x="7860751" y="1409700"/>
                  </a:lnTo>
                  <a:lnTo>
                    <a:pt x="7888707" y="1409700"/>
                  </a:lnTo>
                  <a:lnTo>
                    <a:pt x="7888131" y="1397000"/>
                  </a:lnTo>
                  <a:lnTo>
                    <a:pt x="7884278" y="1397000"/>
                  </a:lnTo>
                  <a:lnTo>
                    <a:pt x="7891704" y="1384300"/>
                  </a:lnTo>
                  <a:lnTo>
                    <a:pt x="7885005" y="1371600"/>
                  </a:lnTo>
                  <a:lnTo>
                    <a:pt x="7878887" y="1364931"/>
                  </a:lnTo>
                  <a:close/>
                </a:path>
                <a:path w="7898130" h="5168900">
                  <a:moveTo>
                    <a:pt x="22661" y="1371600"/>
                  </a:moveTo>
                  <a:lnTo>
                    <a:pt x="8571" y="1371600"/>
                  </a:lnTo>
                  <a:lnTo>
                    <a:pt x="10071" y="1397000"/>
                  </a:lnTo>
                  <a:lnTo>
                    <a:pt x="42498" y="1397000"/>
                  </a:lnTo>
                  <a:lnTo>
                    <a:pt x="38865" y="1384300"/>
                  </a:lnTo>
                  <a:lnTo>
                    <a:pt x="20540" y="1384300"/>
                  </a:lnTo>
                  <a:lnTo>
                    <a:pt x="22661" y="1371600"/>
                  </a:lnTo>
                  <a:close/>
                </a:path>
                <a:path w="7898130" h="5168900">
                  <a:moveTo>
                    <a:pt x="7845986" y="1392562"/>
                  </a:moveTo>
                  <a:lnTo>
                    <a:pt x="7845571" y="1397000"/>
                  </a:lnTo>
                  <a:lnTo>
                    <a:pt x="7847431" y="1397000"/>
                  </a:lnTo>
                  <a:lnTo>
                    <a:pt x="7845986" y="1392562"/>
                  </a:lnTo>
                  <a:close/>
                </a:path>
                <a:path w="7898130" h="5168900">
                  <a:moveTo>
                    <a:pt x="7846761" y="1384300"/>
                  </a:moveTo>
                  <a:lnTo>
                    <a:pt x="7843297" y="1384300"/>
                  </a:lnTo>
                  <a:lnTo>
                    <a:pt x="7845986" y="1392562"/>
                  </a:lnTo>
                  <a:lnTo>
                    <a:pt x="7846761" y="1384300"/>
                  </a:lnTo>
                  <a:close/>
                </a:path>
                <a:path w="7898130" h="5168900">
                  <a:moveTo>
                    <a:pt x="35540" y="1371600"/>
                  </a:moveTo>
                  <a:lnTo>
                    <a:pt x="22661" y="1371600"/>
                  </a:lnTo>
                  <a:lnTo>
                    <a:pt x="21421" y="1384300"/>
                  </a:lnTo>
                  <a:lnTo>
                    <a:pt x="34814" y="1384300"/>
                  </a:lnTo>
                  <a:lnTo>
                    <a:pt x="35540" y="1371600"/>
                  </a:lnTo>
                  <a:close/>
                </a:path>
                <a:path w="7898130" h="5168900">
                  <a:moveTo>
                    <a:pt x="42045" y="1371600"/>
                  </a:moveTo>
                  <a:lnTo>
                    <a:pt x="40471" y="1384300"/>
                  </a:lnTo>
                  <a:lnTo>
                    <a:pt x="41884" y="1384300"/>
                  </a:lnTo>
                  <a:lnTo>
                    <a:pt x="42045" y="1371600"/>
                  </a:lnTo>
                  <a:close/>
                </a:path>
                <a:path w="7898130" h="5168900">
                  <a:moveTo>
                    <a:pt x="18963" y="1346200"/>
                  </a:moveTo>
                  <a:lnTo>
                    <a:pt x="9352" y="1346200"/>
                  </a:lnTo>
                  <a:lnTo>
                    <a:pt x="7639" y="1358900"/>
                  </a:lnTo>
                  <a:lnTo>
                    <a:pt x="11157" y="1371600"/>
                  </a:lnTo>
                  <a:lnTo>
                    <a:pt x="15451" y="1371600"/>
                  </a:lnTo>
                  <a:lnTo>
                    <a:pt x="13179" y="1358900"/>
                  </a:lnTo>
                  <a:lnTo>
                    <a:pt x="14935" y="1358900"/>
                  </a:lnTo>
                  <a:lnTo>
                    <a:pt x="18963" y="1346200"/>
                  </a:lnTo>
                  <a:close/>
                </a:path>
                <a:path w="7898130" h="5168900">
                  <a:moveTo>
                    <a:pt x="43950" y="1346200"/>
                  </a:moveTo>
                  <a:lnTo>
                    <a:pt x="22659" y="1346200"/>
                  </a:lnTo>
                  <a:lnTo>
                    <a:pt x="23413" y="1358900"/>
                  </a:lnTo>
                  <a:lnTo>
                    <a:pt x="16770" y="1358900"/>
                  </a:lnTo>
                  <a:lnTo>
                    <a:pt x="15451" y="1371600"/>
                  </a:lnTo>
                  <a:lnTo>
                    <a:pt x="38628" y="1371600"/>
                  </a:lnTo>
                  <a:lnTo>
                    <a:pt x="43950" y="1346200"/>
                  </a:lnTo>
                  <a:close/>
                </a:path>
                <a:path w="7898130" h="5168900">
                  <a:moveTo>
                    <a:pt x="7847630" y="1358900"/>
                  </a:moveTo>
                  <a:lnTo>
                    <a:pt x="7843253" y="1371600"/>
                  </a:lnTo>
                  <a:lnTo>
                    <a:pt x="7849376" y="1371600"/>
                  </a:lnTo>
                  <a:lnTo>
                    <a:pt x="7851310" y="1369021"/>
                  </a:lnTo>
                  <a:lnTo>
                    <a:pt x="7847630" y="1358900"/>
                  </a:lnTo>
                  <a:close/>
                </a:path>
                <a:path w="7898130" h="5168900">
                  <a:moveTo>
                    <a:pt x="7857316" y="1361014"/>
                  </a:moveTo>
                  <a:lnTo>
                    <a:pt x="7851310" y="1369021"/>
                  </a:lnTo>
                  <a:lnTo>
                    <a:pt x="7852247" y="1371600"/>
                  </a:lnTo>
                  <a:lnTo>
                    <a:pt x="7864869" y="1371600"/>
                  </a:lnTo>
                  <a:lnTo>
                    <a:pt x="7857316" y="1361014"/>
                  </a:lnTo>
                  <a:close/>
                </a:path>
                <a:path w="7898130" h="5168900">
                  <a:moveTo>
                    <a:pt x="7873352" y="1358900"/>
                  </a:moveTo>
                  <a:lnTo>
                    <a:pt x="7858902" y="1358900"/>
                  </a:lnTo>
                  <a:lnTo>
                    <a:pt x="7857316" y="1361014"/>
                  </a:lnTo>
                  <a:lnTo>
                    <a:pt x="7864869" y="1371600"/>
                  </a:lnTo>
                  <a:lnTo>
                    <a:pt x="7874039" y="1371600"/>
                  </a:lnTo>
                  <a:lnTo>
                    <a:pt x="7878887" y="1364931"/>
                  </a:lnTo>
                  <a:lnTo>
                    <a:pt x="7873352" y="1358900"/>
                  </a:lnTo>
                  <a:close/>
                </a:path>
                <a:path w="7898130" h="5168900">
                  <a:moveTo>
                    <a:pt x="7883273" y="1358900"/>
                  </a:moveTo>
                  <a:lnTo>
                    <a:pt x="7873352" y="1358900"/>
                  </a:lnTo>
                  <a:lnTo>
                    <a:pt x="7878887" y="1364931"/>
                  </a:lnTo>
                  <a:lnTo>
                    <a:pt x="7883273" y="1358900"/>
                  </a:lnTo>
                  <a:close/>
                </a:path>
                <a:path w="7898130" h="5168900">
                  <a:moveTo>
                    <a:pt x="7887295" y="1308100"/>
                  </a:moveTo>
                  <a:lnTo>
                    <a:pt x="7851312" y="1308100"/>
                  </a:lnTo>
                  <a:lnTo>
                    <a:pt x="7852193" y="1315139"/>
                  </a:lnTo>
                  <a:lnTo>
                    <a:pt x="7856608" y="1320800"/>
                  </a:lnTo>
                  <a:lnTo>
                    <a:pt x="7857649" y="1333500"/>
                  </a:lnTo>
                  <a:lnTo>
                    <a:pt x="7856528" y="1346200"/>
                  </a:lnTo>
                  <a:lnTo>
                    <a:pt x="7846897" y="1346200"/>
                  </a:lnTo>
                  <a:lnTo>
                    <a:pt x="7855807" y="1358900"/>
                  </a:lnTo>
                  <a:lnTo>
                    <a:pt x="7857316" y="1361014"/>
                  </a:lnTo>
                  <a:lnTo>
                    <a:pt x="7858902" y="1358900"/>
                  </a:lnTo>
                  <a:lnTo>
                    <a:pt x="7889839" y="1358900"/>
                  </a:lnTo>
                  <a:lnTo>
                    <a:pt x="7888045" y="1346200"/>
                  </a:lnTo>
                  <a:lnTo>
                    <a:pt x="7883811" y="1333500"/>
                  </a:lnTo>
                  <a:lnTo>
                    <a:pt x="7889133" y="1333500"/>
                  </a:lnTo>
                  <a:lnTo>
                    <a:pt x="7890066" y="1320800"/>
                  </a:lnTo>
                  <a:lnTo>
                    <a:pt x="7887295" y="1308100"/>
                  </a:lnTo>
                  <a:close/>
                </a:path>
                <a:path w="7898130" h="5168900">
                  <a:moveTo>
                    <a:pt x="52507" y="1346200"/>
                  </a:moveTo>
                  <a:lnTo>
                    <a:pt x="43950" y="1346200"/>
                  </a:lnTo>
                  <a:lnTo>
                    <a:pt x="47058" y="1358900"/>
                  </a:lnTo>
                  <a:lnTo>
                    <a:pt x="52507" y="1346200"/>
                  </a:lnTo>
                  <a:close/>
                </a:path>
                <a:path w="7898130" h="5168900">
                  <a:moveTo>
                    <a:pt x="43410" y="1333500"/>
                  </a:moveTo>
                  <a:lnTo>
                    <a:pt x="12841" y="1333500"/>
                  </a:lnTo>
                  <a:lnTo>
                    <a:pt x="15106" y="1346200"/>
                  </a:lnTo>
                  <a:lnTo>
                    <a:pt x="49486" y="1346200"/>
                  </a:lnTo>
                  <a:lnTo>
                    <a:pt x="43410" y="1333500"/>
                  </a:lnTo>
                  <a:close/>
                </a:path>
                <a:path w="7898130" h="5168900">
                  <a:moveTo>
                    <a:pt x="7847900" y="1335742"/>
                  </a:moveTo>
                  <a:lnTo>
                    <a:pt x="7849624" y="1346200"/>
                  </a:lnTo>
                  <a:lnTo>
                    <a:pt x="7853347" y="1346200"/>
                  </a:lnTo>
                  <a:lnTo>
                    <a:pt x="7847900" y="1335742"/>
                  </a:lnTo>
                  <a:close/>
                </a:path>
                <a:path w="7898130" h="5168900">
                  <a:moveTo>
                    <a:pt x="7847530" y="1333500"/>
                  </a:moveTo>
                  <a:lnTo>
                    <a:pt x="7846732" y="1333500"/>
                  </a:lnTo>
                  <a:lnTo>
                    <a:pt x="7847900" y="1335742"/>
                  </a:lnTo>
                  <a:lnTo>
                    <a:pt x="7847530" y="1333500"/>
                  </a:lnTo>
                  <a:close/>
                </a:path>
                <a:path w="7898130" h="5168900">
                  <a:moveTo>
                    <a:pt x="40505" y="1320800"/>
                  </a:moveTo>
                  <a:lnTo>
                    <a:pt x="7732" y="1320800"/>
                  </a:lnTo>
                  <a:lnTo>
                    <a:pt x="7774" y="1333500"/>
                  </a:lnTo>
                  <a:lnTo>
                    <a:pt x="39694" y="1333500"/>
                  </a:lnTo>
                  <a:lnTo>
                    <a:pt x="40505" y="1320800"/>
                  </a:lnTo>
                  <a:close/>
                </a:path>
                <a:path w="7898130" h="5168900">
                  <a:moveTo>
                    <a:pt x="47792" y="1308100"/>
                  </a:moveTo>
                  <a:lnTo>
                    <a:pt x="42732" y="1308100"/>
                  </a:lnTo>
                  <a:lnTo>
                    <a:pt x="45605" y="1320800"/>
                  </a:lnTo>
                  <a:lnTo>
                    <a:pt x="40505" y="1320800"/>
                  </a:lnTo>
                  <a:lnTo>
                    <a:pt x="46011" y="1333500"/>
                  </a:lnTo>
                  <a:lnTo>
                    <a:pt x="48003" y="1333500"/>
                  </a:lnTo>
                  <a:lnTo>
                    <a:pt x="47792" y="1308100"/>
                  </a:lnTo>
                  <a:close/>
                </a:path>
                <a:path w="7898130" h="5168900">
                  <a:moveTo>
                    <a:pt x="51987" y="1320800"/>
                  </a:moveTo>
                  <a:lnTo>
                    <a:pt x="50896" y="1333500"/>
                  </a:lnTo>
                  <a:lnTo>
                    <a:pt x="53383" y="1333500"/>
                  </a:lnTo>
                  <a:lnTo>
                    <a:pt x="51987" y="1320800"/>
                  </a:lnTo>
                  <a:close/>
                </a:path>
                <a:path w="7898130" h="5168900">
                  <a:moveTo>
                    <a:pt x="7850240" y="1312635"/>
                  </a:moveTo>
                  <a:lnTo>
                    <a:pt x="7848310" y="1320800"/>
                  </a:lnTo>
                  <a:lnTo>
                    <a:pt x="7845305" y="1320800"/>
                  </a:lnTo>
                  <a:lnTo>
                    <a:pt x="7849085" y="1333500"/>
                  </a:lnTo>
                  <a:lnTo>
                    <a:pt x="7852890" y="1333500"/>
                  </a:lnTo>
                  <a:lnTo>
                    <a:pt x="7852902" y="1320800"/>
                  </a:lnTo>
                  <a:lnTo>
                    <a:pt x="7852193" y="1315139"/>
                  </a:lnTo>
                  <a:lnTo>
                    <a:pt x="7850240" y="1312635"/>
                  </a:lnTo>
                  <a:close/>
                </a:path>
                <a:path w="7898130" h="5168900">
                  <a:moveTo>
                    <a:pt x="39665" y="1308100"/>
                  </a:moveTo>
                  <a:lnTo>
                    <a:pt x="10534" y="1308100"/>
                  </a:lnTo>
                  <a:lnTo>
                    <a:pt x="9029" y="1320800"/>
                  </a:lnTo>
                  <a:lnTo>
                    <a:pt x="39567" y="1320800"/>
                  </a:lnTo>
                  <a:lnTo>
                    <a:pt x="39665" y="1308100"/>
                  </a:lnTo>
                  <a:close/>
                </a:path>
                <a:path w="7898130" h="5168900">
                  <a:moveTo>
                    <a:pt x="7887189" y="1270000"/>
                  </a:moveTo>
                  <a:lnTo>
                    <a:pt x="7851483" y="1270000"/>
                  </a:lnTo>
                  <a:lnTo>
                    <a:pt x="7854958" y="1282700"/>
                  </a:lnTo>
                  <a:lnTo>
                    <a:pt x="7850309" y="1295400"/>
                  </a:lnTo>
                  <a:lnTo>
                    <a:pt x="7846702" y="1308100"/>
                  </a:lnTo>
                  <a:lnTo>
                    <a:pt x="7850240" y="1312635"/>
                  </a:lnTo>
                  <a:lnTo>
                    <a:pt x="7851312" y="1308100"/>
                  </a:lnTo>
                  <a:lnTo>
                    <a:pt x="7854289" y="1308100"/>
                  </a:lnTo>
                  <a:lnTo>
                    <a:pt x="7851384" y="1295400"/>
                  </a:lnTo>
                  <a:lnTo>
                    <a:pt x="7882536" y="1295400"/>
                  </a:lnTo>
                  <a:lnTo>
                    <a:pt x="7889318" y="1282700"/>
                  </a:lnTo>
                  <a:lnTo>
                    <a:pt x="7887189" y="1270000"/>
                  </a:lnTo>
                  <a:close/>
                </a:path>
                <a:path w="7898130" h="5168900">
                  <a:moveTo>
                    <a:pt x="40917" y="1295400"/>
                  </a:moveTo>
                  <a:lnTo>
                    <a:pt x="3911" y="1295400"/>
                  </a:lnTo>
                  <a:lnTo>
                    <a:pt x="9697" y="1308100"/>
                  </a:lnTo>
                  <a:lnTo>
                    <a:pt x="42328" y="1308100"/>
                  </a:lnTo>
                  <a:lnTo>
                    <a:pt x="40917" y="1295400"/>
                  </a:lnTo>
                  <a:close/>
                </a:path>
                <a:path w="7898130" h="5168900">
                  <a:moveTo>
                    <a:pt x="45769" y="1295400"/>
                  </a:moveTo>
                  <a:lnTo>
                    <a:pt x="43432" y="1295400"/>
                  </a:lnTo>
                  <a:lnTo>
                    <a:pt x="42328" y="1308100"/>
                  </a:lnTo>
                  <a:lnTo>
                    <a:pt x="46193" y="1308100"/>
                  </a:lnTo>
                  <a:lnTo>
                    <a:pt x="45769" y="1295400"/>
                  </a:lnTo>
                  <a:close/>
                </a:path>
                <a:path w="7898130" h="5168900">
                  <a:moveTo>
                    <a:pt x="55020" y="1295400"/>
                  </a:moveTo>
                  <a:lnTo>
                    <a:pt x="52192" y="1295400"/>
                  </a:lnTo>
                  <a:lnTo>
                    <a:pt x="49785" y="1308100"/>
                  </a:lnTo>
                  <a:lnTo>
                    <a:pt x="55020" y="1295400"/>
                  </a:lnTo>
                  <a:close/>
                </a:path>
                <a:path w="7898130" h="5168900">
                  <a:moveTo>
                    <a:pt x="7887691" y="1295400"/>
                  </a:moveTo>
                  <a:lnTo>
                    <a:pt x="7851384" y="1295400"/>
                  </a:lnTo>
                  <a:lnTo>
                    <a:pt x="7856303" y="1308100"/>
                  </a:lnTo>
                  <a:lnTo>
                    <a:pt x="7886484" y="1308100"/>
                  </a:lnTo>
                  <a:lnTo>
                    <a:pt x="7887691" y="1295400"/>
                  </a:lnTo>
                  <a:close/>
                </a:path>
                <a:path w="7898130" h="5168900">
                  <a:moveTo>
                    <a:pt x="49185" y="1282700"/>
                  </a:moveTo>
                  <a:lnTo>
                    <a:pt x="20518" y="1282700"/>
                  </a:lnTo>
                  <a:lnTo>
                    <a:pt x="10950" y="1295400"/>
                  </a:lnTo>
                  <a:lnTo>
                    <a:pt x="50435" y="1295400"/>
                  </a:lnTo>
                  <a:lnTo>
                    <a:pt x="49185" y="1282700"/>
                  </a:lnTo>
                  <a:close/>
                </a:path>
                <a:path w="7898130" h="5168900">
                  <a:moveTo>
                    <a:pt x="7847766" y="1282700"/>
                  </a:moveTo>
                  <a:lnTo>
                    <a:pt x="7844986" y="1282700"/>
                  </a:lnTo>
                  <a:lnTo>
                    <a:pt x="7845769" y="1295400"/>
                  </a:lnTo>
                  <a:lnTo>
                    <a:pt x="7847766" y="1282700"/>
                  </a:lnTo>
                  <a:close/>
                </a:path>
                <a:path w="7898130" h="5168900">
                  <a:moveTo>
                    <a:pt x="19428" y="1270000"/>
                  </a:moveTo>
                  <a:lnTo>
                    <a:pt x="6011" y="1270000"/>
                  </a:lnTo>
                  <a:lnTo>
                    <a:pt x="7596" y="1282700"/>
                  </a:lnTo>
                  <a:lnTo>
                    <a:pt x="14152" y="1282700"/>
                  </a:lnTo>
                  <a:lnTo>
                    <a:pt x="19428" y="1270000"/>
                  </a:lnTo>
                  <a:close/>
                </a:path>
                <a:path w="7898130" h="5168900">
                  <a:moveTo>
                    <a:pt x="53306" y="1270000"/>
                  </a:moveTo>
                  <a:lnTo>
                    <a:pt x="26594" y="1270000"/>
                  </a:lnTo>
                  <a:lnTo>
                    <a:pt x="25227" y="1282700"/>
                  </a:lnTo>
                  <a:lnTo>
                    <a:pt x="45454" y="1282700"/>
                  </a:lnTo>
                  <a:lnTo>
                    <a:pt x="53306" y="1270000"/>
                  </a:lnTo>
                  <a:close/>
                </a:path>
                <a:path w="7898130" h="5168900">
                  <a:moveTo>
                    <a:pt x="44136" y="1231900"/>
                  </a:moveTo>
                  <a:lnTo>
                    <a:pt x="8770" y="1231900"/>
                  </a:lnTo>
                  <a:lnTo>
                    <a:pt x="10342" y="1244600"/>
                  </a:lnTo>
                  <a:lnTo>
                    <a:pt x="10105" y="1257300"/>
                  </a:lnTo>
                  <a:lnTo>
                    <a:pt x="14866" y="1257300"/>
                  </a:lnTo>
                  <a:lnTo>
                    <a:pt x="15645" y="1270000"/>
                  </a:lnTo>
                  <a:lnTo>
                    <a:pt x="48067" y="1270000"/>
                  </a:lnTo>
                  <a:lnTo>
                    <a:pt x="49799" y="1257300"/>
                  </a:lnTo>
                  <a:lnTo>
                    <a:pt x="46653" y="1244600"/>
                  </a:lnTo>
                  <a:lnTo>
                    <a:pt x="39391" y="1244600"/>
                  </a:lnTo>
                  <a:lnTo>
                    <a:pt x="44136" y="1231900"/>
                  </a:lnTo>
                  <a:close/>
                </a:path>
                <a:path w="7898130" h="5168900">
                  <a:moveTo>
                    <a:pt x="7852271" y="1257300"/>
                  </a:moveTo>
                  <a:lnTo>
                    <a:pt x="7850026" y="1257300"/>
                  </a:lnTo>
                  <a:lnTo>
                    <a:pt x="7850677" y="1270000"/>
                  </a:lnTo>
                  <a:lnTo>
                    <a:pt x="7853719" y="1270000"/>
                  </a:lnTo>
                  <a:lnTo>
                    <a:pt x="7852271" y="1257300"/>
                  </a:lnTo>
                  <a:close/>
                </a:path>
                <a:path w="7898130" h="5168900">
                  <a:moveTo>
                    <a:pt x="7889534" y="1257300"/>
                  </a:moveTo>
                  <a:lnTo>
                    <a:pt x="7858455" y="1257300"/>
                  </a:lnTo>
                  <a:lnTo>
                    <a:pt x="7856392" y="1270000"/>
                  </a:lnTo>
                  <a:lnTo>
                    <a:pt x="7890090" y="1270000"/>
                  </a:lnTo>
                  <a:lnTo>
                    <a:pt x="7889534" y="1257300"/>
                  </a:lnTo>
                  <a:close/>
                </a:path>
                <a:path w="7898130" h="5168900">
                  <a:moveTo>
                    <a:pt x="7885534" y="1244600"/>
                  </a:moveTo>
                  <a:lnTo>
                    <a:pt x="7848791" y="1244600"/>
                  </a:lnTo>
                  <a:lnTo>
                    <a:pt x="7848551" y="1257300"/>
                  </a:lnTo>
                  <a:lnTo>
                    <a:pt x="7887392" y="1257300"/>
                  </a:lnTo>
                  <a:lnTo>
                    <a:pt x="7885534" y="1244600"/>
                  </a:lnTo>
                  <a:close/>
                </a:path>
                <a:path w="7898130" h="5168900">
                  <a:moveTo>
                    <a:pt x="7845745" y="1231900"/>
                  </a:moveTo>
                  <a:lnTo>
                    <a:pt x="7848571" y="1244600"/>
                  </a:lnTo>
                  <a:lnTo>
                    <a:pt x="7849121" y="1242958"/>
                  </a:lnTo>
                  <a:lnTo>
                    <a:pt x="7845745" y="1231900"/>
                  </a:lnTo>
                  <a:close/>
                </a:path>
                <a:path w="7898130" h="5168900">
                  <a:moveTo>
                    <a:pt x="7871850" y="1231900"/>
                  </a:moveTo>
                  <a:lnTo>
                    <a:pt x="7852826" y="1231900"/>
                  </a:lnTo>
                  <a:lnTo>
                    <a:pt x="7849121" y="1242958"/>
                  </a:lnTo>
                  <a:lnTo>
                    <a:pt x="7849622" y="1244600"/>
                  </a:lnTo>
                  <a:lnTo>
                    <a:pt x="7872392" y="1244600"/>
                  </a:lnTo>
                  <a:lnTo>
                    <a:pt x="7871850" y="1231900"/>
                  </a:lnTo>
                  <a:close/>
                </a:path>
                <a:path w="7898130" h="5168900">
                  <a:moveTo>
                    <a:pt x="7886885" y="1219200"/>
                  </a:moveTo>
                  <a:lnTo>
                    <a:pt x="7881395" y="1219200"/>
                  </a:lnTo>
                  <a:lnTo>
                    <a:pt x="7883681" y="1231900"/>
                  </a:lnTo>
                  <a:lnTo>
                    <a:pt x="7882857" y="1231900"/>
                  </a:lnTo>
                  <a:lnTo>
                    <a:pt x="7877021" y="1244600"/>
                  </a:lnTo>
                  <a:lnTo>
                    <a:pt x="7886897" y="1244600"/>
                  </a:lnTo>
                  <a:lnTo>
                    <a:pt x="7886885" y="1219200"/>
                  </a:lnTo>
                  <a:close/>
                </a:path>
                <a:path w="7898130" h="5168900">
                  <a:moveTo>
                    <a:pt x="46111" y="1219200"/>
                  </a:moveTo>
                  <a:lnTo>
                    <a:pt x="6930" y="1219200"/>
                  </a:lnTo>
                  <a:lnTo>
                    <a:pt x="7072" y="1231900"/>
                  </a:lnTo>
                  <a:lnTo>
                    <a:pt x="50004" y="1231900"/>
                  </a:lnTo>
                  <a:lnTo>
                    <a:pt x="46111" y="1219200"/>
                  </a:lnTo>
                  <a:close/>
                </a:path>
                <a:path w="7898130" h="5168900">
                  <a:moveTo>
                    <a:pt x="7877901" y="1219200"/>
                  </a:moveTo>
                  <a:lnTo>
                    <a:pt x="7852164" y="1219200"/>
                  </a:lnTo>
                  <a:lnTo>
                    <a:pt x="7855145" y="1231900"/>
                  </a:lnTo>
                  <a:lnTo>
                    <a:pt x="7874113" y="1231900"/>
                  </a:lnTo>
                  <a:lnTo>
                    <a:pt x="7877901" y="1219200"/>
                  </a:lnTo>
                  <a:close/>
                </a:path>
                <a:path w="7898130" h="5168900">
                  <a:moveTo>
                    <a:pt x="27974" y="1206500"/>
                  </a:moveTo>
                  <a:lnTo>
                    <a:pt x="10076" y="1206500"/>
                  </a:lnTo>
                  <a:lnTo>
                    <a:pt x="11477" y="1219200"/>
                  </a:lnTo>
                  <a:lnTo>
                    <a:pt x="29899" y="1219200"/>
                  </a:lnTo>
                  <a:lnTo>
                    <a:pt x="27974" y="1206500"/>
                  </a:lnTo>
                  <a:close/>
                </a:path>
                <a:path w="7898130" h="5168900">
                  <a:moveTo>
                    <a:pt x="42086" y="1206500"/>
                  </a:moveTo>
                  <a:lnTo>
                    <a:pt x="37167" y="1206500"/>
                  </a:lnTo>
                  <a:lnTo>
                    <a:pt x="36079" y="1219200"/>
                  </a:lnTo>
                  <a:lnTo>
                    <a:pt x="39850" y="1219200"/>
                  </a:lnTo>
                  <a:lnTo>
                    <a:pt x="42086" y="1206500"/>
                  </a:lnTo>
                  <a:close/>
                </a:path>
                <a:path w="7898130" h="5168900">
                  <a:moveTo>
                    <a:pt x="7849860" y="1193800"/>
                  </a:moveTo>
                  <a:lnTo>
                    <a:pt x="7846424" y="1193800"/>
                  </a:lnTo>
                  <a:lnTo>
                    <a:pt x="7846109" y="1206500"/>
                  </a:lnTo>
                  <a:lnTo>
                    <a:pt x="7848389" y="1219200"/>
                  </a:lnTo>
                  <a:lnTo>
                    <a:pt x="7856558" y="1219200"/>
                  </a:lnTo>
                  <a:lnTo>
                    <a:pt x="7849462" y="1206500"/>
                  </a:lnTo>
                  <a:lnTo>
                    <a:pt x="7848784" y="1206500"/>
                  </a:lnTo>
                  <a:lnTo>
                    <a:pt x="7849860" y="1193800"/>
                  </a:lnTo>
                  <a:close/>
                </a:path>
                <a:path w="7898130" h="5168900">
                  <a:moveTo>
                    <a:pt x="7889922" y="1193800"/>
                  </a:moveTo>
                  <a:lnTo>
                    <a:pt x="7849860" y="1193800"/>
                  </a:lnTo>
                  <a:lnTo>
                    <a:pt x="7851849" y="1206500"/>
                  </a:lnTo>
                  <a:lnTo>
                    <a:pt x="7858811" y="1206500"/>
                  </a:lnTo>
                  <a:lnTo>
                    <a:pt x="7856558" y="1219200"/>
                  </a:lnTo>
                  <a:lnTo>
                    <a:pt x="7884991" y="1219200"/>
                  </a:lnTo>
                  <a:lnTo>
                    <a:pt x="7888247" y="1206500"/>
                  </a:lnTo>
                  <a:lnTo>
                    <a:pt x="7889922" y="1193800"/>
                  </a:lnTo>
                  <a:close/>
                </a:path>
                <a:path w="7898130" h="5168900">
                  <a:moveTo>
                    <a:pt x="49001" y="1193800"/>
                  </a:moveTo>
                  <a:lnTo>
                    <a:pt x="8862" y="1193800"/>
                  </a:lnTo>
                  <a:lnTo>
                    <a:pt x="7665" y="1206500"/>
                  </a:lnTo>
                  <a:lnTo>
                    <a:pt x="45876" y="1206500"/>
                  </a:lnTo>
                  <a:lnTo>
                    <a:pt x="49001" y="1193800"/>
                  </a:lnTo>
                  <a:close/>
                </a:path>
                <a:path w="7898130" h="5168900">
                  <a:moveTo>
                    <a:pt x="10756" y="1155700"/>
                  </a:moveTo>
                  <a:lnTo>
                    <a:pt x="7791" y="1168400"/>
                  </a:lnTo>
                  <a:lnTo>
                    <a:pt x="7038" y="1181100"/>
                  </a:lnTo>
                  <a:lnTo>
                    <a:pt x="10375" y="1181100"/>
                  </a:lnTo>
                  <a:lnTo>
                    <a:pt x="11397" y="1193800"/>
                  </a:lnTo>
                  <a:lnTo>
                    <a:pt x="41108" y="1193800"/>
                  </a:lnTo>
                  <a:lnTo>
                    <a:pt x="39798" y="1181100"/>
                  </a:lnTo>
                  <a:lnTo>
                    <a:pt x="42025" y="1168400"/>
                  </a:lnTo>
                  <a:lnTo>
                    <a:pt x="14057" y="1168400"/>
                  </a:lnTo>
                  <a:lnTo>
                    <a:pt x="10756" y="1155700"/>
                  </a:lnTo>
                  <a:close/>
                </a:path>
                <a:path w="7898130" h="5168900">
                  <a:moveTo>
                    <a:pt x="51347" y="1181100"/>
                  </a:moveTo>
                  <a:lnTo>
                    <a:pt x="49888" y="1181100"/>
                  </a:lnTo>
                  <a:lnTo>
                    <a:pt x="51843" y="1193800"/>
                  </a:lnTo>
                  <a:lnTo>
                    <a:pt x="51347" y="1181100"/>
                  </a:lnTo>
                  <a:close/>
                </a:path>
                <a:path w="7898130" h="5168900">
                  <a:moveTo>
                    <a:pt x="7852188" y="1181100"/>
                  </a:moveTo>
                  <a:lnTo>
                    <a:pt x="7850980" y="1181100"/>
                  </a:lnTo>
                  <a:lnTo>
                    <a:pt x="7851092" y="1193800"/>
                  </a:lnTo>
                  <a:lnTo>
                    <a:pt x="7851860" y="1193800"/>
                  </a:lnTo>
                  <a:lnTo>
                    <a:pt x="7852188" y="1181100"/>
                  </a:lnTo>
                  <a:close/>
                </a:path>
                <a:path w="7898130" h="5168900">
                  <a:moveTo>
                    <a:pt x="7884246" y="1168400"/>
                  </a:moveTo>
                  <a:lnTo>
                    <a:pt x="7854289" y="1168400"/>
                  </a:lnTo>
                  <a:lnTo>
                    <a:pt x="7853170" y="1181100"/>
                  </a:lnTo>
                  <a:lnTo>
                    <a:pt x="7857016" y="1193800"/>
                  </a:lnTo>
                  <a:lnTo>
                    <a:pt x="7880553" y="1193800"/>
                  </a:lnTo>
                  <a:lnTo>
                    <a:pt x="7879521" y="1181100"/>
                  </a:lnTo>
                  <a:lnTo>
                    <a:pt x="7881587" y="1181100"/>
                  </a:lnTo>
                  <a:lnTo>
                    <a:pt x="7884246" y="1168400"/>
                  </a:lnTo>
                  <a:close/>
                </a:path>
                <a:path w="7898130" h="5168900">
                  <a:moveTo>
                    <a:pt x="7887189" y="1168400"/>
                  </a:moveTo>
                  <a:lnTo>
                    <a:pt x="7880553" y="1193800"/>
                  </a:lnTo>
                  <a:lnTo>
                    <a:pt x="7888003" y="1193800"/>
                  </a:lnTo>
                  <a:lnTo>
                    <a:pt x="7888779" y="1181100"/>
                  </a:lnTo>
                  <a:lnTo>
                    <a:pt x="7889443" y="1181100"/>
                  </a:lnTo>
                  <a:lnTo>
                    <a:pt x="7887189" y="1168400"/>
                  </a:lnTo>
                  <a:close/>
                </a:path>
                <a:path w="7898130" h="5168900">
                  <a:moveTo>
                    <a:pt x="52423" y="1143000"/>
                  </a:moveTo>
                  <a:lnTo>
                    <a:pt x="47563" y="1155700"/>
                  </a:lnTo>
                  <a:lnTo>
                    <a:pt x="44572" y="1155700"/>
                  </a:lnTo>
                  <a:lnTo>
                    <a:pt x="50233" y="1168400"/>
                  </a:lnTo>
                  <a:lnTo>
                    <a:pt x="42025" y="1168400"/>
                  </a:lnTo>
                  <a:lnTo>
                    <a:pt x="47530" y="1181100"/>
                  </a:lnTo>
                  <a:lnTo>
                    <a:pt x="51173" y="1168400"/>
                  </a:lnTo>
                  <a:lnTo>
                    <a:pt x="53216" y="1155700"/>
                  </a:lnTo>
                  <a:lnTo>
                    <a:pt x="52423" y="1143000"/>
                  </a:lnTo>
                  <a:close/>
                </a:path>
                <a:path w="7898130" h="5168900">
                  <a:moveTo>
                    <a:pt x="7846239" y="1168400"/>
                  </a:moveTo>
                  <a:lnTo>
                    <a:pt x="7845050" y="1181100"/>
                  </a:lnTo>
                  <a:lnTo>
                    <a:pt x="7848446" y="1181100"/>
                  </a:lnTo>
                  <a:lnTo>
                    <a:pt x="7846239" y="1168400"/>
                  </a:lnTo>
                  <a:close/>
                </a:path>
                <a:path w="7898130" h="5168900">
                  <a:moveTo>
                    <a:pt x="44572" y="1155700"/>
                  </a:moveTo>
                  <a:lnTo>
                    <a:pt x="15866" y="1155700"/>
                  </a:lnTo>
                  <a:lnTo>
                    <a:pt x="14057" y="1168400"/>
                  </a:lnTo>
                  <a:lnTo>
                    <a:pt x="42790" y="1168400"/>
                  </a:lnTo>
                  <a:lnTo>
                    <a:pt x="44572" y="1155700"/>
                  </a:lnTo>
                  <a:close/>
                </a:path>
                <a:path w="7898130" h="5168900">
                  <a:moveTo>
                    <a:pt x="7855557" y="1155700"/>
                  </a:moveTo>
                  <a:lnTo>
                    <a:pt x="7851860" y="1155700"/>
                  </a:lnTo>
                  <a:lnTo>
                    <a:pt x="7846556" y="1168400"/>
                  </a:lnTo>
                  <a:lnTo>
                    <a:pt x="7862226" y="1168400"/>
                  </a:lnTo>
                  <a:lnTo>
                    <a:pt x="7855557" y="1155700"/>
                  </a:lnTo>
                  <a:close/>
                </a:path>
                <a:path w="7898130" h="5168900">
                  <a:moveTo>
                    <a:pt x="7878571" y="1155700"/>
                  </a:moveTo>
                  <a:lnTo>
                    <a:pt x="7860196" y="1155700"/>
                  </a:lnTo>
                  <a:lnTo>
                    <a:pt x="7865850" y="1168400"/>
                  </a:lnTo>
                  <a:lnTo>
                    <a:pt x="7884550" y="1168400"/>
                  </a:lnTo>
                  <a:lnTo>
                    <a:pt x="7878571" y="1155700"/>
                  </a:lnTo>
                  <a:close/>
                </a:path>
                <a:path w="7898130" h="5168900">
                  <a:moveTo>
                    <a:pt x="7881820" y="1117600"/>
                  </a:moveTo>
                  <a:lnTo>
                    <a:pt x="7849996" y="1117600"/>
                  </a:lnTo>
                  <a:lnTo>
                    <a:pt x="7856859" y="1130300"/>
                  </a:lnTo>
                  <a:lnTo>
                    <a:pt x="7854831" y="1143000"/>
                  </a:lnTo>
                  <a:lnTo>
                    <a:pt x="7849068" y="1143000"/>
                  </a:lnTo>
                  <a:lnTo>
                    <a:pt x="7850303" y="1155700"/>
                  </a:lnTo>
                  <a:lnTo>
                    <a:pt x="7886068" y="1155700"/>
                  </a:lnTo>
                  <a:lnTo>
                    <a:pt x="7886550" y="1168400"/>
                  </a:lnTo>
                  <a:lnTo>
                    <a:pt x="7888267" y="1168400"/>
                  </a:lnTo>
                  <a:lnTo>
                    <a:pt x="7890635" y="1155700"/>
                  </a:lnTo>
                  <a:lnTo>
                    <a:pt x="7887400" y="1130300"/>
                  </a:lnTo>
                  <a:lnTo>
                    <a:pt x="7880707" y="1130300"/>
                  </a:lnTo>
                  <a:lnTo>
                    <a:pt x="7881820" y="1117600"/>
                  </a:lnTo>
                  <a:close/>
                </a:path>
                <a:path w="7898130" h="5168900">
                  <a:moveTo>
                    <a:pt x="14264" y="1143000"/>
                  </a:moveTo>
                  <a:lnTo>
                    <a:pt x="10283" y="1143000"/>
                  </a:lnTo>
                  <a:lnTo>
                    <a:pt x="13794" y="1155700"/>
                  </a:lnTo>
                  <a:lnTo>
                    <a:pt x="15744" y="1155700"/>
                  </a:lnTo>
                  <a:lnTo>
                    <a:pt x="14264" y="1143000"/>
                  </a:lnTo>
                  <a:close/>
                </a:path>
                <a:path w="7898130" h="5168900">
                  <a:moveTo>
                    <a:pt x="11017" y="1104900"/>
                  </a:moveTo>
                  <a:lnTo>
                    <a:pt x="9295" y="1104900"/>
                  </a:lnTo>
                  <a:lnTo>
                    <a:pt x="6927" y="1117600"/>
                  </a:lnTo>
                  <a:lnTo>
                    <a:pt x="10161" y="1143000"/>
                  </a:lnTo>
                  <a:lnTo>
                    <a:pt x="16861" y="1143000"/>
                  </a:lnTo>
                  <a:lnTo>
                    <a:pt x="15744" y="1155700"/>
                  </a:lnTo>
                  <a:lnTo>
                    <a:pt x="47563" y="1155700"/>
                  </a:lnTo>
                  <a:lnTo>
                    <a:pt x="40705" y="1143000"/>
                  </a:lnTo>
                  <a:lnTo>
                    <a:pt x="42736" y="1130300"/>
                  </a:lnTo>
                  <a:lnTo>
                    <a:pt x="48496" y="1130300"/>
                  </a:lnTo>
                  <a:lnTo>
                    <a:pt x="47263" y="1117600"/>
                  </a:lnTo>
                  <a:lnTo>
                    <a:pt x="11490" y="1117600"/>
                  </a:lnTo>
                  <a:lnTo>
                    <a:pt x="11017" y="1104900"/>
                  </a:lnTo>
                  <a:close/>
                </a:path>
                <a:path w="7898130" h="5168900">
                  <a:moveTo>
                    <a:pt x="45369" y="1130300"/>
                  </a:moveTo>
                  <a:lnTo>
                    <a:pt x="42262" y="1143000"/>
                  </a:lnTo>
                  <a:lnTo>
                    <a:pt x="45730" y="1143000"/>
                  </a:lnTo>
                  <a:lnTo>
                    <a:pt x="45369" y="1130300"/>
                  </a:lnTo>
                  <a:close/>
                </a:path>
                <a:path w="7898130" h="5168900">
                  <a:moveTo>
                    <a:pt x="7855302" y="1130300"/>
                  </a:moveTo>
                  <a:lnTo>
                    <a:pt x="7851833" y="1130300"/>
                  </a:lnTo>
                  <a:lnTo>
                    <a:pt x="7852195" y="1143000"/>
                  </a:lnTo>
                  <a:lnTo>
                    <a:pt x="7855302" y="1130300"/>
                  </a:lnTo>
                  <a:close/>
                </a:path>
                <a:path w="7898130" h="5168900">
                  <a:moveTo>
                    <a:pt x="7850038" y="1092200"/>
                  </a:moveTo>
                  <a:lnTo>
                    <a:pt x="7846391" y="1104900"/>
                  </a:lnTo>
                  <a:lnTo>
                    <a:pt x="7844347" y="1117600"/>
                  </a:lnTo>
                  <a:lnTo>
                    <a:pt x="7845138" y="1130300"/>
                  </a:lnTo>
                  <a:lnTo>
                    <a:pt x="7849996" y="1117600"/>
                  </a:lnTo>
                  <a:lnTo>
                    <a:pt x="7852991" y="1117600"/>
                  </a:lnTo>
                  <a:lnTo>
                    <a:pt x="7847326" y="1104900"/>
                  </a:lnTo>
                  <a:lnTo>
                    <a:pt x="7855539" y="1104900"/>
                  </a:lnTo>
                  <a:lnTo>
                    <a:pt x="7850038" y="1092200"/>
                  </a:lnTo>
                  <a:close/>
                </a:path>
                <a:path w="7898130" h="5168900">
                  <a:moveTo>
                    <a:pt x="7883766" y="1117600"/>
                  </a:moveTo>
                  <a:lnTo>
                    <a:pt x="7881820" y="1117600"/>
                  </a:lnTo>
                  <a:lnTo>
                    <a:pt x="7883299" y="1130300"/>
                  </a:lnTo>
                  <a:lnTo>
                    <a:pt x="7887277" y="1130300"/>
                  </a:lnTo>
                  <a:lnTo>
                    <a:pt x="7883766" y="1117600"/>
                  </a:lnTo>
                  <a:close/>
                </a:path>
                <a:path w="7898130" h="5168900">
                  <a:moveTo>
                    <a:pt x="31714" y="1104900"/>
                  </a:moveTo>
                  <a:lnTo>
                    <a:pt x="13010" y="1104900"/>
                  </a:lnTo>
                  <a:lnTo>
                    <a:pt x="18988" y="1117600"/>
                  </a:lnTo>
                  <a:lnTo>
                    <a:pt x="37368" y="1117600"/>
                  </a:lnTo>
                  <a:lnTo>
                    <a:pt x="31714" y="1104900"/>
                  </a:lnTo>
                  <a:close/>
                </a:path>
                <a:path w="7898130" h="5168900">
                  <a:moveTo>
                    <a:pt x="51009" y="1104900"/>
                  </a:moveTo>
                  <a:lnTo>
                    <a:pt x="35337" y="1104900"/>
                  </a:lnTo>
                  <a:lnTo>
                    <a:pt x="42006" y="1117600"/>
                  </a:lnTo>
                  <a:lnTo>
                    <a:pt x="45706" y="1117600"/>
                  </a:lnTo>
                  <a:lnTo>
                    <a:pt x="51009" y="1104900"/>
                  </a:lnTo>
                  <a:close/>
                </a:path>
                <a:path w="7898130" h="5168900">
                  <a:moveTo>
                    <a:pt x="7883503" y="1104900"/>
                  </a:moveTo>
                  <a:lnTo>
                    <a:pt x="7854775" y="1104900"/>
                  </a:lnTo>
                  <a:lnTo>
                    <a:pt x="7852991" y="1117600"/>
                  </a:lnTo>
                  <a:lnTo>
                    <a:pt x="7881694" y="1117600"/>
                  </a:lnTo>
                  <a:lnTo>
                    <a:pt x="7883503" y="1104900"/>
                  </a:lnTo>
                  <a:close/>
                </a:path>
                <a:path w="7898130" h="5168900">
                  <a:moveTo>
                    <a:pt x="7886164" y="1079500"/>
                  </a:moveTo>
                  <a:lnTo>
                    <a:pt x="7856454" y="1079500"/>
                  </a:lnTo>
                  <a:lnTo>
                    <a:pt x="7857764" y="1092200"/>
                  </a:lnTo>
                  <a:lnTo>
                    <a:pt x="7855539" y="1104900"/>
                  </a:lnTo>
                  <a:lnTo>
                    <a:pt x="7883503" y="1104900"/>
                  </a:lnTo>
                  <a:lnTo>
                    <a:pt x="7886804" y="1117600"/>
                  </a:lnTo>
                  <a:lnTo>
                    <a:pt x="7889771" y="1104900"/>
                  </a:lnTo>
                  <a:lnTo>
                    <a:pt x="7890525" y="1092200"/>
                  </a:lnTo>
                  <a:lnTo>
                    <a:pt x="7887189" y="1092200"/>
                  </a:lnTo>
                  <a:lnTo>
                    <a:pt x="7886164" y="1079500"/>
                  </a:lnTo>
                  <a:close/>
                </a:path>
                <a:path w="7898130" h="5168900">
                  <a:moveTo>
                    <a:pt x="17009" y="1079500"/>
                  </a:moveTo>
                  <a:lnTo>
                    <a:pt x="9561" y="1079500"/>
                  </a:lnTo>
                  <a:lnTo>
                    <a:pt x="8785" y="1092200"/>
                  </a:lnTo>
                  <a:lnTo>
                    <a:pt x="8121" y="1092200"/>
                  </a:lnTo>
                  <a:lnTo>
                    <a:pt x="10375" y="1104900"/>
                  </a:lnTo>
                  <a:lnTo>
                    <a:pt x="17009" y="1079500"/>
                  </a:lnTo>
                  <a:close/>
                </a:path>
                <a:path w="7898130" h="5168900">
                  <a:moveTo>
                    <a:pt x="40548" y="1079500"/>
                  </a:moveTo>
                  <a:lnTo>
                    <a:pt x="17009" y="1079500"/>
                  </a:lnTo>
                  <a:lnTo>
                    <a:pt x="18041" y="1092200"/>
                  </a:lnTo>
                  <a:lnTo>
                    <a:pt x="15975" y="1092200"/>
                  </a:lnTo>
                  <a:lnTo>
                    <a:pt x="13314" y="1104900"/>
                  </a:lnTo>
                  <a:lnTo>
                    <a:pt x="43275" y="1104900"/>
                  </a:lnTo>
                  <a:lnTo>
                    <a:pt x="44395" y="1092200"/>
                  </a:lnTo>
                  <a:lnTo>
                    <a:pt x="40548" y="1079500"/>
                  </a:lnTo>
                  <a:close/>
                </a:path>
                <a:path w="7898130" h="5168900">
                  <a:moveTo>
                    <a:pt x="52516" y="1092200"/>
                  </a:moveTo>
                  <a:lnTo>
                    <a:pt x="49117" y="1092200"/>
                  </a:lnTo>
                  <a:lnTo>
                    <a:pt x="51326" y="1104900"/>
                  </a:lnTo>
                  <a:lnTo>
                    <a:pt x="52516" y="1092200"/>
                  </a:lnTo>
                  <a:close/>
                </a:path>
                <a:path w="7898130" h="5168900">
                  <a:moveTo>
                    <a:pt x="46470" y="1079500"/>
                  </a:moveTo>
                  <a:lnTo>
                    <a:pt x="45702" y="1079500"/>
                  </a:lnTo>
                  <a:lnTo>
                    <a:pt x="45374" y="1092200"/>
                  </a:lnTo>
                  <a:lnTo>
                    <a:pt x="46584" y="1092200"/>
                  </a:lnTo>
                  <a:lnTo>
                    <a:pt x="46470" y="1079500"/>
                  </a:lnTo>
                  <a:close/>
                </a:path>
                <a:path w="7898130" h="5168900">
                  <a:moveTo>
                    <a:pt x="7845721" y="1079500"/>
                  </a:moveTo>
                  <a:lnTo>
                    <a:pt x="7846216" y="1092200"/>
                  </a:lnTo>
                  <a:lnTo>
                    <a:pt x="7847677" y="1092200"/>
                  </a:lnTo>
                  <a:lnTo>
                    <a:pt x="7845721" y="1079500"/>
                  </a:lnTo>
                  <a:close/>
                </a:path>
                <a:path w="7898130" h="5168900">
                  <a:moveTo>
                    <a:pt x="41007" y="1054100"/>
                  </a:moveTo>
                  <a:lnTo>
                    <a:pt x="12571" y="1054100"/>
                  </a:lnTo>
                  <a:lnTo>
                    <a:pt x="9314" y="1066800"/>
                  </a:lnTo>
                  <a:lnTo>
                    <a:pt x="7639" y="1079500"/>
                  </a:lnTo>
                  <a:lnTo>
                    <a:pt x="47700" y="1079500"/>
                  </a:lnTo>
                  <a:lnTo>
                    <a:pt x="45710" y="1066800"/>
                  </a:lnTo>
                  <a:lnTo>
                    <a:pt x="38753" y="1066800"/>
                  </a:lnTo>
                  <a:lnTo>
                    <a:pt x="41007" y="1054100"/>
                  </a:lnTo>
                  <a:close/>
                </a:path>
                <a:path w="7898130" h="5168900">
                  <a:moveTo>
                    <a:pt x="49175" y="1054100"/>
                  </a:moveTo>
                  <a:lnTo>
                    <a:pt x="41007" y="1054100"/>
                  </a:lnTo>
                  <a:lnTo>
                    <a:pt x="48105" y="1066800"/>
                  </a:lnTo>
                  <a:lnTo>
                    <a:pt x="48778" y="1066800"/>
                  </a:lnTo>
                  <a:lnTo>
                    <a:pt x="47700" y="1079500"/>
                  </a:lnTo>
                  <a:lnTo>
                    <a:pt x="51139" y="1079500"/>
                  </a:lnTo>
                  <a:lnTo>
                    <a:pt x="51455" y="1066800"/>
                  </a:lnTo>
                  <a:lnTo>
                    <a:pt x="49175" y="1054100"/>
                  </a:lnTo>
                  <a:close/>
                </a:path>
                <a:path w="7898130" h="5168900">
                  <a:moveTo>
                    <a:pt x="7889895" y="1066800"/>
                  </a:moveTo>
                  <a:lnTo>
                    <a:pt x="7851692" y="1066800"/>
                  </a:lnTo>
                  <a:lnTo>
                    <a:pt x="7848565" y="1079500"/>
                  </a:lnTo>
                  <a:lnTo>
                    <a:pt x="7888699" y="1079500"/>
                  </a:lnTo>
                  <a:lnTo>
                    <a:pt x="7889895" y="1066800"/>
                  </a:lnTo>
                  <a:close/>
                </a:path>
                <a:path w="7898130" h="5168900">
                  <a:moveTo>
                    <a:pt x="7861483" y="1054100"/>
                  </a:moveTo>
                  <a:lnTo>
                    <a:pt x="7857713" y="1054100"/>
                  </a:lnTo>
                  <a:lnTo>
                    <a:pt x="7855477" y="1066800"/>
                  </a:lnTo>
                  <a:lnTo>
                    <a:pt x="7860395" y="1066800"/>
                  </a:lnTo>
                  <a:lnTo>
                    <a:pt x="7861483" y="1054100"/>
                  </a:lnTo>
                  <a:close/>
                </a:path>
                <a:path w="7898130" h="5168900">
                  <a:moveTo>
                    <a:pt x="7886085" y="1054100"/>
                  </a:moveTo>
                  <a:lnTo>
                    <a:pt x="7867660" y="1054100"/>
                  </a:lnTo>
                  <a:lnTo>
                    <a:pt x="7869587" y="1066800"/>
                  </a:lnTo>
                  <a:lnTo>
                    <a:pt x="7887484" y="1066800"/>
                  </a:lnTo>
                  <a:lnTo>
                    <a:pt x="7886085" y="1054100"/>
                  </a:lnTo>
                  <a:close/>
                </a:path>
                <a:path w="7898130" h="5168900">
                  <a:moveTo>
                    <a:pt x="20542" y="1028700"/>
                  </a:moveTo>
                  <a:lnTo>
                    <a:pt x="10667" y="1028700"/>
                  </a:lnTo>
                  <a:lnTo>
                    <a:pt x="10680" y="1054100"/>
                  </a:lnTo>
                  <a:lnTo>
                    <a:pt x="16168" y="1054100"/>
                  </a:lnTo>
                  <a:lnTo>
                    <a:pt x="13880" y="1041400"/>
                  </a:lnTo>
                  <a:lnTo>
                    <a:pt x="14704" y="1041400"/>
                  </a:lnTo>
                  <a:lnTo>
                    <a:pt x="20542" y="1028700"/>
                  </a:lnTo>
                  <a:close/>
                </a:path>
                <a:path w="7898130" h="5168900">
                  <a:moveTo>
                    <a:pt x="42420" y="1041400"/>
                  </a:moveTo>
                  <a:lnTo>
                    <a:pt x="23450" y="1041400"/>
                  </a:lnTo>
                  <a:lnTo>
                    <a:pt x="19664" y="1054100"/>
                  </a:lnTo>
                  <a:lnTo>
                    <a:pt x="45402" y="1054100"/>
                  </a:lnTo>
                  <a:lnTo>
                    <a:pt x="42420" y="1041400"/>
                  </a:lnTo>
                  <a:close/>
                </a:path>
                <a:path w="7898130" h="5168900">
                  <a:moveTo>
                    <a:pt x="7890490" y="1041400"/>
                  </a:moveTo>
                  <a:lnTo>
                    <a:pt x="7847559" y="1041400"/>
                  </a:lnTo>
                  <a:lnTo>
                    <a:pt x="7851452" y="1054100"/>
                  </a:lnTo>
                  <a:lnTo>
                    <a:pt x="7890634" y="1054100"/>
                  </a:lnTo>
                  <a:lnTo>
                    <a:pt x="7890490" y="1041400"/>
                  </a:lnTo>
                  <a:close/>
                </a:path>
                <a:path w="7898130" h="5168900">
                  <a:moveTo>
                    <a:pt x="47942" y="1028700"/>
                  </a:moveTo>
                  <a:lnTo>
                    <a:pt x="25172" y="1028700"/>
                  </a:lnTo>
                  <a:lnTo>
                    <a:pt x="25714" y="1041400"/>
                  </a:lnTo>
                  <a:lnTo>
                    <a:pt x="44738" y="1041400"/>
                  </a:lnTo>
                  <a:lnTo>
                    <a:pt x="48443" y="1030342"/>
                  </a:lnTo>
                  <a:lnTo>
                    <a:pt x="47942" y="1028700"/>
                  </a:lnTo>
                  <a:close/>
                </a:path>
                <a:path w="7898130" h="5168900">
                  <a:moveTo>
                    <a:pt x="48994" y="1028700"/>
                  </a:moveTo>
                  <a:lnTo>
                    <a:pt x="48443" y="1030342"/>
                  </a:lnTo>
                  <a:lnTo>
                    <a:pt x="51820" y="1041400"/>
                  </a:lnTo>
                  <a:lnTo>
                    <a:pt x="48994" y="1028700"/>
                  </a:lnTo>
                  <a:close/>
                </a:path>
                <a:path w="7898130" h="5168900">
                  <a:moveTo>
                    <a:pt x="7881922" y="1003300"/>
                  </a:moveTo>
                  <a:lnTo>
                    <a:pt x="7849493" y="1003300"/>
                  </a:lnTo>
                  <a:lnTo>
                    <a:pt x="7847762" y="1016000"/>
                  </a:lnTo>
                  <a:lnTo>
                    <a:pt x="7850907" y="1028700"/>
                  </a:lnTo>
                  <a:lnTo>
                    <a:pt x="7858169" y="1028700"/>
                  </a:lnTo>
                  <a:lnTo>
                    <a:pt x="7853425" y="1041400"/>
                  </a:lnTo>
                  <a:lnTo>
                    <a:pt x="7888792" y="1041400"/>
                  </a:lnTo>
                  <a:lnTo>
                    <a:pt x="7887222" y="1028700"/>
                  </a:lnTo>
                  <a:lnTo>
                    <a:pt x="7887461" y="1016000"/>
                  </a:lnTo>
                  <a:lnTo>
                    <a:pt x="7882697" y="1016000"/>
                  </a:lnTo>
                  <a:lnTo>
                    <a:pt x="7881922" y="1003300"/>
                  </a:lnTo>
                  <a:close/>
                </a:path>
                <a:path w="7898130" h="5168900">
                  <a:moveTo>
                    <a:pt x="49017" y="1016000"/>
                  </a:moveTo>
                  <a:lnTo>
                    <a:pt x="10172" y="1016000"/>
                  </a:lnTo>
                  <a:lnTo>
                    <a:pt x="12031" y="1028700"/>
                  </a:lnTo>
                  <a:lnTo>
                    <a:pt x="48775" y="1028700"/>
                  </a:lnTo>
                  <a:lnTo>
                    <a:pt x="49017" y="1016000"/>
                  </a:lnTo>
                  <a:close/>
                </a:path>
                <a:path w="7898130" h="5168900">
                  <a:moveTo>
                    <a:pt x="41172" y="1003300"/>
                  </a:moveTo>
                  <a:lnTo>
                    <a:pt x="7472" y="1003300"/>
                  </a:lnTo>
                  <a:lnTo>
                    <a:pt x="8028" y="1016000"/>
                  </a:lnTo>
                  <a:lnTo>
                    <a:pt x="39108" y="1016000"/>
                  </a:lnTo>
                  <a:lnTo>
                    <a:pt x="41172" y="1003300"/>
                  </a:lnTo>
                  <a:close/>
                </a:path>
                <a:path w="7898130" h="5168900">
                  <a:moveTo>
                    <a:pt x="46888" y="1003300"/>
                  </a:moveTo>
                  <a:lnTo>
                    <a:pt x="43844" y="1003300"/>
                  </a:lnTo>
                  <a:lnTo>
                    <a:pt x="45292" y="1016000"/>
                  </a:lnTo>
                  <a:lnTo>
                    <a:pt x="47537" y="1016000"/>
                  </a:lnTo>
                  <a:lnTo>
                    <a:pt x="46888" y="1003300"/>
                  </a:lnTo>
                  <a:close/>
                </a:path>
                <a:path w="7898130" h="5168900">
                  <a:moveTo>
                    <a:pt x="47322" y="960665"/>
                  </a:moveTo>
                  <a:lnTo>
                    <a:pt x="46250" y="965200"/>
                  </a:lnTo>
                  <a:lnTo>
                    <a:pt x="43275" y="965200"/>
                  </a:lnTo>
                  <a:lnTo>
                    <a:pt x="46181" y="977900"/>
                  </a:lnTo>
                  <a:lnTo>
                    <a:pt x="15028" y="977900"/>
                  </a:lnTo>
                  <a:lnTo>
                    <a:pt x="8246" y="990600"/>
                  </a:lnTo>
                  <a:lnTo>
                    <a:pt x="10375" y="1003300"/>
                  </a:lnTo>
                  <a:lnTo>
                    <a:pt x="46078" y="1003300"/>
                  </a:lnTo>
                  <a:lnTo>
                    <a:pt x="42605" y="990600"/>
                  </a:lnTo>
                  <a:lnTo>
                    <a:pt x="47255" y="977900"/>
                  </a:lnTo>
                  <a:lnTo>
                    <a:pt x="50860" y="965200"/>
                  </a:lnTo>
                  <a:lnTo>
                    <a:pt x="47322" y="960665"/>
                  </a:lnTo>
                  <a:close/>
                </a:path>
                <a:path w="7898130" h="5168900">
                  <a:moveTo>
                    <a:pt x="7872333" y="990600"/>
                  </a:moveTo>
                  <a:lnTo>
                    <a:pt x="7852110" y="990600"/>
                  </a:lnTo>
                  <a:lnTo>
                    <a:pt x="7844258" y="1003300"/>
                  </a:lnTo>
                  <a:lnTo>
                    <a:pt x="7870966" y="1003300"/>
                  </a:lnTo>
                  <a:lnTo>
                    <a:pt x="7872333" y="990600"/>
                  </a:lnTo>
                  <a:close/>
                </a:path>
                <a:path w="7898130" h="5168900">
                  <a:moveTo>
                    <a:pt x="7889965" y="990600"/>
                  </a:moveTo>
                  <a:lnTo>
                    <a:pt x="7883408" y="990600"/>
                  </a:lnTo>
                  <a:lnTo>
                    <a:pt x="7878131" y="1003300"/>
                  </a:lnTo>
                  <a:lnTo>
                    <a:pt x="7891553" y="1003300"/>
                  </a:lnTo>
                  <a:lnTo>
                    <a:pt x="7889965" y="990600"/>
                  </a:lnTo>
                  <a:close/>
                </a:path>
                <a:path w="7898130" h="5168900">
                  <a:moveTo>
                    <a:pt x="51792" y="977900"/>
                  </a:moveTo>
                  <a:lnTo>
                    <a:pt x="49794" y="990600"/>
                  </a:lnTo>
                  <a:lnTo>
                    <a:pt x="52575" y="990600"/>
                  </a:lnTo>
                  <a:lnTo>
                    <a:pt x="51792" y="977900"/>
                  </a:lnTo>
                  <a:close/>
                </a:path>
                <a:path w="7898130" h="5168900">
                  <a:moveTo>
                    <a:pt x="7886613" y="977900"/>
                  </a:moveTo>
                  <a:lnTo>
                    <a:pt x="7847126" y="977900"/>
                  </a:lnTo>
                  <a:lnTo>
                    <a:pt x="7848373" y="990600"/>
                  </a:lnTo>
                  <a:lnTo>
                    <a:pt x="7877044" y="990600"/>
                  </a:lnTo>
                  <a:lnTo>
                    <a:pt x="7886613" y="977900"/>
                  </a:lnTo>
                  <a:close/>
                </a:path>
                <a:path w="7898130" h="5168900">
                  <a:moveTo>
                    <a:pt x="41261" y="965200"/>
                  </a:moveTo>
                  <a:lnTo>
                    <a:pt x="11075" y="965200"/>
                  </a:lnTo>
                  <a:lnTo>
                    <a:pt x="9868" y="977900"/>
                  </a:lnTo>
                  <a:lnTo>
                    <a:pt x="46181" y="977900"/>
                  </a:lnTo>
                  <a:lnTo>
                    <a:pt x="41261" y="965200"/>
                  </a:lnTo>
                  <a:close/>
                </a:path>
                <a:path w="7898130" h="5168900">
                  <a:moveTo>
                    <a:pt x="7847776" y="965200"/>
                  </a:moveTo>
                  <a:lnTo>
                    <a:pt x="7842541" y="977900"/>
                  </a:lnTo>
                  <a:lnTo>
                    <a:pt x="7845368" y="977900"/>
                  </a:lnTo>
                  <a:lnTo>
                    <a:pt x="7847776" y="965200"/>
                  </a:lnTo>
                  <a:close/>
                </a:path>
                <a:path w="7898130" h="5168900">
                  <a:moveTo>
                    <a:pt x="7855232" y="965200"/>
                  </a:moveTo>
                  <a:lnTo>
                    <a:pt x="7851369" y="965200"/>
                  </a:lnTo>
                  <a:lnTo>
                    <a:pt x="7851793" y="977900"/>
                  </a:lnTo>
                  <a:lnTo>
                    <a:pt x="7854127" y="977900"/>
                  </a:lnTo>
                  <a:lnTo>
                    <a:pt x="7855232" y="965200"/>
                  </a:lnTo>
                  <a:close/>
                </a:path>
                <a:path w="7898130" h="5168900">
                  <a:moveTo>
                    <a:pt x="7887869" y="965200"/>
                  </a:moveTo>
                  <a:lnTo>
                    <a:pt x="7855232" y="965200"/>
                  </a:lnTo>
                  <a:lnTo>
                    <a:pt x="7856642" y="977900"/>
                  </a:lnTo>
                  <a:lnTo>
                    <a:pt x="7893649" y="977900"/>
                  </a:lnTo>
                  <a:lnTo>
                    <a:pt x="7887869" y="965200"/>
                  </a:lnTo>
                  <a:close/>
                </a:path>
                <a:path w="7898130" h="5168900">
                  <a:moveTo>
                    <a:pt x="40249" y="912285"/>
                  </a:moveTo>
                  <a:lnTo>
                    <a:pt x="38663" y="914400"/>
                  </a:lnTo>
                  <a:lnTo>
                    <a:pt x="7722" y="914400"/>
                  </a:lnTo>
                  <a:lnTo>
                    <a:pt x="9515" y="927100"/>
                  </a:lnTo>
                  <a:lnTo>
                    <a:pt x="13748" y="939800"/>
                  </a:lnTo>
                  <a:lnTo>
                    <a:pt x="8427" y="939800"/>
                  </a:lnTo>
                  <a:lnTo>
                    <a:pt x="7496" y="952500"/>
                  </a:lnTo>
                  <a:lnTo>
                    <a:pt x="10268" y="965200"/>
                  </a:lnTo>
                  <a:lnTo>
                    <a:pt x="44661" y="965200"/>
                  </a:lnTo>
                  <a:lnTo>
                    <a:pt x="44665" y="957260"/>
                  </a:lnTo>
                  <a:lnTo>
                    <a:pt x="40951" y="952500"/>
                  </a:lnTo>
                  <a:lnTo>
                    <a:pt x="39911" y="939800"/>
                  </a:lnTo>
                  <a:lnTo>
                    <a:pt x="41034" y="927100"/>
                  </a:lnTo>
                  <a:lnTo>
                    <a:pt x="50671" y="927100"/>
                  </a:lnTo>
                  <a:lnTo>
                    <a:pt x="41758" y="914400"/>
                  </a:lnTo>
                  <a:lnTo>
                    <a:pt x="40249" y="912285"/>
                  </a:lnTo>
                  <a:close/>
                </a:path>
                <a:path w="7898130" h="5168900">
                  <a:moveTo>
                    <a:pt x="7851556" y="939800"/>
                  </a:moveTo>
                  <a:lnTo>
                    <a:pt x="7849556" y="939800"/>
                  </a:lnTo>
                  <a:lnTo>
                    <a:pt x="7849769" y="965200"/>
                  </a:lnTo>
                  <a:lnTo>
                    <a:pt x="7854827" y="965200"/>
                  </a:lnTo>
                  <a:lnTo>
                    <a:pt x="7851954" y="952500"/>
                  </a:lnTo>
                  <a:lnTo>
                    <a:pt x="7857053" y="952500"/>
                  </a:lnTo>
                  <a:lnTo>
                    <a:pt x="7851556" y="939800"/>
                  </a:lnTo>
                  <a:close/>
                </a:path>
                <a:path w="7898130" h="5168900">
                  <a:moveTo>
                    <a:pt x="7888535" y="952500"/>
                  </a:moveTo>
                  <a:lnTo>
                    <a:pt x="7857993" y="952500"/>
                  </a:lnTo>
                  <a:lnTo>
                    <a:pt x="7857895" y="965200"/>
                  </a:lnTo>
                  <a:lnTo>
                    <a:pt x="7887030" y="965200"/>
                  </a:lnTo>
                  <a:lnTo>
                    <a:pt x="7888535" y="952500"/>
                  </a:lnTo>
                  <a:close/>
                </a:path>
                <a:path w="7898130" h="5168900">
                  <a:moveTo>
                    <a:pt x="48476" y="939800"/>
                  </a:moveTo>
                  <a:lnTo>
                    <a:pt x="44675" y="939800"/>
                  </a:lnTo>
                  <a:lnTo>
                    <a:pt x="44665" y="957260"/>
                  </a:lnTo>
                  <a:lnTo>
                    <a:pt x="47322" y="960665"/>
                  </a:lnTo>
                  <a:lnTo>
                    <a:pt x="49252" y="952500"/>
                  </a:lnTo>
                  <a:lnTo>
                    <a:pt x="52259" y="952500"/>
                  </a:lnTo>
                  <a:lnTo>
                    <a:pt x="48476" y="939800"/>
                  </a:lnTo>
                  <a:close/>
                </a:path>
                <a:path w="7898130" h="5168900">
                  <a:moveTo>
                    <a:pt x="7846666" y="939800"/>
                  </a:moveTo>
                  <a:lnTo>
                    <a:pt x="7844181" y="939800"/>
                  </a:lnTo>
                  <a:lnTo>
                    <a:pt x="7845575" y="952500"/>
                  </a:lnTo>
                  <a:lnTo>
                    <a:pt x="7846666" y="939800"/>
                  </a:lnTo>
                  <a:close/>
                </a:path>
                <a:path w="7898130" h="5168900">
                  <a:moveTo>
                    <a:pt x="7889785" y="939800"/>
                  </a:moveTo>
                  <a:lnTo>
                    <a:pt x="7857870" y="939800"/>
                  </a:lnTo>
                  <a:lnTo>
                    <a:pt x="7857053" y="952500"/>
                  </a:lnTo>
                  <a:lnTo>
                    <a:pt x="7889830" y="952500"/>
                  </a:lnTo>
                  <a:lnTo>
                    <a:pt x="7889785" y="939800"/>
                  </a:lnTo>
                  <a:close/>
                </a:path>
                <a:path w="7898130" h="5168900">
                  <a:moveTo>
                    <a:pt x="47939" y="927100"/>
                  </a:moveTo>
                  <a:lnTo>
                    <a:pt x="41034" y="927100"/>
                  </a:lnTo>
                  <a:lnTo>
                    <a:pt x="44220" y="939800"/>
                  </a:lnTo>
                  <a:lnTo>
                    <a:pt x="50032" y="939800"/>
                  </a:lnTo>
                  <a:lnTo>
                    <a:pt x="47939" y="927100"/>
                  </a:lnTo>
                  <a:close/>
                </a:path>
                <a:path w="7898130" h="5168900">
                  <a:moveTo>
                    <a:pt x="7882455" y="927100"/>
                  </a:moveTo>
                  <a:lnTo>
                    <a:pt x="7848080" y="927100"/>
                  </a:lnTo>
                  <a:lnTo>
                    <a:pt x="7854155" y="939800"/>
                  </a:lnTo>
                  <a:lnTo>
                    <a:pt x="7884718" y="939800"/>
                  </a:lnTo>
                  <a:lnTo>
                    <a:pt x="7882455" y="927100"/>
                  </a:lnTo>
                  <a:close/>
                </a:path>
                <a:path w="7898130" h="5168900">
                  <a:moveTo>
                    <a:pt x="7850509" y="914400"/>
                  </a:moveTo>
                  <a:lnTo>
                    <a:pt x="7845060" y="927100"/>
                  </a:lnTo>
                  <a:lnTo>
                    <a:pt x="7853613" y="927100"/>
                  </a:lnTo>
                  <a:lnTo>
                    <a:pt x="7850509" y="914400"/>
                  </a:lnTo>
                  <a:close/>
                </a:path>
                <a:path w="7898130" h="5168900">
                  <a:moveTo>
                    <a:pt x="7882110" y="901700"/>
                  </a:moveTo>
                  <a:lnTo>
                    <a:pt x="7858935" y="901700"/>
                  </a:lnTo>
                  <a:lnTo>
                    <a:pt x="7853613" y="927100"/>
                  </a:lnTo>
                  <a:lnTo>
                    <a:pt x="7874906" y="927100"/>
                  </a:lnTo>
                  <a:lnTo>
                    <a:pt x="7874152" y="914400"/>
                  </a:lnTo>
                  <a:lnTo>
                    <a:pt x="7880791" y="914400"/>
                  </a:lnTo>
                  <a:lnTo>
                    <a:pt x="7882110" y="901700"/>
                  </a:lnTo>
                  <a:close/>
                </a:path>
                <a:path w="7898130" h="5168900">
                  <a:moveTo>
                    <a:pt x="7886406" y="901700"/>
                  </a:moveTo>
                  <a:lnTo>
                    <a:pt x="7882110" y="901700"/>
                  </a:lnTo>
                  <a:lnTo>
                    <a:pt x="7884382" y="914400"/>
                  </a:lnTo>
                  <a:lnTo>
                    <a:pt x="7882628" y="914400"/>
                  </a:lnTo>
                  <a:lnTo>
                    <a:pt x="7878600" y="927100"/>
                  </a:lnTo>
                  <a:lnTo>
                    <a:pt x="7888209" y="927100"/>
                  </a:lnTo>
                  <a:lnTo>
                    <a:pt x="7889922" y="914400"/>
                  </a:lnTo>
                  <a:lnTo>
                    <a:pt x="7886406" y="901700"/>
                  </a:lnTo>
                  <a:close/>
                </a:path>
                <a:path w="7898130" h="5168900">
                  <a:moveTo>
                    <a:pt x="18677" y="908370"/>
                  </a:moveTo>
                  <a:lnTo>
                    <a:pt x="14293" y="914400"/>
                  </a:lnTo>
                  <a:lnTo>
                    <a:pt x="24211" y="914400"/>
                  </a:lnTo>
                  <a:lnTo>
                    <a:pt x="18677" y="908370"/>
                  </a:lnTo>
                  <a:close/>
                </a:path>
                <a:path w="7898130" h="5168900">
                  <a:moveTo>
                    <a:pt x="32696" y="901700"/>
                  </a:moveTo>
                  <a:lnTo>
                    <a:pt x="23527" y="901700"/>
                  </a:lnTo>
                  <a:lnTo>
                    <a:pt x="18677" y="908370"/>
                  </a:lnTo>
                  <a:lnTo>
                    <a:pt x="24211" y="914400"/>
                  </a:lnTo>
                  <a:lnTo>
                    <a:pt x="38663" y="914400"/>
                  </a:lnTo>
                  <a:lnTo>
                    <a:pt x="40249" y="912285"/>
                  </a:lnTo>
                  <a:lnTo>
                    <a:pt x="32696" y="901700"/>
                  </a:lnTo>
                  <a:close/>
                </a:path>
                <a:path w="7898130" h="5168900">
                  <a:moveTo>
                    <a:pt x="54315" y="901700"/>
                  </a:moveTo>
                  <a:lnTo>
                    <a:pt x="48189" y="901700"/>
                  </a:lnTo>
                  <a:lnTo>
                    <a:pt x="46251" y="904283"/>
                  </a:lnTo>
                  <a:lnTo>
                    <a:pt x="49929" y="914400"/>
                  </a:lnTo>
                  <a:lnTo>
                    <a:pt x="54315" y="901700"/>
                  </a:lnTo>
                  <a:close/>
                </a:path>
                <a:path w="7898130" h="5168900">
                  <a:moveTo>
                    <a:pt x="45312" y="901700"/>
                  </a:moveTo>
                  <a:lnTo>
                    <a:pt x="32696" y="901700"/>
                  </a:lnTo>
                  <a:lnTo>
                    <a:pt x="40249" y="912285"/>
                  </a:lnTo>
                  <a:lnTo>
                    <a:pt x="46251" y="904283"/>
                  </a:lnTo>
                  <a:lnTo>
                    <a:pt x="45312" y="901700"/>
                  </a:lnTo>
                  <a:close/>
                </a:path>
                <a:path w="7898130" h="5168900">
                  <a:moveTo>
                    <a:pt x="36814" y="863600"/>
                  </a:moveTo>
                  <a:lnTo>
                    <a:pt x="8856" y="863600"/>
                  </a:lnTo>
                  <a:lnTo>
                    <a:pt x="9430" y="876300"/>
                  </a:lnTo>
                  <a:lnTo>
                    <a:pt x="13281" y="876300"/>
                  </a:lnTo>
                  <a:lnTo>
                    <a:pt x="5857" y="889000"/>
                  </a:lnTo>
                  <a:lnTo>
                    <a:pt x="12556" y="901700"/>
                  </a:lnTo>
                  <a:lnTo>
                    <a:pt x="18677" y="908370"/>
                  </a:lnTo>
                  <a:lnTo>
                    <a:pt x="23527" y="901700"/>
                  </a:lnTo>
                  <a:lnTo>
                    <a:pt x="41234" y="901700"/>
                  </a:lnTo>
                  <a:lnTo>
                    <a:pt x="38535" y="889000"/>
                  </a:lnTo>
                  <a:lnTo>
                    <a:pt x="36814" y="863600"/>
                  </a:lnTo>
                  <a:close/>
                </a:path>
                <a:path w="7898130" h="5168900">
                  <a:moveTo>
                    <a:pt x="43356" y="863600"/>
                  </a:moveTo>
                  <a:lnTo>
                    <a:pt x="37728" y="863600"/>
                  </a:lnTo>
                  <a:lnTo>
                    <a:pt x="42936" y="876300"/>
                  </a:lnTo>
                  <a:lnTo>
                    <a:pt x="43254" y="901700"/>
                  </a:lnTo>
                  <a:lnTo>
                    <a:pt x="47468" y="901700"/>
                  </a:lnTo>
                  <a:lnTo>
                    <a:pt x="52002" y="889000"/>
                  </a:lnTo>
                  <a:lnTo>
                    <a:pt x="50806" y="889000"/>
                  </a:lnTo>
                  <a:lnTo>
                    <a:pt x="48319" y="876300"/>
                  </a:lnTo>
                  <a:lnTo>
                    <a:pt x="50131" y="876300"/>
                  </a:lnTo>
                  <a:lnTo>
                    <a:pt x="43356" y="863600"/>
                  </a:lnTo>
                  <a:close/>
                </a:path>
                <a:path w="7898130" h="5168900">
                  <a:moveTo>
                    <a:pt x="7856546" y="889000"/>
                  </a:moveTo>
                  <a:lnTo>
                    <a:pt x="7855678" y="889000"/>
                  </a:lnTo>
                  <a:lnTo>
                    <a:pt x="7855518" y="901700"/>
                  </a:lnTo>
                  <a:lnTo>
                    <a:pt x="7857095" y="901700"/>
                  </a:lnTo>
                  <a:lnTo>
                    <a:pt x="7856546" y="889000"/>
                  </a:lnTo>
                  <a:close/>
                </a:path>
                <a:path w="7898130" h="5168900">
                  <a:moveTo>
                    <a:pt x="7876142" y="889000"/>
                  </a:moveTo>
                  <a:lnTo>
                    <a:pt x="7862749" y="889000"/>
                  </a:lnTo>
                  <a:lnTo>
                    <a:pt x="7862027" y="901700"/>
                  </a:lnTo>
                  <a:lnTo>
                    <a:pt x="7874904" y="901700"/>
                  </a:lnTo>
                  <a:lnTo>
                    <a:pt x="7876142" y="889000"/>
                  </a:lnTo>
                  <a:close/>
                </a:path>
                <a:path w="7898130" h="5168900">
                  <a:moveTo>
                    <a:pt x="7887492" y="876300"/>
                  </a:moveTo>
                  <a:lnTo>
                    <a:pt x="7855064" y="876300"/>
                  </a:lnTo>
                  <a:lnTo>
                    <a:pt x="7858695" y="889000"/>
                  </a:lnTo>
                  <a:lnTo>
                    <a:pt x="7877025" y="889000"/>
                  </a:lnTo>
                  <a:lnTo>
                    <a:pt x="7874904" y="901700"/>
                  </a:lnTo>
                  <a:lnTo>
                    <a:pt x="7888994" y="901700"/>
                  </a:lnTo>
                  <a:lnTo>
                    <a:pt x="7887492" y="876300"/>
                  </a:lnTo>
                  <a:close/>
                </a:path>
                <a:path w="7898130" h="5168900">
                  <a:moveTo>
                    <a:pt x="51579" y="880745"/>
                  </a:moveTo>
                  <a:lnTo>
                    <a:pt x="50806" y="889000"/>
                  </a:lnTo>
                  <a:lnTo>
                    <a:pt x="54266" y="889000"/>
                  </a:lnTo>
                  <a:lnTo>
                    <a:pt x="51579" y="880745"/>
                  </a:lnTo>
                  <a:close/>
                </a:path>
                <a:path w="7898130" h="5168900">
                  <a:moveTo>
                    <a:pt x="51994" y="876300"/>
                  </a:moveTo>
                  <a:lnTo>
                    <a:pt x="50131" y="876300"/>
                  </a:lnTo>
                  <a:lnTo>
                    <a:pt x="51579" y="880745"/>
                  </a:lnTo>
                  <a:lnTo>
                    <a:pt x="51994" y="876300"/>
                  </a:lnTo>
                  <a:close/>
                </a:path>
                <a:path w="7898130" h="5168900">
                  <a:moveTo>
                    <a:pt x="7886677" y="850900"/>
                  </a:moveTo>
                  <a:lnTo>
                    <a:pt x="7848342" y="850900"/>
                  </a:lnTo>
                  <a:lnTo>
                    <a:pt x="7848248" y="863600"/>
                  </a:lnTo>
                  <a:lnTo>
                    <a:pt x="7851179" y="863600"/>
                  </a:lnTo>
                  <a:lnTo>
                    <a:pt x="7848911" y="876300"/>
                  </a:lnTo>
                  <a:lnTo>
                    <a:pt x="7890875" y="876300"/>
                  </a:lnTo>
                  <a:lnTo>
                    <a:pt x="7889861" y="863600"/>
                  </a:lnTo>
                  <a:lnTo>
                    <a:pt x="7886677" y="850900"/>
                  </a:lnTo>
                  <a:close/>
                </a:path>
                <a:path w="7898130" h="5168900">
                  <a:moveTo>
                    <a:pt x="39598" y="850900"/>
                  </a:moveTo>
                  <a:lnTo>
                    <a:pt x="20981" y="850900"/>
                  </a:lnTo>
                  <a:lnTo>
                    <a:pt x="19218" y="863600"/>
                  </a:lnTo>
                  <a:lnTo>
                    <a:pt x="39778" y="863600"/>
                  </a:lnTo>
                  <a:lnTo>
                    <a:pt x="39598" y="850900"/>
                  </a:lnTo>
                  <a:close/>
                </a:path>
                <a:path w="7898130" h="5168900">
                  <a:moveTo>
                    <a:pt x="53171" y="850900"/>
                  </a:moveTo>
                  <a:lnTo>
                    <a:pt x="41316" y="850900"/>
                  </a:lnTo>
                  <a:lnTo>
                    <a:pt x="39778" y="863600"/>
                  </a:lnTo>
                  <a:lnTo>
                    <a:pt x="47766" y="863600"/>
                  </a:lnTo>
                  <a:lnTo>
                    <a:pt x="53171" y="850900"/>
                  </a:lnTo>
                  <a:close/>
                </a:path>
                <a:path w="7898130" h="5168900">
                  <a:moveTo>
                    <a:pt x="40268" y="825500"/>
                  </a:moveTo>
                  <a:lnTo>
                    <a:pt x="10161" y="825500"/>
                  </a:lnTo>
                  <a:lnTo>
                    <a:pt x="12132" y="838200"/>
                  </a:lnTo>
                  <a:lnTo>
                    <a:pt x="7667" y="850900"/>
                  </a:lnTo>
                  <a:lnTo>
                    <a:pt x="44999" y="850900"/>
                  </a:lnTo>
                  <a:lnTo>
                    <a:pt x="40634" y="838200"/>
                  </a:lnTo>
                  <a:lnTo>
                    <a:pt x="40268" y="825500"/>
                  </a:lnTo>
                  <a:close/>
                </a:path>
                <a:path w="7898130" h="5168900">
                  <a:moveTo>
                    <a:pt x="7884399" y="838200"/>
                  </a:moveTo>
                  <a:lnTo>
                    <a:pt x="7857455" y="838200"/>
                  </a:lnTo>
                  <a:lnTo>
                    <a:pt x="7856656" y="850900"/>
                  </a:lnTo>
                  <a:lnTo>
                    <a:pt x="7882898" y="850900"/>
                  </a:lnTo>
                  <a:lnTo>
                    <a:pt x="7884399" y="838200"/>
                  </a:lnTo>
                  <a:close/>
                </a:path>
                <a:path w="7898130" h="5168900">
                  <a:moveTo>
                    <a:pt x="7889566" y="838200"/>
                  </a:moveTo>
                  <a:lnTo>
                    <a:pt x="7885555" y="838200"/>
                  </a:lnTo>
                  <a:lnTo>
                    <a:pt x="7887524" y="850900"/>
                  </a:lnTo>
                  <a:lnTo>
                    <a:pt x="7889566" y="838200"/>
                  </a:lnTo>
                  <a:close/>
                </a:path>
                <a:path w="7898130" h="5168900">
                  <a:moveTo>
                    <a:pt x="7859797" y="825500"/>
                  </a:moveTo>
                  <a:lnTo>
                    <a:pt x="7844593" y="825500"/>
                  </a:lnTo>
                  <a:lnTo>
                    <a:pt x="7850219" y="838200"/>
                  </a:lnTo>
                  <a:lnTo>
                    <a:pt x="7861261" y="838200"/>
                  </a:lnTo>
                  <a:lnTo>
                    <a:pt x="7859797" y="825500"/>
                  </a:lnTo>
                  <a:close/>
                </a:path>
                <a:path w="7898130" h="5168900">
                  <a:moveTo>
                    <a:pt x="7884258" y="800100"/>
                  </a:moveTo>
                  <a:lnTo>
                    <a:pt x="7874985" y="800100"/>
                  </a:lnTo>
                  <a:lnTo>
                    <a:pt x="7868749" y="812800"/>
                  </a:lnTo>
                  <a:lnTo>
                    <a:pt x="7850300" y="812800"/>
                  </a:lnTo>
                  <a:lnTo>
                    <a:pt x="7856831" y="825500"/>
                  </a:lnTo>
                  <a:lnTo>
                    <a:pt x="7865503" y="825500"/>
                  </a:lnTo>
                  <a:lnTo>
                    <a:pt x="7865034" y="838200"/>
                  </a:lnTo>
                  <a:lnTo>
                    <a:pt x="7886359" y="838200"/>
                  </a:lnTo>
                  <a:lnTo>
                    <a:pt x="7887084" y="825500"/>
                  </a:lnTo>
                  <a:lnTo>
                    <a:pt x="7890361" y="812800"/>
                  </a:lnTo>
                  <a:lnTo>
                    <a:pt x="7884258" y="800100"/>
                  </a:lnTo>
                  <a:close/>
                </a:path>
                <a:path w="7898130" h="5168900">
                  <a:moveTo>
                    <a:pt x="8182" y="812800"/>
                  </a:moveTo>
                  <a:lnTo>
                    <a:pt x="8202" y="825500"/>
                  </a:lnTo>
                  <a:lnTo>
                    <a:pt x="12031" y="825500"/>
                  </a:lnTo>
                  <a:lnTo>
                    <a:pt x="8182" y="812800"/>
                  </a:lnTo>
                  <a:close/>
                </a:path>
                <a:path w="7898130" h="5168900">
                  <a:moveTo>
                    <a:pt x="42700" y="800100"/>
                  </a:moveTo>
                  <a:lnTo>
                    <a:pt x="9849" y="800100"/>
                  </a:lnTo>
                  <a:lnTo>
                    <a:pt x="8659" y="812800"/>
                  </a:lnTo>
                  <a:lnTo>
                    <a:pt x="12031" y="825500"/>
                  </a:lnTo>
                  <a:lnTo>
                    <a:pt x="45974" y="825500"/>
                  </a:lnTo>
                  <a:lnTo>
                    <a:pt x="42700" y="800100"/>
                  </a:lnTo>
                  <a:close/>
                </a:path>
                <a:path w="7898130" h="5168900">
                  <a:moveTo>
                    <a:pt x="7845110" y="814809"/>
                  </a:moveTo>
                  <a:lnTo>
                    <a:pt x="7847000" y="825500"/>
                  </a:lnTo>
                  <a:lnTo>
                    <a:pt x="7848026" y="825500"/>
                  </a:lnTo>
                  <a:lnTo>
                    <a:pt x="7845110" y="814809"/>
                  </a:lnTo>
                  <a:close/>
                </a:path>
                <a:path w="7898130" h="5168900">
                  <a:moveTo>
                    <a:pt x="7844755" y="812800"/>
                  </a:moveTo>
                  <a:lnTo>
                    <a:pt x="7844562" y="812800"/>
                  </a:lnTo>
                  <a:lnTo>
                    <a:pt x="7845110" y="814809"/>
                  </a:lnTo>
                  <a:lnTo>
                    <a:pt x="7844755" y="812800"/>
                  </a:lnTo>
                  <a:close/>
                </a:path>
                <a:path w="7898130" h="5168900">
                  <a:moveTo>
                    <a:pt x="52259" y="800100"/>
                  </a:moveTo>
                  <a:lnTo>
                    <a:pt x="47518" y="800100"/>
                  </a:lnTo>
                  <a:lnTo>
                    <a:pt x="50751" y="812800"/>
                  </a:lnTo>
                  <a:lnTo>
                    <a:pt x="52259" y="800100"/>
                  </a:lnTo>
                  <a:close/>
                </a:path>
                <a:path w="7898130" h="5168900">
                  <a:moveTo>
                    <a:pt x="7868122" y="787400"/>
                  </a:moveTo>
                  <a:lnTo>
                    <a:pt x="7852494" y="787400"/>
                  </a:lnTo>
                  <a:lnTo>
                    <a:pt x="7851463" y="800100"/>
                  </a:lnTo>
                  <a:lnTo>
                    <a:pt x="7845200" y="800100"/>
                  </a:lnTo>
                  <a:lnTo>
                    <a:pt x="7850758" y="812800"/>
                  </a:lnTo>
                  <a:lnTo>
                    <a:pt x="7868749" y="812800"/>
                  </a:lnTo>
                  <a:lnTo>
                    <a:pt x="7868122" y="787400"/>
                  </a:lnTo>
                  <a:close/>
                </a:path>
                <a:path w="7898130" h="5168900">
                  <a:moveTo>
                    <a:pt x="15023" y="749300"/>
                  </a:moveTo>
                  <a:lnTo>
                    <a:pt x="8855" y="749300"/>
                  </a:lnTo>
                  <a:lnTo>
                    <a:pt x="13354" y="762000"/>
                  </a:lnTo>
                  <a:lnTo>
                    <a:pt x="8053" y="774700"/>
                  </a:lnTo>
                  <a:lnTo>
                    <a:pt x="8288" y="787400"/>
                  </a:lnTo>
                  <a:lnTo>
                    <a:pt x="15760" y="787400"/>
                  </a:lnTo>
                  <a:lnTo>
                    <a:pt x="13061" y="800100"/>
                  </a:lnTo>
                  <a:lnTo>
                    <a:pt x="42802" y="800100"/>
                  </a:lnTo>
                  <a:lnTo>
                    <a:pt x="38471" y="787400"/>
                  </a:lnTo>
                  <a:lnTo>
                    <a:pt x="40973" y="762000"/>
                  </a:lnTo>
                  <a:lnTo>
                    <a:pt x="17538" y="762000"/>
                  </a:lnTo>
                  <a:lnTo>
                    <a:pt x="15023" y="749300"/>
                  </a:lnTo>
                  <a:close/>
                </a:path>
                <a:path w="7898130" h="5168900">
                  <a:moveTo>
                    <a:pt x="7884476" y="774700"/>
                  </a:moveTo>
                  <a:lnTo>
                    <a:pt x="7856847" y="774700"/>
                  </a:lnTo>
                  <a:lnTo>
                    <a:pt x="7858551" y="787400"/>
                  </a:lnTo>
                  <a:lnTo>
                    <a:pt x="7878917" y="787400"/>
                  </a:lnTo>
                  <a:lnTo>
                    <a:pt x="7874266" y="800100"/>
                  </a:lnTo>
                  <a:lnTo>
                    <a:pt x="7886707" y="800100"/>
                  </a:lnTo>
                  <a:lnTo>
                    <a:pt x="7890403" y="787400"/>
                  </a:lnTo>
                  <a:lnTo>
                    <a:pt x="7884476" y="774700"/>
                  </a:lnTo>
                  <a:close/>
                </a:path>
                <a:path w="7898130" h="5168900">
                  <a:moveTo>
                    <a:pt x="10319" y="762000"/>
                  </a:moveTo>
                  <a:lnTo>
                    <a:pt x="2409" y="774700"/>
                  </a:lnTo>
                  <a:lnTo>
                    <a:pt x="6503" y="774700"/>
                  </a:lnTo>
                  <a:lnTo>
                    <a:pt x="10319" y="762000"/>
                  </a:lnTo>
                  <a:close/>
                </a:path>
                <a:path w="7898130" h="5168900">
                  <a:moveTo>
                    <a:pt x="48572" y="762000"/>
                  </a:moveTo>
                  <a:lnTo>
                    <a:pt x="40973" y="762000"/>
                  </a:lnTo>
                  <a:lnTo>
                    <a:pt x="51405" y="774700"/>
                  </a:lnTo>
                  <a:lnTo>
                    <a:pt x="48572" y="762000"/>
                  </a:lnTo>
                  <a:close/>
                </a:path>
                <a:path w="7898130" h="5168900">
                  <a:moveTo>
                    <a:pt x="7854666" y="762000"/>
                  </a:moveTo>
                  <a:lnTo>
                    <a:pt x="7846761" y="762000"/>
                  </a:lnTo>
                  <a:lnTo>
                    <a:pt x="7843221" y="774700"/>
                  </a:lnTo>
                  <a:lnTo>
                    <a:pt x="7856823" y="774700"/>
                  </a:lnTo>
                  <a:lnTo>
                    <a:pt x="7854666" y="762000"/>
                  </a:lnTo>
                  <a:close/>
                </a:path>
                <a:path w="7898130" h="5168900">
                  <a:moveTo>
                    <a:pt x="7886364" y="723900"/>
                  </a:moveTo>
                  <a:lnTo>
                    <a:pt x="7855844" y="723900"/>
                  </a:lnTo>
                  <a:lnTo>
                    <a:pt x="7855724" y="749300"/>
                  </a:lnTo>
                  <a:lnTo>
                    <a:pt x="7848427" y="749300"/>
                  </a:lnTo>
                  <a:lnTo>
                    <a:pt x="7853207" y="762000"/>
                  </a:lnTo>
                  <a:lnTo>
                    <a:pt x="7858750" y="762000"/>
                  </a:lnTo>
                  <a:lnTo>
                    <a:pt x="7856823" y="774700"/>
                  </a:lnTo>
                  <a:lnTo>
                    <a:pt x="7886761" y="774700"/>
                  </a:lnTo>
                  <a:lnTo>
                    <a:pt x="7889188" y="762000"/>
                  </a:lnTo>
                  <a:lnTo>
                    <a:pt x="7883691" y="749300"/>
                  </a:lnTo>
                  <a:lnTo>
                    <a:pt x="7887150" y="736600"/>
                  </a:lnTo>
                  <a:lnTo>
                    <a:pt x="7886364" y="723900"/>
                  </a:lnTo>
                  <a:close/>
                </a:path>
                <a:path w="7898130" h="5168900">
                  <a:moveTo>
                    <a:pt x="16573" y="749300"/>
                  </a:moveTo>
                  <a:lnTo>
                    <a:pt x="15023" y="749300"/>
                  </a:lnTo>
                  <a:lnTo>
                    <a:pt x="17538" y="762000"/>
                  </a:lnTo>
                  <a:lnTo>
                    <a:pt x="16573" y="749300"/>
                  </a:lnTo>
                  <a:close/>
                </a:path>
                <a:path w="7898130" h="5168900">
                  <a:moveTo>
                    <a:pt x="29355" y="749300"/>
                  </a:moveTo>
                  <a:lnTo>
                    <a:pt x="16573" y="749300"/>
                  </a:lnTo>
                  <a:lnTo>
                    <a:pt x="17538" y="762000"/>
                  </a:lnTo>
                  <a:lnTo>
                    <a:pt x="28459" y="762000"/>
                  </a:lnTo>
                  <a:lnTo>
                    <a:pt x="29355" y="749300"/>
                  </a:lnTo>
                  <a:close/>
                </a:path>
                <a:path w="7898130" h="5168900">
                  <a:moveTo>
                    <a:pt x="55388" y="749300"/>
                  </a:moveTo>
                  <a:lnTo>
                    <a:pt x="30279" y="749300"/>
                  </a:lnTo>
                  <a:lnTo>
                    <a:pt x="28459" y="762000"/>
                  </a:lnTo>
                  <a:lnTo>
                    <a:pt x="50875" y="762000"/>
                  </a:lnTo>
                  <a:lnTo>
                    <a:pt x="55388" y="749300"/>
                  </a:lnTo>
                  <a:close/>
                </a:path>
                <a:path w="7898130" h="5168900">
                  <a:moveTo>
                    <a:pt x="42399" y="723900"/>
                  </a:moveTo>
                  <a:lnTo>
                    <a:pt x="10177" y="723900"/>
                  </a:lnTo>
                  <a:lnTo>
                    <a:pt x="15151" y="736600"/>
                  </a:lnTo>
                  <a:lnTo>
                    <a:pt x="12082" y="749300"/>
                  </a:lnTo>
                  <a:lnTo>
                    <a:pt x="45591" y="749300"/>
                  </a:lnTo>
                  <a:lnTo>
                    <a:pt x="49145" y="736600"/>
                  </a:lnTo>
                  <a:lnTo>
                    <a:pt x="42550" y="736600"/>
                  </a:lnTo>
                  <a:lnTo>
                    <a:pt x="42399" y="723900"/>
                  </a:lnTo>
                  <a:close/>
                </a:path>
                <a:path w="7898130" h="5168900">
                  <a:moveTo>
                    <a:pt x="7850526" y="736600"/>
                  </a:moveTo>
                  <a:lnTo>
                    <a:pt x="7849787" y="749300"/>
                  </a:lnTo>
                  <a:lnTo>
                    <a:pt x="7852975" y="749300"/>
                  </a:lnTo>
                  <a:lnTo>
                    <a:pt x="7850526" y="736600"/>
                  </a:lnTo>
                  <a:close/>
                </a:path>
                <a:path w="7898130" h="5168900">
                  <a:moveTo>
                    <a:pt x="7889450" y="736600"/>
                  </a:moveTo>
                  <a:lnTo>
                    <a:pt x="7886424" y="749300"/>
                  </a:lnTo>
                  <a:lnTo>
                    <a:pt x="7893942" y="749300"/>
                  </a:lnTo>
                  <a:lnTo>
                    <a:pt x="7889450" y="736600"/>
                  </a:lnTo>
                  <a:close/>
                </a:path>
                <a:path w="7898130" h="5168900">
                  <a:moveTo>
                    <a:pt x="31647" y="711200"/>
                  </a:moveTo>
                  <a:lnTo>
                    <a:pt x="30147" y="723900"/>
                  </a:lnTo>
                  <a:lnTo>
                    <a:pt x="31519" y="723900"/>
                  </a:lnTo>
                  <a:lnTo>
                    <a:pt x="31647" y="711200"/>
                  </a:lnTo>
                  <a:close/>
                </a:path>
                <a:path w="7898130" h="5168900">
                  <a:moveTo>
                    <a:pt x="51759" y="711200"/>
                  </a:moveTo>
                  <a:lnTo>
                    <a:pt x="33766" y="711200"/>
                  </a:lnTo>
                  <a:lnTo>
                    <a:pt x="32859" y="723900"/>
                  </a:lnTo>
                  <a:lnTo>
                    <a:pt x="56683" y="723900"/>
                  </a:lnTo>
                  <a:lnTo>
                    <a:pt x="51759" y="711200"/>
                  </a:lnTo>
                  <a:close/>
                </a:path>
                <a:path w="7898130" h="5168900">
                  <a:moveTo>
                    <a:pt x="7845492" y="711200"/>
                  </a:moveTo>
                  <a:lnTo>
                    <a:pt x="7840740" y="711200"/>
                  </a:lnTo>
                  <a:lnTo>
                    <a:pt x="7845060" y="723900"/>
                  </a:lnTo>
                  <a:lnTo>
                    <a:pt x="7848990" y="723900"/>
                  </a:lnTo>
                  <a:lnTo>
                    <a:pt x="7845492" y="711200"/>
                  </a:lnTo>
                  <a:close/>
                </a:path>
                <a:path w="7898130" h="5168900">
                  <a:moveTo>
                    <a:pt x="7883198" y="698500"/>
                  </a:moveTo>
                  <a:lnTo>
                    <a:pt x="7845404" y="698500"/>
                  </a:lnTo>
                  <a:lnTo>
                    <a:pt x="7850394" y="711200"/>
                  </a:lnTo>
                  <a:lnTo>
                    <a:pt x="7848990" y="723900"/>
                  </a:lnTo>
                  <a:lnTo>
                    <a:pt x="7880396" y="723900"/>
                  </a:lnTo>
                  <a:lnTo>
                    <a:pt x="7882835" y="711200"/>
                  </a:lnTo>
                  <a:lnTo>
                    <a:pt x="7883198" y="698500"/>
                  </a:lnTo>
                  <a:close/>
                </a:path>
                <a:path w="7898130" h="5168900">
                  <a:moveTo>
                    <a:pt x="52769" y="660400"/>
                  </a:moveTo>
                  <a:lnTo>
                    <a:pt x="26333" y="660400"/>
                  </a:lnTo>
                  <a:lnTo>
                    <a:pt x="23613" y="673100"/>
                  </a:lnTo>
                  <a:lnTo>
                    <a:pt x="20382" y="673100"/>
                  </a:lnTo>
                  <a:lnTo>
                    <a:pt x="18652" y="685800"/>
                  </a:lnTo>
                  <a:lnTo>
                    <a:pt x="12258" y="711200"/>
                  </a:lnTo>
                  <a:lnTo>
                    <a:pt x="54538" y="711200"/>
                  </a:lnTo>
                  <a:lnTo>
                    <a:pt x="53499" y="698500"/>
                  </a:lnTo>
                  <a:lnTo>
                    <a:pt x="41556" y="698500"/>
                  </a:lnTo>
                  <a:lnTo>
                    <a:pt x="39563" y="685800"/>
                  </a:lnTo>
                  <a:lnTo>
                    <a:pt x="49023" y="685800"/>
                  </a:lnTo>
                  <a:lnTo>
                    <a:pt x="52769" y="660400"/>
                  </a:lnTo>
                  <a:close/>
                </a:path>
                <a:path w="7898130" h="5168900">
                  <a:moveTo>
                    <a:pt x="58912" y="698500"/>
                  </a:moveTo>
                  <a:lnTo>
                    <a:pt x="55841" y="698500"/>
                  </a:lnTo>
                  <a:lnTo>
                    <a:pt x="58698" y="711200"/>
                  </a:lnTo>
                  <a:lnTo>
                    <a:pt x="58912" y="698500"/>
                  </a:lnTo>
                  <a:close/>
                </a:path>
                <a:path w="7898130" h="5168900">
                  <a:moveTo>
                    <a:pt x="60671" y="685800"/>
                  </a:moveTo>
                  <a:lnTo>
                    <a:pt x="43798" y="685800"/>
                  </a:lnTo>
                  <a:lnTo>
                    <a:pt x="41556" y="698500"/>
                  </a:lnTo>
                  <a:lnTo>
                    <a:pt x="56682" y="698500"/>
                  </a:lnTo>
                  <a:lnTo>
                    <a:pt x="60671" y="685800"/>
                  </a:lnTo>
                  <a:close/>
                </a:path>
                <a:path w="7898130" h="5168900">
                  <a:moveTo>
                    <a:pt x="7882036" y="685800"/>
                  </a:moveTo>
                  <a:lnTo>
                    <a:pt x="7849734" y="685800"/>
                  </a:lnTo>
                  <a:lnTo>
                    <a:pt x="7844046" y="698500"/>
                  </a:lnTo>
                  <a:lnTo>
                    <a:pt x="7882848" y="698500"/>
                  </a:lnTo>
                  <a:lnTo>
                    <a:pt x="7882036" y="685800"/>
                  </a:lnTo>
                  <a:close/>
                </a:path>
                <a:path w="7898130" h="5168900">
                  <a:moveTo>
                    <a:pt x="7844593" y="673100"/>
                  </a:moveTo>
                  <a:lnTo>
                    <a:pt x="7841368" y="685800"/>
                  </a:lnTo>
                  <a:lnTo>
                    <a:pt x="7849734" y="685800"/>
                  </a:lnTo>
                  <a:lnTo>
                    <a:pt x="7849635" y="685329"/>
                  </a:lnTo>
                  <a:lnTo>
                    <a:pt x="7844593" y="673100"/>
                  </a:lnTo>
                  <a:close/>
                </a:path>
                <a:path w="7898130" h="5168900">
                  <a:moveTo>
                    <a:pt x="7875688" y="660400"/>
                  </a:moveTo>
                  <a:lnTo>
                    <a:pt x="7845842" y="660400"/>
                  </a:lnTo>
                  <a:lnTo>
                    <a:pt x="7846022" y="673100"/>
                  </a:lnTo>
                  <a:lnTo>
                    <a:pt x="7847043" y="673100"/>
                  </a:lnTo>
                  <a:lnTo>
                    <a:pt x="7849635" y="685329"/>
                  </a:lnTo>
                  <a:lnTo>
                    <a:pt x="7849829" y="685800"/>
                  </a:lnTo>
                  <a:lnTo>
                    <a:pt x="7876529" y="685800"/>
                  </a:lnTo>
                  <a:lnTo>
                    <a:pt x="7879256" y="673100"/>
                  </a:lnTo>
                  <a:lnTo>
                    <a:pt x="7875688" y="660400"/>
                  </a:lnTo>
                  <a:close/>
                </a:path>
                <a:path w="7898130" h="5168900">
                  <a:moveTo>
                    <a:pt x="21300" y="660400"/>
                  </a:moveTo>
                  <a:lnTo>
                    <a:pt x="18517" y="673100"/>
                  </a:lnTo>
                  <a:lnTo>
                    <a:pt x="22227" y="673100"/>
                  </a:lnTo>
                  <a:lnTo>
                    <a:pt x="21300" y="660400"/>
                  </a:lnTo>
                  <a:close/>
                </a:path>
                <a:path w="7898130" h="5168900">
                  <a:moveTo>
                    <a:pt x="62044" y="660400"/>
                  </a:moveTo>
                  <a:lnTo>
                    <a:pt x="52769" y="660400"/>
                  </a:lnTo>
                  <a:lnTo>
                    <a:pt x="56604" y="673100"/>
                  </a:lnTo>
                  <a:lnTo>
                    <a:pt x="60264" y="673100"/>
                  </a:lnTo>
                  <a:lnTo>
                    <a:pt x="62044" y="660400"/>
                  </a:lnTo>
                  <a:close/>
                </a:path>
                <a:path w="7898130" h="5168900">
                  <a:moveTo>
                    <a:pt x="7838222" y="660400"/>
                  </a:moveTo>
                  <a:lnTo>
                    <a:pt x="7837476" y="660400"/>
                  </a:lnTo>
                  <a:lnTo>
                    <a:pt x="7832709" y="673100"/>
                  </a:lnTo>
                  <a:lnTo>
                    <a:pt x="7839305" y="673100"/>
                  </a:lnTo>
                  <a:lnTo>
                    <a:pt x="7838222" y="660400"/>
                  </a:lnTo>
                  <a:close/>
                </a:path>
                <a:path w="7898130" h="5168900">
                  <a:moveTo>
                    <a:pt x="7844185" y="660400"/>
                  </a:moveTo>
                  <a:lnTo>
                    <a:pt x="7841779" y="660400"/>
                  </a:lnTo>
                  <a:lnTo>
                    <a:pt x="7839305" y="673100"/>
                  </a:lnTo>
                  <a:lnTo>
                    <a:pt x="7846022" y="673100"/>
                  </a:lnTo>
                  <a:lnTo>
                    <a:pt x="7844185" y="660400"/>
                  </a:lnTo>
                  <a:close/>
                </a:path>
                <a:path w="7898130" h="5168900">
                  <a:moveTo>
                    <a:pt x="56626" y="635000"/>
                  </a:moveTo>
                  <a:lnTo>
                    <a:pt x="23292" y="635000"/>
                  </a:lnTo>
                  <a:lnTo>
                    <a:pt x="21884" y="646019"/>
                  </a:lnTo>
                  <a:lnTo>
                    <a:pt x="21795" y="649244"/>
                  </a:lnTo>
                  <a:lnTo>
                    <a:pt x="22705" y="660400"/>
                  </a:lnTo>
                  <a:lnTo>
                    <a:pt x="60237" y="660400"/>
                  </a:lnTo>
                  <a:lnTo>
                    <a:pt x="63438" y="647700"/>
                  </a:lnTo>
                  <a:lnTo>
                    <a:pt x="58312" y="647700"/>
                  </a:lnTo>
                  <a:lnTo>
                    <a:pt x="56626" y="635000"/>
                  </a:lnTo>
                  <a:close/>
                </a:path>
                <a:path w="7898130" h="5168900">
                  <a:moveTo>
                    <a:pt x="7833305" y="647700"/>
                  </a:moveTo>
                  <a:lnTo>
                    <a:pt x="7833637" y="660400"/>
                  </a:lnTo>
                  <a:lnTo>
                    <a:pt x="7839836" y="660400"/>
                  </a:lnTo>
                  <a:lnTo>
                    <a:pt x="7833305" y="647700"/>
                  </a:lnTo>
                  <a:close/>
                </a:path>
                <a:path w="7898130" h="5168900">
                  <a:moveTo>
                    <a:pt x="7839795" y="649244"/>
                  </a:moveTo>
                  <a:lnTo>
                    <a:pt x="7840609" y="660400"/>
                  </a:lnTo>
                  <a:lnTo>
                    <a:pt x="7847037" y="660400"/>
                  </a:lnTo>
                  <a:lnTo>
                    <a:pt x="7839795" y="649244"/>
                  </a:lnTo>
                  <a:close/>
                </a:path>
                <a:path w="7898130" h="5168900">
                  <a:moveTo>
                    <a:pt x="7862620" y="609600"/>
                  </a:moveTo>
                  <a:lnTo>
                    <a:pt x="7834875" y="609600"/>
                  </a:lnTo>
                  <a:lnTo>
                    <a:pt x="7827122" y="622300"/>
                  </a:lnTo>
                  <a:lnTo>
                    <a:pt x="7835893" y="622300"/>
                  </a:lnTo>
                  <a:lnTo>
                    <a:pt x="7841564" y="635000"/>
                  </a:lnTo>
                  <a:lnTo>
                    <a:pt x="7846620" y="647700"/>
                  </a:lnTo>
                  <a:lnTo>
                    <a:pt x="7847037" y="660400"/>
                  </a:lnTo>
                  <a:lnTo>
                    <a:pt x="7864551" y="660400"/>
                  </a:lnTo>
                  <a:lnTo>
                    <a:pt x="7864018" y="647700"/>
                  </a:lnTo>
                  <a:lnTo>
                    <a:pt x="7869189" y="647700"/>
                  </a:lnTo>
                  <a:lnTo>
                    <a:pt x="7869852" y="643283"/>
                  </a:lnTo>
                  <a:lnTo>
                    <a:pt x="7865106" y="635000"/>
                  </a:lnTo>
                  <a:lnTo>
                    <a:pt x="7867137" y="635000"/>
                  </a:lnTo>
                  <a:lnTo>
                    <a:pt x="7871701" y="622300"/>
                  </a:lnTo>
                  <a:lnTo>
                    <a:pt x="7862620" y="609600"/>
                  </a:lnTo>
                  <a:close/>
                </a:path>
                <a:path w="7898130" h="5168900">
                  <a:moveTo>
                    <a:pt x="7873597" y="647700"/>
                  </a:moveTo>
                  <a:lnTo>
                    <a:pt x="7868540" y="647700"/>
                  </a:lnTo>
                  <a:lnTo>
                    <a:pt x="7873329" y="660400"/>
                  </a:lnTo>
                  <a:lnTo>
                    <a:pt x="7873597" y="647700"/>
                  </a:lnTo>
                  <a:close/>
                </a:path>
                <a:path w="7898130" h="5168900">
                  <a:moveTo>
                    <a:pt x="7839682" y="647700"/>
                  </a:moveTo>
                  <a:lnTo>
                    <a:pt x="7838792" y="647700"/>
                  </a:lnTo>
                  <a:lnTo>
                    <a:pt x="7839795" y="649244"/>
                  </a:lnTo>
                  <a:lnTo>
                    <a:pt x="7839682" y="647700"/>
                  </a:lnTo>
                  <a:close/>
                </a:path>
                <a:path w="7898130" h="5168900">
                  <a:moveTo>
                    <a:pt x="7829264" y="642035"/>
                  </a:moveTo>
                  <a:lnTo>
                    <a:pt x="7829189" y="647700"/>
                  </a:lnTo>
                  <a:lnTo>
                    <a:pt x="7831231" y="647700"/>
                  </a:lnTo>
                  <a:lnTo>
                    <a:pt x="7831377" y="646019"/>
                  </a:lnTo>
                  <a:lnTo>
                    <a:pt x="7829264" y="642035"/>
                  </a:lnTo>
                  <a:close/>
                </a:path>
                <a:path w="7898130" h="5168900">
                  <a:moveTo>
                    <a:pt x="7833628" y="622300"/>
                  </a:moveTo>
                  <a:lnTo>
                    <a:pt x="7830079" y="622300"/>
                  </a:lnTo>
                  <a:lnTo>
                    <a:pt x="7826268" y="635000"/>
                  </a:lnTo>
                  <a:lnTo>
                    <a:pt x="7832337" y="635000"/>
                  </a:lnTo>
                  <a:lnTo>
                    <a:pt x="7831377" y="646019"/>
                  </a:lnTo>
                  <a:lnTo>
                    <a:pt x="7832269" y="647700"/>
                  </a:lnTo>
                  <a:lnTo>
                    <a:pt x="7838792" y="647700"/>
                  </a:lnTo>
                  <a:lnTo>
                    <a:pt x="7833628" y="622300"/>
                  </a:lnTo>
                  <a:close/>
                </a:path>
                <a:path w="7898130" h="5168900">
                  <a:moveTo>
                    <a:pt x="7870742" y="644837"/>
                  </a:moveTo>
                  <a:lnTo>
                    <a:pt x="7869189" y="647700"/>
                  </a:lnTo>
                  <a:lnTo>
                    <a:pt x="7872383" y="647700"/>
                  </a:lnTo>
                  <a:lnTo>
                    <a:pt x="7870742" y="644837"/>
                  </a:lnTo>
                  <a:close/>
                </a:path>
                <a:path w="7898130" h="5168900">
                  <a:moveTo>
                    <a:pt x="7876079" y="635000"/>
                  </a:moveTo>
                  <a:lnTo>
                    <a:pt x="7871095" y="635000"/>
                  </a:lnTo>
                  <a:lnTo>
                    <a:pt x="7869852" y="643283"/>
                  </a:lnTo>
                  <a:lnTo>
                    <a:pt x="7870742" y="644837"/>
                  </a:lnTo>
                  <a:lnTo>
                    <a:pt x="7876079" y="635000"/>
                  </a:lnTo>
                  <a:close/>
                </a:path>
                <a:path w="7898130" h="5168900">
                  <a:moveTo>
                    <a:pt x="7829358" y="635000"/>
                  </a:moveTo>
                  <a:lnTo>
                    <a:pt x="7825533" y="635000"/>
                  </a:lnTo>
                  <a:lnTo>
                    <a:pt x="7829264" y="642035"/>
                  </a:lnTo>
                  <a:lnTo>
                    <a:pt x="7829358" y="635000"/>
                  </a:lnTo>
                  <a:close/>
                </a:path>
                <a:path w="7898130" h="5168900">
                  <a:moveTo>
                    <a:pt x="58138" y="609600"/>
                  </a:moveTo>
                  <a:lnTo>
                    <a:pt x="32391" y="609600"/>
                  </a:lnTo>
                  <a:lnTo>
                    <a:pt x="29505" y="622300"/>
                  </a:lnTo>
                  <a:lnTo>
                    <a:pt x="27443" y="635000"/>
                  </a:lnTo>
                  <a:lnTo>
                    <a:pt x="54356" y="635000"/>
                  </a:lnTo>
                  <a:lnTo>
                    <a:pt x="54020" y="622300"/>
                  </a:lnTo>
                  <a:lnTo>
                    <a:pt x="58138" y="609600"/>
                  </a:lnTo>
                  <a:close/>
                </a:path>
                <a:path w="7898130" h="5168900">
                  <a:moveTo>
                    <a:pt x="62220" y="622300"/>
                  </a:moveTo>
                  <a:lnTo>
                    <a:pt x="60537" y="622300"/>
                  </a:lnTo>
                  <a:lnTo>
                    <a:pt x="60000" y="635000"/>
                  </a:lnTo>
                  <a:lnTo>
                    <a:pt x="61301" y="635000"/>
                  </a:lnTo>
                  <a:lnTo>
                    <a:pt x="62220" y="622300"/>
                  </a:lnTo>
                  <a:close/>
                </a:path>
                <a:path w="7898130" h="5168900">
                  <a:moveTo>
                    <a:pt x="73675" y="584200"/>
                  </a:moveTo>
                  <a:lnTo>
                    <a:pt x="51882" y="584200"/>
                  </a:lnTo>
                  <a:lnTo>
                    <a:pt x="48454" y="609600"/>
                  </a:lnTo>
                  <a:lnTo>
                    <a:pt x="58138" y="609600"/>
                  </a:lnTo>
                  <a:lnTo>
                    <a:pt x="60088" y="622300"/>
                  </a:lnTo>
                  <a:lnTo>
                    <a:pt x="70673" y="596900"/>
                  </a:lnTo>
                  <a:lnTo>
                    <a:pt x="78643" y="596900"/>
                  </a:lnTo>
                  <a:lnTo>
                    <a:pt x="73675" y="584200"/>
                  </a:lnTo>
                  <a:close/>
                </a:path>
                <a:path w="7898130" h="5168900">
                  <a:moveTo>
                    <a:pt x="7829410" y="609600"/>
                  </a:moveTo>
                  <a:lnTo>
                    <a:pt x="7823882" y="609600"/>
                  </a:lnTo>
                  <a:lnTo>
                    <a:pt x="7821411" y="622300"/>
                  </a:lnTo>
                  <a:lnTo>
                    <a:pt x="7829410" y="609600"/>
                  </a:lnTo>
                  <a:close/>
                </a:path>
                <a:path w="7898130" h="5168900">
                  <a:moveTo>
                    <a:pt x="31804" y="596900"/>
                  </a:moveTo>
                  <a:lnTo>
                    <a:pt x="31621" y="596900"/>
                  </a:lnTo>
                  <a:lnTo>
                    <a:pt x="30573" y="609600"/>
                  </a:lnTo>
                  <a:lnTo>
                    <a:pt x="31804" y="596900"/>
                  </a:lnTo>
                  <a:close/>
                </a:path>
                <a:path w="7898130" h="5168900">
                  <a:moveTo>
                    <a:pt x="47788" y="584200"/>
                  </a:moveTo>
                  <a:lnTo>
                    <a:pt x="37834" y="584200"/>
                  </a:lnTo>
                  <a:lnTo>
                    <a:pt x="34201" y="596900"/>
                  </a:lnTo>
                  <a:lnTo>
                    <a:pt x="34492" y="609600"/>
                  </a:lnTo>
                  <a:lnTo>
                    <a:pt x="37396" y="609600"/>
                  </a:lnTo>
                  <a:lnTo>
                    <a:pt x="41263" y="596900"/>
                  </a:lnTo>
                  <a:lnTo>
                    <a:pt x="47788" y="584200"/>
                  </a:lnTo>
                  <a:close/>
                </a:path>
                <a:path w="7898130" h="5168900">
                  <a:moveTo>
                    <a:pt x="45006" y="596900"/>
                  </a:moveTo>
                  <a:lnTo>
                    <a:pt x="40777" y="609600"/>
                  </a:lnTo>
                  <a:lnTo>
                    <a:pt x="48454" y="609600"/>
                  </a:lnTo>
                  <a:lnTo>
                    <a:pt x="45006" y="596900"/>
                  </a:lnTo>
                  <a:close/>
                </a:path>
                <a:path w="7898130" h="5168900">
                  <a:moveTo>
                    <a:pt x="80337" y="596900"/>
                  </a:moveTo>
                  <a:lnTo>
                    <a:pt x="70673" y="596900"/>
                  </a:lnTo>
                  <a:lnTo>
                    <a:pt x="72237" y="609600"/>
                  </a:lnTo>
                  <a:lnTo>
                    <a:pt x="80337" y="596900"/>
                  </a:lnTo>
                  <a:close/>
                </a:path>
                <a:path w="7898130" h="5168900">
                  <a:moveTo>
                    <a:pt x="7849661" y="533400"/>
                  </a:moveTo>
                  <a:lnTo>
                    <a:pt x="7805932" y="533400"/>
                  </a:lnTo>
                  <a:lnTo>
                    <a:pt x="7814305" y="546100"/>
                  </a:lnTo>
                  <a:lnTo>
                    <a:pt x="7818364" y="558800"/>
                  </a:lnTo>
                  <a:lnTo>
                    <a:pt x="7847284" y="558800"/>
                  </a:lnTo>
                  <a:lnTo>
                    <a:pt x="7849807" y="571500"/>
                  </a:lnTo>
                  <a:lnTo>
                    <a:pt x="7822575" y="571500"/>
                  </a:lnTo>
                  <a:lnTo>
                    <a:pt x="7824880" y="584200"/>
                  </a:lnTo>
                  <a:lnTo>
                    <a:pt x="7825378" y="596900"/>
                  </a:lnTo>
                  <a:lnTo>
                    <a:pt x="7819954" y="596900"/>
                  </a:lnTo>
                  <a:lnTo>
                    <a:pt x="7825134" y="609600"/>
                  </a:lnTo>
                  <a:lnTo>
                    <a:pt x="7856629" y="609600"/>
                  </a:lnTo>
                  <a:lnTo>
                    <a:pt x="7863723" y="596900"/>
                  </a:lnTo>
                  <a:lnTo>
                    <a:pt x="7858802" y="584200"/>
                  </a:lnTo>
                  <a:lnTo>
                    <a:pt x="7853990" y="571500"/>
                  </a:lnTo>
                  <a:lnTo>
                    <a:pt x="7851348" y="558800"/>
                  </a:lnTo>
                  <a:lnTo>
                    <a:pt x="7848473" y="546100"/>
                  </a:lnTo>
                  <a:lnTo>
                    <a:pt x="7840813" y="546100"/>
                  </a:lnTo>
                  <a:lnTo>
                    <a:pt x="7849661" y="533400"/>
                  </a:lnTo>
                  <a:close/>
                </a:path>
                <a:path w="7898130" h="5168900">
                  <a:moveTo>
                    <a:pt x="75052" y="571500"/>
                  </a:moveTo>
                  <a:lnTo>
                    <a:pt x="46357" y="571500"/>
                  </a:lnTo>
                  <a:lnTo>
                    <a:pt x="44149" y="584200"/>
                  </a:lnTo>
                  <a:lnTo>
                    <a:pt x="71955" y="584200"/>
                  </a:lnTo>
                  <a:lnTo>
                    <a:pt x="75052" y="571500"/>
                  </a:lnTo>
                  <a:close/>
                </a:path>
                <a:path w="7898130" h="5168900">
                  <a:moveTo>
                    <a:pt x="85937" y="558800"/>
                  </a:moveTo>
                  <a:lnTo>
                    <a:pt x="81119" y="558800"/>
                  </a:lnTo>
                  <a:lnTo>
                    <a:pt x="81055" y="571500"/>
                  </a:lnTo>
                  <a:lnTo>
                    <a:pt x="75052" y="571500"/>
                  </a:lnTo>
                  <a:lnTo>
                    <a:pt x="78000" y="584200"/>
                  </a:lnTo>
                  <a:lnTo>
                    <a:pt x="79663" y="584200"/>
                  </a:lnTo>
                  <a:lnTo>
                    <a:pt x="84783" y="571500"/>
                  </a:lnTo>
                  <a:lnTo>
                    <a:pt x="85937" y="558800"/>
                  </a:lnTo>
                  <a:close/>
                </a:path>
                <a:path w="7898130" h="5168900">
                  <a:moveTo>
                    <a:pt x="7822575" y="571500"/>
                  </a:moveTo>
                  <a:lnTo>
                    <a:pt x="7815236" y="571500"/>
                  </a:lnTo>
                  <a:lnTo>
                    <a:pt x="7814542" y="584200"/>
                  </a:lnTo>
                  <a:lnTo>
                    <a:pt x="7822575" y="571500"/>
                  </a:lnTo>
                  <a:close/>
                </a:path>
                <a:path w="7898130" h="5168900">
                  <a:moveTo>
                    <a:pt x="47211" y="558800"/>
                  </a:moveTo>
                  <a:lnTo>
                    <a:pt x="43421" y="558800"/>
                  </a:lnTo>
                  <a:lnTo>
                    <a:pt x="40450" y="571500"/>
                  </a:lnTo>
                  <a:lnTo>
                    <a:pt x="47811" y="571500"/>
                  </a:lnTo>
                  <a:lnTo>
                    <a:pt x="47211" y="558800"/>
                  </a:lnTo>
                  <a:close/>
                </a:path>
                <a:path w="7898130" h="5168900">
                  <a:moveTo>
                    <a:pt x="77005" y="558800"/>
                  </a:moveTo>
                  <a:lnTo>
                    <a:pt x="50734" y="558800"/>
                  </a:lnTo>
                  <a:lnTo>
                    <a:pt x="47811" y="571500"/>
                  </a:lnTo>
                  <a:lnTo>
                    <a:pt x="74916" y="571500"/>
                  </a:lnTo>
                  <a:lnTo>
                    <a:pt x="77005" y="558800"/>
                  </a:lnTo>
                  <a:close/>
                </a:path>
                <a:path w="7898130" h="5168900">
                  <a:moveTo>
                    <a:pt x="7818227" y="558800"/>
                  </a:moveTo>
                  <a:lnTo>
                    <a:pt x="7807547" y="558800"/>
                  </a:lnTo>
                  <a:lnTo>
                    <a:pt x="7809067" y="571500"/>
                  </a:lnTo>
                  <a:lnTo>
                    <a:pt x="7813430" y="571500"/>
                  </a:lnTo>
                  <a:lnTo>
                    <a:pt x="7818227" y="558800"/>
                  </a:lnTo>
                  <a:close/>
                </a:path>
                <a:path w="7898130" h="5168900">
                  <a:moveTo>
                    <a:pt x="7846140" y="558800"/>
                  </a:moveTo>
                  <a:lnTo>
                    <a:pt x="7822883" y="558800"/>
                  </a:lnTo>
                  <a:lnTo>
                    <a:pt x="7817945" y="571500"/>
                  </a:lnTo>
                  <a:lnTo>
                    <a:pt x="7848165" y="571500"/>
                  </a:lnTo>
                  <a:lnTo>
                    <a:pt x="7846140" y="558800"/>
                  </a:lnTo>
                  <a:close/>
                </a:path>
                <a:path w="7898130" h="5168900">
                  <a:moveTo>
                    <a:pt x="79890" y="546100"/>
                  </a:moveTo>
                  <a:lnTo>
                    <a:pt x="52031" y="546100"/>
                  </a:lnTo>
                  <a:lnTo>
                    <a:pt x="50061" y="558800"/>
                  </a:lnTo>
                  <a:lnTo>
                    <a:pt x="82411" y="558800"/>
                  </a:lnTo>
                  <a:lnTo>
                    <a:pt x="79890" y="546100"/>
                  </a:lnTo>
                  <a:close/>
                </a:path>
                <a:path w="7898130" h="5168900">
                  <a:moveTo>
                    <a:pt x="91051" y="546100"/>
                  </a:moveTo>
                  <a:lnTo>
                    <a:pt x="89405" y="546100"/>
                  </a:lnTo>
                  <a:lnTo>
                    <a:pt x="82411" y="558800"/>
                  </a:lnTo>
                  <a:lnTo>
                    <a:pt x="86801" y="558800"/>
                  </a:lnTo>
                  <a:lnTo>
                    <a:pt x="91051" y="546100"/>
                  </a:lnTo>
                  <a:close/>
                </a:path>
                <a:path w="7898130" h="5168900">
                  <a:moveTo>
                    <a:pt x="94738" y="546100"/>
                  </a:moveTo>
                  <a:lnTo>
                    <a:pt x="89990" y="558800"/>
                  </a:lnTo>
                  <a:lnTo>
                    <a:pt x="96258" y="558800"/>
                  </a:lnTo>
                  <a:lnTo>
                    <a:pt x="94738" y="546100"/>
                  </a:lnTo>
                  <a:close/>
                </a:path>
                <a:path w="7898130" h="5168900">
                  <a:moveTo>
                    <a:pt x="95698" y="533400"/>
                  </a:moveTo>
                  <a:lnTo>
                    <a:pt x="48791" y="533400"/>
                  </a:lnTo>
                  <a:lnTo>
                    <a:pt x="51827" y="546100"/>
                  </a:lnTo>
                  <a:lnTo>
                    <a:pt x="94767" y="546100"/>
                  </a:lnTo>
                  <a:lnTo>
                    <a:pt x="95698" y="533400"/>
                  </a:lnTo>
                  <a:close/>
                </a:path>
                <a:path w="7898130" h="5168900">
                  <a:moveTo>
                    <a:pt x="7805932" y="533400"/>
                  </a:moveTo>
                  <a:lnTo>
                    <a:pt x="7796460" y="533400"/>
                  </a:lnTo>
                  <a:lnTo>
                    <a:pt x="7799290" y="546100"/>
                  </a:lnTo>
                  <a:lnTo>
                    <a:pt x="7803809" y="546100"/>
                  </a:lnTo>
                  <a:lnTo>
                    <a:pt x="7805932" y="533400"/>
                  </a:lnTo>
                  <a:close/>
                </a:path>
                <a:path w="7898130" h="5168900">
                  <a:moveTo>
                    <a:pt x="99499" y="520700"/>
                  </a:moveTo>
                  <a:lnTo>
                    <a:pt x="71283" y="520700"/>
                  </a:lnTo>
                  <a:lnTo>
                    <a:pt x="69935" y="533400"/>
                  </a:lnTo>
                  <a:lnTo>
                    <a:pt x="97116" y="533400"/>
                  </a:lnTo>
                  <a:lnTo>
                    <a:pt x="100546" y="522648"/>
                  </a:lnTo>
                  <a:lnTo>
                    <a:pt x="99499" y="520700"/>
                  </a:lnTo>
                  <a:close/>
                </a:path>
                <a:path w="7898130" h="5168900">
                  <a:moveTo>
                    <a:pt x="104165" y="520700"/>
                  </a:moveTo>
                  <a:lnTo>
                    <a:pt x="101168" y="520700"/>
                  </a:lnTo>
                  <a:lnTo>
                    <a:pt x="100546" y="522648"/>
                  </a:lnTo>
                  <a:lnTo>
                    <a:pt x="106325" y="533400"/>
                  </a:lnTo>
                  <a:lnTo>
                    <a:pt x="104165" y="520700"/>
                  </a:lnTo>
                  <a:close/>
                </a:path>
                <a:path w="7898130" h="5168900">
                  <a:moveTo>
                    <a:pt x="7794343" y="520700"/>
                  </a:moveTo>
                  <a:lnTo>
                    <a:pt x="7793391" y="520700"/>
                  </a:lnTo>
                  <a:lnTo>
                    <a:pt x="7795502" y="533400"/>
                  </a:lnTo>
                  <a:lnTo>
                    <a:pt x="7797120" y="533400"/>
                  </a:lnTo>
                  <a:lnTo>
                    <a:pt x="7794343" y="520700"/>
                  </a:lnTo>
                  <a:close/>
                </a:path>
                <a:path w="7898130" h="5168900">
                  <a:moveTo>
                    <a:pt x="7812720" y="520700"/>
                  </a:moveTo>
                  <a:lnTo>
                    <a:pt x="7800312" y="520700"/>
                  </a:lnTo>
                  <a:lnTo>
                    <a:pt x="7804278" y="533400"/>
                  </a:lnTo>
                  <a:lnTo>
                    <a:pt x="7813578" y="533400"/>
                  </a:lnTo>
                  <a:lnTo>
                    <a:pt x="7812720" y="520700"/>
                  </a:lnTo>
                  <a:close/>
                </a:path>
                <a:path w="7898130" h="5168900">
                  <a:moveTo>
                    <a:pt x="7839245" y="520700"/>
                  </a:moveTo>
                  <a:lnTo>
                    <a:pt x="7812720" y="520700"/>
                  </a:lnTo>
                  <a:lnTo>
                    <a:pt x="7813578" y="533400"/>
                  </a:lnTo>
                  <a:lnTo>
                    <a:pt x="7838214" y="533400"/>
                  </a:lnTo>
                  <a:lnTo>
                    <a:pt x="7839245" y="520700"/>
                  </a:lnTo>
                  <a:close/>
                </a:path>
                <a:path w="7898130" h="5168900">
                  <a:moveTo>
                    <a:pt x="95356" y="508000"/>
                  </a:moveTo>
                  <a:lnTo>
                    <a:pt x="59360" y="508000"/>
                  </a:lnTo>
                  <a:lnTo>
                    <a:pt x="58528" y="520700"/>
                  </a:lnTo>
                  <a:lnTo>
                    <a:pt x="97606" y="520700"/>
                  </a:lnTo>
                  <a:lnTo>
                    <a:pt x="95356" y="508000"/>
                  </a:lnTo>
                  <a:close/>
                </a:path>
                <a:path w="7898130" h="5168900">
                  <a:moveTo>
                    <a:pt x="106407" y="508000"/>
                  </a:moveTo>
                  <a:lnTo>
                    <a:pt x="103184" y="508000"/>
                  </a:lnTo>
                  <a:lnTo>
                    <a:pt x="97606" y="520700"/>
                  </a:lnTo>
                  <a:lnTo>
                    <a:pt x="101168" y="520700"/>
                  </a:lnTo>
                  <a:lnTo>
                    <a:pt x="106407" y="508000"/>
                  </a:lnTo>
                  <a:close/>
                </a:path>
                <a:path w="7898130" h="5168900">
                  <a:moveTo>
                    <a:pt x="7790733" y="508000"/>
                  </a:moveTo>
                  <a:lnTo>
                    <a:pt x="7786249" y="508000"/>
                  </a:lnTo>
                  <a:lnTo>
                    <a:pt x="7790190" y="520700"/>
                  </a:lnTo>
                  <a:lnTo>
                    <a:pt x="7790733" y="508000"/>
                  </a:lnTo>
                  <a:close/>
                </a:path>
                <a:path w="7898130" h="5168900">
                  <a:moveTo>
                    <a:pt x="7797129" y="508000"/>
                  </a:moveTo>
                  <a:lnTo>
                    <a:pt x="7795762" y="508000"/>
                  </a:lnTo>
                  <a:lnTo>
                    <a:pt x="7798360" y="520700"/>
                  </a:lnTo>
                  <a:lnTo>
                    <a:pt x="7797129" y="508000"/>
                  </a:lnTo>
                  <a:close/>
                </a:path>
                <a:path w="7898130" h="5168900">
                  <a:moveTo>
                    <a:pt x="7807045" y="508000"/>
                  </a:moveTo>
                  <a:lnTo>
                    <a:pt x="7800515" y="508000"/>
                  </a:lnTo>
                  <a:lnTo>
                    <a:pt x="7806228" y="520700"/>
                  </a:lnTo>
                  <a:lnTo>
                    <a:pt x="7810709" y="520700"/>
                  </a:lnTo>
                  <a:lnTo>
                    <a:pt x="7807045" y="508000"/>
                  </a:lnTo>
                  <a:close/>
                </a:path>
                <a:path w="7898130" h="5168900">
                  <a:moveTo>
                    <a:pt x="7812762" y="508000"/>
                  </a:moveTo>
                  <a:lnTo>
                    <a:pt x="7810709" y="520700"/>
                  </a:lnTo>
                  <a:lnTo>
                    <a:pt x="7811484" y="520700"/>
                  </a:lnTo>
                  <a:lnTo>
                    <a:pt x="7812762" y="508000"/>
                  </a:lnTo>
                  <a:close/>
                </a:path>
                <a:path w="7898130" h="5168900">
                  <a:moveTo>
                    <a:pt x="7830698" y="508000"/>
                  </a:moveTo>
                  <a:lnTo>
                    <a:pt x="7812762" y="508000"/>
                  </a:lnTo>
                  <a:lnTo>
                    <a:pt x="7811484" y="520700"/>
                  </a:lnTo>
                  <a:lnTo>
                    <a:pt x="7839071" y="520700"/>
                  </a:lnTo>
                  <a:lnTo>
                    <a:pt x="7830698" y="508000"/>
                  </a:lnTo>
                  <a:close/>
                </a:path>
                <a:path w="7898130" h="5168900">
                  <a:moveTo>
                    <a:pt x="102957" y="495300"/>
                  </a:moveTo>
                  <a:lnTo>
                    <a:pt x="69286" y="495300"/>
                  </a:lnTo>
                  <a:lnTo>
                    <a:pt x="72569" y="508000"/>
                  </a:lnTo>
                  <a:lnTo>
                    <a:pt x="105724" y="508000"/>
                  </a:lnTo>
                  <a:lnTo>
                    <a:pt x="102957" y="495300"/>
                  </a:lnTo>
                  <a:close/>
                </a:path>
                <a:path w="7898130" h="5168900">
                  <a:moveTo>
                    <a:pt x="7809474" y="444500"/>
                  </a:moveTo>
                  <a:lnTo>
                    <a:pt x="7807715" y="457200"/>
                  </a:lnTo>
                  <a:lnTo>
                    <a:pt x="7774522" y="457200"/>
                  </a:lnTo>
                  <a:lnTo>
                    <a:pt x="7781284" y="469900"/>
                  </a:lnTo>
                  <a:lnTo>
                    <a:pt x="7783537" y="469900"/>
                  </a:lnTo>
                  <a:lnTo>
                    <a:pt x="7783579" y="482600"/>
                  </a:lnTo>
                  <a:lnTo>
                    <a:pt x="7790616" y="482600"/>
                  </a:lnTo>
                  <a:lnTo>
                    <a:pt x="7793079" y="495300"/>
                  </a:lnTo>
                  <a:lnTo>
                    <a:pt x="7801180" y="495300"/>
                  </a:lnTo>
                  <a:lnTo>
                    <a:pt x="7800759" y="508000"/>
                  </a:lnTo>
                  <a:lnTo>
                    <a:pt x="7823411" y="508000"/>
                  </a:lnTo>
                  <a:lnTo>
                    <a:pt x="7823610" y="495300"/>
                  </a:lnTo>
                  <a:lnTo>
                    <a:pt x="7824950" y="482600"/>
                  </a:lnTo>
                  <a:lnTo>
                    <a:pt x="7817454" y="469900"/>
                  </a:lnTo>
                  <a:lnTo>
                    <a:pt x="7812508" y="457200"/>
                  </a:lnTo>
                  <a:lnTo>
                    <a:pt x="7809474" y="444500"/>
                  </a:lnTo>
                  <a:close/>
                </a:path>
                <a:path w="7898130" h="5168900">
                  <a:moveTo>
                    <a:pt x="114810" y="482600"/>
                  </a:moveTo>
                  <a:lnTo>
                    <a:pt x="75851" y="482600"/>
                  </a:lnTo>
                  <a:lnTo>
                    <a:pt x="70876" y="495300"/>
                  </a:lnTo>
                  <a:lnTo>
                    <a:pt x="116962" y="495300"/>
                  </a:lnTo>
                  <a:lnTo>
                    <a:pt x="114810" y="482600"/>
                  </a:lnTo>
                  <a:close/>
                </a:path>
                <a:path w="7898130" h="5168900">
                  <a:moveTo>
                    <a:pt x="7777885" y="482600"/>
                  </a:moveTo>
                  <a:lnTo>
                    <a:pt x="7776667" y="482600"/>
                  </a:lnTo>
                  <a:lnTo>
                    <a:pt x="7777387" y="495300"/>
                  </a:lnTo>
                  <a:lnTo>
                    <a:pt x="7780543" y="495300"/>
                  </a:lnTo>
                  <a:lnTo>
                    <a:pt x="7777885" y="482600"/>
                  </a:lnTo>
                  <a:close/>
                </a:path>
                <a:path w="7898130" h="5168900">
                  <a:moveTo>
                    <a:pt x="82226" y="469900"/>
                  </a:moveTo>
                  <a:lnTo>
                    <a:pt x="76464" y="469900"/>
                  </a:lnTo>
                  <a:lnTo>
                    <a:pt x="76356" y="482600"/>
                  </a:lnTo>
                  <a:lnTo>
                    <a:pt x="80419" y="482600"/>
                  </a:lnTo>
                  <a:lnTo>
                    <a:pt x="82226" y="469900"/>
                  </a:lnTo>
                  <a:close/>
                </a:path>
                <a:path w="7898130" h="5168900">
                  <a:moveTo>
                    <a:pt x="115944" y="469900"/>
                  </a:moveTo>
                  <a:lnTo>
                    <a:pt x="82226" y="469900"/>
                  </a:lnTo>
                  <a:lnTo>
                    <a:pt x="80970" y="482600"/>
                  </a:lnTo>
                  <a:lnTo>
                    <a:pt x="111555" y="482600"/>
                  </a:lnTo>
                  <a:lnTo>
                    <a:pt x="115944" y="469900"/>
                  </a:lnTo>
                  <a:close/>
                </a:path>
                <a:path w="7898130" h="5168900">
                  <a:moveTo>
                    <a:pt x="7774522" y="457200"/>
                  </a:moveTo>
                  <a:lnTo>
                    <a:pt x="7764487" y="457200"/>
                  </a:lnTo>
                  <a:lnTo>
                    <a:pt x="7772920" y="469900"/>
                  </a:lnTo>
                  <a:lnTo>
                    <a:pt x="7771750" y="482600"/>
                  </a:lnTo>
                  <a:lnTo>
                    <a:pt x="7775093" y="469900"/>
                  </a:lnTo>
                  <a:lnTo>
                    <a:pt x="7776631" y="469900"/>
                  </a:lnTo>
                  <a:lnTo>
                    <a:pt x="7774522" y="457200"/>
                  </a:lnTo>
                  <a:close/>
                </a:path>
                <a:path w="7898130" h="5168900">
                  <a:moveTo>
                    <a:pt x="7779790" y="478830"/>
                  </a:moveTo>
                  <a:lnTo>
                    <a:pt x="7778208" y="482600"/>
                  </a:lnTo>
                  <a:lnTo>
                    <a:pt x="7781772" y="482600"/>
                  </a:lnTo>
                  <a:lnTo>
                    <a:pt x="7779790" y="478830"/>
                  </a:lnTo>
                  <a:close/>
                </a:path>
                <a:path w="7898130" h="5168900">
                  <a:moveTo>
                    <a:pt x="7783537" y="469900"/>
                  </a:moveTo>
                  <a:lnTo>
                    <a:pt x="7775093" y="469900"/>
                  </a:lnTo>
                  <a:lnTo>
                    <a:pt x="7779790" y="478830"/>
                  </a:lnTo>
                  <a:lnTo>
                    <a:pt x="7783537" y="469900"/>
                  </a:lnTo>
                  <a:close/>
                </a:path>
                <a:path w="7898130" h="5168900">
                  <a:moveTo>
                    <a:pt x="107887" y="457200"/>
                  </a:moveTo>
                  <a:lnTo>
                    <a:pt x="87074" y="457200"/>
                  </a:lnTo>
                  <a:lnTo>
                    <a:pt x="80249" y="469900"/>
                  </a:lnTo>
                  <a:lnTo>
                    <a:pt x="104761" y="469900"/>
                  </a:lnTo>
                  <a:lnTo>
                    <a:pt x="107887" y="457200"/>
                  </a:lnTo>
                  <a:close/>
                </a:path>
                <a:path w="7898130" h="5168900">
                  <a:moveTo>
                    <a:pt x="129174" y="457200"/>
                  </a:moveTo>
                  <a:lnTo>
                    <a:pt x="111412" y="457200"/>
                  </a:lnTo>
                  <a:lnTo>
                    <a:pt x="114386" y="469900"/>
                  </a:lnTo>
                  <a:lnTo>
                    <a:pt x="129297" y="469900"/>
                  </a:lnTo>
                  <a:lnTo>
                    <a:pt x="129174" y="457200"/>
                  </a:lnTo>
                  <a:close/>
                </a:path>
                <a:path w="7898130" h="5168900">
                  <a:moveTo>
                    <a:pt x="137878" y="431800"/>
                  </a:moveTo>
                  <a:lnTo>
                    <a:pt x="99347" y="431800"/>
                  </a:lnTo>
                  <a:lnTo>
                    <a:pt x="98091" y="444500"/>
                  </a:lnTo>
                  <a:lnTo>
                    <a:pt x="91702" y="444500"/>
                  </a:lnTo>
                  <a:lnTo>
                    <a:pt x="87345" y="457200"/>
                  </a:lnTo>
                  <a:lnTo>
                    <a:pt x="121522" y="457200"/>
                  </a:lnTo>
                  <a:lnTo>
                    <a:pt x="128649" y="444500"/>
                  </a:lnTo>
                  <a:lnTo>
                    <a:pt x="137878" y="431800"/>
                  </a:lnTo>
                  <a:close/>
                </a:path>
                <a:path w="7898130" h="5168900">
                  <a:moveTo>
                    <a:pt x="7800854" y="444500"/>
                  </a:moveTo>
                  <a:lnTo>
                    <a:pt x="7775087" y="444500"/>
                  </a:lnTo>
                  <a:lnTo>
                    <a:pt x="7772807" y="457200"/>
                  </a:lnTo>
                  <a:lnTo>
                    <a:pt x="7804162" y="457200"/>
                  </a:lnTo>
                  <a:lnTo>
                    <a:pt x="7800854" y="444500"/>
                  </a:lnTo>
                  <a:close/>
                </a:path>
                <a:path w="7898130" h="5168900">
                  <a:moveTo>
                    <a:pt x="138382" y="431800"/>
                  </a:moveTo>
                  <a:lnTo>
                    <a:pt x="137878" y="431800"/>
                  </a:lnTo>
                  <a:lnTo>
                    <a:pt x="136530" y="444500"/>
                  </a:lnTo>
                  <a:lnTo>
                    <a:pt x="137054" y="444500"/>
                  </a:lnTo>
                  <a:lnTo>
                    <a:pt x="138382" y="431800"/>
                  </a:lnTo>
                  <a:close/>
                </a:path>
                <a:path w="7898130" h="5168900">
                  <a:moveTo>
                    <a:pt x="157099" y="419100"/>
                  </a:moveTo>
                  <a:lnTo>
                    <a:pt x="137722" y="419100"/>
                  </a:lnTo>
                  <a:lnTo>
                    <a:pt x="146375" y="431800"/>
                  </a:lnTo>
                  <a:lnTo>
                    <a:pt x="143599" y="431800"/>
                  </a:lnTo>
                  <a:lnTo>
                    <a:pt x="137054" y="444500"/>
                  </a:lnTo>
                  <a:lnTo>
                    <a:pt x="141745" y="444500"/>
                  </a:lnTo>
                  <a:lnTo>
                    <a:pt x="151655" y="431800"/>
                  </a:lnTo>
                  <a:lnTo>
                    <a:pt x="157099" y="419100"/>
                  </a:lnTo>
                  <a:close/>
                </a:path>
                <a:path w="7898130" h="5168900">
                  <a:moveTo>
                    <a:pt x="7760715" y="431800"/>
                  </a:moveTo>
                  <a:lnTo>
                    <a:pt x="7755235" y="431800"/>
                  </a:lnTo>
                  <a:lnTo>
                    <a:pt x="7755822" y="444500"/>
                  </a:lnTo>
                  <a:lnTo>
                    <a:pt x="7760816" y="444500"/>
                  </a:lnTo>
                  <a:lnTo>
                    <a:pt x="7760715" y="431800"/>
                  </a:lnTo>
                  <a:close/>
                </a:path>
                <a:path w="7898130" h="5168900">
                  <a:moveTo>
                    <a:pt x="7796410" y="419100"/>
                  </a:moveTo>
                  <a:lnTo>
                    <a:pt x="7777602" y="419100"/>
                  </a:lnTo>
                  <a:lnTo>
                    <a:pt x="7779654" y="431800"/>
                  </a:lnTo>
                  <a:lnTo>
                    <a:pt x="7768497" y="431800"/>
                  </a:lnTo>
                  <a:lnTo>
                    <a:pt x="7776007" y="444500"/>
                  </a:lnTo>
                  <a:lnTo>
                    <a:pt x="7804092" y="444500"/>
                  </a:lnTo>
                  <a:lnTo>
                    <a:pt x="7796410" y="419100"/>
                  </a:lnTo>
                  <a:close/>
                </a:path>
                <a:path w="7898130" h="5168900">
                  <a:moveTo>
                    <a:pt x="115513" y="406400"/>
                  </a:moveTo>
                  <a:lnTo>
                    <a:pt x="106806" y="419100"/>
                  </a:lnTo>
                  <a:lnTo>
                    <a:pt x="97540" y="431800"/>
                  </a:lnTo>
                  <a:lnTo>
                    <a:pt x="137071" y="431800"/>
                  </a:lnTo>
                  <a:lnTo>
                    <a:pt x="137722" y="419100"/>
                  </a:lnTo>
                  <a:lnTo>
                    <a:pt x="112024" y="419100"/>
                  </a:lnTo>
                  <a:lnTo>
                    <a:pt x="115513" y="406400"/>
                  </a:lnTo>
                  <a:close/>
                </a:path>
                <a:path w="7898130" h="5168900">
                  <a:moveTo>
                    <a:pt x="7777602" y="419100"/>
                  </a:moveTo>
                  <a:lnTo>
                    <a:pt x="7744954" y="419100"/>
                  </a:lnTo>
                  <a:lnTo>
                    <a:pt x="7752352" y="431800"/>
                  </a:lnTo>
                  <a:lnTo>
                    <a:pt x="7776752" y="431800"/>
                  </a:lnTo>
                  <a:lnTo>
                    <a:pt x="7777602" y="419100"/>
                  </a:lnTo>
                  <a:close/>
                </a:path>
                <a:path w="7898130" h="5168900">
                  <a:moveTo>
                    <a:pt x="150566" y="406400"/>
                  </a:moveTo>
                  <a:lnTo>
                    <a:pt x="118447" y="406400"/>
                  </a:lnTo>
                  <a:lnTo>
                    <a:pt x="112024" y="419100"/>
                  </a:lnTo>
                  <a:lnTo>
                    <a:pt x="145785" y="419100"/>
                  </a:lnTo>
                  <a:lnTo>
                    <a:pt x="150102" y="410147"/>
                  </a:lnTo>
                  <a:lnTo>
                    <a:pt x="150566" y="406400"/>
                  </a:lnTo>
                  <a:close/>
                </a:path>
                <a:path w="7898130" h="5168900">
                  <a:moveTo>
                    <a:pt x="153916" y="406400"/>
                  </a:moveTo>
                  <a:lnTo>
                    <a:pt x="151909" y="406400"/>
                  </a:lnTo>
                  <a:lnTo>
                    <a:pt x="150102" y="410147"/>
                  </a:lnTo>
                  <a:lnTo>
                    <a:pt x="148993" y="419100"/>
                  </a:lnTo>
                  <a:lnTo>
                    <a:pt x="149882" y="419100"/>
                  </a:lnTo>
                  <a:lnTo>
                    <a:pt x="153916" y="406400"/>
                  </a:lnTo>
                  <a:close/>
                </a:path>
                <a:path w="7898130" h="5168900">
                  <a:moveTo>
                    <a:pt x="7742167" y="406400"/>
                  </a:moveTo>
                  <a:lnTo>
                    <a:pt x="7735141" y="406400"/>
                  </a:lnTo>
                  <a:lnTo>
                    <a:pt x="7733916" y="419100"/>
                  </a:lnTo>
                  <a:lnTo>
                    <a:pt x="7742167" y="406400"/>
                  </a:lnTo>
                  <a:close/>
                </a:path>
                <a:path w="7898130" h="5168900">
                  <a:moveTo>
                    <a:pt x="7780494" y="406400"/>
                  </a:moveTo>
                  <a:lnTo>
                    <a:pt x="7742450" y="406400"/>
                  </a:lnTo>
                  <a:lnTo>
                    <a:pt x="7745779" y="419100"/>
                  </a:lnTo>
                  <a:lnTo>
                    <a:pt x="7789139" y="419100"/>
                  </a:lnTo>
                  <a:lnTo>
                    <a:pt x="7780494" y="406400"/>
                  </a:lnTo>
                  <a:close/>
                </a:path>
                <a:path w="7898130" h="5168900">
                  <a:moveTo>
                    <a:pt x="7797150" y="406400"/>
                  </a:moveTo>
                  <a:lnTo>
                    <a:pt x="7787830" y="406400"/>
                  </a:lnTo>
                  <a:lnTo>
                    <a:pt x="7794291" y="419100"/>
                  </a:lnTo>
                  <a:lnTo>
                    <a:pt x="7797150" y="406400"/>
                  </a:lnTo>
                  <a:close/>
                </a:path>
                <a:path w="7898130" h="5168900">
                  <a:moveTo>
                    <a:pt x="163590" y="393700"/>
                  </a:moveTo>
                  <a:lnTo>
                    <a:pt x="116863" y="393700"/>
                  </a:lnTo>
                  <a:lnTo>
                    <a:pt x="117338" y="406400"/>
                  </a:lnTo>
                  <a:lnTo>
                    <a:pt x="159726" y="406400"/>
                  </a:lnTo>
                  <a:lnTo>
                    <a:pt x="163590" y="393700"/>
                  </a:lnTo>
                  <a:close/>
                </a:path>
                <a:path w="7898130" h="5168900">
                  <a:moveTo>
                    <a:pt x="7775766" y="393700"/>
                  </a:moveTo>
                  <a:lnTo>
                    <a:pt x="7737201" y="393700"/>
                  </a:lnTo>
                  <a:lnTo>
                    <a:pt x="7739090" y="406400"/>
                  </a:lnTo>
                  <a:lnTo>
                    <a:pt x="7779024" y="406400"/>
                  </a:lnTo>
                  <a:lnTo>
                    <a:pt x="7775766" y="393700"/>
                  </a:lnTo>
                  <a:close/>
                </a:path>
                <a:path w="7898130" h="5168900">
                  <a:moveTo>
                    <a:pt x="137261" y="368300"/>
                  </a:moveTo>
                  <a:lnTo>
                    <a:pt x="132305" y="368300"/>
                  </a:lnTo>
                  <a:lnTo>
                    <a:pt x="127528" y="381000"/>
                  </a:lnTo>
                  <a:lnTo>
                    <a:pt x="123106" y="393700"/>
                  </a:lnTo>
                  <a:lnTo>
                    <a:pt x="158506" y="393700"/>
                  </a:lnTo>
                  <a:lnTo>
                    <a:pt x="155557" y="381000"/>
                  </a:lnTo>
                  <a:lnTo>
                    <a:pt x="140992" y="381000"/>
                  </a:lnTo>
                  <a:lnTo>
                    <a:pt x="137261" y="368300"/>
                  </a:lnTo>
                  <a:close/>
                </a:path>
                <a:path w="7898130" h="5168900">
                  <a:moveTo>
                    <a:pt x="170922" y="381000"/>
                  </a:moveTo>
                  <a:lnTo>
                    <a:pt x="158811" y="381000"/>
                  </a:lnTo>
                  <a:lnTo>
                    <a:pt x="161609" y="393700"/>
                  </a:lnTo>
                  <a:lnTo>
                    <a:pt x="166481" y="393700"/>
                  </a:lnTo>
                  <a:lnTo>
                    <a:pt x="170922" y="381000"/>
                  </a:lnTo>
                  <a:close/>
                </a:path>
                <a:path w="7898130" h="5168900">
                  <a:moveTo>
                    <a:pt x="7755324" y="355600"/>
                  </a:moveTo>
                  <a:lnTo>
                    <a:pt x="7717376" y="355600"/>
                  </a:lnTo>
                  <a:lnTo>
                    <a:pt x="7708137" y="368300"/>
                  </a:lnTo>
                  <a:lnTo>
                    <a:pt x="7725900" y="368300"/>
                  </a:lnTo>
                  <a:lnTo>
                    <a:pt x="7729549" y="381000"/>
                  </a:lnTo>
                  <a:lnTo>
                    <a:pt x="7729948" y="393700"/>
                  </a:lnTo>
                  <a:lnTo>
                    <a:pt x="7776377" y="393700"/>
                  </a:lnTo>
                  <a:lnTo>
                    <a:pt x="7768313" y="381000"/>
                  </a:lnTo>
                  <a:lnTo>
                    <a:pt x="7763146" y="381000"/>
                  </a:lnTo>
                  <a:lnTo>
                    <a:pt x="7757748" y="368300"/>
                  </a:lnTo>
                  <a:lnTo>
                    <a:pt x="7755324" y="355600"/>
                  </a:lnTo>
                  <a:close/>
                </a:path>
                <a:path w="7898130" h="5168900">
                  <a:moveTo>
                    <a:pt x="170319" y="368300"/>
                  </a:moveTo>
                  <a:lnTo>
                    <a:pt x="144445" y="368300"/>
                  </a:lnTo>
                  <a:lnTo>
                    <a:pt x="140992" y="381000"/>
                  </a:lnTo>
                  <a:lnTo>
                    <a:pt x="169946" y="381000"/>
                  </a:lnTo>
                  <a:lnTo>
                    <a:pt x="170319" y="368300"/>
                  </a:lnTo>
                  <a:close/>
                </a:path>
                <a:path w="7898130" h="5168900">
                  <a:moveTo>
                    <a:pt x="173011" y="375904"/>
                  </a:moveTo>
                  <a:lnTo>
                    <a:pt x="170922" y="381000"/>
                  </a:lnTo>
                  <a:lnTo>
                    <a:pt x="173500" y="381000"/>
                  </a:lnTo>
                  <a:lnTo>
                    <a:pt x="173011" y="375904"/>
                  </a:lnTo>
                  <a:close/>
                </a:path>
                <a:path w="7898130" h="5168900">
                  <a:moveTo>
                    <a:pt x="7720942" y="368300"/>
                  </a:moveTo>
                  <a:lnTo>
                    <a:pt x="7709375" y="368300"/>
                  </a:lnTo>
                  <a:lnTo>
                    <a:pt x="7715293" y="381000"/>
                  </a:lnTo>
                  <a:lnTo>
                    <a:pt x="7720835" y="381000"/>
                  </a:lnTo>
                  <a:lnTo>
                    <a:pt x="7720942" y="368300"/>
                  </a:lnTo>
                  <a:close/>
                </a:path>
                <a:path w="7898130" h="5168900">
                  <a:moveTo>
                    <a:pt x="176130" y="368300"/>
                  </a:moveTo>
                  <a:lnTo>
                    <a:pt x="172282" y="368300"/>
                  </a:lnTo>
                  <a:lnTo>
                    <a:pt x="173011" y="375904"/>
                  </a:lnTo>
                  <a:lnTo>
                    <a:pt x="176130" y="368300"/>
                  </a:lnTo>
                  <a:close/>
                </a:path>
                <a:path w="7898130" h="5168900">
                  <a:moveTo>
                    <a:pt x="179595" y="355600"/>
                  </a:moveTo>
                  <a:lnTo>
                    <a:pt x="150594" y="355600"/>
                  </a:lnTo>
                  <a:lnTo>
                    <a:pt x="143811" y="368300"/>
                  </a:lnTo>
                  <a:lnTo>
                    <a:pt x="178023" y="368300"/>
                  </a:lnTo>
                  <a:lnTo>
                    <a:pt x="179595" y="355600"/>
                  </a:lnTo>
                  <a:close/>
                </a:path>
                <a:path w="7898130" h="5168900">
                  <a:moveTo>
                    <a:pt x="188838" y="355600"/>
                  </a:moveTo>
                  <a:lnTo>
                    <a:pt x="179595" y="355600"/>
                  </a:lnTo>
                  <a:lnTo>
                    <a:pt x="183842" y="368300"/>
                  </a:lnTo>
                  <a:lnTo>
                    <a:pt x="187671" y="368300"/>
                  </a:lnTo>
                  <a:lnTo>
                    <a:pt x="188838" y="355600"/>
                  </a:lnTo>
                  <a:close/>
                </a:path>
                <a:path w="7898130" h="5168900">
                  <a:moveTo>
                    <a:pt x="196663" y="355600"/>
                  </a:moveTo>
                  <a:lnTo>
                    <a:pt x="190520" y="355600"/>
                  </a:lnTo>
                  <a:lnTo>
                    <a:pt x="187671" y="368300"/>
                  </a:lnTo>
                  <a:lnTo>
                    <a:pt x="189357" y="368300"/>
                  </a:lnTo>
                  <a:lnTo>
                    <a:pt x="196663" y="355600"/>
                  </a:lnTo>
                  <a:close/>
                </a:path>
                <a:path w="7898130" h="5168900">
                  <a:moveTo>
                    <a:pt x="187943" y="342900"/>
                  </a:moveTo>
                  <a:lnTo>
                    <a:pt x="155397" y="342900"/>
                  </a:lnTo>
                  <a:lnTo>
                    <a:pt x="149785" y="355600"/>
                  </a:lnTo>
                  <a:lnTo>
                    <a:pt x="187379" y="355600"/>
                  </a:lnTo>
                  <a:lnTo>
                    <a:pt x="187943" y="342900"/>
                  </a:lnTo>
                  <a:close/>
                </a:path>
                <a:path w="7898130" h="5168900">
                  <a:moveTo>
                    <a:pt x="201808" y="342900"/>
                  </a:moveTo>
                  <a:lnTo>
                    <a:pt x="192841" y="342900"/>
                  </a:lnTo>
                  <a:lnTo>
                    <a:pt x="196611" y="355600"/>
                  </a:lnTo>
                  <a:lnTo>
                    <a:pt x="201808" y="342900"/>
                  </a:lnTo>
                  <a:close/>
                </a:path>
                <a:path w="7898130" h="5168900">
                  <a:moveTo>
                    <a:pt x="7717838" y="342900"/>
                  </a:moveTo>
                  <a:lnTo>
                    <a:pt x="7695865" y="342900"/>
                  </a:lnTo>
                  <a:lnTo>
                    <a:pt x="7700519" y="355600"/>
                  </a:lnTo>
                  <a:lnTo>
                    <a:pt x="7727614" y="355600"/>
                  </a:lnTo>
                  <a:lnTo>
                    <a:pt x="7717838" y="342900"/>
                  </a:lnTo>
                  <a:close/>
                </a:path>
                <a:path w="7898130" h="5168900">
                  <a:moveTo>
                    <a:pt x="7737456" y="342900"/>
                  </a:moveTo>
                  <a:lnTo>
                    <a:pt x="7724513" y="342900"/>
                  </a:lnTo>
                  <a:lnTo>
                    <a:pt x="7727614" y="355600"/>
                  </a:lnTo>
                  <a:lnTo>
                    <a:pt x="7735916" y="355600"/>
                  </a:lnTo>
                  <a:lnTo>
                    <a:pt x="7737456" y="342900"/>
                  </a:lnTo>
                  <a:close/>
                </a:path>
                <a:path w="7898130" h="5168900">
                  <a:moveTo>
                    <a:pt x="206247" y="330200"/>
                  </a:moveTo>
                  <a:lnTo>
                    <a:pt x="164596" y="330200"/>
                  </a:lnTo>
                  <a:lnTo>
                    <a:pt x="155902" y="342900"/>
                  </a:lnTo>
                  <a:lnTo>
                    <a:pt x="201151" y="342900"/>
                  </a:lnTo>
                  <a:lnTo>
                    <a:pt x="203743" y="338504"/>
                  </a:lnTo>
                  <a:lnTo>
                    <a:pt x="206247" y="330200"/>
                  </a:lnTo>
                  <a:close/>
                </a:path>
                <a:path w="7898130" h="5168900">
                  <a:moveTo>
                    <a:pt x="208697" y="330200"/>
                  </a:moveTo>
                  <a:lnTo>
                    <a:pt x="203743" y="338504"/>
                  </a:lnTo>
                  <a:lnTo>
                    <a:pt x="202417" y="342900"/>
                  </a:lnTo>
                  <a:lnTo>
                    <a:pt x="203489" y="342900"/>
                  </a:lnTo>
                  <a:lnTo>
                    <a:pt x="208697" y="330200"/>
                  </a:lnTo>
                  <a:close/>
                </a:path>
                <a:path w="7898130" h="5168900">
                  <a:moveTo>
                    <a:pt x="214801" y="330200"/>
                  </a:moveTo>
                  <a:lnTo>
                    <a:pt x="211550" y="330200"/>
                  </a:lnTo>
                  <a:lnTo>
                    <a:pt x="211128" y="342900"/>
                  </a:lnTo>
                  <a:lnTo>
                    <a:pt x="214801" y="330200"/>
                  </a:lnTo>
                  <a:close/>
                </a:path>
                <a:path w="7898130" h="5168900">
                  <a:moveTo>
                    <a:pt x="7693340" y="317500"/>
                  </a:moveTo>
                  <a:lnTo>
                    <a:pt x="7686273" y="317500"/>
                  </a:lnTo>
                  <a:lnTo>
                    <a:pt x="7683920" y="321336"/>
                  </a:lnTo>
                  <a:lnTo>
                    <a:pt x="7691069" y="330200"/>
                  </a:lnTo>
                  <a:lnTo>
                    <a:pt x="7699303" y="342900"/>
                  </a:lnTo>
                  <a:lnTo>
                    <a:pt x="7738425" y="342900"/>
                  </a:lnTo>
                  <a:lnTo>
                    <a:pt x="7736521" y="330200"/>
                  </a:lnTo>
                  <a:lnTo>
                    <a:pt x="7696943" y="330200"/>
                  </a:lnTo>
                  <a:lnTo>
                    <a:pt x="7693340" y="317500"/>
                  </a:lnTo>
                  <a:close/>
                </a:path>
                <a:path w="7898130" h="5168900">
                  <a:moveTo>
                    <a:pt x="219730" y="304800"/>
                  </a:moveTo>
                  <a:lnTo>
                    <a:pt x="183803" y="304800"/>
                  </a:lnTo>
                  <a:lnTo>
                    <a:pt x="177304" y="317500"/>
                  </a:lnTo>
                  <a:lnTo>
                    <a:pt x="169383" y="330200"/>
                  </a:lnTo>
                  <a:lnTo>
                    <a:pt x="176398" y="330200"/>
                  </a:lnTo>
                  <a:lnTo>
                    <a:pt x="178297" y="317500"/>
                  </a:lnTo>
                  <a:lnTo>
                    <a:pt x="214608" y="317500"/>
                  </a:lnTo>
                  <a:lnTo>
                    <a:pt x="219730" y="304800"/>
                  </a:lnTo>
                  <a:close/>
                </a:path>
                <a:path w="7898130" h="5168900">
                  <a:moveTo>
                    <a:pt x="220905" y="317500"/>
                  </a:moveTo>
                  <a:lnTo>
                    <a:pt x="192788" y="317500"/>
                  </a:lnTo>
                  <a:lnTo>
                    <a:pt x="186614" y="330200"/>
                  </a:lnTo>
                  <a:lnTo>
                    <a:pt x="217407" y="330200"/>
                  </a:lnTo>
                  <a:lnTo>
                    <a:pt x="220905" y="317500"/>
                  </a:lnTo>
                  <a:close/>
                </a:path>
                <a:path w="7898130" h="5168900">
                  <a:moveTo>
                    <a:pt x="7676452" y="317500"/>
                  </a:moveTo>
                  <a:lnTo>
                    <a:pt x="7675745" y="317500"/>
                  </a:lnTo>
                  <a:lnTo>
                    <a:pt x="7677930" y="330200"/>
                  </a:lnTo>
                  <a:lnTo>
                    <a:pt x="7676452" y="317500"/>
                  </a:lnTo>
                  <a:close/>
                </a:path>
                <a:path w="7898130" h="5168900">
                  <a:moveTo>
                    <a:pt x="7680825" y="317500"/>
                  </a:moveTo>
                  <a:lnTo>
                    <a:pt x="7678232" y="330200"/>
                  </a:lnTo>
                  <a:lnTo>
                    <a:pt x="7678483" y="330200"/>
                  </a:lnTo>
                  <a:lnTo>
                    <a:pt x="7683920" y="321336"/>
                  </a:lnTo>
                  <a:lnTo>
                    <a:pt x="7680825" y="317500"/>
                  </a:lnTo>
                  <a:close/>
                </a:path>
                <a:path w="7898130" h="5168900">
                  <a:moveTo>
                    <a:pt x="7722236" y="317500"/>
                  </a:moveTo>
                  <a:lnTo>
                    <a:pt x="7695581" y="317500"/>
                  </a:lnTo>
                  <a:lnTo>
                    <a:pt x="7698502" y="330200"/>
                  </a:lnTo>
                  <a:lnTo>
                    <a:pt x="7718000" y="330200"/>
                  </a:lnTo>
                  <a:lnTo>
                    <a:pt x="7722236" y="317500"/>
                  </a:lnTo>
                  <a:close/>
                </a:path>
                <a:path w="7898130" h="5168900">
                  <a:moveTo>
                    <a:pt x="7726560" y="317500"/>
                  </a:moveTo>
                  <a:lnTo>
                    <a:pt x="7723022" y="317500"/>
                  </a:lnTo>
                  <a:lnTo>
                    <a:pt x="7721297" y="330200"/>
                  </a:lnTo>
                  <a:lnTo>
                    <a:pt x="7729239" y="330200"/>
                  </a:lnTo>
                  <a:lnTo>
                    <a:pt x="7726560" y="317500"/>
                  </a:lnTo>
                  <a:close/>
                </a:path>
                <a:path w="7898130" h="5168900">
                  <a:moveTo>
                    <a:pt x="229333" y="304800"/>
                  </a:moveTo>
                  <a:lnTo>
                    <a:pt x="226696" y="304800"/>
                  </a:lnTo>
                  <a:lnTo>
                    <a:pt x="224698" y="317500"/>
                  </a:lnTo>
                  <a:lnTo>
                    <a:pt x="225017" y="317500"/>
                  </a:lnTo>
                  <a:lnTo>
                    <a:pt x="229333" y="304800"/>
                  </a:lnTo>
                  <a:close/>
                </a:path>
                <a:path w="7898130" h="5168900">
                  <a:moveTo>
                    <a:pt x="7666018" y="304800"/>
                  </a:moveTo>
                  <a:lnTo>
                    <a:pt x="7665352" y="304800"/>
                  </a:lnTo>
                  <a:lnTo>
                    <a:pt x="7668461" y="317500"/>
                  </a:lnTo>
                  <a:lnTo>
                    <a:pt x="7667398" y="305675"/>
                  </a:lnTo>
                  <a:lnTo>
                    <a:pt x="7666018" y="304800"/>
                  </a:lnTo>
                  <a:close/>
                </a:path>
                <a:path w="7898130" h="5168900">
                  <a:moveTo>
                    <a:pt x="7713265" y="304800"/>
                  </a:moveTo>
                  <a:lnTo>
                    <a:pt x="7667320" y="304800"/>
                  </a:lnTo>
                  <a:lnTo>
                    <a:pt x="7667398" y="305675"/>
                  </a:lnTo>
                  <a:lnTo>
                    <a:pt x="7686043" y="317500"/>
                  </a:lnTo>
                  <a:lnTo>
                    <a:pt x="7712305" y="317500"/>
                  </a:lnTo>
                  <a:lnTo>
                    <a:pt x="7713265" y="304800"/>
                  </a:lnTo>
                  <a:close/>
                </a:path>
                <a:path w="7898130" h="5168900">
                  <a:moveTo>
                    <a:pt x="237719" y="292100"/>
                  </a:moveTo>
                  <a:lnTo>
                    <a:pt x="193819" y="292100"/>
                  </a:lnTo>
                  <a:lnTo>
                    <a:pt x="190643" y="304800"/>
                  </a:lnTo>
                  <a:lnTo>
                    <a:pt x="232924" y="304800"/>
                  </a:lnTo>
                  <a:lnTo>
                    <a:pt x="237719" y="292100"/>
                  </a:lnTo>
                  <a:close/>
                </a:path>
                <a:path w="7898130" h="5168900">
                  <a:moveTo>
                    <a:pt x="246246" y="292100"/>
                  </a:moveTo>
                  <a:lnTo>
                    <a:pt x="241220" y="304800"/>
                  </a:lnTo>
                  <a:lnTo>
                    <a:pt x="243618" y="304800"/>
                  </a:lnTo>
                  <a:lnTo>
                    <a:pt x="246246" y="292100"/>
                  </a:lnTo>
                  <a:close/>
                </a:path>
                <a:path w="7898130" h="5168900">
                  <a:moveTo>
                    <a:pt x="7697031" y="292100"/>
                  </a:moveTo>
                  <a:lnTo>
                    <a:pt x="7662396" y="292100"/>
                  </a:lnTo>
                  <a:lnTo>
                    <a:pt x="7666018" y="304800"/>
                  </a:lnTo>
                  <a:lnTo>
                    <a:pt x="7703624" y="304800"/>
                  </a:lnTo>
                  <a:lnTo>
                    <a:pt x="7697031" y="292100"/>
                  </a:lnTo>
                  <a:close/>
                </a:path>
                <a:path w="7898130" h="5168900">
                  <a:moveTo>
                    <a:pt x="246949" y="279400"/>
                  </a:moveTo>
                  <a:lnTo>
                    <a:pt x="198609" y="279400"/>
                  </a:lnTo>
                  <a:lnTo>
                    <a:pt x="195660" y="292100"/>
                  </a:lnTo>
                  <a:lnTo>
                    <a:pt x="247863" y="292100"/>
                  </a:lnTo>
                  <a:lnTo>
                    <a:pt x="246949" y="279400"/>
                  </a:lnTo>
                  <a:close/>
                </a:path>
                <a:path w="7898130" h="5168900">
                  <a:moveTo>
                    <a:pt x="259846" y="279400"/>
                  </a:moveTo>
                  <a:lnTo>
                    <a:pt x="249339" y="279400"/>
                  </a:lnTo>
                  <a:lnTo>
                    <a:pt x="247863" y="292100"/>
                  </a:lnTo>
                  <a:lnTo>
                    <a:pt x="250009" y="292100"/>
                  </a:lnTo>
                  <a:lnTo>
                    <a:pt x="259846" y="279400"/>
                  </a:lnTo>
                  <a:close/>
                </a:path>
                <a:path w="7898130" h="5168900">
                  <a:moveTo>
                    <a:pt x="7671017" y="279400"/>
                  </a:moveTo>
                  <a:lnTo>
                    <a:pt x="7644700" y="279400"/>
                  </a:lnTo>
                  <a:lnTo>
                    <a:pt x="7644379" y="292100"/>
                  </a:lnTo>
                  <a:lnTo>
                    <a:pt x="7666841" y="292100"/>
                  </a:lnTo>
                  <a:lnTo>
                    <a:pt x="7671017" y="279400"/>
                  </a:lnTo>
                  <a:close/>
                </a:path>
                <a:path w="7898130" h="5168900">
                  <a:moveTo>
                    <a:pt x="7677501" y="279400"/>
                  </a:moveTo>
                  <a:lnTo>
                    <a:pt x="7671017" y="279400"/>
                  </a:lnTo>
                  <a:lnTo>
                    <a:pt x="7666841" y="292100"/>
                  </a:lnTo>
                  <a:lnTo>
                    <a:pt x="7670680" y="292100"/>
                  </a:lnTo>
                  <a:lnTo>
                    <a:pt x="7677501" y="279400"/>
                  </a:lnTo>
                  <a:close/>
                </a:path>
                <a:path w="7898130" h="5168900">
                  <a:moveTo>
                    <a:pt x="7696350" y="279400"/>
                  </a:moveTo>
                  <a:lnTo>
                    <a:pt x="7677501" y="279400"/>
                  </a:lnTo>
                  <a:lnTo>
                    <a:pt x="7670680" y="292100"/>
                  </a:lnTo>
                  <a:lnTo>
                    <a:pt x="7696891" y="292100"/>
                  </a:lnTo>
                  <a:lnTo>
                    <a:pt x="7696350" y="279400"/>
                  </a:lnTo>
                  <a:close/>
                </a:path>
                <a:path w="7898130" h="5168900">
                  <a:moveTo>
                    <a:pt x="256117" y="266700"/>
                  </a:moveTo>
                  <a:lnTo>
                    <a:pt x="211711" y="266700"/>
                  </a:lnTo>
                  <a:lnTo>
                    <a:pt x="205109" y="279400"/>
                  </a:lnTo>
                  <a:lnTo>
                    <a:pt x="257241" y="279400"/>
                  </a:lnTo>
                  <a:lnTo>
                    <a:pt x="256117" y="266700"/>
                  </a:lnTo>
                  <a:close/>
                </a:path>
                <a:path w="7898130" h="5168900">
                  <a:moveTo>
                    <a:pt x="270515" y="266700"/>
                  </a:moveTo>
                  <a:lnTo>
                    <a:pt x="266454" y="266700"/>
                  </a:lnTo>
                  <a:lnTo>
                    <a:pt x="257277" y="279350"/>
                  </a:lnTo>
                  <a:lnTo>
                    <a:pt x="265673" y="279400"/>
                  </a:lnTo>
                  <a:lnTo>
                    <a:pt x="270515" y="266700"/>
                  </a:lnTo>
                  <a:close/>
                </a:path>
                <a:path w="7898130" h="5168900">
                  <a:moveTo>
                    <a:pt x="7665159" y="254000"/>
                  </a:moveTo>
                  <a:lnTo>
                    <a:pt x="7620863" y="254000"/>
                  </a:lnTo>
                  <a:lnTo>
                    <a:pt x="7628945" y="266700"/>
                  </a:lnTo>
                  <a:lnTo>
                    <a:pt x="7629542" y="279400"/>
                  </a:lnTo>
                  <a:lnTo>
                    <a:pt x="7637542" y="279400"/>
                  </a:lnTo>
                  <a:lnTo>
                    <a:pt x="7636100" y="266700"/>
                  </a:lnTo>
                  <a:lnTo>
                    <a:pt x="7676090" y="266700"/>
                  </a:lnTo>
                  <a:lnTo>
                    <a:pt x="7665159" y="254000"/>
                  </a:lnTo>
                  <a:close/>
                </a:path>
                <a:path w="7898130" h="5168900">
                  <a:moveTo>
                    <a:pt x="7683951" y="266700"/>
                  </a:moveTo>
                  <a:lnTo>
                    <a:pt x="7640904" y="266700"/>
                  </a:lnTo>
                  <a:lnTo>
                    <a:pt x="7648424" y="279400"/>
                  </a:lnTo>
                  <a:lnTo>
                    <a:pt x="7680661" y="279400"/>
                  </a:lnTo>
                  <a:lnTo>
                    <a:pt x="7683951" y="266700"/>
                  </a:lnTo>
                  <a:close/>
                </a:path>
                <a:path w="7898130" h="5168900">
                  <a:moveTo>
                    <a:pt x="273941" y="254000"/>
                  </a:moveTo>
                  <a:lnTo>
                    <a:pt x="225938" y="254000"/>
                  </a:lnTo>
                  <a:lnTo>
                    <a:pt x="221707" y="266700"/>
                  </a:lnTo>
                  <a:lnTo>
                    <a:pt x="264809" y="266700"/>
                  </a:lnTo>
                  <a:lnTo>
                    <a:pt x="273941" y="254000"/>
                  </a:lnTo>
                  <a:close/>
                </a:path>
                <a:path w="7898130" h="5168900">
                  <a:moveTo>
                    <a:pt x="279943" y="254000"/>
                  </a:moveTo>
                  <a:lnTo>
                    <a:pt x="274093" y="254000"/>
                  </a:lnTo>
                  <a:lnTo>
                    <a:pt x="274636" y="266700"/>
                  </a:lnTo>
                  <a:lnTo>
                    <a:pt x="276780" y="266700"/>
                  </a:lnTo>
                  <a:lnTo>
                    <a:pt x="279943" y="254000"/>
                  </a:lnTo>
                  <a:close/>
                </a:path>
                <a:path w="7898130" h="5168900">
                  <a:moveTo>
                    <a:pt x="7660681" y="241300"/>
                  </a:moveTo>
                  <a:lnTo>
                    <a:pt x="7609082" y="241300"/>
                  </a:lnTo>
                  <a:lnTo>
                    <a:pt x="7615431" y="254000"/>
                  </a:lnTo>
                  <a:lnTo>
                    <a:pt x="7620616" y="266700"/>
                  </a:lnTo>
                  <a:lnTo>
                    <a:pt x="7626894" y="266700"/>
                  </a:lnTo>
                  <a:lnTo>
                    <a:pt x="7620863" y="254000"/>
                  </a:lnTo>
                  <a:lnTo>
                    <a:pt x="7666699" y="254000"/>
                  </a:lnTo>
                  <a:lnTo>
                    <a:pt x="7660681" y="241300"/>
                  </a:lnTo>
                  <a:close/>
                </a:path>
                <a:path w="7898130" h="5168900">
                  <a:moveTo>
                    <a:pt x="7620863" y="254000"/>
                  </a:moveTo>
                  <a:lnTo>
                    <a:pt x="7626894" y="266700"/>
                  </a:lnTo>
                  <a:lnTo>
                    <a:pt x="7628945" y="266700"/>
                  </a:lnTo>
                  <a:lnTo>
                    <a:pt x="7620863" y="254000"/>
                  </a:lnTo>
                  <a:close/>
                </a:path>
                <a:path w="7898130" h="5168900">
                  <a:moveTo>
                    <a:pt x="276744" y="225413"/>
                  </a:moveTo>
                  <a:lnTo>
                    <a:pt x="277245" y="228600"/>
                  </a:lnTo>
                  <a:lnTo>
                    <a:pt x="280259" y="241300"/>
                  </a:lnTo>
                  <a:lnTo>
                    <a:pt x="238497" y="241300"/>
                  </a:lnTo>
                  <a:lnTo>
                    <a:pt x="232178" y="254000"/>
                  </a:lnTo>
                  <a:lnTo>
                    <a:pt x="283547" y="254000"/>
                  </a:lnTo>
                  <a:lnTo>
                    <a:pt x="286924" y="241300"/>
                  </a:lnTo>
                  <a:lnTo>
                    <a:pt x="285380" y="228600"/>
                  </a:lnTo>
                  <a:lnTo>
                    <a:pt x="279307" y="228600"/>
                  </a:lnTo>
                  <a:lnTo>
                    <a:pt x="276744" y="225413"/>
                  </a:lnTo>
                  <a:close/>
                </a:path>
                <a:path w="7898130" h="5168900">
                  <a:moveTo>
                    <a:pt x="300855" y="241300"/>
                  </a:moveTo>
                  <a:lnTo>
                    <a:pt x="292737" y="241300"/>
                  </a:lnTo>
                  <a:lnTo>
                    <a:pt x="292807" y="254000"/>
                  </a:lnTo>
                  <a:lnTo>
                    <a:pt x="300855" y="241300"/>
                  </a:lnTo>
                  <a:close/>
                </a:path>
                <a:path w="7898130" h="5168900">
                  <a:moveTo>
                    <a:pt x="7602349" y="241300"/>
                  </a:moveTo>
                  <a:lnTo>
                    <a:pt x="7597515" y="241300"/>
                  </a:lnTo>
                  <a:lnTo>
                    <a:pt x="7600845" y="254000"/>
                  </a:lnTo>
                  <a:lnTo>
                    <a:pt x="7604927" y="254000"/>
                  </a:lnTo>
                  <a:lnTo>
                    <a:pt x="7602349" y="241300"/>
                  </a:lnTo>
                  <a:close/>
                </a:path>
                <a:path w="7898130" h="5168900">
                  <a:moveTo>
                    <a:pt x="269093" y="215900"/>
                  </a:moveTo>
                  <a:lnTo>
                    <a:pt x="263023" y="215900"/>
                  </a:lnTo>
                  <a:lnTo>
                    <a:pt x="257287" y="228600"/>
                  </a:lnTo>
                  <a:lnTo>
                    <a:pt x="251869" y="241300"/>
                  </a:lnTo>
                  <a:lnTo>
                    <a:pt x="280259" y="241300"/>
                  </a:lnTo>
                  <a:lnTo>
                    <a:pt x="277245" y="228600"/>
                  </a:lnTo>
                  <a:lnTo>
                    <a:pt x="276744" y="225413"/>
                  </a:lnTo>
                  <a:lnTo>
                    <a:pt x="269093" y="215900"/>
                  </a:lnTo>
                  <a:close/>
                </a:path>
                <a:path w="7898130" h="5168900">
                  <a:moveTo>
                    <a:pt x="322051" y="203200"/>
                  </a:moveTo>
                  <a:lnTo>
                    <a:pt x="278882" y="203200"/>
                  </a:lnTo>
                  <a:lnTo>
                    <a:pt x="275248" y="215900"/>
                  </a:lnTo>
                  <a:lnTo>
                    <a:pt x="276744" y="225413"/>
                  </a:lnTo>
                  <a:lnTo>
                    <a:pt x="279307" y="228600"/>
                  </a:lnTo>
                  <a:lnTo>
                    <a:pt x="285380" y="228600"/>
                  </a:lnTo>
                  <a:lnTo>
                    <a:pt x="286924" y="241300"/>
                  </a:lnTo>
                  <a:lnTo>
                    <a:pt x="295592" y="241300"/>
                  </a:lnTo>
                  <a:lnTo>
                    <a:pt x="299512" y="228600"/>
                  </a:lnTo>
                  <a:lnTo>
                    <a:pt x="312741" y="215900"/>
                  </a:lnTo>
                  <a:lnTo>
                    <a:pt x="322051" y="203200"/>
                  </a:lnTo>
                  <a:close/>
                </a:path>
                <a:path w="7898130" h="5168900">
                  <a:moveTo>
                    <a:pt x="301283" y="233535"/>
                  </a:moveTo>
                  <a:lnTo>
                    <a:pt x="295592" y="241300"/>
                  </a:lnTo>
                  <a:lnTo>
                    <a:pt x="302475" y="241300"/>
                  </a:lnTo>
                  <a:lnTo>
                    <a:pt x="301283" y="233535"/>
                  </a:lnTo>
                  <a:close/>
                </a:path>
                <a:path w="7898130" h="5168900">
                  <a:moveTo>
                    <a:pt x="301778" y="232861"/>
                  </a:moveTo>
                  <a:lnTo>
                    <a:pt x="301283" y="233535"/>
                  </a:lnTo>
                  <a:lnTo>
                    <a:pt x="302475" y="241300"/>
                  </a:lnTo>
                  <a:lnTo>
                    <a:pt x="304257" y="241300"/>
                  </a:lnTo>
                  <a:lnTo>
                    <a:pt x="301778" y="232861"/>
                  </a:lnTo>
                  <a:close/>
                </a:path>
                <a:path w="7898130" h="5168900">
                  <a:moveTo>
                    <a:pt x="330796" y="203200"/>
                  </a:moveTo>
                  <a:lnTo>
                    <a:pt x="322051" y="203200"/>
                  </a:lnTo>
                  <a:lnTo>
                    <a:pt x="314211" y="215900"/>
                  </a:lnTo>
                  <a:lnTo>
                    <a:pt x="301778" y="232861"/>
                  </a:lnTo>
                  <a:lnTo>
                    <a:pt x="304257" y="241300"/>
                  </a:lnTo>
                  <a:lnTo>
                    <a:pt x="313643" y="241300"/>
                  </a:lnTo>
                  <a:lnTo>
                    <a:pt x="320730" y="228600"/>
                  </a:lnTo>
                  <a:lnTo>
                    <a:pt x="319403" y="215900"/>
                  </a:lnTo>
                  <a:lnTo>
                    <a:pt x="330328" y="215900"/>
                  </a:lnTo>
                  <a:lnTo>
                    <a:pt x="330796" y="203200"/>
                  </a:lnTo>
                  <a:close/>
                </a:path>
                <a:path w="7898130" h="5168900">
                  <a:moveTo>
                    <a:pt x="7649669" y="228600"/>
                  </a:moveTo>
                  <a:lnTo>
                    <a:pt x="7600840" y="228600"/>
                  </a:lnTo>
                  <a:lnTo>
                    <a:pt x="7598642" y="241300"/>
                  </a:lnTo>
                  <a:lnTo>
                    <a:pt x="7645217" y="241300"/>
                  </a:lnTo>
                  <a:lnTo>
                    <a:pt x="7649669" y="228600"/>
                  </a:lnTo>
                  <a:close/>
                </a:path>
                <a:path w="7898130" h="5168900">
                  <a:moveTo>
                    <a:pt x="300525" y="228600"/>
                  </a:moveTo>
                  <a:lnTo>
                    <a:pt x="301283" y="233535"/>
                  </a:lnTo>
                  <a:lnTo>
                    <a:pt x="301778" y="232861"/>
                  </a:lnTo>
                  <a:lnTo>
                    <a:pt x="300525" y="228600"/>
                  </a:lnTo>
                  <a:close/>
                </a:path>
                <a:path w="7898130" h="5168900">
                  <a:moveTo>
                    <a:pt x="7584533" y="215900"/>
                  </a:moveTo>
                  <a:lnTo>
                    <a:pt x="7573020" y="215900"/>
                  </a:lnTo>
                  <a:lnTo>
                    <a:pt x="7580099" y="228600"/>
                  </a:lnTo>
                  <a:lnTo>
                    <a:pt x="7584533" y="215900"/>
                  </a:lnTo>
                  <a:close/>
                </a:path>
                <a:path w="7898130" h="5168900">
                  <a:moveTo>
                    <a:pt x="7631878" y="215900"/>
                  </a:moveTo>
                  <a:lnTo>
                    <a:pt x="7584533" y="215900"/>
                  </a:lnTo>
                  <a:lnTo>
                    <a:pt x="7593792" y="228600"/>
                  </a:lnTo>
                  <a:lnTo>
                    <a:pt x="7631337" y="228600"/>
                  </a:lnTo>
                  <a:lnTo>
                    <a:pt x="7631878" y="215900"/>
                  </a:lnTo>
                  <a:close/>
                </a:path>
                <a:path w="7898130" h="5168900">
                  <a:moveTo>
                    <a:pt x="336222" y="203200"/>
                  </a:moveTo>
                  <a:lnTo>
                    <a:pt x="330796" y="203200"/>
                  </a:lnTo>
                  <a:lnTo>
                    <a:pt x="333604" y="215900"/>
                  </a:lnTo>
                  <a:lnTo>
                    <a:pt x="339212" y="215900"/>
                  </a:lnTo>
                  <a:lnTo>
                    <a:pt x="336222" y="203200"/>
                  </a:lnTo>
                  <a:close/>
                </a:path>
                <a:path w="7898130" h="5168900">
                  <a:moveTo>
                    <a:pt x="7567093" y="212428"/>
                  </a:moveTo>
                  <a:lnTo>
                    <a:pt x="7568060" y="215900"/>
                  </a:lnTo>
                  <a:lnTo>
                    <a:pt x="7568818" y="215900"/>
                  </a:lnTo>
                  <a:lnTo>
                    <a:pt x="7567093" y="212428"/>
                  </a:lnTo>
                  <a:close/>
                </a:path>
                <a:path w="7898130" h="5168900">
                  <a:moveTo>
                    <a:pt x="7618175" y="203200"/>
                  </a:moveTo>
                  <a:lnTo>
                    <a:pt x="7566063" y="203200"/>
                  </a:lnTo>
                  <a:lnTo>
                    <a:pt x="7571824" y="215900"/>
                  </a:lnTo>
                  <a:lnTo>
                    <a:pt x="7621176" y="215900"/>
                  </a:lnTo>
                  <a:lnTo>
                    <a:pt x="7618175" y="203200"/>
                  </a:lnTo>
                  <a:close/>
                </a:path>
                <a:path w="7898130" h="5168900">
                  <a:moveTo>
                    <a:pt x="7564525" y="203200"/>
                  </a:moveTo>
                  <a:lnTo>
                    <a:pt x="7562507" y="203200"/>
                  </a:lnTo>
                  <a:lnTo>
                    <a:pt x="7567093" y="212428"/>
                  </a:lnTo>
                  <a:lnTo>
                    <a:pt x="7564525" y="203200"/>
                  </a:lnTo>
                  <a:close/>
                </a:path>
                <a:path w="7898130" h="5168900">
                  <a:moveTo>
                    <a:pt x="340236" y="190500"/>
                  </a:moveTo>
                  <a:lnTo>
                    <a:pt x="295620" y="190500"/>
                  </a:lnTo>
                  <a:lnTo>
                    <a:pt x="298043" y="203200"/>
                  </a:lnTo>
                  <a:lnTo>
                    <a:pt x="336429" y="203200"/>
                  </a:lnTo>
                  <a:lnTo>
                    <a:pt x="339755" y="199841"/>
                  </a:lnTo>
                  <a:lnTo>
                    <a:pt x="340236" y="190500"/>
                  </a:lnTo>
                  <a:close/>
                </a:path>
                <a:path w="7898130" h="5168900">
                  <a:moveTo>
                    <a:pt x="343503" y="196057"/>
                  </a:moveTo>
                  <a:lnTo>
                    <a:pt x="339755" y="199841"/>
                  </a:lnTo>
                  <a:lnTo>
                    <a:pt x="339582" y="203200"/>
                  </a:lnTo>
                  <a:lnTo>
                    <a:pt x="347702" y="203200"/>
                  </a:lnTo>
                  <a:lnTo>
                    <a:pt x="343503" y="196057"/>
                  </a:lnTo>
                  <a:close/>
                </a:path>
                <a:path w="7898130" h="5168900">
                  <a:moveTo>
                    <a:pt x="7550072" y="190500"/>
                  </a:moveTo>
                  <a:lnTo>
                    <a:pt x="7535572" y="190500"/>
                  </a:lnTo>
                  <a:lnTo>
                    <a:pt x="7544894" y="203200"/>
                  </a:lnTo>
                  <a:lnTo>
                    <a:pt x="7550822" y="203200"/>
                  </a:lnTo>
                  <a:lnTo>
                    <a:pt x="7550072" y="190500"/>
                  </a:lnTo>
                  <a:close/>
                </a:path>
                <a:path w="7898130" h="5168900">
                  <a:moveTo>
                    <a:pt x="7578343" y="190500"/>
                  </a:moveTo>
                  <a:lnTo>
                    <a:pt x="7554870" y="190500"/>
                  </a:lnTo>
                  <a:lnTo>
                    <a:pt x="7557644" y="203200"/>
                  </a:lnTo>
                  <a:lnTo>
                    <a:pt x="7582494" y="203200"/>
                  </a:lnTo>
                  <a:lnTo>
                    <a:pt x="7578343" y="190500"/>
                  </a:lnTo>
                  <a:close/>
                </a:path>
                <a:path w="7898130" h="5168900">
                  <a:moveTo>
                    <a:pt x="7601648" y="190500"/>
                  </a:moveTo>
                  <a:lnTo>
                    <a:pt x="7587920" y="190500"/>
                  </a:lnTo>
                  <a:lnTo>
                    <a:pt x="7586287" y="203200"/>
                  </a:lnTo>
                  <a:lnTo>
                    <a:pt x="7608395" y="203200"/>
                  </a:lnTo>
                  <a:lnTo>
                    <a:pt x="7601648" y="190500"/>
                  </a:lnTo>
                  <a:close/>
                </a:path>
                <a:path w="7898130" h="5168900">
                  <a:moveTo>
                    <a:pt x="349007" y="190500"/>
                  </a:moveTo>
                  <a:lnTo>
                    <a:pt x="340236" y="190500"/>
                  </a:lnTo>
                  <a:lnTo>
                    <a:pt x="343503" y="196057"/>
                  </a:lnTo>
                  <a:lnTo>
                    <a:pt x="349007" y="190500"/>
                  </a:lnTo>
                  <a:close/>
                </a:path>
                <a:path w="7898130" h="5168900">
                  <a:moveTo>
                    <a:pt x="369605" y="177800"/>
                  </a:moveTo>
                  <a:lnTo>
                    <a:pt x="313953" y="177800"/>
                  </a:lnTo>
                  <a:lnTo>
                    <a:pt x="316303" y="190500"/>
                  </a:lnTo>
                  <a:lnTo>
                    <a:pt x="358730" y="190500"/>
                  </a:lnTo>
                  <a:lnTo>
                    <a:pt x="369605" y="177800"/>
                  </a:lnTo>
                  <a:close/>
                </a:path>
                <a:path w="7898130" h="5168900">
                  <a:moveTo>
                    <a:pt x="380025" y="177800"/>
                  </a:moveTo>
                  <a:lnTo>
                    <a:pt x="371578" y="177800"/>
                  </a:lnTo>
                  <a:lnTo>
                    <a:pt x="371638" y="190500"/>
                  </a:lnTo>
                  <a:lnTo>
                    <a:pt x="373948" y="190500"/>
                  </a:lnTo>
                  <a:lnTo>
                    <a:pt x="380025" y="177800"/>
                  </a:lnTo>
                  <a:close/>
                </a:path>
                <a:path w="7898130" h="5168900">
                  <a:moveTo>
                    <a:pt x="7522320" y="177800"/>
                  </a:moveTo>
                  <a:lnTo>
                    <a:pt x="7516977" y="177800"/>
                  </a:lnTo>
                  <a:lnTo>
                    <a:pt x="7520463" y="190500"/>
                  </a:lnTo>
                  <a:lnTo>
                    <a:pt x="7524878" y="190500"/>
                  </a:lnTo>
                  <a:lnTo>
                    <a:pt x="7522320" y="177800"/>
                  </a:lnTo>
                  <a:close/>
                </a:path>
                <a:path w="7898130" h="5168900">
                  <a:moveTo>
                    <a:pt x="7528393" y="177800"/>
                  </a:moveTo>
                  <a:lnTo>
                    <a:pt x="7531848" y="190500"/>
                  </a:lnTo>
                  <a:lnTo>
                    <a:pt x="7533597" y="190500"/>
                  </a:lnTo>
                  <a:lnTo>
                    <a:pt x="7528393" y="177800"/>
                  </a:lnTo>
                  <a:close/>
                </a:path>
                <a:path w="7898130" h="5168900">
                  <a:moveTo>
                    <a:pt x="7577062" y="177800"/>
                  </a:moveTo>
                  <a:lnTo>
                    <a:pt x="7538070" y="177800"/>
                  </a:lnTo>
                  <a:lnTo>
                    <a:pt x="7542983" y="190500"/>
                  </a:lnTo>
                  <a:lnTo>
                    <a:pt x="7575638" y="190500"/>
                  </a:lnTo>
                  <a:lnTo>
                    <a:pt x="7577062" y="177800"/>
                  </a:lnTo>
                  <a:close/>
                </a:path>
                <a:path w="7898130" h="5168900">
                  <a:moveTo>
                    <a:pt x="7587427" y="177800"/>
                  </a:moveTo>
                  <a:lnTo>
                    <a:pt x="7583193" y="177800"/>
                  </a:lnTo>
                  <a:lnTo>
                    <a:pt x="7588616" y="190500"/>
                  </a:lnTo>
                  <a:lnTo>
                    <a:pt x="7595446" y="190500"/>
                  </a:lnTo>
                  <a:lnTo>
                    <a:pt x="7587427" y="177800"/>
                  </a:lnTo>
                  <a:close/>
                </a:path>
                <a:path w="7898130" h="5168900">
                  <a:moveTo>
                    <a:pt x="395886" y="152400"/>
                  </a:moveTo>
                  <a:lnTo>
                    <a:pt x="343226" y="152400"/>
                  </a:lnTo>
                  <a:lnTo>
                    <a:pt x="339012" y="165100"/>
                  </a:lnTo>
                  <a:lnTo>
                    <a:pt x="326767" y="165100"/>
                  </a:lnTo>
                  <a:lnTo>
                    <a:pt x="315558" y="177800"/>
                  </a:lnTo>
                  <a:lnTo>
                    <a:pt x="376042" y="177800"/>
                  </a:lnTo>
                  <a:lnTo>
                    <a:pt x="376496" y="165100"/>
                  </a:lnTo>
                  <a:lnTo>
                    <a:pt x="395886" y="152400"/>
                  </a:lnTo>
                  <a:close/>
                </a:path>
                <a:path w="7898130" h="5168900">
                  <a:moveTo>
                    <a:pt x="7515350" y="165100"/>
                  </a:moveTo>
                  <a:lnTo>
                    <a:pt x="7511012" y="165100"/>
                  </a:lnTo>
                  <a:lnTo>
                    <a:pt x="7513016" y="177800"/>
                  </a:lnTo>
                  <a:lnTo>
                    <a:pt x="7513237" y="177800"/>
                  </a:lnTo>
                  <a:lnTo>
                    <a:pt x="7515350" y="165100"/>
                  </a:lnTo>
                  <a:close/>
                </a:path>
                <a:path w="7898130" h="5168900">
                  <a:moveTo>
                    <a:pt x="7573063" y="165100"/>
                  </a:moveTo>
                  <a:lnTo>
                    <a:pt x="7515350" y="165100"/>
                  </a:lnTo>
                  <a:lnTo>
                    <a:pt x="7523032" y="177800"/>
                  </a:lnTo>
                  <a:lnTo>
                    <a:pt x="7572993" y="177800"/>
                  </a:lnTo>
                  <a:lnTo>
                    <a:pt x="7573063" y="165100"/>
                  </a:lnTo>
                  <a:close/>
                </a:path>
                <a:path w="7898130" h="5168900">
                  <a:moveTo>
                    <a:pt x="337917" y="152400"/>
                  </a:moveTo>
                  <a:lnTo>
                    <a:pt x="333524" y="165100"/>
                  </a:lnTo>
                  <a:lnTo>
                    <a:pt x="339012" y="165100"/>
                  </a:lnTo>
                  <a:lnTo>
                    <a:pt x="337917" y="152400"/>
                  </a:lnTo>
                  <a:close/>
                </a:path>
                <a:path w="7898130" h="5168900">
                  <a:moveTo>
                    <a:pt x="404639" y="152400"/>
                  </a:moveTo>
                  <a:lnTo>
                    <a:pt x="395886" y="152400"/>
                  </a:lnTo>
                  <a:lnTo>
                    <a:pt x="399540" y="165100"/>
                  </a:lnTo>
                  <a:lnTo>
                    <a:pt x="402120" y="165100"/>
                  </a:lnTo>
                  <a:lnTo>
                    <a:pt x="404639" y="152400"/>
                  </a:lnTo>
                  <a:close/>
                </a:path>
                <a:path w="7898130" h="5168900">
                  <a:moveTo>
                    <a:pt x="420317" y="152400"/>
                  </a:moveTo>
                  <a:lnTo>
                    <a:pt x="404639" y="152400"/>
                  </a:lnTo>
                  <a:lnTo>
                    <a:pt x="408114" y="165100"/>
                  </a:lnTo>
                  <a:lnTo>
                    <a:pt x="417779" y="165100"/>
                  </a:lnTo>
                  <a:lnTo>
                    <a:pt x="420317" y="152400"/>
                  </a:lnTo>
                  <a:close/>
                </a:path>
                <a:path w="7898130" h="5168900">
                  <a:moveTo>
                    <a:pt x="7479913" y="152400"/>
                  </a:moveTo>
                  <a:lnTo>
                    <a:pt x="7472705" y="152400"/>
                  </a:lnTo>
                  <a:lnTo>
                    <a:pt x="7484055" y="165100"/>
                  </a:lnTo>
                  <a:lnTo>
                    <a:pt x="7479913" y="152400"/>
                  </a:lnTo>
                  <a:close/>
                </a:path>
                <a:path w="7898130" h="5168900">
                  <a:moveTo>
                    <a:pt x="7541798" y="152400"/>
                  </a:moveTo>
                  <a:lnTo>
                    <a:pt x="7494227" y="152400"/>
                  </a:lnTo>
                  <a:lnTo>
                    <a:pt x="7496958" y="165100"/>
                  </a:lnTo>
                  <a:lnTo>
                    <a:pt x="7547848" y="165100"/>
                  </a:lnTo>
                  <a:lnTo>
                    <a:pt x="7541798" y="152400"/>
                  </a:lnTo>
                  <a:close/>
                </a:path>
                <a:path w="7898130" h="5168900">
                  <a:moveTo>
                    <a:pt x="7553098" y="152400"/>
                  </a:moveTo>
                  <a:lnTo>
                    <a:pt x="7542560" y="152400"/>
                  </a:lnTo>
                  <a:lnTo>
                    <a:pt x="7549737" y="165100"/>
                  </a:lnTo>
                  <a:lnTo>
                    <a:pt x="7559781" y="165100"/>
                  </a:lnTo>
                  <a:lnTo>
                    <a:pt x="7553098" y="152400"/>
                  </a:lnTo>
                  <a:close/>
                </a:path>
                <a:path w="7898130" h="5168900">
                  <a:moveTo>
                    <a:pt x="416980" y="139700"/>
                  </a:moveTo>
                  <a:lnTo>
                    <a:pt x="364755" y="139700"/>
                  </a:lnTo>
                  <a:lnTo>
                    <a:pt x="364299" y="152400"/>
                  </a:lnTo>
                  <a:lnTo>
                    <a:pt x="419309" y="152400"/>
                  </a:lnTo>
                  <a:lnTo>
                    <a:pt x="416980" y="139700"/>
                  </a:lnTo>
                  <a:close/>
                </a:path>
                <a:path w="7898130" h="5168900">
                  <a:moveTo>
                    <a:pt x="7464785" y="139700"/>
                  </a:moveTo>
                  <a:lnTo>
                    <a:pt x="7457935" y="139700"/>
                  </a:lnTo>
                  <a:lnTo>
                    <a:pt x="7459465" y="152400"/>
                  </a:lnTo>
                  <a:lnTo>
                    <a:pt x="7465212" y="152400"/>
                  </a:lnTo>
                  <a:lnTo>
                    <a:pt x="7464785" y="139700"/>
                  </a:lnTo>
                  <a:close/>
                </a:path>
                <a:path w="7898130" h="5168900">
                  <a:moveTo>
                    <a:pt x="7477212" y="139700"/>
                  </a:moveTo>
                  <a:lnTo>
                    <a:pt x="7471165" y="139700"/>
                  </a:lnTo>
                  <a:lnTo>
                    <a:pt x="7474568" y="152400"/>
                  </a:lnTo>
                  <a:lnTo>
                    <a:pt x="7477096" y="152400"/>
                  </a:lnTo>
                  <a:lnTo>
                    <a:pt x="7477212" y="139700"/>
                  </a:lnTo>
                  <a:close/>
                </a:path>
                <a:path w="7898130" h="5168900">
                  <a:moveTo>
                    <a:pt x="7521797" y="139700"/>
                  </a:moveTo>
                  <a:lnTo>
                    <a:pt x="7483348" y="139700"/>
                  </a:lnTo>
                  <a:lnTo>
                    <a:pt x="7477096" y="152400"/>
                  </a:lnTo>
                  <a:lnTo>
                    <a:pt x="7537985" y="152400"/>
                  </a:lnTo>
                  <a:lnTo>
                    <a:pt x="7521797" y="139700"/>
                  </a:lnTo>
                  <a:close/>
                </a:path>
                <a:path w="7898130" h="5168900">
                  <a:moveTo>
                    <a:pt x="454345" y="127000"/>
                  </a:moveTo>
                  <a:lnTo>
                    <a:pt x="384052" y="127000"/>
                  </a:lnTo>
                  <a:lnTo>
                    <a:pt x="367446" y="139700"/>
                  </a:lnTo>
                  <a:lnTo>
                    <a:pt x="447516" y="139700"/>
                  </a:lnTo>
                  <a:lnTo>
                    <a:pt x="454345" y="127000"/>
                  </a:lnTo>
                  <a:close/>
                </a:path>
                <a:path w="7898130" h="5168900">
                  <a:moveTo>
                    <a:pt x="466507" y="127000"/>
                  </a:moveTo>
                  <a:lnTo>
                    <a:pt x="455554" y="127000"/>
                  </a:lnTo>
                  <a:lnTo>
                    <a:pt x="459024" y="139700"/>
                  </a:lnTo>
                  <a:lnTo>
                    <a:pt x="466507" y="127000"/>
                  </a:lnTo>
                  <a:close/>
                </a:path>
                <a:path w="7898130" h="5168900">
                  <a:moveTo>
                    <a:pt x="7442852" y="127000"/>
                  </a:moveTo>
                  <a:lnTo>
                    <a:pt x="7437739" y="127000"/>
                  </a:lnTo>
                  <a:lnTo>
                    <a:pt x="7437387" y="139700"/>
                  </a:lnTo>
                  <a:lnTo>
                    <a:pt x="7446825" y="139700"/>
                  </a:lnTo>
                  <a:lnTo>
                    <a:pt x="7442852" y="127000"/>
                  </a:lnTo>
                  <a:close/>
                </a:path>
                <a:path w="7898130" h="5168900">
                  <a:moveTo>
                    <a:pt x="7519926" y="127000"/>
                  </a:moveTo>
                  <a:lnTo>
                    <a:pt x="7458981" y="127000"/>
                  </a:lnTo>
                  <a:lnTo>
                    <a:pt x="7471808" y="139700"/>
                  </a:lnTo>
                  <a:lnTo>
                    <a:pt x="7530532" y="139700"/>
                  </a:lnTo>
                  <a:lnTo>
                    <a:pt x="7519926" y="127000"/>
                  </a:lnTo>
                  <a:close/>
                </a:path>
                <a:path w="7898130" h="5168900">
                  <a:moveTo>
                    <a:pt x="426464" y="114300"/>
                  </a:moveTo>
                  <a:lnTo>
                    <a:pt x="409084" y="114300"/>
                  </a:lnTo>
                  <a:lnTo>
                    <a:pt x="404439" y="127000"/>
                  </a:lnTo>
                  <a:lnTo>
                    <a:pt x="416230" y="127000"/>
                  </a:lnTo>
                  <a:lnTo>
                    <a:pt x="426464" y="114300"/>
                  </a:lnTo>
                  <a:close/>
                </a:path>
                <a:path w="7898130" h="5168900">
                  <a:moveTo>
                    <a:pt x="468006" y="114300"/>
                  </a:moveTo>
                  <a:lnTo>
                    <a:pt x="429490" y="114300"/>
                  </a:lnTo>
                  <a:lnTo>
                    <a:pt x="435751" y="127000"/>
                  </a:lnTo>
                  <a:lnTo>
                    <a:pt x="465468" y="127000"/>
                  </a:lnTo>
                  <a:lnTo>
                    <a:pt x="468006" y="114300"/>
                  </a:lnTo>
                  <a:close/>
                </a:path>
                <a:path w="7898130" h="5168900">
                  <a:moveTo>
                    <a:pt x="491450" y="114300"/>
                  </a:moveTo>
                  <a:lnTo>
                    <a:pt x="477841" y="114300"/>
                  </a:lnTo>
                  <a:lnTo>
                    <a:pt x="483068" y="127000"/>
                  </a:lnTo>
                  <a:lnTo>
                    <a:pt x="491450" y="114300"/>
                  </a:lnTo>
                  <a:close/>
                </a:path>
                <a:path w="7898130" h="5168900">
                  <a:moveTo>
                    <a:pt x="7433443" y="101600"/>
                  </a:moveTo>
                  <a:lnTo>
                    <a:pt x="7407864" y="101600"/>
                  </a:lnTo>
                  <a:lnTo>
                    <a:pt x="7411714" y="114300"/>
                  </a:lnTo>
                  <a:lnTo>
                    <a:pt x="7413102" y="127000"/>
                  </a:lnTo>
                  <a:lnTo>
                    <a:pt x="7417706" y="114300"/>
                  </a:lnTo>
                  <a:lnTo>
                    <a:pt x="7428683" y="114300"/>
                  </a:lnTo>
                  <a:lnTo>
                    <a:pt x="7433443" y="101600"/>
                  </a:lnTo>
                  <a:close/>
                </a:path>
                <a:path w="7898130" h="5168900">
                  <a:moveTo>
                    <a:pt x="7482971" y="114300"/>
                  </a:moveTo>
                  <a:lnTo>
                    <a:pt x="7429494" y="114300"/>
                  </a:lnTo>
                  <a:lnTo>
                    <a:pt x="7428868" y="127000"/>
                  </a:lnTo>
                  <a:lnTo>
                    <a:pt x="7490742" y="127000"/>
                  </a:lnTo>
                  <a:lnTo>
                    <a:pt x="7482971" y="114300"/>
                  </a:lnTo>
                  <a:close/>
                </a:path>
                <a:path w="7898130" h="5168900">
                  <a:moveTo>
                    <a:pt x="510728" y="88900"/>
                  </a:moveTo>
                  <a:lnTo>
                    <a:pt x="447840" y="88900"/>
                  </a:lnTo>
                  <a:lnTo>
                    <a:pt x="427013" y="101600"/>
                  </a:lnTo>
                  <a:lnTo>
                    <a:pt x="423737" y="114300"/>
                  </a:lnTo>
                  <a:lnTo>
                    <a:pt x="500955" y="114300"/>
                  </a:lnTo>
                  <a:lnTo>
                    <a:pt x="501731" y="101600"/>
                  </a:lnTo>
                  <a:lnTo>
                    <a:pt x="509671" y="101600"/>
                  </a:lnTo>
                  <a:lnTo>
                    <a:pt x="510728" y="88900"/>
                  </a:lnTo>
                  <a:close/>
                </a:path>
                <a:path w="7898130" h="5168900">
                  <a:moveTo>
                    <a:pt x="7377801" y="101600"/>
                  </a:moveTo>
                  <a:lnTo>
                    <a:pt x="7372555" y="114300"/>
                  </a:lnTo>
                  <a:lnTo>
                    <a:pt x="7379665" y="114300"/>
                  </a:lnTo>
                  <a:lnTo>
                    <a:pt x="7377801" y="101600"/>
                  </a:lnTo>
                  <a:close/>
                </a:path>
                <a:path w="7898130" h="5168900">
                  <a:moveTo>
                    <a:pt x="7407864" y="101600"/>
                  </a:moveTo>
                  <a:lnTo>
                    <a:pt x="7380831" y="101600"/>
                  </a:lnTo>
                  <a:lnTo>
                    <a:pt x="7389187" y="114300"/>
                  </a:lnTo>
                  <a:lnTo>
                    <a:pt x="7395874" y="114300"/>
                  </a:lnTo>
                  <a:lnTo>
                    <a:pt x="7407864" y="101600"/>
                  </a:lnTo>
                  <a:close/>
                </a:path>
                <a:path w="7898130" h="5168900">
                  <a:moveTo>
                    <a:pt x="7470593" y="101600"/>
                  </a:moveTo>
                  <a:lnTo>
                    <a:pt x="7433443" y="101600"/>
                  </a:lnTo>
                  <a:lnTo>
                    <a:pt x="7434469" y="114300"/>
                  </a:lnTo>
                  <a:lnTo>
                    <a:pt x="7485908" y="114300"/>
                  </a:lnTo>
                  <a:lnTo>
                    <a:pt x="7470593" y="101600"/>
                  </a:lnTo>
                  <a:close/>
                </a:path>
                <a:path w="7898130" h="5168900">
                  <a:moveTo>
                    <a:pt x="550205" y="97595"/>
                  </a:moveTo>
                  <a:lnTo>
                    <a:pt x="549272" y="101600"/>
                  </a:lnTo>
                  <a:lnTo>
                    <a:pt x="550266" y="97658"/>
                  </a:lnTo>
                  <a:close/>
                </a:path>
                <a:path w="7898130" h="5168900">
                  <a:moveTo>
                    <a:pt x="557298" y="88900"/>
                  </a:moveTo>
                  <a:lnTo>
                    <a:pt x="552475" y="88900"/>
                  </a:lnTo>
                  <a:lnTo>
                    <a:pt x="550266" y="97658"/>
                  </a:lnTo>
                  <a:lnTo>
                    <a:pt x="554018" y="101600"/>
                  </a:lnTo>
                  <a:lnTo>
                    <a:pt x="557298" y="88900"/>
                  </a:lnTo>
                  <a:close/>
                </a:path>
                <a:path w="7898130" h="5168900">
                  <a:moveTo>
                    <a:pt x="7346200" y="88900"/>
                  </a:moveTo>
                  <a:lnTo>
                    <a:pt x="7348189" y="101600"/>
                  </a:lnTo>
                  <a:lnTo>
                    <a:pt x="7352367" y="101600"/>
                  </a:lnTo>
                  <a:lnTo>
                    <a:pt x="7346200" y="88900"/>
                  </a:lnTo>
                  <a:close/>
                </a:path>
                <a:path w="7898130" h="5168900">
                  <a:moveTo>
                    <a:pt x="7367620" y="76200"/>
                  </a:moveTo>
                  <a:lnTo>
                    <a:pt x="7339290" y="76200"/>
                  </a:lnTo>
                  <a:lnTo>
                    <a:pt x="7342071" y="88900"/>
                  </a:lnTo>
                  <a:lnTo>
                    <a:pt x="7355943" y="88900"/>
                  </a:lnTo>
                  <a:lnTo>
                    <a:pt x="7356604" y="101600"/>
                  </a:lnTo>
                  <a:lnTo>
                    <a:pt x="7363822" y="101600"/>
                  </a:lnTo>
                  <a:lnTo>
                    <a:pt x="7364797" y="92748"/>
                  </a:lnTo>
                  <a:lnTo>
                    <a:pt x="7364604" y="88900"/>
                  </a:lnTo>
                  <a:lnTo>
                    <a:pt x="7367620" y="76200"/>
                  </a:lnTo>
                  <a:close/>
                </a:path>
                <a:path w="7898130" h="5168900">
                  <a:moveTo>
                    <a:pt x="7428076" y="76200"/>
                  </a:moveTo>
                  <a:lnTo>
                    <a:pt x="7369757" y="76200"/>
                  </a:lnTo>
                  <a:lnTo>
                    <a:pt x="7365221" y="88900"/>
                  </a:lnTo>
                  <a:lnTo>
                    <a:pt x="7364797" y="92748"/>
                  </a:lnTo>
                  <a:lnTo>
                    <a:pt x="7365242" y="101600"/>
                  </a:lnTo>
                  <a:lnTo>
                    <a:pt x="7447977" y="101600"/>
                  </a:lnTo>
                  <a:lnTo>
                    <a:pt x="7447231" y="88900"/>
                  </a:lnTo>
                  <a:lnTo>
                    <a:pt x="7436438" y="88900"/>
                  </a:lnTo>
                  <a:lnTo>
                    <a:pt x="7428076" y="76200"/>
                  </a:lnTo>
                  <a:close/>
                </a:path>
                <a:path w="7898130" h="5168900">
                  <a:moveTo>
                    <a:pt x="7449486" y="88900"/>
                  </a:moveTo>
                  <a:lnTo>
                    <a:pt x="7447977" y="101600"/>
                  </a:lnTo>
                  <a:lnTo>
                    <a:pt x="7455445" y="101600"/>
                  </a:lnTo>
                  <a:lnTo>
                    <a:pt x="7449486" y="88900"/>
                  </a:lnTo>
                  <a:close/>
                </a:path>
                <a:path w="7898130" h="5168900">
                  <a:moveTo>
                    <a:pt x="552475" y="88900"/>
                  </a:moveTo>
                  <a:lnTo>
                    <a:pt x="552232" y="88900"/>
                  </a:lnTo>
                  <a:lnTo>
                    <a:pt x="550205" y="97595"/>
                  </a:lnTo>
                  <a:lnTo>
                    <a:pt x="552475" y="88900"/>
                  </a:lnTo>
                  <a:close/>
                </a:path>
                <a:path w="7898130" h="5168900">
                  <a:moveTo>
                    <a:pt x="552232" y="88900"/>
                  </a:moveTo>
                  <a:lnTo>
                    <a:pt x="541926" y="88900"/>
                  </a:lnTo>
                  <a:lnTo>
                    <a:pt x="550205" y="97595"/>
                  </a:lnTo>
                  <a:lnTo>
                    <a:pt x="552232" y="88900"/>
                  </a:lnTo>
                  <a:close/>
                </a:path>
                <a:path w="7898130" h="5168900">
                  <a:moveTo>
                    <a:pt x="7369757" y="76200"/>
                  </a:moveTo>
                  <a:lnTo>
                    <a:pt x="7367620" y="76200"/>
                  </a:lnTo>
                  <a:lnTo>
                    <a:pt x="7364604" y="88900"/>
                  </a:lnTo>
                  <a:lnTo>
                    <a:pt x="7364797" y="92748"/>
                  </a:lnTo>
                  <a:lnTo>
                    <a:pt x="7365221" y="88900"/>
                  </a:lnTo>
                  <a:lnTo>
                    <a:pt x="7369757" y="76200"/>
                  </a:lnTo>
                  <a:close/>
                </a:path>
                <a:path w="7898130" h="5168900">
                  <a:moveTo>
                    <a:pt x="562934" y="76200"/>
                  </a:moveTo>
                  <a:lnTo>
                    <a:pt x="476212" y="76200"/>
                  </a:lnTo>
                  <a:lnTo>
                    <a:pt x="467836" y="88900"/>
                  </a:lnTo>
                  <a:lnTo>
                    <a:pt x="558145" y="88900"/>
                  </a:lnTo>
                  <a:lnTo>
                    <a:pt x="562934" y="76200"/>
                  </a:lnTo>
                  <a:close/>
                </a:path>
                <a:path w="7898130" h="5168900">
                  <a:moveTo>
                    <a:pt x="564979" y="88684"/>
                  </a:moveTo>
                  <a:lnTo>
                    <a:pt x="564687" y="88900"/>
                  </a:lnTo>
                  <a:lnTo>
                    <a:pt x="564879" y="88900"/>
                  </a:lnTo>
                  <a:lnTo>
                    <a:pt x="564979" y="88684"/>
                  </a:lnTo>
                  <a:close/>
                </a:path>
                <a:path w="7898130" h="5168900">
                  <a:moveTo>
                    <a:pt x="600144" y="76200"/>
                  </a:moveTo>
                  <a:lnTo>
                    <a:pt x="592289" y="76200"/>
                  </a:lnTo>
                  <a:lnTo>
                    <a:pt x="597551" y="88900"/>
                  </a:lnTo>
                  <a:lnTo>
                    <a:pt x="600144" y="76200"/>
                  </a:lnTo>
                  <a:close/>
                </a:path>
                <a:path w="7898130" h="5168900">
                  <a:moveTo>
                    <a:pt x="7316079" y="76200"/>
                  </a:moveTo>
                  <a:lnTo>
                    <a:pt x="7297186" y="76200"/>
                  </a:lnTo>
                  <a:lnTo>
                    <a:pt x="7306368" y="88900"/>
                  </a:lnTo>
                  <a:lnTo>
                    <a:pt x="7311582" y="88900"/>
                  </a:lnTo>
                  <a:lnTo>
                    <a:pt x="7316079" y="76200"/>
                  </a:lnTo>
                  <a:close/>
                </a:path>
                <a:path w="7898130" h="5168900">
                  <a:moveTo>
                    <a:pt x="7333080" y="76200"/>
                  </a:moveTo>
                  <a:lnTo>
                    <a:pt x="7321258" y="76200"/>
                  </a:lnTo>
                  <a:lnTo>
                    <a:pt x="7319866" y="88900"/>
                  </a:lnTo>
                  <a:lnTo>
                    <a:pt x="7332431" y="88900"/>
                  </a:lnTo>
                  <a:lnTo>
                    <a:pt x="7333080" y="76200"/>
                  </a:lnTo>
                  <a:close/>
                </a:path>
                <a:path w="7898130" h="5168900">
                  <a:moveTo>
                    <a:pt x="581919" y="76200"/>
                  </a:moveTo>
                  <a:lnTo>
                    <a:pt x="570795" y="76200"/>
                  </a:lnTo>
                  <a:lnTo>
                    <a:pt x="564979" y="88684"/>
                  </a:lnTo>
                  <a:lnTo>
                    <a:pt x="581919" y="76200"/>
                  </a:lnTo>
                  <a:close/>
                </a:path>
                <a:path w="7898130" h="5168900">
                  <a:moveTo>
                    <a:pt x="522681" y="63500"/>
                  </a:moveTo>
                  <a:lnTo>
                    <a:pt x="508505" y="63500"/>
                  </a:lnTo>
                  <a:lnTo>
                    <a:pt x="493746" y="76200"/>
                  </a:lnTo>
                  <a:lnTo>
                    <a:pt x="516009" y="76200"/>
                  </a:lnTo>
                  <a:lnTo>
                    <a:pt x="522681" y="63500"/>
                  </a:lnTo>
                  <a:close/>
                </a:path>
                <a:path w="7898130" h="5168900">
                  <a:moveTo>
                    <a:pt x="532390" y="63500"/>
                  </a:moveTo>
                  <a:lnTo>
                    <a:pt x="523405" y="63500"/>
                  </a:lnTo>
                  <a:lnTo>
                    <a:pt x="516009" y="76200"/>
                  </a:lnTo>
                  <a:lnTo>
                    <a:pt x="530484" y="76200"/>
                  </a:lnTo>
                  <a:lnTo>
                    <a:pt x="532390" y="63500"/>
                  </a:lnTo>
                  <a:close/>
                </a:path>
                <a:path w="7898130" h="5168900">
                  <a:moveTo>
                    <a:pt x="603865" y="63500"/>
                  </a:moveTo>
                  <a:lnTo>
                    <a:pt x="545519" y="63500"/>
                  </a:lnTo>
                  <a:lnTo>
                    <a:pt x="530484" y="76200"/>
                  </a:lnTo>
                  <a:lnTo>
                    <a:pt x="609377" y="76200"/>
                  </a:lnTo>
                  <a:lnTo>
                    <a:pt x="603865" y="63500"/>
                  </a:lnTo>
                  <a:close/>
                </a:path>
                <a:path w="7898130" h="5168900">
                  <a:moveTo>
                    <a:pt x="605789" y="63500"/>
                  </a:moveTo>
                  <a:lnTo>
                    <a:pt x="603865" y="63500"/>
                  </a:lnTo>
                  <a:lnTo>
                    <a:pt x="609377" y="76200"/>
                  </a:lnTo>
                  <a:lnTo>
                    <a:pt x="610215" y="76200"/>
                  </a:lnTo>
                  <a:lnTo>
                    <a:pt x="605789" y="63500"/>
                  </a:lnTo>
                  <a:close/>
                </a:path>
                <a:path w="7898130" h="5168900">
                  <a:moveTo>
                    <a:pt x="651372" y="50800"/>
                  </a:moveTo>
                  <a:lnTo>
                    <a:pt x="603578" y="50800"/>
                  </a:lnTo>
                  <a:lnTo>
                    <a:pt x="602959" y="56355"/>
                  </a:lnTo>
                  <a:lnTo>
                    <a:pt x="604619" y="63500"/>
                  </a:lnTo>
                  <a:lnTo>
                    <a:pt x="605789" y="63500"/>
                  </a:lnTo>
                  <a:lnTo>
                    <a:pt x="610215" y="76200"/>
                  </a:lnTo>
                  <a:lnTo>
                    <a:pt x="637653" y="76200"/>
                  </a:lnTo>
                  <a:lnTo>
                    <a:pt x="642867" y="63500"/>
                  </a:lnTo>
                  <a:lnTo>
                    <a:pt x="651372" y="50800"/>
                  </a:lnTo>
                  <a:close/>
                </a:path>
                <a:path w="7898130" h="5168900">
                  <a:moveTo>
                    <a:pt x="7253260" y="63500"/>
                  </a:moveTo>
                  <a:lnTo>
                    <a:pt x="7256046" y="76200"/>
                  </a:lnTo>
                  <a:lnTo>
                    <a:pt x="7260129" y="76200"/>
                  </a:lnTo>
                  <a:lnTo>
                    <a:pt x="7253260" y="63500"/>
                  </a:lnTo>
                  <a:close/>
                </a:path>
                <a:path w="7898130" h="5168900">
                  <a:moveTo>
                    <a:pt x="7367445" y="50800"/>
                  </a:moveTo>
                  <a:lnTo>
                    <a:pt x="7238004" y="50800"/>
                  </a:lnTo>
                  <a:lnTo>
                    <a:pt x="7228548" y="63500"/>
                  </a:lnTo>
                  <a:lnTo>
                    <a:pt x="7283456" y="63500"/>
                  </a:lnTo>
                  <a:lnTo>
                    <a:pt x="7303130" y="76200"/>
                  </a:lnTo>
                  <a:lnTo>
                    <a:pt x="7372569" y="76200"/>
                  </a:lnTo>
                  <a:lnTo>
                    <a:pt x="7368796" y="63500"/>
                  </a:lnTo>
                  <a:lnTo>
                    <a:pt x="7367445" y="50800"/>
                  </a:lnTo>
                  <a:close/>
                </a:path>
                <a:path w="7898130" h="5168900">
                  <a:moveTo>
                    <a:pt x="7389813" y="63500"/>
                  </a:moveTo>
                  <a:lnTo>
                    <a:pt x="7377743" y="63500"/>
                  </a:lnTo>
                  <a:lnTo>
                    <a:pt x="7381434" y="76200"/>
                  </a:lnTo>
                  <a:lnTo>
                    <a:pt x="7389361" y="76200"/>
                  </a:lnTo>
                  <a:lnTo>
                    <a:pt x="7389813" y="63500"/>
                  </a:lnTo>
                  <a:close/>
                </a:path>
                <a:path w="7898130" h="5168900">
                  <a:moveTo>
                    <a:pt x="536620" y="50800"/>
                  </a:moveTo>
                  <a:lnTo>
                    <a:pt x="528738" y="63500"/>
                  </a:lnTo>
                  <a:lnTo>
                    <a:pt x="537302" y="63500"/>
                  </a:lnTo>
                  <a:lnTo>
                    <a:pt x="536620" y="50800"/>
                  </a:lnTo>
                  <a:close/>
                </a:path>
                <a:path w="7898130" h="5168900">
                  <a:moveTo>
                    <a:pt x="591897" y="38100"/>
                  </a:moveTo>
                  <a:lnTo>
                    <a:pt x="580556" y="38100"/>
                  </a:lnTo>
                  <a:lnTo>
                    <a:pt x="577494" y="50800"/>
                  </a:lnTo>
                  <a:lnTo>
                    <a:pt x="547670" y="50800"/>
                  </a:lnTo>
                  <a:lnTo>
                    <a:pt x="538436" y="63500"/>
                  </a:lnTo>
                  <a:lnTo>
                    <a:pt x="602163" y="63500"/>
                  </a:lnTo>
                  <a:lnTo>
                    <a:pt x="602959" y="56355"/>
                  </a:lnTo>
                  <a:lnTo>
                    <a:pt x="601668" y="50800"/>
                  </a:lnTo>
                  <a:lnTo>
                    <a:pt x="591897" y="38100"/>
                  </a:lnTo>
                  <a:close/>
                </a:path>
                <a:path w="7898130" h="5168900">
                  <a:moveTo>
                    <a:pt x="602959" y="56355"/>
                  </a:moveTo>
                  <a:lnTo>
                    <a:pt x="602163" y="63500"/>
                  </a:lnTo>
                  <a:lnTo>
                    <a:pt x="604619" y="63500"/>
                  </a:lnTo>
                  <a:lnTo>
                    <a:pt x="602959" y="56355"/>
                  </a:lnTo>
                  <a:close/>
                </a:path>
                <a:path w="7898130" h="5168900">
                  <a:moveTo>
                    <a:pt x="666059" y="50800"/>
                  </a:moveTo>
                  <a:lnTo>
                    <a:pt x="651372" y="50800"/>
                  </a:lnTo>
                  <a:lnTo>
                    <a:pt x="658650" y="63500"/>
                  </a:lnTo>
                  <a:lnTo>
                    <a:pt x="666635" y="63500"/>
                  </a:lnTo>
                  <a:lnTo>
                    <a:pt x="666059" y="50800"/>
                  </a:lnTo>
                  <a:close/>
                </a:path>
                <a:path w="7898130" h="5168900">
                  <a:moveTo>
                    <a:pt x="699967" y="50800"/>
                  </a:moveTo>
                  <a:lnTo>
                    <a:pt x="677348" y="50800"/>
                  </a:lnTo>
                  <a:lnTo>
                    <a:pt x="679084" y="63500"/>
                  </a:lnTo>
                  <a:lnTo>
                    <a:pt x="691801" y="63500"/>
                  </a:lnTo>
                  <a:lnTo>
                    <a:pt x="699967" y="50800"/>
                  </a:lnTo>
                  <a:close/>
                </a:path>
                <a:path w="7898130" h="5168900">
                  <a:moveTo>
                    <a:pt x="706803" y="50800"/>
                  </a:moveTo>
                  <a:lnTo>
                    <a:pt x="704053" y="63500"/>
                  </a:lnTo>
                  <a:lnTo>
                    <a:pt x="707583" y="63500"/>
                  </a:lnTo>
                  <a:lnTo>
                    <a:pt x="706803" y="50800"/>
                  </a:lnTo>
                  <a:close/>
                </a:path>
                <a:path w="7898130" h="5168900">
                  <a:moveTo>
                    <a:pt x="740326" y="50800"/>
                  </a:moveTo>
                  <a:lnTo>
                    <a:pt x="713890" y="50800"/>
                  </a:lnTo>
                  <a:lnTo>
                    <a:pt x="718357" y="63500"/>
                  </a:lnTo>
                  <a:lnTo>
                    <a:pt x="748857" y="63500"/>
                  </a:lnTo>
                  <a:lnTo>
                    <a:pt x="740326" y="50800"/>
                  </a:lnTo>
                  <a:close/>
                </a:path>
                <a:path w="7898130" h="5168900">
                  <a:moveTo>
                    <a:pt x="1125213" y="50800"/>
                  </a:moveTo>
                  <a:lnTo>
                    <a:pt x="1122744" y="50800"/>
                  </a:lnTo>
                  <a:lnTo>
                    <a:pt x="1127673" y="63500"/>
                  </a:lnTo>
                  <a:lnTo>
                    <a:pt x="1125213" y="50800"/>
                  </a:lnTo>
                  <a:close/>
                </a:path>
                <a:path w="7898130" h="5168900">
                  <a:moveTo>
                    <a:pt x="1154347" y="50800"/>
                  </a:moveTo>
                  <a:lnTo>
                    <a:pt x="1147259" y="50800"/>
                  </a:lnTo>
                  <a:lnTo>
                    <a:pt x="1149346" y="63500"/>
                  </a:lnTo>
                  <a:lnTo>
                    <a:pt x="1154347" y="50800"/>
                  </a:lnTo>
                  <a:close/>
                </a:path>
                <a:path w="7898130" h="5168900">
                  <a:moveTo>
                    <a:pt x="1359744" y="50800"/>
                  </a:moveTo>
                  <a:lnTo>
                    <a:pt x="1355400" y="50800"/>
                  </a:lnTo>
                  <a:lnTo>
                    <a:pt x="1362660" y="63500"/>
                  </a:lnTo>
                  <a:lnTo>
                    <a:pt x="1359744" y="50800"/>
                  </a:lnTo>
                  <a:close/>
                </a:path>
                <a:path w="7898130" h="5168900">
                  <a:moveTo>
                    <a:pt x="1394181" y="50800"/>
                  </a:moveTo>
                  <a:lnTo>
                    <a:pt x="1374000" y="50800"/>
                  </a:lnTo>
                  <a:lnTo>
                    <a:pt x="1380873" y="63500"/>
                  </a:lnTo>
                  <a:lnTo>
                    <a:pt x="1394181" y="50800"/>
                  </a:lnTo>
                  <a:close/>
                </a:path>
                <a:path w="7898130" h="5168900">
                  <a:moveTo>
                    <a:pt x="1724118" y="50800"/>
                  </a:moveTo>
                  <a:lnTo>
                    <a:pt x="1716435" y="50800"/>
                  </a:lnTo>
                  <a:lnTo>
                    <a:pt x="1720568" y="63500"/>
                  </a:lnTo>
                  <a:lnTo>
                    <a:pt x="1724118" y="50800"/>
                  </a:lnTo>
                  <a:close/>
                </a:path>
                <a:path w="7898130" h="5168900">
                  <a:moveTo>
                    <a:pt x="1754074" y="50800"/>
                  </a:moveTo>
                  <a:lnTo>
                    <a:pt x="1750467" y="50800"/>
                  </a:lnTo>
                  <a:lnTo>
                    <a:pt x="1748058" y="63500"/>
                  </a:lnTo>
                  <a:lnTo>
                    <a:pt x="1754074" y="50800"/>
                  </a:lnTo>
                  <a:close/>
                </a:path>
                <a:path w="7898130" h="5168900">
                  <a:moveTo>
                    <a:pt x="2111201" y="50800"/>
                  </a:moveTo>
                  <a:lnTo>
                    <a:pt x="2106858" y="50800"/>
                  </a:lnTo>
                  <a:lnTo>
                    <a:pt x="2114116" y="63500"/>
                  </a:lnTo>
                  <a:lnTo>
                    <a:pt x="2111201" y="50800"/>
                  </a:lnTo>
                  <a:close/>
                </a:path>
                <a:path w="7898130" h="5168900">
                  <a:moveTo>
                    <a:pt x="2145638" y="50800"/>
                  </a:moveTo>
                  <a:lnTo>
                    <a:pt x="2125457" y="50800"/>
                  </a:lnTo>
                  <a:lnTo>
                    <a:pt x="2132330" y="63500"/>
                  </a:lnTo>
                  <a:lnTo>
                    <a:pt x="2145638" y="50800"/>
                  </a:lnTo>
                  <a:close/>
                </a:path>
                <a:path w="7898130" h="5168900">
                  <a:moveTo>
                    <a:pt x="2475574" y="50800"/>
                  </a:moveTo>
                  <a:lnTo>
                    <a:pt x="2467892" y="50800"/>
                  </a:lnTo>
                  <a:lnTo>
                    <a:pt x="2472026" y="63500"/>
                  </a:lnTo>
                  <a:lnTo>
                    <a:pt x="2475574" y="50800"/>
                  </a:lnTo>
                  <a:close/>
                </a:path>
                <a:path w="7898130" h="5168900">
                  <a:moveTo>
                    <a:pt x="2628127" y="50800"/>
                  </a:moveTo>
                  <a:lnTo>
                    <a:pt x="2625659" y="50800"/>
                  </a:lnTo>
                  <a:lnTo>
                    <a:pt x="2630587" y="63500"/>
                  </a:lnTo>
                  <a:lnTo>
                    <a:pt x="2628127" y="50800"/>
                  </a:lnTo>
                  <a:close/>
                </a:path>
                <a:path w="7898130" h="5168900">
                  <a:moveTo>
                    <a:pt x="2657261" y="50800"/>
                  </a:moveTo>
                  <a:lnTo>
                    <a:pt x="2650173" y="50800"/>
                  </a:lnTo>
                  <a:lnTo>
                    <a:pt x="2652259" y="63500"/>
                  </a:lnTo>
                  <a:lnTo>
                    <a:pt x="2657261" y="50800"/>
                  </a:lnTo>
                  <a:close/>
                </a:path>
                <a:path w="7898130" h="5168900">
                  <a:moveTo>
                    <a:pt x="2862659" y="50800"/>
                  </a:moveTo>
                  <a:lnTo>
                    <a:pt x="2858315" y="50800"/>
                  </a:lnTo>
                  <a:lnTo>
                    <a:pt x="2865573" y="63500"/>
                  </a:lnTo>
                  <a:lnTo>
                    <a:pt x="2862659" y="50800"/>
                  </a:lnTo>
                  <a:close/>
                </a:path>
                <a:path w="7898130" h="5168900">
                  <a:moveTo>
                    <a:pt x="2897096" y="50800"/>
                  </a:moveTo>
                  <a:lnTo>
                    <a:pt x="2876914" y="50800"/>
                  </a:lnTo>
                  <a:lnTo>
                    <a:pt x="2883787" y="63500"/>
                  </a:lnTo>
                  <a:lnTo>
                    <a:pt x="2897096" y="50800"/>
                  </a:lnTo>
                  <a:close/>
                </a:path>
                <a:path w="7898130" h="5168900">
                  <a:moveTo>
                    <a:pt x="3227032" y="50800"/>
                  </a:moveTo>
                  <a:lnTo>
                    <a:pt x="3219350" y="50800"/>
                  </a:lnTo>
                  <a:lnTo>
                    <a:pt x="3223483" y="63500"/>
                  </a:lnTo>
                  <a:lnTo>
                    <a:pt x="3227032" y="50800"/>
                  </a:lnTo>
                  <a:close/>
                </a:path>
                <a:path w="7898130" h="5168900">
                  <a:moveTo>
                    <a:pt x="3379585" y="50800"/>
                  </a:moveTo>
                  <a:lnTo>
                    <a:pt x="3377117" y="50800"/>
                  </a:lnTo>
                  <a:lnTo>
                    <a:pt x="3382044" y="63500"/>
                  </a:lnTo>
                  <a:lnTo>
                    <a:pt x="3379585" y="50800"/>
                  </a:lnTo>
                  <a:close/>
                </a:path>
                <a:path w="7898130" h="5168900">
                  <a:moveTo>
                    <a:pt x="3408718" y="50800"/>
                  </a:moveTo>
                  <a:lnTo>
                    <a:pt x="3401630" y="50800"/>
                  </a:lnTo>
                  <a:lnTo>
                    <a:pt x="3403717" y="63500"/>
                  </a:lnTo>
                  <a:lnTo>
                    <a:pt x="3408718" y="50800"/>
                  </a:lnTo>
                  <a:close/>
                </a:path>
                <a:path w="7898130" h="5168900">
                  <a:moveTo>
                    <a:pt x="3614116" y="50800"/>
                  </a:moveTo>
                  <a:lnTo>
                    <a:pt x="3609772" y="50800"/>
                  </a:lnTo>
                  <a:lnTo>
                    <a:pt x="3617031" y="63500"/>
                  </a:lnTo>
                  <a:lnTo>
                    <a:pt x="3614116" y="50800"/>
                  </a:lnTo>
                  <a:close/>
                </a:path>
                <a:path w="7898130" h="5168900">
                  <a:moveTo>
                    <a:pt x="3648552" y="50800"/>
                  </a:moveTo>
                  <a:lnTo>
                    <a:pt x="3628371" y="50800"/>
                  </a:lnTo>
                  <a:lnTo>
                    <a:pt x="3635244" y="63500"/>
                  </a:lnTo>
                  <a:lnTo>
                    <a:pt x="3648552" y="50800"/>
                  </a:lnTo>
                  <a:close/>
                </a:path>
                <a:path w="7898130" h="5168900">
                  <a:moveTo>
                    <a:pt x="3978489" y="50800"/>
                  </a:moveTo>
                  <a:lnTo>
                    <a:pt x="3970806" y="50800"/>
                  </a:lnTo>
                  <a:lnTo>
                    <a:pt x="3974939" y="63500"/>
                  </a:lnTo>
                  <a:lnTo>
                    <a:pt x="3978489" y="50800"/>
                  </a:lnTo>
                  <a:close/>
                </a:path>
                <a:path w="7898130" h="5168900">
                  <a:moveTo>
                    <a:pt x="4131041" y="50800"/>
                  </a:moveTo>
                  <a:lnTo>
                    <a:pt x="4128573" y="50800"/>
                  </a:lnTo>
                  <a:lnTo>
                    <a:pt x="4133502" y="63500"/>
                  </a:lnTo>
                  <a:lnTo>
                    <a:pt x="4131041" y="50800"/>
                  </a:lnTo>
                  <a:close/>
                </a:path>
                <a:path w="7898130" h="5168900">
                  <a:moveTo>
                    <a:pt x="4160174" y="50800"/>
                  </a:moveTo>
                  <a:lnTo>
                    <a:pt x="4153088" y="50800"/>
                  </a:lnTo>
                  <a:lnTo>
                    <a:pt x="4155174" y="63500"/>
                  </a:lnTo>
                  <a:lnTo>
                    <a:pt x="4160174" y="50800"/>
                  </a:lnTo>
                  <a:close/>
                </a:path>
                <a:path w="7898130" h="5168900">
                  <a:moveTo>
                    <a:pt x="4384173" y="50800"/>
                  </a:moveTo>
                  <a:lnTo>
                    <a:pt x="4380567" y="50800"/>
                  </a:lnTo>
                  <a:lnTo>
                    <a:pt x="4378158" y="63500"/>
                  </a:lnTo>
                  <a:lnTo>
                    <a:pt x="4384173" y="50800"/>
                  </a:lnTo>
                  <a:close/>
                </a:path>
                <a:path w="7898130" h="5168900">
                  <a:moveTo>
                    <a:pt x="4741301" y="50800"/>
                  </a:moveTo>
                  <a:lnTo>
                    <a:pt x="4736958" y="50800"/>
                  </a:lnTo>
                  <a:lnTo>
                    <a:pt x="4744216" y="63500"/>
                  </a:lnTo>
                  <a:lnTo>
                    <a:pt x="4741301" y="50800"/>
                  </a:lnTo>
                  <a:close/>
                </a:path>
                <a:path w="7898130" h="5168900">
                  <a:moveTo>
                    <a:pt x="4775738" y="50800"/>
                  </a:moveTo>
                  <a:lnTo>
                    <a:pt x="4755557" y="50800"/>
                  </a:lnTo>
                  <a:lnTo>
                    <a:pt x="4762430" y="63500"/>
                  </a:lnTo>
                  <a:lnTo>
                    <a:pt x="4775738" y="50800"/>
                  </a:lnTo>
                  <a:close/>
                </a:path>
                <a:path w="7898130" h="5168900">
                  <a:moveTo>
                    <a:pt x="5105671" y="50800"/>
                  </a:moveTo>
                  <a:lnTo>
                    <a:pt x="5097996" y="50800"/>
                  </a:lnTo>
                  <a:lnTo>
                    <a:pt x="5102122" y="63500"/>
                  </a:lnTo>
                  <a:lnTo>
                    <a:pt x="5105671" y="50800"/>
                  </a:lnTo>
                  <a:close/>
                </a:path>
                <a:path w="7898130" h="5168900">
                  <a:moveTo>
                    <a:pt x="5258232" y="50800"/>
                  </a:moveTo>
                  <a:lnTo>
                    <a:pt x="5255761" y="50800"/>
                  </a:lnTo>
                  <a:lnTo>
                    <a:pt x="5260682" y="63500"/>
                  </a:lnTo>
                  <a:lnTo>
                    <a:pt x="5258232" y="50800"/>
                  </a:lnTo>
                  <a:close/>
                </a:path>
                <a:path w="7898130" h="5168900">
                  <a:moveTo>
                    <a:pt x="5287362" y="50800"/>
                  </a:moveTo>
                  <a:lnTo>
                    <a:pt x="5280273" y="50800"/>
                  </a:lnTo>
                  <a:lnTo>
                    <a:pt x="5282357" y="63500"/>
                  </a:lnTo>
                  <a:lnTo>
                    <a:pt x="5287362" y="50800"/>
                  </a:lnTo>
                  <a:close/>
                </a:path>
                <a:path w="7898130" h="5168900">
                  <a:moveTo>
                    <a:pt x="5511355" y="50800"/>
                  </a:moveTo>
                  <a:lnTo>
                    <a:pt x="5507753" y="50800"/>
                  </a:lnTo>
                  <a:lnTo>
                    <a:pt x="5505345" y="63500"/>
                  </a:lnTo>
                  <a:lnTo>
                    <a:pt x="5511355" y="50800"/>
                  </a:lnTo>
                  <a:close/>
                </a:path>
                <a:path w="7898130" h="5168900">
                  <a:moveTo>
                    <a:pt x="6009686" y="50800"/>
                  </a:moveTo>
                  <a:lnTo>
                    <a:pt x="6007214" y="50800"/>
                  </a:lnTo>
                  <a:lnTo>
                    <a:pt x="6012146" y="63500"/>
                  </a:lnTo>
                  <a:lnTo>
                    <a:pt x="6009686" y="50800"/>
                  </a:lnTo>
                  <a:close/>
                </a:path>
                <a:path w="7898130" h="5168900">
                  <a:moveTo>
                    <a:pt x="6038816" y="50800"/>
                  </a:moveTo>
                  <a:lnTo>
                    <a:pt x="6031727" y="50800"/>
                  </a:lnTo>
                  <a:lnTo>
                    <a:pt x="6033821" y="63500"/>
                  </a:lnTo>
                  <a:lnTo>
                    <a:pt x="6038816" y="50800"/>
                  </a:lnTo>
                  <a:close/>
                </a:path>
                <a:path w="7898130" h="5168900">
                  <a:moveTo>
                    <a:pt x="6244213" y="50800"/>
                  </a:moveTo>
                  <a:lnTo>
                    <a:pt x="6239867" y="50800"/>
                  </a:lnTo>
                  <a:lnTo>
                    <a:pt x="6247134" y="63500"/>
                  </a:lnTo>
                  <a:lnTo>
                    <a:pt x="6244213" y="50800"/>
                  </a:lnTo>
                  <a:close/>
                </a:path>
                <a:path w="7898130" h="5168900">
                  <a:moveTo>
                    <a:pt x="6278651" y="50800"/>
                  </a:moveTo>
                  <a:lnTo>
                    <a:pt x="6258470" y="50800"/>
                  </a:lnTo>
                  <a:lnTo>
                    <a:pt x="6265343" y="63500"/>
                  </a:lnTo>
                  <a:lnTo>
                    <a:pt x="6278651" y="50800"/>
                  </a:lnTo>
                  <a:close/>
                </a:path>
                <a:path w="7898130" h="5168900">
                  <a:moveTo>
                    <a:pt x="6608589" y="50800"/>
                  </a:moveTo>
                  <a:lnTo>
                    <a:pt x="6600903" y="50800"/>
                  </a:lnTo>
                  <a:lnTo>
                    <a:pt x="6605039" y="63500"/>
                  </a:lnTo>
                  <a:lnTo>
                    <a:pt x="6608589" y="50800"/>
                  </a:lnTo>
                  <a:close/>
                </a:path>
                <a:path w="7898130" h="5168900">
                  <a:moveTo>
                    <a:pt x="6638546" y="50800"/>
                  </a:moveTo>
                  <a:lnTo>
                    <a:pt x="6634934" y="50800"/>
                  </a:lnTo>
                  <a:lnTo>
                    <a:pt x="6632525" y="63500"/>
                  </a:lnTo>
                  <a:lnTo>
                    <a:pt x="6638546" y="50800"/>
                  </a:lnTo>
                  <a:close/>
                </a:path>
                <a:path w="7898130" h="5168900">
                  <a:moveTo>
                    <a:pt x="6995677" y="50800"/>
                  </a:moveTo>
                  <a:lnTo>
                    <a:pt x="6991331" y="50800"/>
                  </a:lnTo>
                  <a:lnTo>
                    <a:pt x="6998587" y="63500"/>
                  </a:lnTo>
                  <a:lnTo>
                    <a:pt x="6995677" y="50800"/>
                  </a:lnTo>
                  <a:close/>
                </a:path>
                <a:path w="7898130" h="5168900">
                  <a:moveTo>
                    <a:pt x="7030105" y="50800"/>
                  </a:moveTo>
                  <a:lnTo>
                    <a:pt x="7009927" y="50800"/>
                  </a:lnTo>
                  <a:lnTo>
                    <a:pt x="7016798" y="63500"/>
                  </a:lnTo>
                  <a:lnTo>
                    <a:pt x="7030105" y="50800"/>
                  </a:lnTo>
                  <a:close/>
                </a:path>
                <a:path w="7898130" h="5168900">
                  <a:moveTo>
                    <a:pt x="7158084" y="50800"/>
                  </a:moveTo>
                  <a:lnTo>
                    <a:pt x="7143923" y="50800"/>
                  </a:lnTo>
                  <a:lnTo>
                    <a:pt x="7153082" y="63500"/>
                  </a:lnTo>
                  <a:lnTo>
                    <a:pt x="7158084" y="50800"/>
                  </a:lnTo>
                  <a:close/>
                </a:path>
                <a:path w="7898130" h="5168900">
                  <a:moveTo>
                    <a:pt x="7190936" y="50800"/>
                  </a:moveTo>
                  <a:lnTo>
                    <a:pt x="7185768" y="50800"/>
                  </a:lnTo>
                  <a:lnTo>
                    <a:pt x="7184634" y="63500"/>
                  </a:lnTo>
                  <a:lnTo>
                    <a:pt x="7190957" y="51149"/>
                  </a:lnTo>
                  <a:lnTo>
                    <a:pt x="7190936" y="50800"/>
                  </a:lnTo>
                  <a:close/>
                </a:path>
                <a:path w="7898130" h="5168900">
                  <a:moveTo>
                    <a:pt x="7201094" y="50800"/>
                  </a:moveTo>
                  <a:lnTo>
                    <a:pt x="7191136" y="50800"/>
                  </a:lnTo>
                  <a:lnTo>
                    <a:pt x="7190957" y="51149"/>
                  </a:lnTo>
                  <a:lnTo>
                    <a:pt x="7191701" y="63500"/>
                  </a:lnTo>
                  <a:lnTo>
                    <a:pt x="7201094" y="50800"/>
                  </a:lnTo>
                  <a:close/>
                </a:path>
                <a:path w="7898130" h="5168900">
                  <a:moveTo>
                    <a:pt x="7217108" y="50800"/>
                  </a:moveTo>
                  <a:lnTo>
                    <a:pt x="7204853" y="50800"/>
                  </a:lnTo>
                  <a:lnTo>
                    <a:pt x="7204749" y="63500"/>
                  </a:lnTo>
                  <a:lnTo>
                    <a:pt x="7216396" y="63500"/>
                  </a:lnTo>
                  <a:lnTo>
                    <a:pt x="7217108" y="50800"/>
                  </a:lnTo>
                  <a:close/>
                </a:path>
                <a:path w="7898130" h="5168900">
                  <a:moveTo>
                    <a:pt x="7191136" y="50800"/>
                  </a:moveTo>
                  <a:lnTo>
                    <a:pt x="7190936" y="50800"/>
                  </a:lnTo>
                  <a:lnTo>
                    <a:pt x="7190957" y="51149"/>
                  </a:lnTo>
                  <a:lnTo>
                    <a:pt x="7191136" y="50800"/>
                  </a:lnTo>
                  <a:close/>
                </a:path>
                <a:path w="7898130" h="5168900">
                  <a:moveTo>
                    <a:pt x="673170" y="38100"/>
                  </a:moveTo>
                  <a:lnTo>
                    <a:pt x="603184" y="38100"/>
                  </a:lnTo>
                  <a:lnTo>
                    <a:pt x="610350" y="50800"/>
                  </a:lnTo>
                  <a:lnTo>
                    <a:pt x="670068" y="50800"/>
                  </a:lnTo>
                  <a:lnTo>
                    <a:pt x="673170" y="38100"/>
                  </a:lnTo>
                  <a:close/>
                </a:path>
                <a:path w="7898130" h="5168900">
                  <a:moveTo>
                    <a:pt x="736648" y="38100"/>
                  </a:moveTo>
                  <a:lnTo>
                    <a:pt x="685239" y="38100"/>
                  </a:lnTo>
                  <a:lnTo>
                    <a:pt x="683306" y="50800"/>
                  </a:lnTo>
                  <a:lnTo>
                    <a:pt x="730917" y="50800"/>
                  </a:lnTo>
                  <a:lnTo>
                    <a:pt x="736648" y="38100"/>
                  </a:lnTo>
                  <a:close/>
                </a:path>
                <a:path w="7898130" h="5168900">
                  <a:moveTo>
                    <a:pt x="776884" y="38100"/>
                  </a:moveTo>
                  <a:lnTo>
                    <a:pt x="736648" y="38100"/>
                  </a:lnTo>
                  <a:lnTo>
                    <a:pt x="736361" y="50800"/>
                  </a:lnTo>
                  <a:lnTo>
                    <a:pt x="775451" y="50800"/>
                  </a:lnTo>
                  <a:lnTo>
                    <a:pt x="776884" y="38100"/>
                  </a:lnTo>
                  <a:close/>
                </a:path>
                <a:path w="7898130" h="5168900">
                  <a:moveTo>
                    <a:pt x="795046" y="38100"/>
                  </a:moveTo>
                  <a:lnTo>
                    <a:pt x="780765" y="38100"/>
                  </a:lnTo>
                  <a:lnTo>
                    <a:pt x="775451" y="50800"/>
                  </a:lnTo>
                  <a:lnTo>
                    <a:pt x="796881" y="50800"/>
                  </a:lnTo>
                  <a:lnTo>
                    <a:pt x="795046" y="38100"/>
                  </a:lnTo>
                  <a:close/>
                </a:path>
                <a:path w="7898130" h="5168900">
                  <a:moveTo>
                    <a:pt x="808731" y="38100"/>
                  </a:moveTo>
                  <a:lnTo>
                    <a:pt x="803989" y="38100"/>
                  </a:lnTo>
                  <a:lnTo>
                    <a:pt x="796881" y="50800"/>
                  </a:lnTo>
                  <a:lnTo>
                    <a:pt x="799490" y="50800"/>
                  </a:lnTo>
                  <a:lnTo>
                    <a:pt x="808731" y="38100"/>
                  </a:lnTo>
                  <a:close/>
                </a:path>
                <a:path w="7898130" h="5168900">
                  <a:moveTo>
                    <a:pt x="824501" y="38100"/>
                  </a:moveTo>
                  <a:lnTo>
                    <a:pt x="813891" y="38100"/>
                  </a:lnTo>
                  <a:lnTo>
                    <a:pt x="809608" y="50800"/>
                  </a:lnTo>
                  <a:lnTo>
                    <a:pt x="830949" y="50800"/>
                  </a:lnTo>
                  <a:lnTo>
                    <a:pt x="824501" y="38100"/>
                  </a:lnTo>
                  <a:close/>
                </a:path>
                <a:path w="7898130" h="5168900">
                  <a:moveTo>
                    <a:pt x="870239" y="38100"/>
                  </a:moveTo>
                  <a:lnTo>
                    <a:pt x="834302" y="38100"/>
                  </a:lnTo>
                  <a:lnTo>
                    <a:pt x="830949" y="50800"/>
                  </a:lnTo>
                  <a:lnTo>
                    <a:pt x="870946" y="50800"/>
                  </a:lnTo>
                  <a:lnTo>
                    <a:pt x="870239" y="38100"/>
                  </a:lnTo>
                  <a:close/>
                </a:path>
                <a:path w="7898130" h="5168900">
                  <a:moveTo>
                    <a:pt x="921217" y="38100"/>
                  </a:moveTo>
                  <a:lnTo>
                    <a:pt x="892615" y="38100"/>
                  </a:lnTo>
                  <a:lnTo>
                    <a:pt x="893960" y="50800"/>
                  </a:lnTo>
                  <a:lnTo>
                    <a:pt x="917181" y="50800"/>
                  </a:lnTo>
                  <a:lnTo>
                    <a:pt x="921217" y="38100"/>
                  </a:lnTo>
                  <a:close/>
                </a:path>
                <a:path w="7898130" h="5168900">
                  <a:moveTo>
                    <a:pt x="935160" y="38100"/>
                  </a:moveTo>
                  <a:lnTo>
                    <a:pt x="925956" y="38100"/>
                  </a:lnTo>
                  <a:lnTo>
                    <a:pt x="922624" y="50800"/>
                  </a:lnTo>
                  <a:lnTo>
                    <a:pt x="930304" y="50800"/>
                  </a:lnTo>
                  <a:lnTo>
                    <a:pt x="935160" y="38100"/>
                  </a:lnTo>
                  <a:close/>
                </a:path>
                <a:path w="7898130" h="5168900">
                  <a:moveTo>
                    <a:pt x="980404" y="25400"/>
                  </a:moveTo>
                  <a:lnTo>
                    <a:pt x="626559" y="25400"/>
                  </a:lnTo>
                  <a:lnTo>
                    <a:pt x="627216" y="38100"/>
                  </a:lnTo>
                  <a:lnTo>
                    <a:pt x="961273" y="38100"/>
                  </a:lnTo>
                  <a:lnTo>
                    <a:pt x="958366" y="50800"/>
                  </a:lnTo>
                  <a:lnTo>
                    <a:pt x="979225" y="50800"/>
                  </a:lnTo>
                  <a:lnTo>
                    <a:pt x="981861" y="45570"/>
                  </a:lnTo>
                  <a:lnTo>
                    <a:pt x="980651" y="38100"/>
                  </a:lnTo>
                  <a:lnTo>
                    <a:pt x="980404" y="25400"/>
                  </a:lnTo>
                  <a:close/>
                </a:path>
                <a:path w="7898130" h="5168900">
                  <a:moveTo>
                    <a:pt x="1003460" y="12700"/>
                  </a:moveTo>
                  <a:lnTo>
                    <a:pt x="990342" y="12700"/>
                  </a:lnTo>
                  <a:lnTo>
                    <a:pt x="984739" y="23279"/>
                  </a:lnTo>
                  <a:lnTo>
                    <a:pt x="985664" y="25400"/>
                  </a:lnTo>
                  <a:lnTo>
                    <a:pt x="985635" y="38100"/>
                  </a:lnTo>
                  <a:lnTo>
                    <a:pt x="981862" y="45575"/>
                  </a:lnTo>
                  <a:lnTo>
                    <a:pt x="982708" y="50800"/>
                  </a:lnTo>
                  <a:lnTo>
                    <a:pt x="1017835" y="50800"/>
                  </a:lnTo>
                  <a:lnTo>
                    <a:pt x="1028551" y="38100"/>
                  </a:lnTo>
                  <a:lnTo>
                    <a:pt x="1050474" y="38100"/>
                  </a:lnTo>
                  <a:lnTo>
                    <a:pt x="1066534" y="25400"/>
                  </a:lnTo>
                  <a:lnTo>
                    <a:pt x="1008761" y="25400"/>
                  </a:lnTo>
                  <a:lnTo>
                    <a:pt x="1003460" y="12700"/>
                  </a:lnTo>
                  <a:close/>
                </a:path>
                <a:path w="7898130" h="5168900">
                  <a:moveTo>
                    <a:pt x="1052202" y="38100"/>
                  </a:moveTo>
                  <a:lnTo>
                    <a:pt x="1041268" y="38100"/>
                  </a:lnTo>
                  <a:lnTo>
                    <a:pt x="1044042" y="50800"/>
                  </a:lnTo>
                  <a:lnTo>
                    <a:pt x="1049796" y="50800"/>
                  </a:lnTo>
                  <a:lnTo>
                    <a:pt x="1052202" y="38100"/>
                  </a:lnTo>
                  <a:close/>
                </a:path>
                <a:path w="7898130" h="5168900">
                  <a:moveTo>
                    <a:pt x="1070566" y="38100"/>
                  </a:moveTo>
                  <a:lnTo>
                    <a:pt x="1054719" y="38100"/>
                  </a:lnTo>
                  <a:lnTo>
                    <a:pt x="1049796" y="50800"/>
                  </a:lnTo>
                  <a:lnTo>
                    <a:pt x="1063468" y="50800"/>
                  </a:lnTo>
                  <a:lnTo>
                    <a:pt x="1070566" y="38100"/>
                  </a:lnTo>
                  <a:close/>
                </a:path>
                <a:path w="7898130" h="5168900">
                  <a:moveTo>
                    <a:pt x="1089142" y="38100"/>
                  </a:moveTo>
                  <a:lnTo>
                    <a:pt x="1070566" y="38100"/>
                  </a:lnTo>
                  <a:lnTo>
                    <a:pt x="1069288" y="50800"/>
                  </a:lnTo>
                  <a:lnTo>
                    <a:pt x="1082783" y="50800"/>
                  </a:lnTo>
                  <a:lnTo>
                    <a:pt x="1089142" y="38100"/>
                  </a:lnTo>
                  <a:close/>
                </a:path>
                <a:path w="7898130" h="5168900">
                  <a:moveTo>
                    <a:pt x="1122849" y="38100"/>
                  </a:moveTo>
                  <a:lnTo>
                    <a:pt x="1089142" y="38100"/>
                  </a:lnTo>
                  <a:lnTo>
                    <a:pt x="1099681" y="50800"/>
                  </a:lnTo>
                  <a:lnTo>
                    <a:pt x="1118874" y="50800"/>
                  </a:lnTo>
                  <a:lnTo>
                    <a:pt x="1122849" y="38100"/>
                  </a:lnTo>
                  <a:close/>
                </a:path>
                <a:path w="7898130" h="5168900">
                  <a:moveTo>
                    <a:pt x="1146904" y="38100"/>
                  </a:moveTo>
                  <a:lnTo>
                    <a:pt x="1136653" y="38100"/>
                  </a:lnTo>
                  <a:lnTo>
                    <a:pt x="1130210" y="50800"/>
                  </a:lnTo>
                  <a:lnTo>
                    <a:pt x="1141680" y="50800"/>
                  </a:lnTo>
                  <a:lnTo>
                    <a:pt x="1146904" y="38100"/>
                  </a:lnTo>
                  <a:close/>
                </a:path>
                <a:path w="7898130" h="5168900">
                  <a:moveTo>
                    <a:pt x="1166873" y="38100"/>
                  </a:moveTo>
                  <a:lnTo>
                    <a:pt x="1146904" y="38100"/>
                  </a:lnTo>
                  <a:lnTo>
                    <a:pt x="1146133" y="50800"/>
                  </a:lnTo>
                  <a:lnTo>
                    <a:pt x="1163744" y="50800"/>
                  </a:lnTo>
                  <a:lnTo>
                    <a:pt x="1166873" y="38100"/>
                  </a:lnTo>
                  <a:close/>
                </a:path>
                <a:path w="7898130" h="5168900">
                  <a:moveTo>
                    <a:pt x="1174553" y="38100"/>
                  </a:moveTo>
                  <a:lnTo>
                    <a:pt x="1167659" y="38100"/>
                  </a:lnTo>
                  <a:lnTo>
                    <a:pt x="1172121" y="50800"/>
                  </a:lnTo>
                  <a:lnTo>
                    <a:pt x="1174553" y="38100"/>
                  </a:lnTo>
                  <a:close/>
                </a:path>
                <a:path w="7898130" h="5168900">
                  <a:moveTo>
                    <a:pt x="1200063" y="38100"/>
                  </a:moveTo>
                  <a:lnTo>
                    <a:pt x="1183557" y="38100"/>
                  </a:lnTo>
                  <a:lnTo>
                    <a:pt x="1181856" y="50800"/>
                  </a:lnTo>
                  <a:lnTo>
                    <a:pt x="1194159" y="50800"/>
                  </a:lnTo>
                  <a:lnTo>
                    <a:pt x="1200063" y="38100"/>
                  </a:lnTo>
                  <a:close/>
                </a:path>
                <a:path w="7898130" h="5168900">
                  <a:moveTo>
                    <a:pt x="1207566" y="38100"/>
                  </a:moveTo>
                  <a:lnTo>
                    <a:pt x="1200063" y="38100"/>
                  </a:lnTo>
                  <a:lnTo>
                    <a:pt x="1203448" y="50800"/>
                  </a:lnTo>
                  <a:lnTo>
                    <a:pt x="1209358" y="50800"/>
                  </a:lnTo>
                  <a:lnTo>
                    <a:pt x="1212519" y="48042"/>
                  </a:lnTo>
                  <a:lnTo>
                    <a:pt x="1207566" y="38100"/>
                  </a:lnTo>
                  <a:close/>
                </a:path>
                <a:path w="7898130" h="5168900">
                  <a:moveTo>
                    <a:pt x="1213417" y="47264"/>
                  </a:moveTo>
                  <a:lnTo>
                    <a:pt x="1212520" y="48045"/>
                  </a:lnTo>
                  <a:lnTo>
                    <a:pt x="1213892" y="50800"/>
                  </a:lnTo>
                  <a:lnTo>
                    <a:pt x="1215675" y="50800"/>
                  </a:lnTo>
                  <a:lnTo>
                    <a:pt x="1213417" y="47264"/>
                  </a:lnTo>
                  <a:close/>
                </a:path>
                <a:path w="7898130" h="5168900">
                  <a:moveTo>
                    <a:pt x="1236143" y="38100"/>
                  </a:moveTo>
                  <a:lnTo>
                    <a:pt x="1230642" y="38100"/>
                  </a:lnTo>
                  <a:lnTo>
                    <a:pt x="1232715" y="50800"/>
                  </a:lnTo>
                  <a:lnTo>
                    <a:pt x="1233451" y="50800"/>
                  </a:lnTo>
                  <a:lnTo>
                    <a:pt x="1236143" y="38100"/>
                  </a:lnTo>
                  <a:close/>
                </a:path>
                <a:path w="7898130" h="5168900">
                  <a:moveTo>
                    <a:pt x="1277290" y="38100"/>
                  </a:moveTo>
                  <a:lnTo>
                    <a:pt x="1263028" y="38100"/>
                  </a:lnTo>
                  <a:lnTo>
                    <a:pt x="1258392" y="50800"/>
                  </a:lnTo>
                  <a:lnTo>
                    <a:pt x="1273288" y="50800"/>
                  </a:lnTo>
                  <a:lnTo>
                    <a:pt x="1277290" y="38100"/>
                  </a:lnTo>
                  <a:close/>
                </a:path>
                <a:path w="7898130" h="5168900">
                  <a:moveTo>
                    <a:pt x="1291543" y="38100"/>
                  </a:moveTo>
                  <a:lnTo>
                    <a:pt x="1279413" y="38100"/>
                  </a:lnTo>
                  <a:lnTo>
                    <a:pt x="1276037" y="50800"/>
                  </a:lnTo>
                  <a:lnTo>
                    <a:pt x="1276883" y="50800"/>
                  </a:lnTo>
                  <a:lnTo>
                    <a:pt x="1291543" y="38100"/>
                  </a:lnTo>
                  <a:close/>
                </a:path>
                <a:path w="7898130" h="5168900">
                  <a:moveTo>
                    <a:pt x="1305217" y="50223"/>
                  </a:moveTo>
                  <a:lnTo>
                    <a:pt x="1305085" y="50800"/>
                  </a:lnTo>
                  <a:lnTo>
                    <a:pt x="1305867" y="50800"/>
                  </a:lnTo>
                  <a:lnTo>
                    <a:pt x="1305217" y="50223"/>
                  </a:lnTo>
                  <a:close/>
                </a:path>
                <a:path w="7898130" h="5168900">
                  <a:moveTo>
                    <a:pt x="1317483" y="38100"/>
                  </a:moveTo>
                  <a:lnTo>
                    <a:pt x="1307985" y="38100"/>
                  </a:lnTo>
                  <a:lnTo>
                    <a:pt x="1316310" y="50800"/>
                  </a:lnTo>
                  <a:lnTo>
                    <a:pt x="1322831" y="50800"/>
                  </a:lnTo>
                  <a:lnTo>
                    <a:pt x="1317483" y="38100"/>
                  </a:lnTo>
                  <a:close/>
                </a:path>
                <a:path w="7898130" h="5168900">
                  <a:moveTo>
                    <a:pt x="1355999" y="38100"/>
                  </a:moveTo>
                  <a:lnTo>
                    <a:pt x="1325909" y="38100"/>
                  </a:lnTo>
                  <a:lnTo>
                    <a:pt x="1338855" y="50800"/>
                  </a:lnTo>
                  <a:lnTo>
                    <a:pt x="1350890" y="50800"/>
                  </a:lnTo>
                  <a:lnTo>
                    <a:pt x="1357077" y="40271"/>
                  </a:lnTo>
                  <a:lnTo>
                    <a:pt x="1355999" y="38100"/>
                  </a:lnTo>
                  <a:close/>
                </a:path>
                <a:path w="7898130" h="5168900">
                  <a:moveTo>
                    <a:pt x="1369032" y="38100"/>
                  </a:moveTo>
                  <a:lnTo>
                    <a:pt x="1358354" y="38100"/>
                  </a:lnTo>
                  <a:lnTo>
                    <a:pt x="1357078" y="40271"/>
                  </a:lnTo>
                  <a:lnTo>
                    <a:pt x="1362306" y="50800"/>
                  </a:lnTo>
                  <a:lnTo>
                    <a:pt x="1367623" y="50800"/>
                  </a:lnTo>
                  <a:lnTo>
                    <a:pt x="1369032" y="38100"/>
                  </a:lnTo>
                  <a:close/>
                </a:path>
                <a:path w="7898130" h="5168900">
                  <a:moveTo>
                    <a:pt x="1406746" y="38355"/>
                  </a:moveTo>
                  <a:lnTo>
                    <a:pt x="1391564" y="50800"/>
                  </a:lnTo>
                  <a:lnTo>
                    <a:pt x="1411492" y="50800"/>
                  </a:lnTo>
                  <a:lnTo>
                    <a:pt x="1406746" y="38355"/>
                  </a:lnTo>
                  <a:close/>
                </a:path>
                <a:path w="7898130" h="5168900">
                  <a:moveTo>
                    <a:pt x="1423215" y="38100"/>
                  </a:moveTo>
                  <a:lnTo>
                    <a:pt x="1416086" y="38100"/>
                  </a:lnTo>
                  <a:lnTo>
                    <a:pt x="1411492" y="50800"/>
                  </a:lnTo>
                  <a:lnTo>
                    <a:pt x="1419521" y="50800"/>
                  </a:lnTo>
                  <a:lnTo>
                    <a:pt x="1423215" y="38100"/>
                  </a:lnTo>
                  <a:close/>
                </a:path>
                <a:path w="7898130" h="5168900">
                  <a:moveTo>
                    <a:pt x="1429641" y="38100"/>
                  </a:moveTo>
                  <a:lnTo>
                    <a:pt x="1425146" y="50800"/>
                  </a:lnTo>
                  <a:lnTo>
                    <a:pt x="1432272" y="50800"/>
                  </a:lnTo>
                  <a:lnTo>
                    <a:pt x="1429641" y="38100"/>
                  </a:lnTo>
                  <a:close/>
                </a:path>
                <a:path w="7898130" h="5168900">
                  <a:moveTo>
                    <a:pt x="1475711" y="38100"/>
                  </a:moveTo>
                  <a:lnTo>
                    <a:pt x="1439704" y="38100"/>
                  </a:lnTo>
                  <a:lnTo>
                    <a:pt x="1446330" y="50800"/>
                  </a:lnTo>
                  <a:lnTo>
                    <a:pt x="1472192" y="50800"/>
                  </a:lnTo>
                  <a:lnTo>
                    <a:pt x="1475711" y="38100"/>
                  </a:lnTo>
                  <a:close/>
                </a:path>
                <a:path w="7898130" h="5168900">
                  <a:moveTo>
                    <a:pt x="1514787" y="38100"/>
                  </a:moveTo>
                  <a:lnTo>
                    <a:pt x="1498379" y="38100"/>
                  </a:lnTo>
                  <a:lnTo>
                    <a:pt x="1496010" y="50800"/>
                  </a:lnTo>
                  <a:lnTo>
                    <a:pt x="1512906" y="50800"/>
                  </a:lnTo>
                  <a:lnTo>
                    <a:pt x="1514787" y="38100"/>
                  </a:lnTo>
                  <a:close/>
                </a:path>
                <a:path w="7898130" h="5168900">
                  <a:moveTo>
                    <a:pt x="1523801" y="38100"/>
                  </a:moveTo>
                  <a:lnTo>
                    <a:pt x="1518943" y="38100"/>
                  </a:lnTo>
                  <a:lnTo>
                    <a:pt x="1512906" y="50800"/>
                  </a:lnTo>
                  <a:lnTo>
                    <a:pt x="1524255" y="50800"/>
                  </a:lnTo>
                  <a:lnTo>
                    <a:pt x="1523801" y="38100"/>
                  </a:lnTo>
                  <a:close/>
                </a:path>
                <a:path w="7898130" h="5168900">
                  <a:moveTo>
                    <a:pt x="1567767" y="38100"/>
                  </a:moveTo>
                  <a:lnTo>
                    <a:pt x="1538501" y="38100"/>
                  </a:lnTo>
                  <a:lnTo>
                    <a:pt x="1538541" y="50800"/>
                  </a:lnTo>
                  <a:lnTo>
                    <a:pt x="1564064" y="50800"/>
                  </a:lnTo>
                  <a:lnTo>
                    <a:pt x="1567767" y="38100"/>
                  </a:lnTo>
                  <a:close/>
                </a:path>
                <a:path w="7898130" h="5168900">
                  <a:moveTo>
                    <a:pt x="1583602" y="38100"/>
                  </a:moveTo>
                  <a:lnTo>
                    <a:pt x="1567767" y="38100"/>
                  </a:lnTo>
                  <a:lnTo>
                    <a:pt x="1567373" y="50800"/>
                  </a:lnTo>
                  <a:lnTo>
                    <a:pt x="1579486" y="50800"/>
                  </a:lnTo>
                  <a:lnTo>
                    <a:pt x="1583602" y="38100"/>
                  </a:lnTo>
                  <a:close/>
                </a:path>
                <a:path w="7898130" h="5168900">
                  <a:moveTo>
                    <a:pt x="1621518" y="38100"/>
                  </a:moveTo>
                  <a:lnTo>
                    <a:pt x="1600396" y="38100"/>
                  </a:lnTo>
                  <a:lnTo>
                    <a:pt x="1591809" y="50800"/>
                  </a:lnTo>
                  <a:lnTo>
                    <a:pt x="1620037" y="50800"/>
                  </a:lnTo>
                  <a:lnTo>
                    <a:pt x="1621518" y="38100"/>
                  </a:lnTo>
                  <a:close/>
                </a:path>
                <a:path w="7898130" h="5168900">
                  <a:moveTo>
                    <a:pt x="1630925" y="38100"/>
                  </a:moveTo>
                  <a:lnTo>
                    <a:pt x="1621518" y="38100"/>
                  </a:lnTo>
                  <a:lnTo>
                    <a:pt x="1621396" y="50800"/>
                  </a:lnTo>
                  <a:lnTo>
                    <a:pt x="1630925" y="38100"/>
                  </a:lnTo>
                  <a:close/>
                </a:path>
                <a:path w="7898130" h="5168900">
                  <a:moveTo>
                    <a:pt x="1640920" y="38100"/>
                  </a:moveTo>
                  <a:lnTo>
                    <a:pt x="1636228" y="38100"/>
                  </a:lnTo>
                  <a:lnTo>
                    <a:pt x="1638233" y="50800"/>
                  </a:lnTo>
                  <a:lnTo>
                    <a:pt x="1641582" y="50800"/>
                  </a:lnTo>
                  <a:lnTo>
                    <a:pt x="1640920" y="38100"/>
                  </a:lnTo>
                  <a:close/>
                </a:path>
                <a:path w="7898130" h="5168900">
                  <a:moveTo>
                    <a:pt x="1688289" y="38100"/>
                  </a:moveTo>
                  <a:lnTo>
                    <a:pt x="1646591" y="38100"/>
                  </a:lnTo>
                  <a:lnTo>
                    <a:pt x="1657733" y="50800"/>
                  </a:lnTo>
                  <a:lnTo>
                    <a:pt x="1681893" y="50800"/>
                  </a:lnTo>
                  <a:lnTo>
                    <a:pt x="1688289" y="38100"/>
                  </a:lnTo>
                  <a:close/>
                </a:path>
                <a:path w="7898130" h="5168900">
                  <a:moveTo>
                    <a:pt x="1698830" y="38100"/>
                  </a:moveTo>
                  <a:lnTo>
                    <a:pt x="1696408" y="38100"/>
                  </a:lnTo>
                  <a:lnTo>
                    <a:pt x="1688289" y="50800"/>
                  </a:lnTo>
                  <a:lnTo>
                    <a:pt x="1700131" y="50800"/>
                  </a:lnTo>
                  <a:lnTo>
                    <a:pt x="1698830" y="38100"/>
                  </a:lnTo>
                  <a:close/>
                </a:path>
                <a:path w="7898130" h="5168900">
                  <a:moveTo>
                    <a:pt x="1718666" y="38100"/>
                  </a:moveTo>
                  <a:lnTo>
                    <a:pt x="1705538" y="38100"/>
                  </a:lnTo>
                  <a:lnTo>
                    <a:pt x="1709543" y="50800"/>
                  </a:lnTo>
                  <a:lnTo>
                    <a:pt x="1714691" y="50800"/>
                  </a:lnTo>
                  <a:lnTo>
                    <a:pt x="1718666" y="38100"/>
                  </a:lnTo>
                  <a:close/>
                </a:path>
                <a:path w="7898130" h="5168900">
                  <a:moveTo>
                    <a:pt x="1731979" y="38100"/>
                  </a:moveTo>
                  <a:lnTo>
                    <a:pt x="1718666" y="38100"/>
                  </a:lnTo>
                  <a:lnTo>
                    <a:pt x="1720615" y="50800"/>
                  </a:lnTo>
                  <a:lnTo>
                    <a:pt x="1735591" y="50800"/>
                  </a:lnTo>
                  <a:lnTo>
                    <a:pt x="1735452" y="50011"/>
                  </a:lnTo>
                  <a:lnTo>
                    <a:pt x="1731979" y="38100"/>
                  </a:lnTo>
                  <a:close/>
                </a:path>
                <a:path w="7898130" h="5168900">
                  <a:moveTo>
                    <a:pt x="1759697" y="38100"/>
                  </a:moveTo>
                  <a:lnTo>
                    <a:pt x="1733358" y="38100"/>
                  </a:lnTo>
                  <a:lnTo>
                    <a:pt x="1735452" y="50011"/>
                  </a:lnTo>
                  <a:lnTo>
                    <a:pt x="1735682" y="50800"/>
                  </a:lnTo>
                  <a:lnTo>
                    <a:pt x="1758293" y="50800"/>
                  </a:lnTo>
                  <a:lnTo>
                    <a:pt x="1759697" y="38100"/>
                  </a:lnTo>
                  <a:close/>
                </a:path>
                <a:path w="7898130" h="5168900">
                  <a:moveTo>
                    <a:pt x="1780579" y="38100"/>
                  </a:moveTo>
                  <a:lnTo>
                    <a:pt x="1759697" y="38100"/>
                  </a:lnTo>
                  <a:lnTo>
                    <a:pt x="1762361" y="50800"/>
                  </a:lnTo>
                  <a:lnTo>
                    <a:pt x="1770219" y="50800"/>
                  </a:lnTo>
                  <a:lnTo>
                    <a:pt x="1780579" y="38100"/>
                  </a:lnTo>
                  <a:close/>
                </a:path>
                <a:path w="7898130" h="5168900">
                  <a:moveTo>
                    <a:pt x="1795038" y="38100"/>
                  </a:moveTo>
                  <a:lnTo>
                    <a:pt x="1780579" y="38100"/>
                  </a:lnTo>
                  <a:lnTo>
                    <a:pt x="1787178" y="50800"/>
                  </a:lnTo>
                  <a:lnTo>
                    <a:pt x="1794698" y="50800"/>
                  </a:lnTo>
                  <a:lnTo>
                    <a:pt x="1795038" y="38100"/>
                  </a:lnTo>
                  <a:close/>
                </a:path>
                <a:path w="7898130" h="5168900">
                  <a:moveTo>
                    <a:pt x="1821085" y="38100"/>
                  </a:moveTo>
                  <a:lnTo>
                    <a:pt x="1800505" y="38100"/>
                  </a:lnTo>
                  <a:lnTo>
                    <a:pt x="1806242" y="50800"/>
                  </a:lnTo>
                  <a:lnTo>
                    <a:pt x="1828417" y="50800"/>
                  </a:lnTo>
                  <a:lnTo>
                    <a:pt x="1821085" y="38100"/>
                  </a:lnTo>
                  <a:close/>
                </a:path>
                <a:path w="7898130" h="5168900">
                  <a:moveTo>
                    <a:pt x="1859918" y="38100"/>
                  </a:moveTo>
                  <a:lnTo>
                    <a:pt x="1839388" y="38100"/>
                  </a:lnTo>
                  <a:lnTo>
                    <a:pt x="1855657" y="50800"/>
                  </a:lnTo>
                  <a:lnTo>
                    <a:pt x="1864682" y="50800"/>
                  </a:lnTo>
                  <a:lnTo>
                    <a:pt x="1859918" y="38100"/>
                  </a:lnTo>
                  <a:close/>
                </a:path>
                <a:path w="7898130" h="5168900">
                  <a:moveTo>
                    <a:pt x="1874260" y="38100"/>
                  </a:moveTo>
                  <a:lnTo>
                    <a:pt x="1865796" y="38100"/>
                  </a:lnTo>
                  <a:lnTo>
                    <a:pt x="1864682" y="50800"/>
                  </a:lnTo>
                  <a:lnTo>
                    <a:pt x="1868553" y="50800"/>
                  </a:lnTo>
                  <a:lnTo>
                    <a:pt x="1874260" y="38100"/>
                  </a:lnTo>
                  <a:close/>
                </a:path>
                <a:path w="7898130" h="5168900">
                  <a:moveTo>
                    <a:pt x="1904812" y="38100"/>
                  </a:moveTo>
                  <a:lnTo>
                    <a:pt x="1874260" y="38100"/>
                  </a:lnTo>
                  <a:lnTo>
                    <a:pt x="1883117" y="50800"/>
                  </a:lnTo>
                  <a:lnTo>
                    <a:pt x="1903345" y="50800"/>
                  </a:lnTo>
                  <a:lnTo>
                    <a:pt x="1904812" y="38100"/>
                  </a:lnTo>
                  <a:close/>
                </a:path>
                <a:path w="7898130" h="5168900">
                  <a:moveTo>
                    <a:pt x="1922232" y="38100"/>
                  </a:moveTo>
                  <a:lnTo>
                    <a:pt x="1908584" y="38100"/>
                  </a:lnTo>
                  <a:lnTo>
                    <a:pt x="1903345" y="50800"/>
                  </a:lnTo>
                  <a:lnTo>
                    <a:pt x="1924067" y="50800"/>
                  </a:lnTo>
                  <a:lnTo>
                    <a:pt x="1922232" y="38100"/>
                  </a:lnTo>
                  <a:close/>
                </a:path>
                <a:path w="7898130" h="5168900">
                  <a:moveTo>
                    <a:pt x="1935889" y="38100"/>
                  </a:moveTo>
                  <a:lnTo>
                    <a:pt x="1931174" y="38100"/>
                  </a:lnTo>
                  <a:lnTo>
                    <a:pt x="1924067" y="50800"/>
                  </a:lnTo>
                  <a:lnTo>
                    <a:pt x="1926688" y="50800"/>
                  </a:lnTo>
                  <a:lnTo>
                    <a:pt x="1935889" y="38100"/>
                  </a:lnTo>
                  <a:close/>
                </a:path>
                <a:path w="7898130" h="5168900">
                  <a:moveTo>
                    <a:pt x="1951687" y="38100"/>
                  </a:moveTo>
                  <a:lnTo>
                    <a:pt x="1941061" y="38100"/>
                  </a:lnTo>
                  <a:lnTo>
                    <a:pt x="1936794" y="50800"/>
                  </a:lnTo>
                  <a:lnTo>
                    <a:pt x="1958135" y="50800"/>
                  </a:lnTo>
                  <a:lnTo>
                    <a:pt x="1951687" y="38100"/>
                  </a:lnTo>
                  <a:close/>
                </a:path>
                <a:path w="7898130" h="5168900">
                  <a:moveTo>
                    <a:pt x="1997425" y="38100"/>
                  </a:moveTo>
                  <a:lnTo>
                    <a:pt x="1961488" y="38100"/>
                  </a:lnTo>
                  <a:lnTo>
                    <a:pt x="1958135" y="50800"/>
                  </a:lnTo>
                  <a:lnTo>
                    <a:pt x="1998131" y="50800"/>
                  </a:lnTo>
                  <a:lnTo>
                    <a:pt x="1997425" y="38100"/>
                  </a:lnTo>
                  <a:close/>
                </a:path>
                <a:path w="7898130" h="5168900">
                  <a:moveTo>
                    <a:pt x="2048402" y="38100"/>
                  </a:moveTo>
                  <a:lnTo>
                    <a:pt x="2019801" y="38100"/>
                  </a:lnTo>
                  <a:lnTo>
                    <a:pt x="2021146" y="50800"/>
                  </a:lnTo>
                  <a:lnTo>
                    <a:pt x="2044366" y="50800"/>
                  </a:lnTo>
                  <a:lnTo>
                    <a:pt x="2048402" y="38100"/>
                  </a:lnTo>
                  <a:close/>
                </a:path>
                <a:path w="7898130" h="5168900">
                  <a:moveTo>
                    <a:pt x="2062346" y="38100"/>
                  </a:moveTo>
                  <a:lnTo>
                    <a:pt x="2053142" y="38100"/>
                  </a:lnTo>
                  <a:lnTo>
                    <a:pt x="2049809" y="50800"/>
                  </a:lnTo>
                  <a:lnTo>
                    <a:pt x="2057490" y="50800"/>
                  </a:lnTo>
                  <a:lnTo>
                    <a:pt x="2062346" y="38100"/>
                  </a:lnTo>
                  <a:close/>
                </a:path>
                <a:path w="7898130" h="5168900">
                  <a:moveTo>
                    <a:pt x="2107455" y="38100"/>
                  </a:moveTo>
                  <a:lnTo>
                    <a:pt x="2088459" y="38100"/>
                  </a:lnTo>
                  <a:lnTo>
                    <a:pt x="2085552" y="50800"/>
                  </a:lnTo>
                  <a:lnTo>
                    <a:pt x="2106410" y="50800"/>
                  </a:lnTo>
                  <a:lnTo>
                    <a:pt x="2110116" y="43457"/>
                  </a:lnTo>
                  <a:lnTo>
                    <a:pt x="2107455" y="38100"/>
                  </a:lnTo>
                  <a:close/>
                </a:path>
                <a:path w="7898130" h="5168900">
                  <a:moveTo>
                    <a:pt x="2139801" y="12700"/>
                  </a:moveTo>
                  <a:lnTo>
                    <a:pt x="2116809" y="12700"/>
                  </a:lnTo>
                  <a:lnTo>
                    <a:pt x="2111291" y="21826"/>
                  </a:lnTo>
                  <a:lnTo>
                    <a:pt x="2112849" y="25400"/>
                  </a:lnTo>
                  <a:lnTo>
                    <a:pt x="2112821" y="38100"/>
                  </a:lnTo>
                  <a:lnTo>
                    <a:pt x="2110116" y="43457"/>
                  </a:lnTo>
                  <a:lnTo>
                    <a:pt x="2113763" y="50800"/>
                  </a:lnTo>
                  <a:lnTo>
                    <a:pt x="2119080" y="50800"/>
                  </a:lnTo>
                  <a:lnTo>
                    <a:pt x="2120489" y="38100"/>
                  </a:lnTo>
                  <a:lnTo>
                    <a:pt x="2261879" y="38100"/>
                  </a:lnTo>
                  <a:lnTo>
                    <a:pt x="2260184" y="25400"/>
                  </a:lnTo>
                  <a:lnTo>
                    <a:pt x="2144162" y="25400"/>
                  </a:lnTo>
                  <a:lnTo>
                    <a:pt x="2139801" y="12700"/>
                  </a:lnTo>
                  <a:close/>
                </a:path>
                <a:path w="7898130" h="5168900">
                  <a:moveTo>
                    <a:pt x="2158203" y="38355"/>
                  </a:moveTo>
                  <a:lnTo>
                    <a:pt x="2143021" y="50800"/>
                  </a:lnTo>
                  <a:lnTo>
                    <a:pt x="2162948" y="50800"/>
                  </a:lnTo>
                  <a:lnTo>
                    <a:pt x="2158203" y="38355"/>
                  </a:lnTo>
                  <a:close/>
                </a:path>
                <a:path w="7898130" h="5168900">
                  <a:moveTo>
                    <a:pt x="2174673" y="38100"/>
                  </a:moveTo>
                  <a:lnTo>
                    <a:pt x="2167544" y="38100"/>
                  </a:lnTo>
                  <a:lnTo>
                    <a:pt x="2162948" y="50800"/>
                  </a:lnTo>
                  <a:lnTo>
                    <a:pt x="2170979" y="50800"/>
                  </a:lnTo>
                  <a:lnTo>
                    <a:pt x="2174673" y="38100"/>
                  </a:lnTo>
                  <a:close/>
                </a:path>
                <a:path w="7898130" h="5168900">
                  <a:moveTo>
                    <a:pt x="2181097" y="38100"/>
                  </a:moveTo>
                  <a:lnTo>
                    <a:pt x="2176602" y="50800"/>
                  </a:lnTo>
                  <a:lnTo>
                    <a:pt x="2183730" y="50800"/>
                  </a:lnTo>
                  <a:lnTo>
                    <a:pt x="2181097" y="38100"/>
                  </a:lnTo>
                  <a:close/>
                </a:path>
                <a:path w="7898130" h="5168900">
                  <a:moveTo>
                    <a:pt x="2227168" y="38100"/>
                  </a:moveTo>
                  <a:lnTo>
                    <a:pt x="2191162" y="38100"/>
                  </a:lnTo>
                  <a:lnTo>
                    <a:pt x="2197788" y="50800"/>
                  </a:lnTo>
                  <a:lnTo>
                    <a:pt x="2223649" y="50800"/>
                  </a:lnTo>
                  <a:lnTo>
                    <a:pt x="2227168" y="38100"/>
                  </a:lnTo>
                  <a:close/>
                </a:path>
                <a:path w="7898130" h="5168900">
                  <a:moveTo>
                    <a:pt x="2266244" y="38100"/>
                  </a:moveTo>
                  <a:lnTo>
                    <a:pt x="2249836" y="38100"/>
                  </a:lnTo>
                  <a:lnTo>
                    <a:pt x="2247466" y="50800"/>
                  </a:lnTo>
                  <a:lnTo>
                    <a:pt x="2264363" y="50800"/>
                  </a:lnTo>
                  <a:lnTo>
                    <a:pt x="2266244" y="38100"/>
                  </a:lnTo>
                  <a:close/>
                </a:path>
                <a:path w="7898130" h="5168900">
                  <a:moveTo>
                    <a:pt x="2275257" y="38100"/>
                  </a:moveTo>
                  <a:lnTo>
                    <a:pt x="2270401" y="38100"/>
                  </a:lnTo>
                  <a:lnTo>
                    <a:pt x="2264363" y="50800"/>
                  </a:lnTo>
                  <a:lnTo>
                    <a:pt x="2275711" y="50800"/>
                  </a:lnTo>
                  <a:lnTo>
                    <a:pt x="2275257" y="38100"/>
                  </a:lnTo>
                  <a:close/>
                </a:path>
                <a:path w="7898130" h="5168900">
                  <a:moveTo>
                    <a:pt x="2319225" y="38100"/>
                  </a:moveTo>
                  <a:lnTo>
                    <a:pt x="2289958" y="38100"/>
                  </a:lnTo>
                  <a:lnTo>
                    <a:pt x="2289998" y="50800"/>
                  </a:lnTo>
                  <a:lnTo>
                    <a:pt x="2315522" y="50800"/>
                  </a:lnTo>
                  <a:lnTo>
                    <a:pt x="2319225" y="38100"/>
                  </a:lnTo>
                  <a:close/>
                </a:path>
                <a:path w="7898130" h="5168900">
                  <a:moveTo>
                    <a:pt x="2335059" y="38100"/>
                  </a:moveTo>
                  <a:lnTo>
                    <a:pt x="2319225" y="38100"/>
                  </a:lnTo>
                  <a:lnTo>
                    <a:pt x="2318830" y="50800"/>
                  </a:lnTo>
                  <a:lnTo>
                    <a:pt x="2330943" y="50800"/>
                  </a:lnTo>
                  <a:lnTo>
                    <a:pt x="2335059" y="38100"/>
                  </a:lnTo>
                  <a:close/>
                </a:path>
                <a:path w="7898130" h="5168900">
                  <a:moveTo>
                    <a:pt x="2372975" y="38100"/>
                  </a:moveTo>
                  <a:lnTo>
                    <a:pt x="2351852" y="38100"/>
                  </a:lnTo>
                  <a:lnTo>
                    <a:pt x="2343266" y="50800"/>
                  </a:lnTo>
                  <a:lnTo>
                    <a:pt x="2371494" y="50800"/>
                  </a:lnTo>
                  <a:lnTo>
                    <a:pt x="2372975" y="38100"/>
                  </a:lnTo>
                  <a:close/>
                </a:path>
                <a:path w="7898130" h="5168900">
                  <a:moveTo>
                    <a:pt x="2382382" y="38100"/>
                  </a:moveTo>
                  <a:lnTo>
                    <a:pt x="2372975" y="38100"/>
                  </a:lnTo>
                  <a:lnTo>
                    <a:pt x="2372853" y="50800"/>
                  </a:lnTo>
                  <a:lnTo>
                    <a:pt x="2382382" y="38100"/>
                  </a:lnTo>
                  <a:close/>
                </a:path>
                <a:path w="7898130" h="5168900">
                  <a:moveTo>
                    <a:pt x="2392378" y="38100"/>
                  </a:moveTo>
                  <a:lnTo>
                    <a:pt x="2387685" y="38100"/>
                  </a:lnTo>
                  <a:lnTo>
                    <a:pt x="2389690" y="50800"/>
                  </a:lnTo>
                  <a:lnTo>
                    <a:pt x="2393039" y="50800"/>
                  </a:lnTo>
                  <a:lnTo>
                    <a:pt x="2392378" y="38100"/>
                  </a:lnTo>
                  <a:close/>
                </a:path>
                <a:path w="7898130" h="5168900">
                  <a:moveTo>
                    <a:pt x="2439746" y="38100"/>
                  </a:moveTo>
                  <a:lnTo>
                    <a:pt x="2398048" y="38100"/>
                  </a:lnTo>
                  <a:lnTo>
                    <a:pt x="2409190" y="50800"/>
                  </a:lnTo>
                  <a:lnTo>
                    <a:pt x="2433350" y="50800"/>
                  </a:lnTo>
                  <a:lnTo>
                    <a:pt x="2439746" y="38100"/>
                  </a:lnTo>
                  <a:close/>
                </a:path>
                <a:path w="7898130" h="5168900">
                  <a:moveTo>
                    <a:pt x="2450287" y="38100"/>
                  </a:moveTo>
                  <a:lnTo>
                    <a:pt x="2447865" y="38100"/>
                  </a:lnTo>
                  <a:lnTo>
                    <a:pt x="2439746" y="50800"/>
                  </a:lnTo>
                  <a:lnTo>
                    <a:pt x="2451589" y="50800"/>
                  </a:lnTo>
                  <a:lnTo>
                    <a:pt x="2450287" y="38100"/>
                  </a:lnTo>
                  <a:close/>
                </a:path>
                <a:path w="7898130" h="5168900">
                  <a:moveTo>
                    <a:pt x="2470123" y="38100"/>
                  </a:moveTo>
                  <a:lnTo>
                    <a:pt x="2456995" y="38100"/>
                  </a:lnTo>
                  <a:lnTo>
                    <a:pt x="2461000" y="50800"/>
                  </a:lnTo>
                  <a:lnTo>
                    <a:pt x="2466148" y="50800"/>
                  </a:lnTo>
                  <a:lnTo>
                    <a:pt x="2470123" y="38100"/>
                  </a:lnTo>
                  <a:close/>
                </a:path>
                <a:path w="7898130" h="5168900">
                  <a:moveTo>
                    <a:pt x="2360396" y="12700"/>
                  </a:moveTo>
                  <a:lnTo>
                    <a:pt x="2298567" y="12700"/>
                  </a:lnTo>
                  <a:lnTo>
                    <a:pt x="2300118" y="25400"/>
                  </a:lnTo>
                  <a:lnTo>
                    <a:pt x="2303880" y="38100"/>
                  </a:lnTo>
                  <a:lnTo>
                    <a:pt x="2470123" y="38100"/>
                  </a:lnTo>
                  <a:lnTo>
                    <a:pt x="2472072" y="50800"/>
                  </a:lnTo>
                  <a:lnTo>
                    <a:pt x="2485623" y="50800"/>
                  </a:lnTo>
                  <a:lnTo>
                    <a:pt x="2483565" y="38100"/>
                  </a:lnTo>
                  <a:lnTo>
                    <a:pt x="2483318" y="25400"/>
                  </a:lnTo>
                  <a:lnTo>
                    <a:pt x="2359032" y="25400"/>
                  </a:lnTo>
                  <a:lnTo>
                    <a:pt x="2360396" y="12700"/>
                  </a:lnTo>
                  <a:close/>
                </a:path>
                <a:path w="7898130" h="5168900">
                  <a:moveTo>
                    <a:pt x="2478191" y="12700"/>
                  </a:moveTo>
                  <a:lnTo>
                    <a:pt x="2414848" y="12700"/>
                  </a:lnTo>
                  <a:lnTo>
                    <a:pt x="2425098" y="25400"/>
                  </a:lnTo>
                  <a:lnTo>
                    <a:pt x="2483318" y="25400"/>
                  </a:lnTo>
                  <a:lnTo>
                    <a:pt x="2483565" y="38100"/>
                  </a:lnTo>
                  <a:lnTo>
                    <a:pt x="2485623" y="50800"/>
                  </a:lnTo>
                  <a:lnTo>
                    <a:pt x="2487048" y="50800"/>
                  </a:lnTo>
                  <a:lnTo>
                    <a:pt x="2484816" y="38100"/>
                  </a:lnTo>
                  <a:lnTo>
                    <a:pt x="2486017" y="38100"/>
                  </a:lnTo>
                  <a:lnTo>
                    <a:pt x="2485520" y="25400"/>
                  </a:lnTo>
                  <a:lnTo>
                    <a:pt x="2478191" y="12700"/>
                  </a:lnTo>
                  <a:close/>
                </a:path>
                <a:path w="7898130" h="5168900">
                  <a:moveTo>
                    <a:pt x="2531466" y="38100"/>
                  </a:moveTo>
                  <a:lnTo>
                    <a:pt x="2484816" y="38100"/>
                  </a:lnTo>
                  <a:lnTo>
                    <a:pt x="2487048" y="50800"/>
                  </a:lnTo>
                  <a:lnTo>
                    <a:pt x="2520750" y="50800"/>
                  </a:lnTo>
                  <a:lnTo>
                    <a:pt x="2531466" y="38100"/>
                  </a:lnTo>
                  <a:close/>
                </a:path>
                <a:path w="7898130" h="5168900">
                  <a:moveTo>
                    <a:pt x="2555116" y="38100"/>
                  </a:moveTo>
                  <a:lnTo>
                    <a:pt x="2544182" y="38100"/>
                  </a:lnTo>
                  <a:lnTo>
                    <a:pt x="2546957" y="50800"/>
                  </a:lnTo>
                  <a:lnTo>
                    <a:pt x="2552710" y="50800"/>
                  </a:lnTo>
                  <a:lnTo>
                    <a:pt x="2555116" y="38100"/>
                  </a:lnTo>
                  <a:close/>
                </a:path>
                <a:path w="7898130" h="5168900">
                  <a:moveTo>
                    <a:pt x="2573481" y="38100"/>
                  </a:moveTo>
                  <a:lnTo>
                    <a:pt x="2557633" y="38100"/>
                  </a:lnTo>
                  <a:lnTo>
                    <a:pt x="2552710" y="50800"/>
                  </a:lnTo>
                  <a:lnTo>
                    <a:pt x="2566383" y="50800"/>
                  </a:lnTo>
                  <a:lnTo>
                    <a:pt x="2573481" y="38100"/>
                  </a:lnTo>
                  <a:close/>
                </a:path>
                <a:path w="7898130" h="5168900">
                  <a:moveTo>
                    <a:pt x="2592057" y="38100"/>
                  </a:moveTo>
                  <a:lnTo>
                    <a:pt x="2573481" y="38100"/>
                  </a:lnTo>
                  <a:lnTo>
                    <a:pt x="2572203" y="50800"/>
                  </a:lnTo>
                  <a:lnTo>
                    <a:pt x="2585698" y="50800"/>
                  </a:lnTo>
                  <a:lnTo>
                    <a:pt x="2592057" y="38100"/>
                  </a:lnTo>
                  <a:close/>
                </a:path>
                <a:path w="7898130" h="5168900">
                  <a:moveTo>
                    <a:pt x="2625764" y="38100"/>
                  </a:moveTo>
                  <a:lnTo>
                    <a:pt x="2592057" y="38100"/>
                  </a:lnTo>
                  <a:lnTo>
                    <a:pt x="2602596" y="50800"/>
                  </a:lnTo>
                  <a:lnTo>
                    <a:pt x="2621788" y="50800"/>
                  </a:lnTo>
                  <a:lnTo>
                    <a:pt x="2625764" y="38100"/>
                  </a:lnTo>
                  <a:close/>
                </a:path>
                <a:path w="7898130" h="5168900">
                  <a:moveTo>
                    <a:pt x="2649817" y="38100"/>
                  </a:moveTo>
                  <a:lnTo>
                    <a:pt x="2639566" y="38100"/>
                  </a:lnTo>
                  <a:lnTo>
                    <a:pt x="2633125" y="50800"/>
                  </a:lnTo>
                  <a:lnTo>
                    <a:pt x="2644593" y="50800"/>
                  </a:lnTo>
                  <a:lnTo>
                    <a:pt x="2649817" y="38100"/>
                  </a:lnTo>
                  <a:close/>
                </a:path>
                <a:path w="7898130" h="5168900">
                  <a:moveTo>
                    <a:pt x="2669787" y="38100"/>
                  </a:moveTo>
                  <a:lnTo>
                    <a:pt x="2649817" y="38100"/>
                  </a:lnTo>
                  <a:lnTo>
                    <a:pt x="2649046" y="50800"/>
                  </a:lnTo>
                  <a:lnTo>
                    <a:pt x="2666658" y="50800"/>
                  </a:lnTo>
                  <a:lnTo>
                    <a:pt x="2669787" y="38100"/>
                  </a:lnTo>
                  <a:close/>
                </a:path>
                <a:path w="7898130" h="5168900">
                  <a:moveTo>
                    <a:pt x="2677467" y="38100"/>
                  </a:moveTo>
                  <a:lnTo>
                    <a:pt x="2670573" y="38100"/>
                  </a:lnTo>
                  <a:lnTo>
                    <a:pt x="2675035" y="50800"/>
                  </a:lnTo>
                  <a:lnTo>
                    <a:pt x="2677467" y="38100"/>
                  </a:lnTo>
                  <a:close/>
                </a:path>
                <a:path w="7898130" h="5168900">
                  <a:moveTo>
                    <a:pt x="2702977" y="38100"/>
                  </a:moveTo>
                  <a:lnTo>
                    <a:pt x="2686472" y="38100"/>
                  </a:lnTo>
                  <a:lnTo>
                    <a:pt x="2684771" y="50800"/>
                  </a:lnTo>
                  <a:lnTo>
                    <a:pt x="2697073" y="50800"/>
                  </a:lnTo>
                  <a:lnTo>
                    <a:pt x="2702977" y="38100"/>
                  </a:lnTo>
                  <a:close/>
                </a:path>
                <a:path w="7898130" h="5168900">
                  <a:moveTo>
                    <a:pt x="2710480" y="38100"/>
                  </a:moveTo>
                  <a:lnTo>
                    <a:pt x="2702977" y="38100"/>
                  </a:lnTo>
                  <a:lnTo>
                    <a:pt x="2706362" y="50800"/>
                  </a:lnTo>
                  <a:lnTo>
                    <a:pt x="2712272" y="50800"/>
                  </a:lnTo>
                  <a:lnTo>
                    <a:pt x="2715433" y="48042"/>
                  </a:lnTo>
                  <a:lnTo>
                    <a:pt x="2710480" y="38100"/>
                  </a:lnTo>
                  <a:close/>
                </a:path>
                <a:path w="7898130" h="5168900">
                  <a:moveTo>
                    <a:pt x="2716331" y="47264"/>
                  </a:moveTo>
                  <a:lnTo>
                    <a:pt x="2715435" y="48045"/>
                  </a:lnTo>
                  <a:lnTo>
                    <a:pt x="2716807" y="50800"/>
                  </a:lnTo>
                  <a:lnTo>
                    <a:pt x="2718589" y="50800"/>
                  </a:lnTo>
                  <a:lnTo>
                    <a:pt x="2716331" y="47264"/>
                  </a:lnTo>
                  <a:close/>
                </a:path>
                <a:path w="7898130" h="5168900">
                  <a:moveTo>
                    <a:pt x="2739057" y="38100"/>
                  </a:moveTo>
                  <a:lnTo>
                    <a:pt x="2733556" y="38100"/>
                  </a:lnTo>
                  <a:lnTo>
                    <a:pt x="2735629" y="50800"/>
                  </a:lnTo>
                  <a:lnTo>
                    <a:pt x="2736365" y="50800"/>
                  </a:lnTo>
                  <a:lnTo>
                    <a:pt x="2739057" y="38100"/>
                  </a:lnTo>
                  <a:close/>
                </a:path>
                <a:path w="7898130" h="5168900">
                  <a:moveTo>
                    <a:pt x="2780205" y="38100"/>
                  </a:moveTo>
                  <a:lnTo>
                    <a:pt x="2765943" y="38100"/>
                  </a:lnTo>
                  <a:lnTo>
                    <a:pt x="2761306" y="50800"/>
                  </a:lnTo>
                  <a:lnTo>
                    <a:pt x="2776202" y="50800"/>
                  </a:lnTo>
                  <a:lnTo>
                    <a:pt x="2780205" y="38100"/>
                  </a:lnTo>
                  <a:close/>
                </a:path>
                <a:path w="7898130" h="5168900">
                  <a:moveTo>
                    <a:pt x="2794457" y="38100"/>
                  </a:moveTo>
                  <a:lnTo>
                    <a:pt x="2782327" y="38100"/>
                  </a:lnTo>
                  <a:lnTo>
                    <a:pt x="2778951" y="50800"/>
                  </a:lnTo>
                  <a:lnTo>
                    <a:pt x="2779798" y="50800"/>
                  </a:lnTo>
                  <a:lnTo>
                    <a:pt x="2794457" y="38100"/>
                  </a:lnTo>
                  <a:close/>
                </a:path>
                <a:path w="7898130" h="5168900">
                  <a:moveTo>
                    <a:pt x="2808131" y="50223"/>
                  </a:moveTo>
                  <a:lnTo>
                    <a:pt x="2807999" y="50800"/>
                  </a:lnTo>
                  <a:lnTo>
                    <a:pt x="2808781" y="50800"/>
                  </a:lnTo>
                  <a:lnTo>
                    <a:pt x="2808131" y="50223"/>
                  </a:lnTo>
                  <a:close/>
                </a:path>
                <a:path w="7898130" h="5168900">
                  <a:moveTo>
                    <a:pt x="2820398" y="38100"/>
                  </a:moveTo>
                  <a:lnTo>
                    <a:pt x="2810899" y="38100"/>
                  </a:lnTo>
                  <a:lnTo>
                    <a:pt x="2819225" y="50800"/>
                  </a:lnTo>
                  <a:lnTo>
                    <a:pt x="2825746" y="50800"/>
                  </a:lnTo>
                  <a:lnTo>
                    <a:pt x="2820398" y="38100"/>
                  </a:lnTo>
                  <a:close/>
                </a:path>
                <a:path w="7898130" h="5168900">
                  <a:moveTo>
                    <a:pt x="2858913" y="38100"/>
                  </a:moveTo>
                  <a:lnTo>
                    <a:pt x="2828824" y="38100"/>
                  </a:lnTo>
                  <a:lnTo>
                    <a:pt x="2841769" y="50800"/>
                  </a:lnTo>
                  <a:lnTo>
                    <a:pt x="2853804" y="50800"/>
                  </a:lnTo>
                  <a:lnTo>
                    <a:pt x="2859992" y="40271"/>
                  </a:lnTo>
                  <a:lnTo>
                    <a:pt x="2858913" y="38100"/>
                  </a:lnTo>
                  <a:close/>
                </a:path>
                <a:path w="7898130" h="5168900">
                  <a:moveTo>
                    <a:pt x="2871946" y="38100"/>
                  </a:moveTo>
                  <a:lnTo>
                    <a:pt x="2861268" y="38100"/>
                  </a:lnTo>
                  <a:lnTo>
                    <a:pt x="2859992" y="40271"/>
                  </a:lnTo>
                  <a:lnTo>
                    <a:pt x="2865220" y="50800"/>
                  </a:lnTo>
                  <a:lnTo>
                    <a:pt x="2870537" y="50800"/>
                  </a:lnTo>
                  <a:lnTo>
                    <a:pt x="2871946" y="38100"/>
                  </a:lnTo>
                  <a:close/>
                </a:path>
                <a:path w="7898130" h="5168900">
                  <a:moveTo>
                    <a:pt x="2909660" y="38355"/>
                  </a:moveTo>
                  <a:lnTo>
                    <a:pt x="2894479" y="50800"/>
                  </a:lnTo>
                  <a:lnTo>
                    <a:pt x="2914406" y="50800"/>
                  </a:lnTo>
                  <a:lnTo>
                    <a:pt x="2909660" y="38355"/>
                  </a:lnTo>
                  <a:close/>
                </a:path>
                <a:path w="7898130" h="5168900">
                  <a:moveTo>
                    <a:pt x="2926130" y="38100"/>
                  </a:moveTo>
                  <a:lnTo>
                    <a:pt x="2919001" y="38100"/>
                  </a:lnTo>
                  <a:lnTo>
                    <a:pt x="2914406" y="50800"/>
                  </a:lnTo>
                  <a:lnTo>
                    <a:pt x="2922436" y="50800"/>
                  </a:lnTo>
                  <a:lnTo>
                    <a:pt x="2926130" y="38100"/>
                  </a:lnTo>
                  <a:close/>
                </a:path>
                <a:path w="7898130" h="5168900">
                  <a:moveTo>
                    <a:pt x="2932555" y="38100"/>
                  </a:moveTo>
                  <a:lnTo>
                    <a:pt x="2928059" y="50800"/>
                  </a:lnTo>
                  <a:lnTo>
                    <a:pt x="2935187" y="50800"/>
                  </a:lnTo>
                  <a:lnTo>
                    <a:pt x="2932555" y="38100"/>
                  </a:lnTo>
                  <a:close/>
                </a:path>
                <a:path w="7898130" h="5168900">
                  <a:moveTo>
                    <a:pt x="2978625" y="38100"/>
                  </a:moveTo>
                  <a:lnTo>
                    <a:pt x="2942619" y="38100"/>
                  </a:lnTo>
                  <a:lnTo>
                    <a:pt x="2949245" y="50800"/>
                  </a:lnTo>
                  <a:lnTo>
                    <a:pt x="2975106" y="50800"/>
                  </a:lnTo>
                  <a:lnTo>
                    <a:pt x="2978625" y="38100"/>
                  </a:lnTo>
                  <a:close/>
                </a:path>
                <a:path w="7898130" h="5168900">
                  <a:moveTo>
                    <a:pt x="3017700" y="38100"/>
                  </a:moveTo>
                  <a:lnTo>
                    <a:pt x="3001292" y="38100"/>
                  </a:lnTo>
                  <a:lnTo>
                    <a:pt x="2998923" y="50800"/>
                  </a:lnTo>
                  <a:lnTo>
                    <a:pt x="3015821" y="50800"/>
                  </a:lnTo>
                  <a:lnTo>
                    <a:pt x="3017700" y="38100"/>
                  </a:lnTo>
                  <a:close/>
                </a:path>
                <a:path w="7898130" h="5168900">
                  <a:moveTo>
                    <a:pt x="3026715" y="38100"/>
                  </a:moveTo>
                  <a:lnTo>
                    <a:pt x="3021857" y="38100"/>
                  </a:lnTo>
                  <a:lnTo>
                    <a:pt x="3015821" y="50800"/>
                  </a:lnTo>
                  <a:lnTo>
                    <a:pt x="3027169" y="50800"/>
                  </a:lnTo>
                  <a:lnTo>
                    <a:pt x="3026715" y="38100"/>
                  </a:lnTo>
                  <a:close/>
                </a:path>
                <a:path w="7898130" h="5168900">
                  <a:moveTo>
                    <a:pt x="3070682" y="38100"/>
                  </a:moveTo>
                  <a:lnTo>
                    <a:pt x="3041416" y="38100"/>
                  </a:lnTo>
                  <a:lnTo>
                    <a:pt x="3041455" y="50800"/>
                  </a:lnTo>
                  <a:lnTo>
                    <a:pt x="3066978" y="50800"/>
                  </a:lnTo>
                  <a:lnTo>
                    <a:pt x="3070682" y="38100"/>
                  </a:lnTo>
                  <a:close/>
                </a:path>
                <a:path w="7898130" h="5168900">
                  <a:moveTo>
                    <a:pt x="3086516" y="38100"/>
                  </a:moveTo>
                  <a:lnTo>
                    <a:pt x="3070682" y="38100"/>
                  </a:lnTo>
                  <a:lnTo>
                    <a:pt x="3070287" y="50800"/>
                  </a:lnTo>
                  <a:lnTo>
                    <a:pt x="3082400" y="50800"/>
                  </a:lnTo>
                  <a:lnTo>
                    <a:pt x="3086516" y="38100"/>
                  </a:lnTo>
                  <a:close/>
                </a:path>
                <a:path w="7898130" h="5168900">
                  <a:moveTo>
                    <a:pt x="3124432" y="38100"/>
                  </a:moveTo>
                  <a:lnTo>
                    <a:pt x="3103310" y="38100"/>
                  </a:lnTo>
                  <a:lnTo>
                    <a:pt x="3094723" y="50800"/>
                  </a:lnTo>
                  <a:lnTo>
                    <a:pt x="3122952" y="50800"/>
                  </a:lnTo>
                  <a:lnTo>
                    <a:pt x="3124432" y="38100"/>
                  </a:lnTo>
                  <a:close/>
                </a:path>
                <a:path w="7898130" h="5168900">
                  <a:moveTo>
                    <a:pt x="3133839" y="38100"/>
                  </a:moveTo>
                  <a:lnTo>
                    <a:pt x="3124432" y="38100"/>
                  </a:lnTo>
                  <a:lnTo>
                    <a:pt x="3124311" y="50800"/>
                  </a:lnTo>
                  <a:lnTo>
                    <a:pt x="3133839" y="38100"/>
                  </a:lnTo>
                  <a:close/>
                </a:path>
                <a:path w="7898130" h="5168900">
                  <a:moveTo>
                    <a:pt x="3143835" y="38100"/>
                  </a:moveTo>
                  <a:lnTo>
                    <a:pt x="3139142" y="38100"/>
                  </a:lnTo>
                  <a:lnTo>
                    <a:pt x="3141147" y="50800"/>
                  </a:lnTo>
                  <a:lnTo>
                    <a:pt x="3144496" y="50800"/>
                  </a:lnTo>
                  <a:lnTo>
                    <a:pt x="3143835" y="38100"/>
                  </a:lnTo>
                  <a:close/>
                </a:path>
                <a:path w="7898130" h="5168900">
                  <a:moveTo>
                    <a:pt x="3191204" y="38100"/>
                  </a:moveTo>
                  <a:lnTo>
                    <a:pt x="3149505" y="38100"/>
                  </a:lnTo>
                  <a:lnTo>
                    <a:pt x="3160647" y="50800"/>
                  </a:lnTo>
                  <a:lnTo>
                    <a:pt x="3184807" y="50800"/>
                  </a:lnTo>
                  <a:lnTo>
                    <a:pt x="3191204" y="38100"/>
                  </a:lnTo>
                  <a:close/>
                </a:path>
                <a:path w="7898130" h="5168900">
                  <a:moveTo>
                    <a:pt x="3201744" y="38100"/>
                  </a:moveTo>
                  <a:lnTo>
                    <a:pt x="3199322" y="38100"/>
                  </a:lnTo>
                  <a:lnTo>
                    <a:pt x="3191204" y="50800"/>
                  </a:lnTo>
                  <a:lnTo>
                    <a:pt x="3203045" y="50800"/>
                  </a:lnTo>
                  <a:lnTo>
                    <a:pt x="3201744" y="38100"/>
                  </a:lnTo>
                  <a:close/>
                </a:path>
                <a:path w="7898130" h="5168900">
                  <a:moveTo>
                    <a:pt x="3221580" y="38100"/>
                  </a:moveTo>
                  <a:lnTo>
                    <a:pt x="3208452" y="38100"/>
                  </a:lnTo>
                  <a:lnTo>
                    <a:pt x="3212457" y="50800"/>
                  </a:lnTo>
                  <a:lnTo>
                    <a:pt x="3217605" y="50800"/>
                  </a:lnTo>
                  <a:lnTo>
                    <a:pt x="3221580" y="38100"/>
                  </a:lnTo>
                  <a:close/>
                </a:path>
                <a:path w="7898130" h="5168900">
                  <a:moveTo>
                    <a:pt x="3111853" y="12700"/>
                  </a:moveTo>
                  <a:lnTo>
                    <a:pt x="3050023" y="12700"/>
                  </a:lnTo>
                  <a:lnTo>
                    <a:pt x="3051575" y="25400"/>
                  </a:lnTo>
                  <a:lnTo>
                    <a:pt x="3055338" y="38100"/>
                  </a:lnTo>
                  <a:lnTo>
                    <a:pt x="3221580" y="38100"/>
                  </a:lnTo>
                  <a:lnTo>
                    <a:pt x="3223529" y="50800"/>
                  </a:lnTo>
                  <a:lnTo>
                    <a:pt x="3237079" y="50800"/>
                  </a:lnTo>
                  <a:lnTo>
                    <a:pt x="3235022" y="38100"/>
                  </a:lnTo>
                  <a:lnTo>
                    <a:pt x="3234775" y="25400"/>
                  </a:lnTo>
                  <a:lnTo>
                    <a:pt x="3110489" y="25400"/>
                  </a:lnTo>
                  <a:lnTo>
                    <a:pt x="3111853" y="12700"/>
                  </a:lnTo>
                  <a:close/>
                </a:path>
                <a:path w="7898130" h="5168900">
                  <a:moveTo>
                    <a:pt x="3229649" y="12700"/>
                  </a:moveTo>
                  <a:lnTo>
                    <a:pt x="3166305" y="12700"/>
                  </a:lnTo>
                  <a:lnTo>
                    <a:pt x="3176554" y="25400"/>
                  </a:lnTo>
                  <a:lnTo>
                    <a:pt x="3234775" y="25400"/>
                  </a:lnTo>
                  <a:lnTo>
                    <a:pt x="3235022" y="38100"/>
                  </a:lnTo>
                  <a:lnTo>
                    <a:pt x="3237079" y="50800"/>
                  </a:lnTo>
                  <a:lnTo>
                    <a:pt x="3238505" y="50800"/>
                  </a:lnTo>
                  <a:lnTo>
                    <a:pt x="3236272" y="38100"/>
                  </a:lnTo>
                  <a:lnTo>
                    <a:pt x="3237474" y="38100"/>
                  </a:lnTo>
                  <a:lnTo>
                    <a:pt x="3236977" y="25400"/>
                  </a:lnTo>
                  <a:lnTo>
                    <a:pt x="3229649" y="12700"/>
                  </a:lnTo>
                  <a:close/>
                </a:path>
                <a:path w="7898130" h="5168900">
                  <a:moveTo>
                    <a:pt x="3282922" y="38100"/>
                  </a:moveTo>
                  <a:lnTo>
                    <a:pt x="3236272" y="38100"/>
                  </a:lnTo>
                  <a:lnTo>
                    <a:pt x="3238505" y="50800"/>
                  </a:lnTo>
                  <a:lnTo>
                    <a:pt x="3272206" y="50800"/>
                  </a:lnTo>
                  <a:lnTo>
                    <a:pt x="3282922" y="38100"/>
                  </a:lnTo>
                  <a:close/>
                </a:path>
                <a:path w="7898130" h="5168900">
                  <a:moveTo>
                    <a:pt x="3306573" y="38100"/>
                  </a:moveTo>
                  <a:lnTo>
                    <a:pt x="3295639" y="38100"/>
                  </a:lnTo>
                  <a:lnTo>
                    <a:pt x="3298413" y="50800"/>
                  </a:lnTo>
                  <a:lnTo>
                    <a:pt x="3304167" y="50800"/>
                  </a:lnTo>
                  <a:lnTo>
                    <a:pt x="3306573" y="38100"/>
                  </a:lnTo>
                  <a:close/>
                </a:path>
                <a:path w="7898130" h="5168900">
                  <a:moveTo>
                    <a:pt x="3324937" y="38100"/>
                  </a:moveTo>
                  <a:lnTo>
                    <a:pt x="3309090" y="38100"/>
                  </a:lnTo>
                  <a:lnTo>
                    <a:pt x="3304167" y="50800"/>
                  </a:lnTo>
                  <a:lnTo>
                    <a:pt x="3317840" y="50800"/>
                  </a:lnTo>
                  <a:lnTo>
                    <a:pt x="3324937" y="38100"/>
                  </a:lnTo>
                  <a:close/>
                </a:path>
                <a:path w="7898130" h="5168900">
                  <a:moveTo>
                    <a:pt x="3343513" y="38100"/>
                  </a:moveTo>
                  <a:lnTo>
                    <a:pt x="3324937" y="38100"/>
                  </a:lnTo>
                  <a:lnTo>
                    <a:pt x="3323660" y="50800"/>
                  </a:lnTo>
                  <a:lnTo>
                    <a:pt x="3337154" y="50800"/>
                  </a:lnTo>
                  <a:lnTo>
                    <a:pt x="3343513" y="38100"/>
                  </a:lnTo>
                  <a:close/>
                </a:path>
                <a:path w="7898130" h="5168900">
                  <a:moveTo>
                    <a:pt x="3377221" y="38100"/>
                  </a:moveTo>
                  <a:lnTo>
                    <a:pt x="3343513" y="38100"/>
                  </a:lnTo>
                  <a:lnTo>
                    <a:pt x="3354052" y="50800"/>
                  </a:lnTo>
                  <a:lnTo>
                    <a:pt x="3373245" y="50800"/>
                  </a:lnTo>
                  <a:lnTo>
                    <a:pt x="3377221" y="38100"/>
                  </a:lnTo>
                  <a:close/>
                </a:path>
                <a:path w="7898130" h="5168900">
                  <a:moveTo>
                    <a:pt x="3401275" y="38100"/>
                  </a:moveTo>
                  <a:lnTo>
                    <a:pt x="3391024" y="38100"/>
                  </a:lnTo>
                  <a:lnTo>
                    <a:pt x="3384581" y="50800"/>
                  </a:lnTo>
                  <a:lnTo>
                    <a:pt x="3396051" y="50800"/>
                  </a:lnTo>
                  <a:lnTo>
                    <a:pt x="3401275" y="38100"/>
                  </a:lnTo>
                  <a:close/>
                </a:path>
                <a:path w="7898130" h="5168900">
                  <a:moveTo>
                    <a:pt x="3421245" y="38100"/>
                  </a:moveTo>
                  <a:lnTo>
                    <a:pt x="3401275" y="38100"/>
                  </a:lnTo>
                  <a:lnTo>
                    <a:pt x="3400504" y="50800"/>
                  </a:lnTo>
                  <a:lnTo>
                    <a:pt x="3418116" y="50800"/>
                  </a:lnTo>
                  <a:lnTo>
                    <a:pt x="3421245" y="38100"/>
                  </a:lnTo>
                  <a:close/>
                </a:path>
                <a:path w="7898130" h="5168900">
                  <a:moveTo>
                    <a:pt x="3428925" y="38100"/>
                  </a:moveTo>
                  <a:lnTo>
                    <a:pt x="3422030" y="38100"/>
                  </a:lnTo>
                  <a:lnTo>
                    <a:pt x="3426493" y="50800"/>
                  </a:lnTo>
                  <a:lnTo>
                    <a:pt x="3428925" y="38100"/>
                  </a:lnTo>
                  <a:close/>
                </a:path>
                <a:path w="7898130" h="5168900">
                  <a:moveTo>
                    <a:pt x="3454434" y="38100"/>
                  </a:moveTo>
                  <a:lnTo>
                    <a:pt x="3437929" y="38100"/>
                  </a:lnTo>
                  <a:lnTo>
                    <a:pt x="3436228" y="50800"/>
                  </a:lnTo>
                  <a:lnTo>
                    <a:pt x="3448531" y="50800"/>
                  </a:lnTo>
                  <a:lnTo>
                    <a:pt x="3454434" y="38100"/>
                  </a:lnTo>
                  <a:close/>
                </a:path>
                <a:path w="7898130" h="5168900">
                  <a:moveTo>
                    <a:pt x="3461937" y="38100"/>
                  </a:moveTo>
                  <a:lnTo>
                    <a:pt x="3454434" y="38100"/>
                  </a:lnTo>
                  <a:lnTo>
                    <a:pt x="3457820" y="50800"/>
                  </a:lnTo>
                  <a:lnTo>
                    <a:pt x="3463730" y="50800"/>
                  </a:lnTo>
                  <a:lnTo>
                    <a:pt x="3466891" y="48042"/>
                  </a:lnTo>
                  <a:lnTo>
                    <a:pt x="3461937" y="38100"/>
                  </a:lnTo>
                  <a:close/>
                </a:path>
                <a:path w="7898130" h="5168900">
                  <a:moveTo>
                    <a:pt x="3467789" y="47264"/>
                  </a:moveTo>
                  <a:lnTo>
                    <a:pt x="3466892" y="48045"/>
                  </a:lnTo>
                  <a:lnTo>
                    <a:pt x="3468265" y="50800"/>
                  </a:lnTo>
                  <a:lnTo>
                    <a:pt x="3470046" y="50800"/>
                  </a:lnTo>
                  <a:lnTo>
                    <a:pt x="3467789" y="47264"/>
                  </a:lnTo>
                  <a:close/>
                </a:path>
                <a:path w="7898130" h="5168900">
                  <a:moveTo>
                    <a:pt x="3490515" y="38100"/>
                  </a:moveTo>
                  <a:lnTo>
                    <a:pt x="3485013" y="38100"/>
                  </a:lnTo>
                  <a:lnTo>
                    <a:pt x="3487086" y="50800"/>
                  </a:lnTo>
                  <a:lnTo>
                    <a:pt x="3487822" y="50800"/>
                  </a:lnTo>
                  <a:lnTo>
                    <a:pt x="3490515" y="38100"/>
                  </a:lnTo>
                  <a:close/>
                </a:path>
                <a:path w="7898130" h="5168900">
                  <a:moveTo>
                    <a:pt x="3531662" y="38100"/>
                  </a:moveTo>
                  <a:lnTo>
                    <a:pt x="3517400" y="38100"/>
                  </a:lnTo>
                  <a:lnTo>
                    <a:pt x="3512763" y="50800"/>
                  </a:lnTo>
                  <a:lnTo>
                    <a:pt x="3527659" y="50800"/>
                  </a:lnTo>
                  <a:lnTo>
                    <a:pt x="3531662" y="38100"/>
                  </a:lnTo>
                  <a:close/>
                </a:path>
                <a:path w="7898130" h="5168900">
                  <a:moveTo>
                    <a:pt x="3545914" y="38100"/>
                  </a:moveTo>
                  <a:lnTo>
                    <a:pt x="3533784" y="38100"/>
                  </a:lnTo>
                  <a:lnTo>
                    <a:pt x="3530408" y="50800"/>
                  </a:lnTo>
                  <a:lnTo>
                    <a:pt x="3531254" y="50800"/>
                  </a:lnTo>
                  <a:lnTo>
                    <a:pt x="3545914" y="38100"/>
                  </a:lnTo>
                  <a:close/>
                </a:path>
                <a:path w="7898130" h="5168900">
                  <a:moveTo>
                    <a:pt x="3559588" y="50223"/>
                  </a:moveTo>
                  <a:lnTo>
                    <a:pt x="3559456" y="50800"/>
                  </a:lnTo>
                  <a:lnTo>
                    <a:pt x="3560238" y="50800"/>
                  </a:lnTo>
                  <a:lnTo>
                    <a:pt x="3559588" y="50223"/>
                  </a:lnTo>
                  <a:close/>
                </a:path>
                <a:path w="7898130" h="5168900">
                  <a:moveTo>
                    <a:pt x="3571855" y="38100"/>
                  </a:moveTo>
                  <a:lnTo>
                    <a:pt x="3562356" y="38100"/>
                  </a:lnTo>
                  <a:lnTo>
                    <a:pt x="3570681" y="50800"/>
                  </a:lnTo>
                  <a:lnTo>
                    <a:pt x="3577203" y="50800"/>
                  </a:lnTo>
                  <a:lnTo>
                    <a:pt x="3571855" y="38100"/>
                  </a:lnTo>
                  <a:close/>
                </a:path>
                <a:path w="7898130" h="5168900">
                  <a:moveTo>
                    <a:pt x="3610370" y="38100"/>
                  </a:moveTo>
                  <a:lnTo>
                    <a:pt x="3580281" y="38100"/>
                  </a:lnTo>
                  <a:lnTo>
                    <a:pt x="3593227" y="50800"/>
                  </a:lnTo>
                  <a:lnTo>
                    <a:pt x="3605261" y="50800"/>
                  </a:lnTo>
                  <a:lnTo>
                    <a:pt x="3611448" y="40271"/>
                  </a:lnTo>
                  <a:lnTo>
                    <a:pt x="3610370" y="38100"/>
                  </a:lnTo>
                  <a:close/>
                </a:path>
                <a:path w="7898130" h="5168900">
                  <a:moveTo>
                    <a:pt x="3623403" y="38100"/>
                  </a:moveTo>
                  <a:lnTo>
                    <a:pt x="3612726" y="38100"/>
                  </a:lnTo>
                  <a:lnTo>
                    <a:pt x="3611449" y="40271"/>
                  </a:lnTo>
                  <a:lnTo>
                    <a:pt x="3616677" y="50800"/>
                  </a:lnTo>
                  <a:lnTo>
                    <a:pt x="3621994" y="50800"/>
                  </a:lnTo>
                  <a:lnTo>
                    <a:pt x="3623403" y="38100"/>
                  </a:lnTo>
                  <a:close/>
                </a:path>
                <a:path w="7898130" h="5168900">
                  <a:moveTo>
                    <a:pt x="3661117" y="38355"/>
                  </a:moveTo>
                  <a:lnTo>
                    <a:pt x="3645936" y="50800"/>
                  </a:lnTo>
                  <a:lnTo>
                    <a:pt x="3665863" y="50800"/>
                  </a:lnTo>
                  <a:lnTo>
                    <a:pt x="3661117" y="38355"/>
                  </a:lnTo>
                  <a:close/>
                </a:path>
                <a:path w="7898130" h="5168900">
                  <a:moveTo>
                    <a:pt x="3677586" y="38100"/>
                  </a:moveTo>
                  <a:lnTo>
                    <a:pt x="3670458" y="38100"/>
                  </a:lnTo>
                  <a:lnTo>
                    <a:pt x="3665863" y="50800"/>
                  </a:lnTo>
                  <a:lnTo>
                    <a:pt x="3673892" y="50800"/>
                  </a:lnTo>
                  <a:lnTo>
                    <a:pt x="3677586" y="38100"/>
                  </a:lnTo>
                  <a:close/>
                </a:path>
                <a:path w="7898130" h="5168900">
                  <a:moveTo>
                    <a:pt x="3684012" y="38100"/>
                  </a:moveTo>
                  <a:lnTo>
                    <a:pt x="3679517" y="50800"/>
                  </a:lnTo>
                  <a:lnTo>
                    <a:pt x="3686644" y="50800"/>
                  </a:lnTo>
                  <a:lnTo>
                    <a:pt x="3684012" y="38100"/>
                  </a:lnTo>
                  <a:close/>
                </a:path>
                <a:path w="7898130" h="5168900">
                  <a:moveTo>
                    <a:pt x="3730082" y="38100"/>
                  </a:moveTo>
                  <a:lnTo>
                    <a:pt x="3694076" y="38100"/>
                  </a:lnTo>
                  <a:lnTo>
                    <a:pt x="3700701" y="50800"/>
                  </a:lnTo>
                  <a:lnTo>
                    <a:pt x="3726563" y="50800"/>
                  </a:lnTo>
                  <a:lnTo>
                    <a:pt x="3730082" y="38100"/>
                  </a:lnTo>
                  <a:close/>
                </a:path>
                <a:path w="7898130" h="5168900">
                  <a:moveTo>
                    <a:pt x="3769158" y="38100"/>
                  </a:moveTo>
                  <a:lnTo>
                    <a:pt x="3752750" y="38100"/>
                  </a:lnTo>
                  <a:lnTo>
                    <a:pt x="3750381" y="50800"/>
                  </a:lnTo>
                  <a:lnTo>
                    <a:pt x="3767277" y="50800"/>
                  </a:lnTo>
                  <a:lnTo>
                    <a:pt x="3769158" y="38100"/>
                  </a:lnTo>
                  <a:close/>
                </a:path>
                <a:path w="7898130" h="5168900">
                  <a:moveTo>
                    <a:pt x="3778172" y="38100"/>
                  </a:moveTo>
                  <a:lnTo>
                    <a:pt x="3773314" y="38100"/>
                  </a:lnTo>
                  <a:lnTo>
                    <a:pt x="3767277" y="50800"/>
                  </a:lnTo>
                  <a:lnTo>
                    <a:pt x="3778626" y="50800"/>
                  </a:lnTo>
                  <a:lnTo>
                    <a:pt x="3778172" y="38100"/>
                  </a:lnTo>
                  <a:close/>
                </a:path>
                <a:path w="7898130" h="5168900">
                  <a:moveTo>
                    <a:pt x="3822139" y="38100"/>
                  </a:moveTo>
                  <a:lnTo>
                    <a:pt x="3792872" y="38100"/>
                  </a:lnTo>
                  <a:lnTo>
                    <a:pt x="3792912" y="50800"/>
                  </a:lnTo>
                  <a:lnTo>
                    <a:pt x="3818435" y="50800"/>
                  </a:lnTo>
                  <a:lnTo>
                    <a:pt x="3822139" y="38100"/>
                  </a:lnTo>
                  <a:close/>
                </a:path>
                <a:path w="7898130" h="5168900">
                  <a:moveTo>
                    <a:pt x="3837973" y="38100"/>
                  </a:moveTo>
                  <a:lnTo>
                    <a:pt x="3822139" y="38100"/>
                  </a:lnTo>
                  <a:lnTo>
                    <a:pt x="3821744" y="50800"/>
                  </a:lnTo>
                  <a:lnTo>
                    <a:pt x="3833857" y="50800"/>
                  </a:lnTo>
                  <a:lnTo>
                    <a:pt x="3837973" y="38100"/>
                  </a:lnTo>
                  <a:close/>
                </a:path>
                <a:path w="7898130" h="5168900">
                  <a:moveTo>
                    <a:pt x="3875889" y="38100"/>
                  </a:moveTo>
                  <a:lnTo>
                    <a:pt x="3854767" y="38100"/>
                  </a:lnTo>
                  <a:lnTo>
                    <a:pt x="3846181" y="50800"/>
                  </a:lnTo>
                  <a:lnTo>
                    <a:pt x="3874408" y="50800"/>
                  </a:lnTo>
                  <a:lnTo>
                    <a:pt x="3875889" y="38100"/>
                  </a:lnTo>
                  <a:close/>
                </a:path>
                <a:path w="7898130" h="5168900">
                  <a:moveTo>
                    <a:pt x="3885296" y="38100"/>
                  </a:moveTo>
                  <a:lnTo>
                    <a:pt x="3875889" y="38100"/>
                  </a:lnTo>
                  <a:lnTo>
                    <a:pt x="3875767" y="50800"/>
                  </a:lnTo>
                  <a:lnTo>
                    <a:pt x="3885296" y="38100"/>
                  </a:lnTo>
                  <a:close/>
                </a:path>
                <a:path w="7898130" h="5168900">
                  <a:moveTo>
                    <a:pt x="3895292" y="38100"/>
                  </a:moveTo>
                  <a:lnTo>
                    <a:pt x="3890600" y="38100"/>
                  </a:lnTo>
                  <a:lnTo>
                    <a:pt x="3892605" y="50800"/>
                  </a:lnTo>
                  <a:lnTo>
                    <a:pt x="3895954" y="50800"/>
                  </a:lnTo>
                  <a:lnTo>
                    <a:pt x="3895292" y="38100"/>
                  </a:lnTo>
                  <a:close/>
                </a:path>
                <a:path w="7898130" h="5168900">
                  <a:moveTo>
                    <a:pt x="3942661" y="38100"/>
                  </a:moveTo>
                  <a:lnTo>
                    <a:pt x="3900962" y="38100"/>
                  </a:lnTo>
                  <a:lnTo>
                    <a:pt x="3912104" y="50800"/>
                  </a:lnTo>
                  <a:lnTo>
                    <a:pt x="3936264" y="50800"/>
                  </a:lnTo>
                  <a:lnTo>
                    <a:pt x="3942661" y="38100"/>
                  </a:lnTo>
                  <a:close/>
                </a:path>
                <a:path w="7898130" h="5168900">
                  <a:moveTo>
                    <a:pt x="3953202" y="38100"/>
                  </a:moveTo>
                  <a:lnTo>
                    <a:pt x="3950779" y="38100"/>
                  </a:lnTo>
                  <a:lnTo>
                    <a:pt x="3942661" y="50800"/>
                  </a:lnTo>
                  <a:lnTo>
                    <a:pt x="3954503" y="50800"/>
                  </a:lnTo>
                  <a:lnTo>
                    <a:pt x="3953202" y="38100"/>
                  </a:lnTo>
                  <a:close/>
                </a:path>
                <a:path w="7898130" h="5168900">
                  <a:moveTo>
                    <a:pt x="3973037" y="38100"/>
                  </a:moveTo>
                  <a:lnTo>
                    <a:pt x="3959910" y="38100"/>
                  </a:lnTo>
                  <a:lnTo>
                    <a:pt x="3963914" y="50800"/>
                  </a:lnTo>
                  <a:lnTo>
                    <a:pt x="3969062" y="50800"/>
                  </a:lnTo>
                  <a:lnTo>
                    <a:pt x="3973037" y="38100"/>
                  </a:lnTo>
                  <a:close/>
                </a:path>
                <a:path w="7898130" h="5168900">
                  <a:moveTo>
                    <a:pt x="3863310" y="12700"/>
                  </a:moveTo>
                  <a:lnTo>
                    <a:pt x="3801481" y="12700"/>
                  </a:lnTo>
                  <a:lnTo>
                    <a:pt x="3803032" y="25400"/>
                  </a:lnTo>
                  <a:lnTo>
                    <a:pt x="3806795" y="38100"/>
                  </a:lnTo>
                  <a:lnTo>
                    <a:pt x="3973037" y="38100"/>
                  </a:lnTo>
                  <a:lnTo>
                    <a:pt x="3974986" y="50800"/>
                  </a:lnTo>
                  <a:lnTo>
                    <a:pt x="3988537" y="50800"/>
                  </a:lnTo>
                  <a:lnTo>
                    <a:pt x="3986479" y="38100"/>
                  </a:lnTo>
                  <a:lnTo>
                    <a:pt x="3986232" y="25400"/>
                  </a:lnTo>
                  <a:lnTo>
                    <a:pt x="3861946" y="25400"/>
                  </a:lnTo>
                  <a:lnTo>
                    <a:pt x="3863310" y="12700"/>
                  </a:lnTo>
                  <a:close/>
                </a:path>
                <a:path w="7898130" h="5168900">
                  <a:moveTo>
                    <a:pt x="3981106" y="12700"/>
                  </a:moveTo>
                  <a:lnTo>
                    <a:pt x="3917762" y="12700"/>
                  </a:lnTo>
                  <a:lnTo>
                    <a:pt x="3928012" y="25400"/>
                  </a:lnTo>
                  <a:lnTo>
                    <a:pt x="3986232" y="25400"/>
                  </a:lnTo>
                  <a:lnTo>
                    <a:pt x="3986479" y="38100"/>
                  </a:lnTo>
                  <a:lnTo>
                    <a:pt x="3988537" y="50800"/>
                  </a:lnTo>
                  <a:lnTo>
                    <a:pt x="3989962" y="50800"/>
                  </a:lnTo>
                  <a:lnTo>
                    <a:pt x="3987729" y="38100"/>
                  </a:lnTo>
                  <a:lnTo>
                    <a:pt x="3988931" y="38100"/>
                  </a:lnTo>
                  <a:lnTo>
                    <a:pt x="3988434" y="25400"/>
                  </a:lnTo>
                  <a:lnTo>
                    <a:pt x="3981106" y="12700"/>
                  </a:lnTo>
                  <a:close/>
                </a:path>
                <a:path w="7898130" h="5168900">
                  <a:moveTo>
                    <a:pt x="4034380" y="38100"/>
                  </a:moveTo>
                  <a:lnTo>
                    <a:pt x="3987729" y="38100"/>
                  </a:lnTo>
                  <a:lnTo>
                    <a:pt x="3989962" y="50800"/>
                  </a:lnTo>
                  <a:lnTo>
                    <a:pt x="4023664" y="50800"/>
                  </a:lnTo>
                  <a:lnTo>
                    <a:pt x="4034380" y="38100"/>
                  </a:lnTo>
                  <a:close/>
                </a:path>
                <a:path w="7898130" h="5168900">
                  <a:moveTo>
                    <a:pt x="4058031" y="38100"/>
                  </a:moveTo>
                  <a:lnTo>
                    <a:pt x="4047097" y="38100"/>
                  </a:lnTo>
                  <a:lnTo>
                    <a:pt x="4049871" y="50800"/>
                  </a:lnTo>
                  <a:lnTo>
                    <a:pt x="4055624" y="50800"/>
                  </a:lnTo>
                  <a:lnTo>
                    <a:pt x="4058031" y="38100"/>
                  </a:lnTo>
                  <a:close/>
                </a:path>
                <a:path w="7898130" h="5168900">
                  <a:moveTo>
                    <a:pt x="4076395" y="38100"/>
                  </a:moveTo>
                  <a:lnTo>
                    <a:pt x="4060547" y="38100"/>
                  </a:lnTo>
                  <a:lnTo>
                    <a:pt x="4055624" y="50800"/>
                  </a:lnTo>
                  <a:lnTo>
                    <a:pt x="4069297" y="50800"/>
                  </a:lnTo>
                  <a:lnTo>
                    <a:pt x="4076395" y="38100"/>
                  </a:lnTo>
                  <a:close/>
                </a:path>
                <a:path w="7898130" h="5168900">
                  <a:moveTo>
                    <a:pt x="4094971" y="38100"/>
                  </a:moveTo>
                  <a:lnTo>
                    <a:pt x="4076395" y="38100"/>
                  </a:lnTo>
                  <a:lnTo>
                    <a:pt x="4075117" y="50800"/>
                  </a:lnTo>
                  <a:lnTo>
                    <a:pt x="4088612" y="50800"/>
                  </a:lnTo>
                  <a:lnTo>
                    <a:pt x="4094971" y="38100"/>
                  </a:lnTo>
                  <a:close/>
                </a:path>
                <a:path w="7898130" h="5168900">
                  <a:moveTo>
                    <a:pt x="4128678" y="38100"/>
                  </a:moveTo>
                  <a:lnTo>
                    <a:pt x="4094971" y="38100"/>
                  </a:lnTo>
                  <a:lnTo>
                    <a:pt x="4105510" y="50800"/>
                  </a:lnTo>
                  <a:lnTo>
                    <a:pt x="4124702" y="50800"/>
                  </a:lnTo>
                  <a:lnTo>
                    <a:pt x="4128678" y="38100"/>
                  </a:lnTo>
                  <a:close/>
                </a:path>
                <a:path w="7898130" h="5168900">
                  <a:moveTo>
                    <a:pt x="4152732" y="38100"/>
                  </a:moveTo>
                  <a:lnTo>
                    <a:pt x="4142481" y="38100"/>
                  </a:lnTo>
                  <a:lnTo>
                    <a:pt x="4136039" y="50800"/>
                  </a:lnTo>
                  <a:lnTo>
                    <a:pt x="4147508" y="50800"/>
                  </a:lnTo>
                  <a:lnTo>
                    <a:pt x="4152732" y="38100"/>
                  </a:lnTo>
                  <a:close/>
                </a:path>
                <a:path w="7898130" h="5168900">
                  <a:moveTo>
                    <a:pt x="4172701" y="38100"/>
                  </a:moveTo>
                  <a:lnTo>
                    <a:pt x="4152732" y="38100"/>
                  </a:lnTo>
                  <a:lnTo>
                    <a:pt x="4151961" y="50800"/>
                  </a:lnTo>
                  <a:lnTo>
                    <a:pt x="4169572" y="50800"/>
                  </a:lnTo>
                  <a:lnTo>
                    <a:pt x="4172701" y="38100"/>
                  </a:lnTo>
                  <a:close/>
                </a:path>
                <a:path w="7898130" h="5168900">
                  <a:moveTo>
                    <a:pt x="4180381" y="38100"/>
                  </a:moveTo>
                  <a:lnTo>
                    <a:pt x="4173487" y="38100"/>
                  </a:lnTo>
                  <a:lnTo>
                    <a:pt x="4177950" y="50800"/>
                  </a:lnTo>
                  <a:lnTo>
                    <a:pt x="4180381" y="38100"/>
                  </a:lnTo>
                  <a:close/>
                </a:path>
                <a:path w="7898130" h="5168900">
                  <a:moveTo>
                    <a:pt x="4205891" y="38100"/>
                  </a:moveTo>
                  <a:lnTo>
                    <a:pt x="4189386" y="38100"/>
                  </a:lnTo>
                  <a:lnTo>
                    <a:pt x="4187685" y="50800"/>
                  </a:lnTo>
                  <a:lnTo>
                    <a:pt x="4199988" y="50800"/>
                  </a:lnTo>
                  <a:lnTo>
                    <a:pt x="4205891" y="38100"/>
                  </a:lnTo>
                  <a:close/>
                </a:path>
                <a:path w="7898130" h="5168900">
                  <a:moveTo>
                    <a:pt x="4213395" y="38100"/>
                  </a:moveTo>
                  <a:lnTo>
                    <a:pt x="4205891" y="38100"/>
                  </a:lnTo>
                  <a:lnTo>
                    <a:pt x="4209277" y="50800"/>
                  </a:lnTo>
                  <a:lnTo>
                    <a:pt x="4215187" y="50800"/>
                  </a:lnTo>
                  <a:lnTo>
                    <a:pt x="4218348" y="48042"/>
                  </a:lnTo>
                  <a:lnTo>
                    <a:pt x="4213395" y="38100"/>
                  </a:lnTo>
                  <a:close/>
                </a:path>
                <a:path w="7898130" h="5168900">
                  <a:moveTo>
                    <a:pt x="4219246" y="47264"/>
                  </a:moveTo>
                  <a:lnTo>
                    <a:pt x="4218349" y="48045"/>
                  </a:lnTo>
                  <a:lnTo>
                    <a:pt x="4219721" y="50800"/>
                  </a:lnTo>
                  <a:lnTo>
                    <a:pt x="4221503" y="50800"/>
                  </a:lnTo>
                  <a:lnTo>
                    <a:pt x="4219246" y="47264"/>
                  </a:lnTo>
                  <a:close/>
                </a:path>
                <a:path w="7898130" h="5168900">
                  <a:moveTo>
                    <a:pt x="4241972" y="38100"/>
                  </a:moveTo>
                  <a:lnTo>
                    <a:pt x="4236470" y="38100"/>
                  </a:lnTo>
                  <a:lnTo>
                    <a:pt x="4238543" y="50800"/>
                  </a:lnTo>
                  <a:lnTo>
                    <a:pt x="4239279" y="50800"/>
                  </a:lnTo>
                  <a:lnTo>
                    <a:pt x="4241972" y="38100"/>
                  </a:lnTo>
                  <a:close/>
                </a:path>
                <a:path w="7898130" h="5168900">
                  <a:moveTo>
                    <a:pt x="4283119" y="38100"/>
                  </a:moveTo>
                  <a:lnTo>
                    <a:pt x="4268857" y="38100"/>
                  </a:lnTo>
                  <a:lnTo>
                    <a:pt x="4264221" y="50800"/>
                  </a:lnTo>
                  <a:lnTo>
                    <a:pt x="4279116" y="50800"/>
                  </a:lnTo>
                  <a:lnTo>
                    <a:pt x="4283119" y="38100"/>
                  </a:lnTo>
                  <a:close/>
                </a:path>
                <a:path w="7898130" h="5168900">
                  <a:moveTo>
                    <a:pt x="4297371" y="38100"/>
                  </a:moveTo>
                  <a:lnTo>
                    <a:pt x="4285241" y="38100"/>
                  </a:lnTo>
                  <a:lnTo>
                    <a:pt x="4281865" y="50800"/>
                  </a:lnTo>
                  <a:lnTo>
                    <a:pt x="4282712" y="50800"/>
                  </a:lnTo>
                  <a:lnTo>
                    <a:pt x="4297371" y="38100"/>
                  </a:lnTo>
                  <a:close/>
                </a:path>
                <a:path w="7898130" h="5168900">
                  <a:moveTo>
                    <a:pt x="4311045" y="50223"/>
                  </a:moveTo>
                  <a:lnTo>
                    <a:pt x="4310913" y="50800"/>
                  </a:lnTo>
                  <a:lnTo>
                    <a:pt x="4311696" y="50800"/>
                  </a:lnTo>
                  <a:lnTo>
                    <a:pt x="4311045" y="50223"/>
                  </a:lnTo>
                  <a:close/>
                </a:path>
                <a:path w="7898130" h="5168900">
                  <a:moveTo>
                    <a:pt x="4323312" y="38100"/>
                  </a:moveTo>
                  <a:lnTo>
                    <a:pt x="4313813" y="38100"/>
                  </a:lnTo>
                  <a:lnTo>
                    <a:pt x="4322139" y="50800"/>
                  </a:lnTo>
                  <a:lnTo>
                    <a:pt x="4328659" y="50800"/>
                  </a:lnTo>
                  <a:lnTo>
                    <a:pt x="4323312" y="38100"/>
                  </a:lnTo>
                  <a:close/>
                </a:path>
                <a:path w="7898130" h="5168900">
                  <a:moveTo>
                    <a:pt x="4362078" y="38100"/>
                  </a:moveTo>
                  <a:lnTo>
                    <a:pt x="4331738" y="38100"/>
                  </a:lnTo>
                  <a:lnTo>
                    <a:pt x="4344683" y="50800"/>
                  </a:lnTo>
                  <a:lnTo>
                    <a:pt x="4356719" y="50800"/>
                  </a:lnTo>
                  <a:lnTo>
                    <a:pt x="4362775" y="40495"/>
                  </a:lnTo>
                  <a:lnTo>
                    <a:pt x="4362078" y="38100"/>
                  </a:lnTo>
                  <a:close/>
                </a:path>
                <a:path w="7898130" h="5168900">
                  <a:moveTo>
                    <a:pt x="4389797" y="38100"/>
                  </a:moveTo>
                  <a:lnTo>
                    <a:pt x="4364183" y="38100"/>
                  </a:lnTo>
                  <a:lnTo>
                    <a:pt x="4362777" y="40495"/>
                  </a:lnTo>
                  <a:lnTo>
                    <a:pt x="4365781" y="50800"/>
                  </a:lnTo>
                  <a:lnTo>
                    <a:pt x="4388393" y="50800"/>
                  </a:lnTo>
                  <a:lnTo>
                    <a:pt x="4389797" y="38100"/>
                  </a:lnTo>
                  <a:close/>
                </a:path>
                <a:path w="7898130" h="5168900">
                  <a:moveTo>
                    <a:pt x="4410679" y="38100"/>
                  </a:moveTo>
                  <a:lnTo>
                    <a:pt x="4389797" y="38100"/>
                  </a:lnTo>
                  <a:lnTo>
                    <a:pt x="4392461" y="50800"/>
                  </a:lnTo>
                  <a:lnTo>
                    <a:pt x="4400318" y="50800"/>
                  </a:lnTo>
                  <a:lnTo>
                    <a:pt x="4410679" y="38100"/>
                  </a:lnTo>
                  <a:close/>
                </a:path>
                <a:path w="7898130" h="5168900">
                  <a:moveTo>
                    <a:pt x="4425138" y="38100"/>
                  </a:moveTo>
                  <a:lnTo>
                    <a:pt x="4410679" y="38100"/>
                  </a:lnTo>
                  <a:lnTo>
                    <a:pt x="4417278" y="50800"/>
                  </a:lnTo>
                  <a:lnTo>
                    <a:pt x="4424798" y="50800"/>
                  </a:lnTo>
                  <a:lnTo>
                    <a:pt x="4425138" y="38100"/>
                  </a:lnTo>
                  <a:close/>
                </a:path>
                <a:path w="7898130" h="5168900">
                  <a:moveTo>
                    <a:pt x="4451185" y="38100"/>
                  </a:moveTo>
                  <a:lnTo>
                    <a:pt x="4430605" y="38100"/>
                  </a:lnTo>
                  <a:lnTo>
                    <a:pt x="4436342" y="50800"/>
                  </a:lnTo>
                  <a:lnTo>
                    <a:pt x="4458517" y="50800"/>
                  </a:lnTo>
                  <a:lnTo>
                    <a:pt x="4451185" y="38100"/>
                  </a:lnTo>
                  <a:close/>
                </a:path>
                <a:path w="7898130" h="5168900">
                  <a:moveTo>
                    <a:pt x="4490018" y="38100"/>
                  </a:moveTo>
                  <a:lnTo>
                    <a:pt x="4469488" y="38100"/>
                  </a:lnTo>
                  <a:lnTo>
                    <a:pt x="4485757" y="50800"/>
                  </a:lnTo>
                  <a:lnTo>
                    <a:pt x="4494782" y="50800"/>
                  </a:lnTo>
                  <a:lnTo>
                    <a:pt x="4490018" y="38100"/>
                  </a:lnTo>
                  <a:close/>
                </a:path>
                <a:path w="7898130" h="5168900">
                  <a:moveTo>
                    <a:pt x="4504360" y="38100"/>
                  </a:moveTo>
                  <a:lnTo>
                    <a:pt x="4495896" y="38100"/>
                  </a:lnTo>
                  <a:lnTo>
                    <a:pt x="4494782" y="50800"/>
                  </a:lnTo>
                  <a:lnTo>
                    <a:pt x="4498653" y="50800"/>
                  </a:lnTo>
                  <a:lnTo>
                    <a:pt x="4504360" y="38100"/>
                  </a:lnTo>
                  <a:close/>
                </a:path>
                <a:path w="7898130" h="5168900">
                  <a:moveTo>
                    <a:pt x="4534912" y="38100"/>
                  </a:moveTo>
                  <a:lnTo>
                    <a:pt x="4504360" y="38100"/>
                  </a:lnTo>
                  <a:lnTo>
                    <a:pt x="4513217" y="50800"/>
                  </a:lnTo>
                  <a:lnTo>
                    <a:pt x="4533445" y="50800"/>
                  </a:lnTo>
                  <a:lnTo>
                    <a:pt x="4534912" y="38100"/>
                  </a:lnTo>
                  <a:close/>
                </a:path>
                <a:path w="7898130" h="5168900">
                  <a:moveTo>
                    <a:pt x="4552332" y="38100"/>
                  </a:moveTo>
                  <a:lnTo>
                    <a:pt x="4538684" y="38100"/>
                  </a:lnTo>
                  <a:lnTo>
                    <a:pt x="4533445" y="50800"/>
                  </a:lnTo>
                  <a:lnTo>
                    <a:pt x="4554167" y="50800"/>
                  </a:lnTo>
                  <a:lnTo>
                    <a:pt x="4552332" y="38100"/>
                  </a:lnTo>
                  <a:close/>
                </a:path>
                <a:path w="7898130" h="5168900">
                  <a:moveTo>
                    <a:pt x="4565989" y="38100"/>
                  </a:moveTo>
                  <a:lnTo>
                    <a:pt x="4561274" y="38100"/>
                  </a:lnTo>
                  <a:lnTo>
                    <a:pt x="4554167" y="50800"/>
                  </a:lnTo>
                  <a:lnTo>
                    <a:pt x="4556788" y="50800"/>
                  </a:lnTo>
                  <a:lnTo>
                    <a:pt x="4565989" y="38100"/>
                  </a:lnTo>
                  <a:close/>
                </a:path>
                <a:path w="7898130" h="5168900">
                  <a:moveTo>
                    <a:pt x="4581787" y="38100"/>
                  </a:moveTo>
                  <a:lnTo>
                    <a:pt x="4571161" y="38100"/>
                  </a:lnTo>
                  <a:lnTo>
                    <a:pt x="4566894" y="50800"/>
                  </a:lnTo>
                  <a:lnTo>
                    <a:pt x="4588235" y="50800"/>
                  </a:lnTo>
                  <a:lnTo>
                    <a:pt x="4581787" y="38100"/>
                  </a:lnTo>
                  <a:close/>
                </a:path>
                <a:path w="7898130" h="5168900">
                  <a:moveTo>
                    <a:pt x="4627525" y="38100"/>
                  </a:moveTo>
                  <a:lnTo>
                    <a:pt x="4591588" y="38100"/>
                  </a:lnTo>
                  <a:lnTo>
                    <a:pt x="4588235" y="50800"/>
                  </a:lnTo>
                  <a:lnTo>
                    <a:pt x="4628231" y="50800"/>
                  </a:lnTo>
                  <a:lnTo>
                    <a:pt x="4627525" y="38100"/>
                  </a:lnTo>
                  <a:close/>
                </a:path>
                <a:path w="7898130" h="5168900">
                  <a:moveTo>
                    <a:pt x="4678502" y="38100"/>
                  </a:moveTo>
                  <a:lnTo>
                    <a:pt x="4649901" y="38100"/>
                  </a:lnTo>
                  <a:lnTo>
                    <a:pt x="4651245" y="50800"/>
                  </a:lnTo>
                  <a:lnTo>
                    <a:pt x="4674466" y="50800"/>
                  </a:lnTo>
                  <a:lnTo>
                    <a:pt x="4678502" y="38100"/>
                  </a:lnTo>
                  <a:close/>
                </a:path>
                <a:path w="7898130" h="5168900">
                  <a:moveTo>
                    <a:pt x="4692445" y="38100"/>
                  </a:moveTo>
                  <a:lnTo>
                    <a:pt x="4683242" y="38100"/>
                  </a:lnTo>
                  <a:lnTo>
                    <a:pt x="4679909" y="50800"/>
                  </a:lnTo>
                  <a:lnTo>
                    <a:pt x="4687589" y="50800"/>
                  </a:lnTo>
                  <a:lnTo>
                    <a:pt x="4692445" y="38100"/>
                  </a:lnTo>
                  <a:close/>
                </a:path>
                <a:path w="7898130" h="5168900">
                  <a:moveTo>
                    <a:pt x="4737555" y="38100"/>
                  </a:moveTo>
                  <a:lnTo>
                    <a:pt x="4718559" y="38100"/>
                  </a:lnTo>
                  <a:lnTo>
                    <a:pt x="4715652" y="50800"/>
                  </a:lnTo>
                  <a:lnTo>
                    <a:pt x="4736510" y="50800"/>
                  </a:lnTo>
                  <a:lnTo>
                    <a:pt x="4740216" y="43457"/>
                  </a:lnTo>
                  <a:lnTo>
                    <a:pt x="4737555" y="38100"/>
                  </a:lnTo>
                  <a:close/>
                </a:path>
                <a:path w="7898130" h="5168900">
                  <a:moveTo>
                    <a:pt x="4769901" y="12700"/>
                  </a:moveTo>
                  <a:lnTo>
                    <a:pt x="4746909" y="12700"/>
                  </a:lnTo>
                  <a:lnTo>
                    <a:pt x="4741391" y="21826"/>
                  </a:lnTo>
                  <a:lnTo>
                    <a:pt x="4742949" y="25400"/>
                  </a:lnTo>
                  <a:lnTo>
                    <a:pt x="4742921" y="38100"/>
                  </a:lnTo>
                  <a:lnTo>
                    <a:pt x="4740216" y="43457"/>
                  </a:lnTo>
                  <a:lnTo>
                    <a:pt x="4743863" y="50800"/>
                  </a:lnTo>
                  <a:lnTo>
                    <a:pt x="4749180" y="50800"/>
                  </a:lnTo>
                  <a:lnTo>
                    <a:pt x="4750590" y="38100"/>
                  </a:lnTo>
                  <a:lnTo>
                    <a:pt x="4891981" y="38100"/>
                  </a:lnTo>
                  <a:lnTo>
                    <a:pt x="4890287" y="25400"/>
                  </a:lnTo>
                  <a:lnTo>
                    <a:pt x="4774263" y="25400"/>
                  </a:lnTo>
                  <a:lnTo>
                    <a:pt x="4769901" y="12700"/>
                  </a:lnTo>
                  <a:close/>
                </a:path>
                <a:path w="7898130" h="5168900">
                  <a:moveTo>
                    <a:pt x="4788305" y="38355"/>
                  </a:moveTo>
                  <a:lnTo>
                    <a:pt x="4773121" y="50800"/>
                  </a:lnTo>
                  <a:lnTo>
                    <a:pt x="4793053" y="50800"/>
                  </a:lnTo>
                  <a:lnTo>
                    <a:pt x="4788305" y="38355"/>
                  </a:lnTo>
                  <a:close/>
                </a:path>
                <a:path w="7898130" h="5168900">
                  <a:moveTo>
                    <a:pt x="4804773" y="38100"/>
                  </a:moveTo>
                  <a:lnTo>
                    <a:pt x="4797645" y="38100"/>
                  </a:lnTo>
                  <a:lnTo>
                    <a:pt x="4793053" y="50800"/>
                  </a:lnTo>
                  <a:lnTo>
                    <a:pt x="4801080" y="50800"/>
                  </a:lnTo>
                  <a:lnTo>
                    <a:pt x="4804773" y="38100"/>
                  </a:lnTo>
                  <a:close/>
                </a:path>
                <a:path w="7898130" h="5168900">
                  <a:moveTo>
                    <a:pt x="4811199" y="38100"/>
                  </a:moveTo>
                  <a:lnTo>
                    <a:pt x="4806707" y="50800"/>
                  </a:lnTo>
                  <a:lnTo>
                    <a:pt x="4813827" y="50800"/>
                  </a:lnTo>
                  <a:lnTo>
                    <a:pt x="4811199" y="38100"/>
                  </a:lnTo>
                  <a:close/>
                </a:path>
                <a:path w="7898130" h="5168900">
                  <a:moveTo>
                    <a:pt x="4857269" y="38100"/>
                  </a:moveTo>
                  <a:lnTo>
                    <a:pt x="4821261" y="38100"/>
                  </a:lnTo>
                  <a:lnTo>
                    <a:pt x="4827889" y="50800"/>
                  </a:lnTo>
                  <a:lnTo>
                    <a:pt x="4853748" y="50800"/>
                  </a:lnTo>
                  <a:lnTo>
                    <a:pt x="4857269" y="38100"/>
                  </a:lnTo>
                  <a:close/>
                </a:path>
                <a:path w="7898130" h="5168900">
                  <a:moveTo>
                    <a:pt x="4896348" y="38100"/>
                  </a:moveTo>
                  <a:lnTo>
                    <a:pt x="4879940" y="38100"/>
                  </a:lnTo>
                  <a:lnTo>
                    <a:pt x="4877566" y="50800"/>
                  </a:lnTo>
                  <a:lnTo>
                    <a:pt x="4894463" y="50800"/>
                  </a:lnTo>
                  <a:lnTo>
                    <a:pt x="4896348" y="38100"/>
                  </a:lnTo>
                  <a:close/>
                </a:path>
                <a:path w="7898130" h="5168900">
                  <a:moveTo>
                    <a:pt x="4905358" y="38100"/>
                  </a:moveTo>
                  <a:lnTo>
                    <a:pt x="4900505" y="38100"/>
                  </a:lnTo>
                  <a:lnTo>
                    <a:pt x="4894463" y="50800"/>
                  </a:lnTo>
                  <a:lnTo>
                    <a:pt x="4905813" y="50800"/>
                  </a:lnTo>
                  <a:lnTo>
                    <a:pt x="4905358" y="38100"/>
                  </a:lnTo>
                  <a:close/>
                </a:path>
                <a:path w="7898130" h="5168900">
                  <a:moveTo>
                    <a:pt x="4949327" y="38100"/>
                  </a:moveTo>
                  <a:lnTo>
                    <a:pt x="4920054" y="38100"/>
                  </a:lnTo>
                  <a:lnTo>
                    <a:pt x="4920098" y="50800"/>
                  </a:lnTo>
                  <a:lnTo>
                    <a:pt x="4945624" y="50800"/>
                  </a:lnTo>
                  <a:lnTo>
                    <a:pt x="4949327" y="38100"/>
                  </a:lnTo>
                  <a:close/>
                </a:path>
                <a:path w="7898130" h="5168900">
                  <a:moveTo>
                    <a:pt x="4965162" y="38100"/>
                  </a:moveTo>
                  <a:lnTo>
                    <a:pt x="4949327" y="38100"/>
                  </a:lnTo>
                  <a:lnTo>
                    <a:pt x="4948933" y="50800"/>
                  </a:lnTo>
                  <a:lnTo>
                    <a:pt x="4961045" y="50800"/>
                  </a:lnTo>
                  <a:lnTo>
                    <a:pt x="4965162" y="38100"/>
                  </a:lnTo>
                  <a:close/>
                </a:path>
                <a:path w="7898130" h="5168900">
                  <a:moveTo>
                    <a:pt x="5003076" y="38100"/>
                  </a:moveTo>
                  <a:lnTo>
                    <a:pt x="4981958" y="38100"/>
                  </a:lnTo>
                  <a:lnTo>
                    <a:pt x="4973367" y="50800"/>
                  </a:lnTo>
                  <a:lnTo>
                    <a:pt x="5001596" y="50800"/>
                  </a:lnTo>
                  <a:lnTo>
                    <a:pt x="5003076" y="38100"/>
                  </a:lnTo>
                  <a:close/>
                </a:path>
                <a:path w="7898130" h="5168900">
                  <a:moveTo>
                    <a:pt x="5012481" y="38100"/>
                  </a:moveTo>
                  <a:lnTo>
                    <a:pt x="5003076" y="38100"/>
                  </a:lnTo>
                  <a:lnTo>
                    <a:pt x="5002952" y="50800"/>
                  </a:lnTo>
                  <a:lnTo>
                    <a:pt x="5012481" y="38100"/>
                  </a:lnTo>
                  <a:close/>
                </a:path>
                <a:path w="7898130" h="5168900">
                  <a:moveTo>
                    <a:pt x="5022480" y="38100"/>
                  </a:moveTo>
                  <a:lnTo>
                    <a:pt x="5017784" y="38100"/>
                  </a:lnTo>
                  <a:lnTo>
                    <a:pt x="5019790" y="50800"/>
                  </a:lnTo>
                  <a:lnTo>
                    <a:pt x="5023141" y="50800"/>
                  </a:lnTo>
                  <a:lnTo>
                    <a:pt x="5022480" y="38100"/>
                  </a:lnTo>
                  <a:close/>
                </a:path>
                <a:path w="7898130" h="5168900">
                  <a:moveTo>
                    <a:pt x="5069850" y="38100"/>
                  </a:moveTo>
                  <a:lnTo>
                    <a:pt x="5028147" y="38100"/>
                  </a:lnTo>
                  <a:lnTo>
                    <a:pt x="5039287" y="50800"/>
                  </a:lnTo>
                  <a:lnTo>
                    <a:pt x="5063452" y="50800"/>
                  </a:lnTo>
                  <a:lnTo>
                    <a:pt x="5069850" y="38100"/>
                  </a:lnTo>
                  <a:close/>
                </a:path>
                <a:path w="7898130" h="5168900">
                  <a:moveTo>
                    <a:pt x="5080388" y="38100"/>
                  </a:moveTo>
                  <a:lnTo>
                    <a:pt x="5077965" y="38100"/>
                  </a:lnTo>
                  <a:lnTo>
                    <a:pt x="5069850" y="50800"/>
                  </a:lnTo>
                  <a:lnTo>
                    <a:pt x="5081693" y="50800"/>
                  </a:lnTo>
                  <a:lnTo>
                    <a:pt x="5080388" y="38100"/>
                  </a:lnTo>
                  <a:close/>
                </a:path>
                <a:path w="7898130" h="5168900">
                  <a:moveTo>
                    <a:pt x="5100225" y="38100"/>
                  </a:moveTo>
                  <a:lnTo>
                    <a:pt x="5087096" y="38100"/>
                  </a:lnTo>
                  <a:lnTo>
                    <a:pt x="5091102" y="50800"/>
                  </a:lnTo>
                  <a:lnTo>
                    <a:pt x="5096247" y="50800"/>
                  </a:lnTo>
                  <a:lnTo>
                    <a:pt x="5100225" y="38100"/>
                  </a:lnTo>
                  <a:close/>
                </a:path>
                <a:path w="7898130" h="5168900">
                  <a:moveTo>
                    <a:pt x="4990492" y="12700"/>
                  </a:moveTo>
                  <a:lnTo>
                    <a:pt x="4928666" y="12700"/>
                  </a:lnTo>
                  <a:lnTo>
                    <a:pt x="4930218" y="25400"/>
                  </a:lnTo>
                  <a:lnTo>
                    <a:pt x="4933980" y="38100"/>
                  </a:lnTo>
                  <a:lnTo>
                    <a:pt x="5100225" y="38100"/>
                  </a:lnTo>
                  <a:lnTo>
                    <a:pt x="5102173" y="50800"/>
                  </a:lnTo>
                  <a:lnTo>
                    <a:pt x="5115719" y="50800"/>
                  </a:lnTo>
                  <a:lnTo>
                    <a:pt x="5113663" y="38100"/>
                  </a:lnTo>
                  <a:lnTo>
                    <a:pt x="5113420" y="25400"/>
                  </a:lnTo>
                  <a:lnTo>
                    <a:pt x="4989130" y="25400"/>
                  </a:lnTo>
                  <a:lnTo>
                    <a:pt x="4990492" y="12700"/>
                  </a:lnTo>
                  <a:close/>
                </a:path>
                <a:path w="7898130" h="5168900">
                  <a:moveTo>
                    <a:pt x="5108289" y="12700"/>
                  </a:moveTo>
                  <a:lnTo>
                    <a:pt x="5044947" y="12700"/>
                  </a:lnTo>
                  <a:lnTo>
                    <a:pt x="5055195" y="25400"/>
                  </a:lnTo>
                  <a:lnTo>
                    <a:pt x="5113420" y="25400"/>
                  </a:lnTo>
                  <a:lnTo>
                    <a:pt x="5113663" y="38100"/>
                  </a:lnTo>
                  <a:lnTo>
                    <a:pt x="5115719" y="50800"/>
                  </a:lnTo>
                  <a:lnTo>
                    <a:pt x="5117147" y="50800"/>
                  </a:lnTo>
                  <a:lnTo>
                    <a:pt x="5114914" y="38100"/>
                  </a:lnTo>
                  <a:lnTo>
                    <a:pt x="5116115" y="38100"/>
                  </a:lnTo>
                  <a:lnTo>
                    <a:pt x="5115617" y="25400"/>
                  </a:lnTo>
                  <a:lnTo>
                    <a:pt x="5108289" y="12700"/>
                  </a:lnTo>
                  <a:close/>
                </a:path>
                <a:path w="7898130" h="5168900">
                  <a:moveTo>
                    <a:pt x="5161564" y="38100"/>
                  </a:moveTo>
                  <a:lnTo>
                    <a:pt x="5114914" y="38100"/>
                  </a:lnTo>
                  <a:lnTo>
                    <a:pt x="5117147" y="50800"/>
                  </a:lnTo>
                  <a:lnTo>
                    <a:pt x="5150849" y="50800"/>
                  </a:lnTo>
                  <a:lnTo>
                    <a:pt x="5161564" y="38100"/>
                  </a:lnTo>
                  <a:close/>
                </a:path>
                <a:path w="7898130" h="5168900">
                  <a:moveTo>
                    <a:pt x="5185219" y="38100"/>
                  </a:moveTo>
                  <a:lnTo>
                    <a:pt x="5174279" y="38100"/>
                  </a:lnTo>
                  <a:lnTo>
                    <a:pt x="5177051" y="50800"/>
                  </a:lnTo>
                  <a:lnTo>
                    <a:pt x="5182810" y="50800"/>
                  </a:lnTo>
                  <a:lnTo>
                    <a:pt x="5185219" y="38100"/>
                  </a:lnTo>
                  <a:close/>
                </a:path>
                <a:path w="7898130" h="5168900">
                  <a:moveTo>
                    <a:pt x="5203584" y="38100"/>
                  </a:moveTo>
                  <a:lnTo>
                    <a:pt x="5187732" y="38100"/>
                  </a:lnTo>
                  <a:lnTo>
                    <a:pt x="5182810" y="50800"/>
                  </a:lnTo>
                  <a:lnTo>
                    <a:pt x="5196484" y="50800"/>
                  </a:lnTo>
                  <a:lnTo>
                    <a:pt x="5203584" y="38100"/>
                  </a:lnTo>
                  <a:close/>
                </a:path>
                <a:path w="7898130" h="5168900">
                  <a:moveTo>
                    <a:pt x="5222156" y="38100"/>
                  </a:moveTo>
                  <a:lnTo>
                    <a:pt x="5203584" y="38100"/>
                  </a:lnTo>
                  <a:lnTo>
                    <a:pt x="5202307" y="50800"/>
                  </a:lnTo>
                  <a:lnTo>
                    <a:pt x="5215794" y="50800"/>
                  </a:lnTo>
                  <a:lnTo>
                    <a:pt x="5222156" y="38100"/>
                  </a:lnTo>
                  <a:close/>
                </a:path>
                <a:path w="7898130" h="5168900">
                  <a:moveTo>
                    <a:pt x="5255864" y="38100"/>
                  </a:moveTo>
                  <a:lnTo>
                    <a:pt x="5222156" y="38100"/>
                  </a:lnTo>
                  <a:lnTo>
                    <a:pt x="5232695" y="50800"/>
                  </a:lnTo>
                  <a:lnTo>
                    <a:pt x="5251888" y="50800"/>
                  </a:lnTo>
                  <a:lnTo>
                    <a:pt x="5255864" y="38100"/>
                  </a:lnTo>
                  <a:close/>
                </a:path>
                <a:path w="7898130" h="5168900">
                  <a:moveTo>
                    <a:pt x="5279917" y="38100"/>
                  </a:moveTo>
                  <a:lnTo>
                    <a:pt x="5269666" y="38100"/>
                  </a:lnTo>
                  <a:lnTo>
                    <a:pt x="5263227" y="50800"/>
                  </a:lnTo>
                  <a:lnTo>
                    <a:pt x="5274692" y="50800"/>
                  </a:lnTo>
                  <a:lnTo>
                    <a:pt x="5279917" y="38100"/>
                  </a:lnTo>
                  <a:close/>
                </a:path>
                <a:path w="7898130" h="5168900">
                  <a:moveTo>
                    <a:pt x="5299885" y="38100"/>
                  </a:moveTo>
                  <a:lnTo>
                    <a:pt x="5279917" y="38100"/>
                  </a:lnTo>
                  <a:lnTo>
                    <a:pt x="5279145" y="50800"/>
                  </a:lnTo>
                  <a:lnTo>
                    <a:pt x="5296757" y="50800"/>
                  </a:lnTo>
                  <a:lnTo>
                    <a:pt x="5299885" y="38100"/>
                  </a:lnTo>
                  <a:close/>
                </a:path>
                <a:path w="7898130" h="5168900">
                  <a:moveTo>
                    <a:pt x="5307567" y="38100"/>
                  </a:moveTo>
                  <a:lnTo>
                    <a:pt x="5300670" y="38100"/>
                  </a:lnTo>
                  <a:lnTo>
                    <a:pt x="5305131" y="50800"/>
                  </a:lnTo>
                  <a:lnTo>
                    <a:pt x="5307567" y="38100"/>
                  </a:lnTo>
                  <a:close/>
                </a:path>
                <a:path w="7898130" h="5168900">
                  <a:moveTo>
                    <a:pt x="5333077" y="38100"/>
                  </a:moveTo>
                  <a:lnTo>
                    <a:pt x="5316573" y="38100"/>
                  </a:lnTo>
                  <a:lnTo>
                    <a:pt x="5314872" y="50800"/>
                  </a:lnTo>
                  <a:lnTo>
                    <a:pt x="5327172" y="50800"/>
                  </a:lnTo>
                  <a:lnTo>
                    <a:pt x="5333077" y="38100"/>
                  </a:lnTo>
                  <a:close/>
                </a:path>
                <a:path w="7898130" h="5168900">
                  <a:moveTo>
                    <a:pt x="5340575" y="38100"/>
                  </a:moveTo>
                  <a:lnTo>
                    <a:pt x="5333077" y="38100"/>
                  </a:lnTo>
                  <a:lnTo>
                    <a:pt x="5336463" y="50800"/>
                  </a:lnTo>
                  <a:lnTo>
                    <a:pt x="5342372" y="50800"/>
                  </a:lnTo>
                  <a:lnTo>
                    <a:pt x="5345535" y="48042"/>
                  </a:lnTo>
                  <a:lnTo>
                    <a:pt x="5340575" y="38100"/>
                  </a:lnTo>
                  <a:close/>
                </a:path>
                <a:path w="7898130" h="5168900">
                  <a:moveTo>
                    <a:pt x="5346431" y="47264"/>
                  </a:moveTo>
                  <a:lnTo>
                    <a:pt x="5345536" y="48045"/>
                  </a:lnTo>
                  <a:lnTo>
                    <a:pt x="5346910" y="50800"/>
                  </a:lnTo>
                  <a:lnTo>
                    <a:pt x="5348690" y="50800"/>
                  </a:lnTo>
                  <a:lnTo>
                    <a:pt x="5346431" y="47264"/>
                  </a:lnTo>
                  <a:close/>
                </a:path>
                <a:path w="7898130" h="5168900">
                  <a:moveTo>
                    <a:pt x="5369161" y="38100"/>
                  </a:moveTo>
                  <a:lnTo>
                    <a:pt x="5363655" y="38100"/>
                  </a:lnTo>
                  <a:lnTo>
                    <a:pt x="5365730" y="50800"/>
                  </a:lnTo>
                  <a:lnTo>
                    <a:pt x="5366468" y="50800"/>
                  </a:lnTo>
                  <a:lnTo>
                    <a:pt x="5369161" y="38100"/>
                  </a:lnTo>
                  <a:close/>
                </a:path>
                <a:path w="7898130" h="5168900">
                  <a:moveTo>
                    <a:pt x="5410301" y="38100"/>
                  </a:moveTo>
                  <a:lnTo>
                    <a:pt x="5396039" y="38100"/>
                  </a:lnTo>
                  <a:lnTo>
                    <a:pt x="5391405" y="50800"/>
                  </a:lnTo>
                  <a:lnTo>
                    <a:pt x="5406302" y="50800"/>
                  </a:lnTo>
                  <a:lnTo>
                    <a:pt x="5410301" y="38100"/>
                  </a:lnTo>
                  <a:close/>
                </a:path>
                <a:path w="7898130" h="5168900">
                  <a:moveTo>
                    <a:pt x="5424558" y="38100"/>
                  </a:moveTo>
                  <a:lnTo>
                    <a:pt x="5412427" y="38100"/>
                  </a:lnTo>
                  <a:lnTo>
                    <a:pt x="5409052" y="50800"/>
                  </a:lnTo>
                  <a:lnTo>
                    <a:pt x="5409898" y="50800"/>
                  </a:lnTo>
                  <a:lnTo>
                    <a:pt x="5424558" y="38100"/>
                  </a:lnTo>
                  <a:close/>
                </a:path>
                <a:path w="7898130" h="5168900">
                  <a:moveTo>
                    <a:pt x="5438231" y="50222"/>
                  </a:moveTo>
                  <a:lnTo>
                    <a:pt x="5438100" y="50800"/>
                  </a:lnTo>
                  <a:lnTo>
                    <a:pt x="5438883" y="50800"/>
                  </a:lnTo>
                  <a:lnTo>
                    <a:pt x="5438231" y="50222"/>
                  </a:lnTo>
                  <a:close/>
                </a:path>
                <a:path w="7898130" h="5168900">
                  <a:moveTo>
                    <a:pt x="5450500" y="38100"/>
                  </a:moveTo>
                  <a:lnTo>
                    <a:pt x="5440999" y="38100"/>
                  </a:lnTo>
                  <a:lnTo>
                    <a:pt x="5449326" y="50800"/>
                  </a:lnTo>
                  <a:lnTo>
                    <a:pt x="5455849" y="50800"/>
                  </a:lnTo>
                  <a:lnTo>
                    <a:pt x="5450500" y="38100"/>
                  </a:lnTo>
                  <a:close/>
                </a:path>
                <a:path w="7898130" h="5168900">
                  <a:moveTo>
                    <a:pt x="5489262" y="38100"/>
                  </a:moveTo>
                  <a:lnTo>
                    <a:pt x="5458925" y="38100"/>
                  </a:lnTo>
                  <a:lnTo>
                    <a:pt x="5471870" y="50800"/>
                  </a:lnTo>
                  <a:lnTo>
                    <a:pt x="5483905" y="50800"/>
                  </a:lnTo>
                  <a:lnTo>
                    <a:pt x="5489960" y="40495"/>
                  </a:lnTo>
                  <a:lnTo>
                    <a:pt x="5489262" y="38100"/>
                  </a:lnTo>
                  <a:close/>
                </a:path>
                <a:path w="7898130" h="5168900">
                  <a:moveTo>
                    <a:pt x="5516980" y="38100"/>
                  </a:moveTo>
                  <a:lnTo>
                    <a:pt x="5491368" y="38100"/>
                  </a:lnTo>
                  <a:lnTo>
                    <a:pt x="5489960" y="40495"/>
                  </a:lnTo>
                  <a:lnTo>
                    <a:pt x="5492966" y="50800"/>
                  </a:lnTo>
                  <a:lnTo>
                    <a:pt x="5515575" y="50800"/>
                  </a:lnTo>
                  <a:lnTo>
                    <a:pt x="5516980" y="38100"/>
                  </a:lnTo>
                  <a:close/>
                </a:path>
                <a:path w="7898130" h="5168900">
                  <a:moveTo>
                    <a:pt x="5537866" y="38100"/>
                  </a:moveTo>
                  <a:lnTo>
                    <a:pt x="5516980" y="38100"/>
                  </a:lnTo>
                  <a:lnTo>
                    <a:pt x="5519643" y="50800"/>
                  </a:lnTo>
                  <a:lnTo>
                    <a:pt x="5527501" y="50800"/>
                  </a:lnTo>
                  <a:lnTo>
                    <a:pt x="5537866" y="38100"/>
                  </a:lnTo>
                  <a:close/>
                </a:path>
                <a:path w="7898130" h="5168900">
                  <a:moveTo>
                    <a:pt x="5552323" y="38100"/>
                  </a:moveTo>
                  <a:lnTo>
                    <a:pt x="5537866" y="38100"/>
                  </a:lnTo>
                  <a:lnTo>
                    <a:pt x="5544465" y="50800"/>
                  </a:lnTo>
                  <a:lnTo>
                    <a:pt x="5551982" y="50800"/>
                  </a:lnTo>
                  <a:lnTo>
                    <a:pt x="5552323" y="38100"/>
                  </a:lnTo>
                  <a:close/>
                </a:path>
                <a:path w="7898130" h="5168900">
                  <a:moveTo>
                    <a:pt x="5578368" y="38100"/>
                  </a:moveTo>
                  <a:lnTo>
                    <a:pt x="5557790" y="38100"/>
                  </a:lnTo>
                  <a:lnTo>
                    <a:pt x="5563525" y="50800"/>
                  </a:lnTo>
                  <a:lnTo>
                    <a:pt x="5585699" y="50800"/>
                  </a:lnTo>
                  <a:lnTo>
                    <a:pt x="5578368" y="38100"/>
                  </a:lnTo>
                  <a:close/>
                </a:path>
                <a:path w="7898130" h="5168900">
                  <a:moveTo>
                    <a:pt x="5617205" y="38100"/>
                  </a:moveTo>
                  <a:lnTo>
                    <a:pt x="5596672" y="38100"/>
                  </a:lnTo>
                  <a:lnTo>
                    <a:pt x="5612942" y="50800"/>
                  </a:lnTo>
                  <a:lnTo>
                    <a:pt x="5621970" y="50800"/>
                  </a:lnTo>
                  <a:lnTo>
                    <a:pt x="5617205" y="38100"/>
                  </a:lnTo>
                  <a:close/>
                </a:path>
                <a:path w="7898130" h="5168900">
                  <a:moveTo>
                    <a:pt x="5631542" y="38100"/>
                  </a:moveTo>
                  <a:lnTo>
                    <a:pt x="5623080" y="38100"/>
                  </a:lnTo>
                  <a:lnTo>
                    <a:pt x="5621970" y="50800"/>
                  </a:lnTo>
                  <a:lnTo>
                    <a:pt x="5625833" y="50800"/>
                  </a:lnTo>
                  <a:lnTo>
                    <a:pt x="5631542" y="38100"/>
                  </a:lnTo>
                  <a:close/>
                </a:path>
                <a:path w="7898130" h="5168900">
                  <a:moveTo>
                    <a:pt x="5662101" y="38100"/>
                  </a:moveTo>
                  <a:lnTo>
                    <a:pt x="5631542" y="38100"/>
                  </a:lnTo>
                  <a:lnTo>
                    <a:pt x="5640402" y="50800"/>
                  </a:lnTo>
                  <a:lnTo>
                    <a:pt x="5660634" y="50800"/>
                  </a:lnTo>
                  <a:lnTo>
                    <a:pt x="5662101" y="38100"/>
                  </a:lnTo>
                  <a:close/>
                </a:path>
                <a:path w="7898130" h="5168900">
                  <a:moveTo>
                    <a:pt x="5679518" y="38100"/>
                  </a:moveTo>
                  <a:lnTo>
                    <a:pt x="5665874" y="38100"/>
                  </a:lnTo>
                  <a:lnTo>
                    <a:pt x="5660634" y="50800"/>
                  </a:lnTo>
                  <a:lnTo>
                    <a:pt x="5681350" y="50800"/>
                  </a:lnTo>
                  <a:lnTo>
                    <a:pt x="5679518" y="38100"/>
                  </a:lnTo>
                  <a:close/>
                </a:path>
                <a:path w="7898130" h="5168900">
                  <a:moveTo>
                    <a:pt x="5693177" y="38100"/>
                  </a:moveTo>
                  <a:lnTo>
                    <a:pt x="5688459" y="38100"/>
                  </a:lnTo>
                  <a:lnTo>
                    <a:pt x="5681350" y="50800"/>
                  </a:lnTo>
                  <a:lnTo>
                    <a:pt x="5683976" y="50800"/>
                  </a:lnTo>
                  <a:lnTo>
                    <a:pt x="5693177" y="38100"/>
                  </a:lnTo>
                  <a:close/>
                </a:path>
                <a:path w="7898130" h="5168900">
                  <a:moveTo>
                    <a:pt x="5708973" y="38100"/>
                  </a:moveTo>
                  <a:lnTo>
                    <a:pt x="5698350" y="38100"/>
                  </a:lnTo>
                  <a:lnTo>
                    <a:pt x="5694083" y="50800"/>
                  </a:lnTo>
                  <a:lnTo>
                    <a:pt x="5715422" y="50800"/>
                  </a:lnTo>
                  <a:lnTo>
                    <a:pt x="5708973" y="38100"/>
                  </a:lnTo>
                  <a:close/>
                </a:path>
                <a:path w="7898130" h="5168900">
                  <a:moveTo>
                    <a:pt x="5754713" y="38100"/>
                  </a:moveTo>
                  <a:lnTo>
                    <a:pt x="5718774" y="38100"/>
                  </a:lnTo>
                  <a:lnTo>
                    <a:pt x="5715422" y="50800"/>
                  </a:lnTo>
                  <a:lnTo>
                    <a:pt x="5755421" y="50800"/>
                  </a:lnTo>
                  <a:lnTo>
                    <a:pt x="5754713" y="38100"/>
                  </a:lnTo>
                  <a:close/>
                </a:path>
                <a:path w="7898130" h="5168900">
                  <a:moveTo>
                    <a:pt x="5805689" y="38100"/>
                  </a:moveTo>
                  <a:lnTo>
                    <a:pt x="5777088" y="38100"/>
                  </a:lnTo>
                  <a:lnTo>
                    <a:pt x="5778436" y="50800"/>
                  </a:lnTo>
                  <a:lnTo>
                    <a:pt x="5801653" y="50800"/>
                  </a:lnTo>
                  <a:lnTo>
                    <a:pt x="5805689" y="38100"/>
                  </a:lnTo>
                  <a:close/>
                </a:path>
                <a:path w="7898130" h="5168900">
                  <a:moveTo>
                    <a:pt x="5819627" y="38100"/>
                  </a:moveTo>
                  <a:lnTo>
                    <a:pt x="5810429" y="38100"/>
                  </a:lnTo>
                  <a:lnTo>
                    <a:pt x="5807095" y="50800"/>
                  </a:lnTo>
                  <a:lnTo>
                    <a:pt x="5814774" y="50800"/>
                  </a:lnTo>
                  <a:lnTo>
                    <a:pt x="5819627" y="38100"/>
                  </a:lnTo>
                  <a:close/>
                </a:path>
                <a:path w="7898130" h="5168900">
                  <a:moveTo>
                    <a:pt x="5864873" y="25400"/>
                  </a:moveTo>
                  <a:lnTo>
                    <a:pt x="5574338" y="25400"/>
                  </a:lnTo>
                  <a:lnTo>
                    <a:pt x="5572840" y="38100"/>
                  </a:lnTo>
                  <a:lnTo>
                    <a:pt x="5845740" y="38100"/>
                  </a:lnTo>
                  <a:lnTo>
                    <a:pt x="5842832" y="50800"/>
                  </a:lnTo>
                  <a:lnTo>
                    <a:pt x="5863694" y="50800"/>
                  </a:lnTo>
                  <a:lnTo>
                    <a:pt x="5866334" y="45570"/>
                  </a:lnTo>
                  <a:lnTo>
                    <a:pt x="5865123" y="38100"/>
                  </a:lnTo>
                  <a:lnTo>
                    <a:pt x="5864873" y="25400"/>
                  </a:lnTo>
                  <a:close/>
                </a:path>
                <a:path w="7898130" h="5168900">
                  <a:moveTo>
                    <a:pt x="5887934" y="12700"/>
                  </a:moveTo>
                  <a:lnTo>
                    <a:pt x="5874810" y="12700"/>
                  </a:lnTo>
                  <a:lnTo>
                    <a:pt x="5869213" y="23279"/>
                  </a:lnTo>
                  <a:lnTo>
                    <a:pt x="5870138" y="25400"/>
                  </a:lnTo>
                  <a:lnTo>
                    <a:pt x="5870106" y="38100"/>
                  </a:lnTo>
                  <a:lnTo>
                    <a:pt x="5866335" y="45575"/>
                  </a:lnTo>
                  <a:lnTo>
                    <a:pt x="5867182" y="50800"/>
                  </a:lnTo>
                  <a:lnTo>
                    <a:pt x="5902308" y="50800"/>
                  </a:lnTo>
                  <a:lnTo>
                    <a:pt x="5913026" y="38100"/>
                  </a:lnTo>
                  <a:lnTo>
                    <a:pt x="5934947" y="38100"/>
                  </a:lnTo>
                  <a:lnTo>
                    <a:pt x="5951007" y="25400"/>
                  </a:lnTo>
                  <a:lnTo>
                    <a:pt x="5893235" y="25400"/>
                  </a:lnTo>
                  <a:lnTo>
                    <a:pt x="5887934" y="12700"/>
                  </a:lnTo>
                  <a:close/>
                </a:path>
                <a:path w="7898130" h="5168900">
                  <a:moveTo>
                    <a:pt x="5936672" y="38100"/>
                  </a:moveTo>
                  <a:lnTo>
                    <a:pt x="5925743" y="38100"/>
                  </a:lnTo>
                  <a:lnTo>
                    <a:pt x="5928515" y="50800"/>
                  </a:lnTo>
                  <a:lnTo>
                    <a:pt x="5934269" y="50800"/>
                  </a:lnTo>
                  <a:lnTo>
                    <a:pt x="5936672" y="38100"/>
                  </a:lnTo>
                  <a:close/>
                </a:path>
                <a:path w="7898130" h="5168900">
                  <a:moveTo>
                    <a:pt x="5955037" y="38100"/>
                  </a:moveTo>
                  <a:lnTo>
                    <a:pt x="5939193" y="38100"/>
                  </a:lnTo>
                  <a:lnTo>
                    <a:pt x="5934269" y="50800"/>
                  </a:lnTo>
                  <a:lnTo>
                    <a:pt x="5947939" y="50800"/>
                  </a:lnTo>
                  <a:lnTo>
                    <a:pt x="5955037" y="38100"/>
                  </a:lnTo>
                  <a:close/>
                </a:path>
                <a:path w="7898130" h="5168900">
                  <a:moveTo>
                    <a:pt x="5973615" y="38100"/>
                  </a:moveTo>
                  <a:lnTo>
                    <a:pt x="5955037" y="38100"/>
                  </a:lnTo>
                  <a:lnTo>
                    <a:pt x="5953761" y="50800"/>
                  </a:lnTo>
                  <a:lnTo>
                    <a:pt x="5967258" y="50800"/>
                  </a:lnTo>
                  <a:lnTo>
                    <a:pt x="5973615" y="38100"/>
                  </a:lnTo>
                  <a:close/>
                </a:path>
                <a:path w="7898130" h="5168900">
                  <a:moveTo>
                    <a:pt x="6007317" y="38100"/>
                  </a:moveTo>
                  <a:lnTo>
                    <a:pt x="5973615" y="38100"/>
                  </a:lnTo>
                  <a:lnTo>
                    <a:pt x="5984154" y="50800"/>
                  </a:lnTo>
                  <a:lnTo>
                    <a:pt x="6003342" y="50800"/>
                  </a:lnTo>
                  <a:lnTo>
                    <a:pt x="6007317" y="38100"/>
                  </a:lnTo>
                  <a:close/>
                </a:path>
                <a:path w="7898130" h="5168900">
                  <a:moveTo>
                    <a:pt x="6031372" y="38100"/>
                  </a:moveTo>
                  <a:lnTo>
                    <a:pt x="6021120" y="38100"/>
                  </a:lnTo>
                  <a:lnTo>
                    <a:pt x="6014680" y="50800"/>
                  </a:lnTo>
                  <a:lnTo>
                    <a:pt x="6026146" y="50800"/>
                  </a:lnTo>
                  <a:lnTo>
                    <a:pt x="6031372" y="38100"/>
                  </a:lnTo>
                  <a:close/>
                </a:path>
                <a:path w="7898130" h="5168900">
                  <a:moveTo>
                    <a:pt x="6051345" y="38100"/>
                  </a:moveTo>
                  <a:lnTo>
                    <a:pt x="6031372" y="38100"/>
                  </a:lnTo>
                  <a:lnTo>
                    <a:pt x="6030603" y="50800"/>
                  </a:lnTo>
                  <a:lnTo>
                    <a:pt x="6048216" y="50800"/>
                  </a:lnTo>
                  <a:lnTo>
                    <a:pt x="6051345" y="38100"/>
                  </a:lnTo>
                  <a:close/>
                </a:path>
                <a:path w="7898130" h="5168900">
                  <a:moveTo>
                    <a:pt x="6059026" y="38100"/>
                  </a:moveTo>
                  <a:lnTo>
                    <a:pt x="6052132" y="38100"/>
                  </a:lnTo>
                  <a:lnTo>
                    <a:pt x="6056595" y="50800"/>
                  </a:lnTo>
                  <a:lnTo>
                    <a:pt x="6059026" y="38100"/>
                  </a:lnTo>
                  <a:close/>
                </a:path>
                <a:path w="7898130" h="5168900">
                  <a:moveTo>
                    <a:pt x="6084531" y="38100"/>
                  </a:moveTo>
                  <a:lnTo>
                    <a:pt x="6068031" y="38100"/>
                  </a:lnTo>
                  <a:lnTo>
                    <a:pt x="6066327" y="50800"/>
                  </a:lnTo>
                  <a:lnTo>
                    <a:pt x="6078626" y="50800"/>
                  </a:lnTo>
                  <a:lnTo>
                    <a:pt x="6084531" y="38100"/>
                  </a:lnTo>
                  <a:close/>
                </a:path>
                <a:path w="7898130" h="5168900">
                  <a:moveTo>
                    <a:pt x="6092039" y="38100"/>
                  </a:moveTo>
                  <a:lnTo>
                    <a:pt x="6084531" y="38100"/>
                  </a:lnTo>
                  <a:lnTo>
                    <a:pt x="6087916" y="50800"/>
                  </a:lnTo>
                  <a:lnTo>
                    <a:pt x="6093825" y="50800"/>
                  </a:lnTo>
                  <a:lnTo>
                    <a:pt x="6096991" y="48042"/>
                  </a:lnTo>
                  <a:lnTo>
                    <a:pt x="6092039" y="38100"/>
                  </a:lnTo>
                  <a:close/>
                </a:path>
                <a:path w="7898130" h="5168900">
                  <a:moveTo>
                    <a:pt x="6097886" y="47262"/>
                  </a:moveTo>
                  <a:lnTo>
                    <a:pt x="6096992" y="48045"/>
                  </a:lnTo>
                  <a:lnTo>
                    <a:pt x="6098364" y="50800"/>
                  </a:lnTo>
                  <a:lnTo>
                    <a:pt x="6100144" y="50800"/>
                  </a:lnTo>
                  <a:lnTo>
                    <a:pt x="6097886" y="47262"/>
                  </a:lnTo>
                  <a:close/>
                </a:path>
                <a:path w="7898130" h="5168900">
                  <a:moveTo>
                    <a:pt x="6120614" y="38100"/>
                  </a:moveTo>
                  <a:lnTo>
                    <a:pt x="6115109" y="38100"/>
                  </a:lnTo>
                  <a:lnTo>
                    <a:pt x="6117184" y="50800"/>
                  </a:lnTo>
                  <a:lnTo>
                    <a:pt x="6117922" y="50800"/>
                  </a:lnTo>
                  <a:lnTo>
                    <a:pt x="6120614" y="38100"/>
                  </a:lnTo>
                  <a:close/>
                </a:path>
                <a:path w="7898130" h="5168900">
                  <a:moveTo>
                    <a:pt x="6161765" y="38100"/>
                  </a:moveTo>
                  <a:lnTo>
                    <a:pt x="6147503" y="38100"/>
                  </a:lnTo>
                  <a:lnTo>
                    <a:pt x="6142867" y="50800"/>
                  </a:lnTo>
                  <a:lnTo>
                    <a:pt x="6157760" y="50800"/>
                  </a:lnTo>
                  <a:lnTo>
                    <a:pt x="6161765" y="38100"/>
                  </a:lnTo>
                  <a:close/>
                </a:path>
                <a:path w="7898130" h="5168900">
                  <a:moveTo>
                    <a:pt x="6176013" y="38100"/>
                  </a:moveTo>
                  <a:lnTo>
                    <a:pt x="6163885" y="38100"/>
                  </a:lnTo>
                  <a:lnTo>
                    <a:pt x="6160508" y="50800"/>
                  </a:lnTo>
                  <a:lnTo>
                    <a:pt x="6161356" y="50800"/>
                  </a:lnTo>
                  <a:lnTo>
                    <a:pt x="6176013" y="38100"/>
                  </a:lnTo>
                  <a:close/>
                </a:path>
                <a:path w="7898130" h="5168900">
                  <a:moveTo>
                    <a:pt x="6189685" y="50222"/>
                  </a:moveTo>
                  <a:lnTo>
                    <a:pt x="6189553" y="50800"/>
                  </a:lnTo>
                  <a:lnTo>
                    <a:pt x="6190337" y="50800"/>
                  </a:lnTo>
                  <a:lnTo>
                    <a:pt x="6189685" y="50222"/>
                  </a:lnTo>
                  <a:close/>
                </a:path>
                <a:path w="7898130" h="5168900">
                  <a:moveTo>
                    <a:pt x="6201953" y="38100"/>
                  </a:moveTo>
                  <a:lnTo>
                    <a:pt x="6192452" y="38100"/>
                  </a:lnTo>
                  <a:lnTo>
                    <a:pt x="6200779" y="50800"/>
                  </a:lnTo>
                  <a:lnTo>
                    <a:pt x="6207303" y="50800"/>
                  </a:lnTo>
                  <a:lnTo>
                    <a:pt x="6201953" y="38100"/>
                  </a:lnTo>
                  <a:close/>
                </a:path>
                <a:path w="7898130" h="5168900">
                  <a:moveTo>
                    <a:pt x="6240470" y="38100"/>
                  </a:moveTo>
                  <a:lnTo>
                    <a:pt x="6210378" y="38100"/>
                  </a:lnTo>
                  <a:lnTo>
                    <a:pt x="6223323" y="50800"/>
                  </a:lnTo>
                  <a:lnTo>
                    <a:pt x="6235362" y="50800"/>
                  </a:lnTo>
                  <a:lnTo>
                    <a:pt x="6241549" y="40271"/>
                  </a:lnTo>
                  <a:lnTo>
                    <a:pt x="6240470" y="38100"/>
                  </a:lnTo>
                  <a:close/>
                </a:path>
                <a:path w="7898130" h="5168900">
                  <a:moveTo>
                    <a:pt x="6253503" y="38100"/>
                  </a:moveTo>
                  <a:lnTo>
                    <a:pt x="6242826" y="38100"/>
                  </a:lnTo>
                  <a:lnTo>
                    <a:pt x="6241550" y="40271"/>
                  </a:lnTo>
                  <a:lnTo>
                    <a:pt x="6246777" y="50800"/>
                  </a:lnTo>
                  <a:lnTo>
                    <a:pt x="6252093" y="50800"/>
                  </a:lnTo>
                  <a:lnTo>
                    <a:pt x="6253503" y="38100"/>
                  </a:lnTo>
                  <a:close/>
                </a:path>
                <a:path w="7898130" h="5168900">
                  <a:moveTo>
                    <a:pt x="6291217" y="38354"/>
                  </a:moveTo>
                  <a:lnTo>
                    <a:pt x="6276034" y="50800"/>
                  </a:lnTo>
                  <a:lnTo>
                    <a:pt x="6295960" y="50800"/>
                  </a:lnTo>
                  <a:lnTo>
                    <a:pt x="6291217" y="38354"/>
                  </a:lnTo>
                  <a:close/>
                </a:path>
                <a:path w="7898130" h="5168900">
                  <a:moveTo>
                    <a:pt x="6307688" y="38100"/>
                  </a:moveTo>
                  <a:lnTo>
                    <a:pt x="6300558" y="38100"/>
                  </a:lnTo>
                  <a:lnTo>
                    <a:pt x="6295960" y="50800"/>
                  </a:lnTo>
                  <a:lnTo>
                    <a:pt x="6303992" y="50800"/>
                  </a:lnTo>
                  <a:lnTo>
                    <a:pt x="6307688" y="38100"/>
                  </a:lnTo>
                  <a:close/>
                </a:path>
                <a:path w="7898130" h="5168900">
                  <a:moveTo>
                    <a:pt x="6314116" y="38100"/>
                  </a:moveTo>
                  <a:lnTo>
                    <a:pt x="6309614" y="50800"/>
                  </a:lnTo>
                  <a:lnTo>
                    <a:pt x="6316744" y="50800"/>
                  </a:lnTo>
                  <a:lnTo>
                    <a:pt x="6314116" y="38100"/>
                  </a:lnTo>
                  <a:close/>
                </a:path>
                <a:path w="7898130" h="5168900">
                  <a:moveTo>
                    <a:pt x="6360182" y="38100"/>
                  </a:moveTo>
                  <a:lnTo>
                    <a:pt x="6324179" y="38100"/>
                  </a:lnTo>
                  <a:lnTo>
                    <a:pt x="6330801" y="50800"/>
                  </a:lnTo>
                  <a:lnTo>
                    <a:pt x="6356665" y="50800"/>
                  </a:lnTo>
                  <a:lnTo>
                    <a:pt x="6360182" y="38100"/>
                  </a:lnTo>
                  <a:close/>
                </a:path>
                <a:path w="7898130" h="5168900">
                  <a:moveTo>
                    <a:pt x="6399255" y="38100"/>
                  </a:moveTo>
                  <a:lnTo>
                    <a:pt x="6382847" y="38100"/>
                  </a:lnTo>
                  <a:lnTo>
                    <a:pt x="6380479" y="50800"/>
                  </a:lnTo>
                  <a:lnTo>
                    <a:pt x="6397381" y="50800"/>
                  </a:lnTo>
                  <a:lnTo>
                    <a:pt x="6399255" y="38100"/>
                  </a:lnTo>
                  <a:close/>
                </a:path>
                <a:path w="7898130" h="5168900">
                  <a:moveTo>
                    <a:pt x="6408270" y="38100"/>
                  </a:moveTo>
                  <a:lnTo>
                    <a:pt x="6403412" y="38100"/>
                  </a:lnTo>
                  <a:lnTo>
                    <a:pt x="6397381" y="50800"/>
                  </a:lnTo>
                  <a:lnTo>
                    <a:pt x="6408723" y="50800"/>
                  </a:lnTo>
                  <a:lnTo>
                    <a:pt x="6408270" y="38100"/>
                  </a:lnTo>
                  <a:close/>
                </a:path>
                <a:path w="7898130" h="5168900">
                  <a:moveTo>
                    <a:pt x="6452239" y="38100"/>
                  </a:moveTo>
                  <a:lnTo>
                    <a:pt x="6422971" y="38100"/>
                  </a:lnTo>
                  <a:lnTo>
                    <a:pt x="6423011" y="50800"/>
                  </a:lnTo>
                  <a:lnTo>
                    <a:pt x="6448531" y="50800"/>
                  </a:lnTo>
                  <a:lnTo>
                    <a:pt x="6452239" y="38100"/>
                  </a:lnTo>
                  <a:close/>
                </a:path>
                <a:path w="7898130" h="5168900">
                  <a:moveTo>
                    <a:pt x="6468075" y="38100"/>
                  </a:moveTo>
                  <a:lnTo>
                    <a:pt x="6452239" y="38100"/>
                  </a:lnTo>
                  <a:lnTo>
                    <a:pt x="6451845" y="50800"/>
                  </a:lnTo>
                  <a:lnTo>
                    <a:pt x="6463961" y="50800"/>
                  </a:lnTo>
                  <a:lnTo>
                    <a:pt x="6468075" y="38100"/>
                  </a:lnTo>
                  <a:close/>
                </a:path>
                <a:path w="7898130" h="5168900">
                  <a:moveTo>
                    <a:pt x="6505989" y="38100"/>
                  </a:moveTo>
                  <a:lnTo>
                    <a:pt x="6484865" y="38100"/>
                  </a:lnTo>
                  <a:lnTo>
                    <a:pt x="6476281" y="50800"/>
                  </a:lnTo>
                  <a:lnTo>
                    <a:pt x="6504510" y="50800"/>
                  </a:lnTo>
                  <a:lnTo>
                    <a:pt x="6505989" y="38100"/>
                  </a:lnTo>
                  <a:close/>
                </a:path>
                <a:path w="7898130" h="5168900">
                  <a:moveTo>
                    <a:pt x="6515398" y="38100"/>
                  </a:moveTo>
                  <a:lnTo>
                    <a:pt x="6505989" y="38100"/>
                  </a:lnTo>
                  <a:lnTo>
                    <a:pt x="6505869" y="50800"/>
                  </a:lnTo>
                  <a:lnTo>
                    <a:pt x="6515398" y="38100"/>
                  </a:lnTo>
                  <a:close/>
                </a:path>
                <a:path w="7898130" h="5168900">
                  <a:moveTo>
                    <a:pt x="6525387" y="38100"/>
                  </a:moveTo>
                  <a:lnTo>
                    <a:pt x="6520696" y="38100"/>
                  </a:lnTo>
                  <a:lnTo>
                    <a:pt x="6522701" y="50800"/>
                  </a:lnTo>
                  <a:lnTo>
                    <a:pt x="6526050" y="50800"/>
                  </a:lnTo>
                  <a:lnTo>
                    <a:pt x="6525387" y="38100"/>
                  </a:lnTo>
                  <a:close/>
                </a:path>
                <a:path w="7898130" h="5168900">
                  <a:moveTo>
                    <a:pt x="6572757" y="38100"/>
                  </a:moveTo>
                  <a:lnTo>
                    <a:pt x="6531060" y="38100"/>
                  </a:lnTo>
                  <a:lnTo>
                    <a:pt x="6542203" y="50800"/>
                  </a:lnTo>
                  <a:lnTo>
                    <a:pt x="6566366" y="50800"/>
                  </a:lnTo>
                  <a:lnTo>
                    <a:pt x="6572757" y="38100"/>
                  </a:lnTo>
                  <a:close/>
                </a:path>
                <a:path w="7898130" h="5168900">
                  <a:moveTo>
                    <a:pt x="6583301" y="38100"/>
                  </a:moveTo>
                  <a:lnTo>
                    <a:pt x="6580883" y="38100"/>
                  </a:lnTo>
                  <a:lnTo>
                    <a:pt x="6572757" y="50800"/>
                  </a:lnTo>
                  <a:lnTo>
                    <a:pt x="6584600" y="50800"/>
                  </a:lnTo>
                  <a:lnTo>
                    <a:pt x="6583301" y="38100"/>
                  </a:lnTo>
                  <a:close/>
                </a:path>
                <a:path w="7898130" h="5168900">
                  <a:moveTo>
                    <a:pt x="6603138" y="38100"/>
                  </a:moveTo>
                  <a:lnTo>
                    <a:pt x="6590011" y="38100"/>
                  </a:lnTo>
                  <a:lnTo>
                    <a:pt x="6594015" y="50800"/>
                  </a:lnTo>
                  <a:lnTo>
                    <a:pt x="6599165" y="50800"/>
                  </a:lnTo>
                  <a:lnTo>
                    <a:pt x="6603138" y="38100"/>
                  </a:lnTo>
                  <a:close/>
                </a:path>
                <a:path w="7898130" h="5168900">
                  <a:moveTo>
                    <a:pt x="6616451" y="38100"/>
                  </a:moveTo>
                  <a:lnTo>
                    <a:pt x="6603138" y="38100"/>
                  </a:lnTo>
                  <a:lnTo>
                    <a:pt x="6605086" y="50800"/>
                  </a:lnTo>
                  <a:lnTo>
                    <a:pt x="6620065" y="50800"/>
                  </a:lnTo>
                  <a:lnTo>
                    <a:pt x="6619922" y="50011"/>
                  </a:lnTo>
                  <a:lnTo>
                    <a:pt x="6616451" y="38100"/>
                  </a:lnTo>
                  <a:close/>
                </a:path>
                <a:path w="7898130" h="5168900">
                  <a:moveTo>
                    <a:pt x="6644171" y="38100"/>
                  </a:moveTo>
                  <a:lnTo>
                    <a:pt x="6617831" y="38100"/>
                  </a:lnTo>
                  <a:lnTo>
                    <a:pt x="6619926" y="50011"/>
                  </a:lnTo>
                  <a:lnTo>
                    <a:pt x="6620152" y="50800"/>
                  </a:lnTo>
                  <a:lnTo>
                    <a:pt x="6642766" y="50800"/>
                  </a:lnTo>
                  <a:lnTo>
                    <a:pt x="6644171" y="38100"/>
                  </a:lnTo>
                  <a:close/>
                </a:path>
                <a:path w="7898130" h="5168900">
                  <a:moveTo>
                    <a:pt x="6665051" y="38100"/>
                  </a:moveTo>
                  <a:lnTo>
                    <a:pt x="6644171" y="38100"/>
                  </a:lnTo>
                  <a:lnTo>
                    <a:pt x="6646834" y="50800"/>
                  </a:lnTo>
                  <a:lnTo>
                    <a:pt x="6654692" y="50800"/>
                  </a:lnTo>
                  <a:lnTo>
                    <a:pt x="6665051" y="38100"/>
                  </a:lnTo>
                  <a:close/>
                </a:path>
                <a:path w="7898130" h="5168900">
                  <a:moveTo>
                    <a:pt x="6679510" y="38100"/>
                  </a:moveTo>
                  <a:lnTo>
                    <a:pt x="6665051" y="38100"/>
                  </a:lnTo>
                  <a:lnTo>
                    <a:pt x="6671648" y="50800"/>
                  </a:lnTo>
                  <a:lnTo>
                    <a:pt x="6679173" y="50800"/>
                  </a:lnTo>
                  <a:lnTo>
                    <a:pt x="6679510" y="38100"/>
                  </a:lnTo>
                  <a:close/>
                </a:path>
                <a:path w="7898130" h="5168900">
                  <a:moveTo>
                    <a:pt x="6705557" y="38100"/>
                  </a:moveTo>
                  <a:lnTo>
                    <a:pt x="6684977" y="38100"/>
                  </a:lnTo>
                  <a:lnTo>
                    <a:pt x="6690714" y="50800"/>
                  </a:lnTo>
                  <a:lnTo>
                    <a:pt x="6712889" y="50800"/>
                  </a:lnTo>
                  <a:lnTo>
                    <a:pt x="6705557" y="38100"/>
                  </a:lnTo>
                  <a:close/>
                </a:path>
                <a:path w="7898130" h="5168900">
                  <a:moveTo>
                    <a:pt x="6744386" y="38100"/>
                  </a:moveTo>
                  <a:lnTo>
                    <a:pt x="6723859" y="38100"/>
                  </a:lnTo>
                  <a:lnTo>
                    <a:pt x="6740129" y="50800"/>
                  </a:lnTo>
                  <a:lnTo>
                    <a:pt x="6749150" y="50800"/>
                  </a:lnTo>
                  <a:lnTo>
                    <a:pt x="6744386" y="38100"/>
                  </a:lnTo>
                  <a:close/>
                </a:path>
                <a:path w="7898130" h="5168900">
                  <a:moveTo>
                    <a:pt x="6758731" y="38100"/>
                  </a:moveTo>
                  <a:lnTo>
                    <a:pt x="6750270" y="38100"/>
                  </a:lnTo>
                  <a:lnTo>
                    <a:pt x="6749150" y="50800"/>
                  </a:lnTo>
                  <a:lnTo>
                    <a:pt x="6753024" y="50800"/>
                  </a:lnTo>
                  <a:lnTo>
                    <a:pt x="6758731" y="38100"/>
                  </a:lnTo>
                  <a:close/>
                </a:path>
                <a:path w="7898130" h="5168900">
                  <a:moveTo>
                    <a:pt x="6789281" y="38100"/>
                  </a:moveTo>
                  <a:lnTo>
                    <a:pt x="6758731" y="38100"/>
                  </a:lnTo>
                  <a:lnTo>
                    <a:pt x="6767588" y="50800"/>
                  </a:lnTo>
                  <a:lnTo>
                    <a:pt x="6787814" y="50800"/>
                  </a:lnTo>
                  <a:lnTo>
                    <a:pt x="6789281" y="38100"/>
                  </a:lnTo>
                  <a:close/>
                </a:path>
                <a:path w="7898130" h="5168900">
                  <a:moveTo>
                    <a:pt x="6806705" y="38100"/>
                  </a:moveTo>
                  <a:lnTo>
                    <a:pt x="6793054" y="38100"/>
                  </a:lnTo>
                  <a:lnTo>
                    <a:pt x="6787814" y="50800"/>
                  </a:lnTo>
                  <a:lnTo>
                    <a:pt x="6808541" y="50800"/>
                  </a:lnTo>
                  <a:lnTo>
                    <a:pt x="6806705" y="38100"/>
                  </a:lnTo>
                  <a:close/>
                </a:path>
                <a:path w="7898130" h="5168900">
                  <a:moveTo>
                    <a:pt x="6820359" y="38100"/>
                  </a:moveTo>
                  <a:lnTo>
                    <a:pt x="6815648" y="38100"/>
                  </a:lnTo>
                  <a:lnTo>
                    <a:pt x="6808541" y="50800"/>
                  </a:lnTo>
                  <a:lnTo>
                    <a:pt x="6811160" y="50800"/>
                  </a:lnTo>
                  <a:lnTo>
                    <a:pt x="6820359" y="38100"/>
                  </a:lnTo>
                  <a:close/>
                </a:path>
                <a:path w="7898130" h="5168900">
                  <a:moveTo>
                    <a:pt x="6836155" y="38100"/>
                  </a:moveTo>
                  <a:lnTo>
                    <a:pt x="6825530" y="38100"/>
                  </a:lnTo>
                  <a:lnTo>
                    <a:pt x="6821263" y="50800"/>
                  </a:lnTo>
                  <a:lnTo>
                    <a:pt x="6842603" y="50800"/>
                  </a:lnTo>
                  <a:lnTo>
                    <a:pt x="6836155" y="38100"/>
                  </a:lnTo>
                  <a:close/>
                </a:path>
                <a:path w="7898130" h="5168900">
                  <a:moveTo>
                    <a:pt x="6881895" y="38100"/>
                  </a:moveTo>
                  <a:lnTo>
                    <a:pt x="6845958" y="38100"/>
                  </a:lnTo>
                  <a:lnTo>
                    <a:pt x="6842603" y="50800"/>
                  </a:lnTo>
                  <a:lnTo>
                    <a:pt x="6882601" y="50800"/>
                  </a:lnTo>
                  <a:lnTo>
                    <a:pt x="6881895" y="38100"/>
                  </a:lnTo>
                  <a:close/>
                </a:path>
                <a:path w="7898130" h="5168900">
                  <a:moveTo>
                    <a:pt x="6932872" y="38100"/>
                  </a:moveTo>
                  <a:lnTo>
                    <a:pt x="6904273" y="38100"/>
                  </a:lnTo>
                  <a:lnTo>
                    <a:pt x="6905616" y="50800"/>
                  </a:lnTo>
                  <a:lnTo>
                    <a:pt x="6928838" y="50800"/>
                  </a:lnTo>
                  <a:lnTo>
                    <a:pt x="6932872" y="38100"/>
                  </a:lnTo>
                  <a:close/>
                </a:path>
                <a:path w="7898130" h="5168900">
                  <a:moveTo>
                    <a:pt x="6946818" y="38100"/>
                  </a:moveTo>
                  <a:lnTo>
                    <a:pt x="6937614" y="38100"/>
                  </a:lnTo>
                  <a:lnTo>
                    <a:pt x="6934286" y="50800"/>
                  </a:lnTo>
                  <a:lnTo>
                    <a:pt x="6941958" y="50800"/>
                  </a:lnTo>
                  <a:lnTo>
                    <a:pt x="6946818" y="38100"/>
                  </a:lnTo>
                  <a:close/>
                </a:path>
                <a:path w="7898130" h="5168900">
                  <a:moveTo>
                    <a:pt x="6991928" y="38100"/>
                  </a:moveTo>
                  <a:lnTo>
                    <a:pt x="6972930" y="38100"/>
                  </a:lnTo>
                  <a:lnTo>
                    <a:pt x="6970023" y="50800"/>
                  </a:lnTo>
                  <a:lnTo>
                    <a:pt x="6990883" y="50800"/>
                  </a:lnTo>
                  <a:lnTo>
                    <a:pt x="6994588" y="43457"/>
                  </a:lnTo>
                  <a:lnTo>
                    <a:pt x="6991928" y="38100"/>
                  </a:lnTo>
                  <a:close/>
                </a:path>
                <a:path w="7898130" h="5168900">
                  <a:moveTo>
                    <a:pt x="7024273" y="12700"/>
                  </a:moveTo>
                  <a:lnTo>
                    <a:pt x="7001277" y="12700"/>
                  </a:lnTo>
                  <a:lnTo>
                    <a:pt x="6995761" y="21826"/>
                  </a:lnTo>
                  <a:lnTo>
                    <a:pt x="6997319" y="25400"/>
                  </a:lnTo>
                  <a:lnTo>
                    <a:pt x="6997292" y="38100"/>
                  </a:lnTo>
                  <a:lnTo>
                    <a:pt x="6994588" y="43457"/>
                  </a:lnTo>
                  <a:lnTo>
                    <a:pt x="6998234" y="50800"/>
                  </a:lnTo>
                  <a:lnTo>
                    <a:pt x="7003553" y="50800"/>
                  </a:lnTo>
                  <a:lnTo>
                    <a:pt x="7004962" y="38100"/>
                  </a:lnTo>
                  <a:lnTo>
                    <a:pt x="7174348" y="38100"/>
                  </a:lnTo>
                  <a:lnTo>
                    <a:pt x="7175263" y="25400"/>
                  </a:lnTo>
                  <a:lnTo>
                    <a:pt x="7028628" y="25400"/>
                  </a:lnTo>
                  <a:lnTo>
                    <a:pt x="7024273" y="12700"/>
                  </a:lnTo>
                  <a:close/>
                </a:path>
                <a:path w="7898130" h="5168900">
                  <a:moveTo>
                    <a:pt x="7042676" y="38357"/>
                  </a:moveTo>
                  <a:lnTo>
                    <a:pt x="7027498" y="50800"/>
                  </a:lnTo>
                  <a:lnTo>
                    <a:pt x="7047424" y="50800"/>
                  </a:lnTo>
                  <a:lnTo>
                    <a:pt x="7042676" y="38357"/>
                  </a:lnTo>
                  <a:close/>
                </a:path>
                <a:path w="7898130" h="5168900">
                  <a:moveTo>
                    <a:pt x="7059143" y="38100"/>
                  </a:moveTo>
                  <a:lnTo>
                    <a:pt x="7052016" y="38100"/>
                  </a:lnTo>
                  <a:lnTo>
                    <a:pt x="7047424" y="50800"/>
                  </a:lnTo>
                  <a:lnTo>
                    <a:pt x="7055450" y="50800"/>
                  </a:lnTo>
                  <a:lnTo>
                    <a:pt x="7059143" y="38100"/>
                  </a:lnTo>
                  <a:close/>
                </a:path>
                <a:path w="7898130" h="5168900">
                  <a:moveTo>
                    <a:pt x="7065570" y="38100"/>
                  </a:moveTo>
                  <a:lnTo>
                    <a:pt x="7061078" y="50800"/>
                  </a:lnTo>
                  <a:lnTo>
                    <a:pt x="7068198" y="50800"/>
                  </a:lnTo>
                  <a:lnTo>
                    <a:pt x="7065570" y="38100"/>
                  </a:lnTo>
                  <a:close/>
                </a:path>
                <a:path w="7898130" h="5168900">
                  <a:moveTo>
                    <a:pt x="7112135" y="38100"/>
                  </a:moveTo>
                  <a:lnTo>
                    <a:pt x="7075632" y="38100"/>
                  </a:lnTo>
                  <a:lnTo>
                    <a:pt x="7082261" y="50800"/>
                  </a:lnTo>
                  <a:lnTo>
                    <a:pt x="7108292" y="50800"/>
                  </a:lnTo>
                  <a:lnTo>
                    <a:pt x="7112135" y="38100"/>
                  </a:lnTo>
                  <a:close/>
                </a:path>
                <a:path w="7898130" h="5168900">
                  <a:moveTo>
                    <a:pt x="7152342" y="38100"/>
                  </a:moveTo>
                  <a:lnTo>
                    <a:pt x="7135379" y="38100"/>
                  </a:lnTo>
                  <a:lnTo>
                    <a:pt x="7132484" y="50800"/>
                  </a:lnTo>
                  <a:lnTo>
                    <a:pt x="7150133" y="50800"/>
                  </a:lnTo>
                  <a:lnTo>
                    <a:pt x="7152342" y="38100"/>
                  </a:lnTo>
                  <a:close/>
                </a:path>
                <a:path w="7898130" h="5168900">
                  <a:moveTo>
                    <a:pt x="7211513" y="38100"/>
                  </a:moveTo>
                  <a:lnTo>
                    <a:pt x="7152342" y="38100"/>
                  </a:lnTo>
                  <a:lnTo>
                    <a:pt x="7156426" y="50800"/>
                  </a:lnTo>
                  <a:lnTo>
                    <a:pt x="7209995" y="50800"/>
                  </a:lnTo>
                  <a:lnTo>
                    <a:pt x="7211513" y="38100"/>
                  </a:lnTo>
                  <a:close/>
                </a:path>
                <a:path w="7898130" h="5168900">
                  <a:moveTo>
                    <a:pt x="7252056" y="38100"/>
                  </a:moveTo>
                  <a:lnTo>
                    <a:pt x="7211513" y="38100"/>
                  </a:lnTo>
                  <a:lnTo>
                    <a:pt x="7221457" y="50800"/>
                  </a:lnTo>
                  <a:lnTo>
                    <a:pt x="7252611" y="50800"/>
                  </a:lnTo>
                  <a:lnTo>
                    <a:pt x="7252056" y="38100"/>
                  </a:lnTo>
                  <a:close/>
                </a:path>
                <a:path w="7898130" h="5168900">
                  <a:moveTo>
                    <a:pt x="7277885" y="38100"/>
                  </a:moveTo>
                  <a:lnTo>
                    <a:pt x="7252056" y="38100"/>
                  </a:lnTo>
                  <a:lnTo>
                    <a:pt x="7252611" y="50800"/>
                  </a:lnTo>
                  <a:lnTo>
                    <a:pt x="7277155" y="50800"/>
                  </a:lnTo>
                  <a:lnTo>
                    <a:pt x="7277885" y="38100"/>
                  </a:lnTo>
                  <a:close/>
                </a:path>
                <a:path w="7898130" h="5168900">
                  <a:moveTo>
                    <a:pt x="7289570" y="38100"/>
                  </a:moveTo>
                  <a:lnTo>
                    <a:pt x="7277885" y="38100"/>
                  </a:lnTo>
                  <a:lnTo>
                    <a:pt x="7280995" y="50800"/>
                  </a:lnTo>
                  <a:lnTo>
                    <a:pt x="7296463" y="50800"/>
                  </a:lnTo>
                  <a:lnTo>
                    <a:pt x="7289570" y="38100"/>
                  </a:lnTo>
                  <a:close/>
                </a:path>
                <a:path w="7898130" h="5168900">
                  <a:moveTo>
                    <a:pt x="7314821" y="38100"/>
                  </a:moveTo>
                  <a:lnTo>
                    <a:pt x="7297961" y="38100"/>
                  </a:lnTo>
                  <a:lnTo>
                    <a:pt x="7305866" y="50800"/>
                  </a:lnTo>
                  <a:lnTo>
                    <a:pt x="7313412" y="50800"/>
                  </a:lnTo>
                  <a:lnTo>
                    <a:pt x="7314821" y="38100"/>
                  </a:lnTo>
                  <a:close/>
                </a:path>
                <a:path w="7898130" h="5168900">
                  <a:moveTo>
                    <a:pt x="7329289" y="38100"/>
                  </a:moveTo>
                  <a:lnTo>
                    <a:pt x="7331744" y="50800"/>
                  </a:lnTo>
                  <a:lnTo>
                    <a:pt x="7339232" y="50800"/>
                  </a:lnTo>
                  <a:lnTo>
                    <a:pt x="7329289" y="38100"/>
                  </a:lnTo>
                  <a:close/>
                </a:path>
                <a:path w="7898130" h="5168900">
                  <a:moveTo>
                    <a:pt x="2810899" y="38100"/>
                  </a:moveTo>
                  <a:lnTo>
                    <a:pt x="2794457" y="38100"/>
                  </a:lnTo>
                  <a:lnTo>
                    <a:pt x="2808131" y="50223"/>
                  </a:lnTo>
                  <a:lnTo>
                    <a:pt x="2810899" y="38100"/>
                  </a:lnTo>
                  <a:close/>
                </a:path>
                <a:path w="7898130" h="5168900">
                  <a:moveTo>
                    <a:pt x="3562356" y="38100"/>
                  </a:moveTo>
                  <a:lnTo>
                    <a:pt x="3545914" y="38100"/>
                  </a:lnTo>
                  <a:lnTo>
                    <a:pt x="3559588" y="50223"/>
                  </a:lnTo>
                  <a:lnTo>
                    <a:pt x="3562356" y="38100"/>
                  </a:lnTo>
                  <a:close/>
                </a:path>
                <a:path w="7898130" h="5168900">
                  <a:moveTo>
                    <a:pt x="4313813" y="38100"/>
                  </a:moveTo>
                  <a:lnTo>
                    <a:pt x="4297371" y="38100"/>
                  </a:lnTo>
                  <a:lnTo>
                    <a:pt x="4311045" y="50223"/>
                  </a:lnTo>
                  <a:lnTo>
                    <a:pt x="4313813" y="38100"/>
                  </a:lnTo>
                  <a:close/>
                </a:path>
                <a:path w="7898130" h="5168900">
                  <a:moveTo>
                    <a:pt x="1307985" y="38100"/>
                  </a:moveTo>
                  <a:lnTo>
                    <a:pt x="1291543" y="38100"/>
                  </a:lnTo>
                  <a:lnTo>
                    <a:pt x="1305217" y="50223"/>
                  </a:lnTo>
                  <a:lnTo>
                    <a:pt x="1307985" y="38100"/>
                  </a:lnTo>
                  <a:close/>
                </a:path>
                <a:path w="7898130" h="5168900">
                  <a:moveTo>
                    <a:pt x="5440999" y="38100"/>
                  </a:moveTo>
                  <a:lnTo>
                    <a:pt x="5424558" y="38100"/>
                  </a:lnTo>
                  <a:lnTo>
                    <a:pt x="5438231" y="50222"/>
                  </a:lnTo>
                  <a:lnTo>
                    <a:pt x="5440999" y="38100"/>
                  </a:lnTo>
                  <a:close/>
                </a:path>
                <a:path w="7898130" h="5168900">
                  <a:moveTo>
                    <a:pt x="6192452" y="38100"/>
                  </a:moveTo>
                  <a:lnTo>
                    <a:pt x="6176013" y="38100"/>
                  </a:lnTo>
                  <a:lnTo>
                    <a:pt x="6189685" y="50222"/>
                  </a:lnTo>
                  <a:lnTo>
                    <a:pt x="6192452" y="38100"/>
                  </a:lnTo>
                  <a:close/>
                </a:path>
                <a:path w="7898130" h="5168900">
                  <a:moveTo>
                    <a:pt x="6617831" y="38100"/>
                  </a:moveTo>
                  <a:lnTo>
                    <a:pt x="6616451" y="38100"/>
                  </a:lnTo>
                  <a:lnTo>
                    <a:pt x="6619932" y="50045"/>
                  </a:lnTo>
                  <a:lnTo>
                    <a:pt x="6617831" y="38100"/>
                  </a:lnTo>
                  <a:close/>
                </a:path>
                <a:path w="7898130" h="5168900">
                  <a:moveTo>
                    <a:pt x="1733358" y="38100"/>
                  </a:moveTo>
                  <a:lnTo>
                    <a:pt x="1731979" y="38100"/>
                  </a:lnTo>
                  <a:lnTo>
                    <a:pt x="1735452" y="50011"/>
                  </a:lnTo>
                  <a:lnTo>
                    <a:pt x="1733358" y="38100"/>
                  </a:lnTo>
                  <a:close/>
                </a:path>
                <a:path w="7898130" h="5168900">
                  <a:moveTo>
                    <a:pt x="3478310" y="38100"/>
                  </a:moveTo>
                  <a:lnTo>
                    <a:pt x="3461937" y="38100"/>
                  </a:lnTo>
                  <a:lnTo>
                    <a:pt x="3467789" y="47264"/>
                  </a:lnTo>
                  <a:lnTo>
                    <a:pt x="3478310" y="38100"/>
                  </a:lnTo>
                  <a:close/>
                </a:path>
                <a:path w="7898130" h="5168900">
                  <a:moveTo>
                    <a:pt x="1223939" y="38100"/>
                  </a:moveTo>
                  <a:lnTo>
                    <a:pt x="1207566" y="38100"/>
                  </a:lnTo>
                  <a:lnTo>
                    <a:pt x="1213417" y="47264"/>
                  </a:lnTo>
                  <a:lnTo>
                    <a:pt x="1223939" y="38100"/>
                  </a:lnTo>
                  <a:close/>
                </a:path>
                <a:path w="7898130" h="5168900">
                  <a:moveTo>
                    <a:pt x="5356952" y="38100"/>
                  </a:moveTo>
                  <a:lnTo>
                    <a:pt x="5340575" y="38100"/>
                  </a:lnTo>
                  <a:lnTo>
                    <a:pt x="5346431" y="47264"/>
                  </a:lnTo>
                  <a:lnTo>
                    <a:pt x="5356952" y="38100"/>
                  </a:lnTo>
                  <a:close/>
                </a:path>
                <a:path w="7898130" h="5168900">
                  <a:moveTo>
                    <a:pt x="2726853" y="38100"/>
                  </a:moveTo>
                  <a:lnTo>
                    <a:pt x="2710480" y="38100"/>
                  </a:lnTo>
                  <a:lnTo>
                    <a:pt x="2716331" y="47264"/>
                  </a:lnTo>
                  <a:lnTo>
                    <a:pt x="2726853" y="38100"/>
                  </a:lnTo>
                  <a:close/>
                </a:path>
                <a:path w="7898130" h="5168900">
                  <a:moveTo>
                    <a:pt x="4229767" y="38100"/>
                  </a:moveTo>
                  <a:lnTo>
                    <a:pt x="4213395" y="38100"/>
                  </a:lnTo>
                  <a:lnTo>
                    <a:pt x="4219246" y="47264"/>
                  </a:lnTo>
                  <a:lnTo>
                    <a:pt x="4229767" y="38100"/>
                  </a:lnTo>
                  <a:close/>
                </a:path>
                <a:path w="7898130" h="5168900">
                  <a:moveTo>
                    <a:pt x="6108405" y="38100"/>
                  </a:moveTo>
                  <a:lnTo>
                    <a:pt x="6092039" y="38100"/>
                  </a:lnTo>
                  <a:lnTo>
                    <a:pt x="6097886" y="47262"/>
                  </a:lnTo>
                  <a:lnTo>
                    <a:pt x="6108405" y="38100"/>
                  </a:lnTo>
                  <a:close/>
                </a:path>
                <a:path w="7898130" h="5168900">
                  <a:moveTo>
                    <a:pt x="984739" y="23279"/>
                  </a:moveTo>
                  <a:lnTo>
                    <a:pt x="983616" y="25400"/>
                  </a:lnTo>
                  <a:lnTo>
                    <a:pt x="980404" y="25400"/>
                  </a:lnTo>
                  <a:lnTo>
                    <a:pt x="980651" y="38100"/>
                  </a:lnTo>
                  <a:lnTo>
                    <a:pt x="981862" y="45575"/>
                  </a:lnTo>
                  <a:lnTo>
                    <a:pt x="985635" y="38100"/>
                  </a:lnTo>
                  <a:lnTo>
                    <a:pt x="985664" y="25400"/>
                  </a:lnTo>
                  <a:lnTo>
                    <a:pt x="984739" y="23279"/>
                  </a:lnTo>
                  <a:close/>
                </a:path>
                <a:path w="7898130" h="5168900">
                  <a:moveTo>
                    <a:pt x="5869211" y="23273"/>
                  </a:moveTo>
                  <a:lnTo>
                    <a:pt x="5868085" y="25400"/>
                  </a:lnTo>
                  <a:lnTo>
                    <a:pt x="5864873" y="25400"/>
                  </a:lnTo>
                  <a:lnTo>
                    <a:pt x="5865123" y="38100"/>
                  </a:lnTo>
                  <a:lnTo>
                    <a:pt x="5866334" y="45570"/>
                  </a:lnTo>
                  <a:lnTo>
                    <a:pt x="5870106" y="38100"/>
                  </a:lnTo>
                  <a:lnTo>
                    <a:pt x="5870138" y="25400"/>
                  </a:lnTo>
                  <a:lnTo>
                    <a:pt x="5869211" y="23273"/>
                  </a:lnTo>
                  <a:close/>
                </a:path>
                <a:path w="7898130" h="5168900">
                  <a:moveTo>
                    <a:pt x="2111291" y="21826"/>
                  </a:moveTo>
                  <a:lnTo>
                    <a:pt x="2109130" y="25400"/>
                  </a:lnTo>
                  <a:lnTo>
                    <a:pt x="2106555" y="38100"/>
                  </a:lnTo>
                  <a:lnTo>
                    <a:pt x="2107455" y="38100"/>
                  </a:lnTo>
                  <a:lnTo>
                    <a:pt x="2110116" y="43457"/>
                  </a:lnTo>
                  <a:lnTo>
                    <a:pt x="2112821" y="38100"/>
                  </a:lnTo>
                  <a:lnTo>
                    <a:pt x="2112849" y="25400"/>
                  </a:lnTo>
                  <a:lnTo>
                    <a:pt x="2111291" y="21826"/>
                  </a:lnTo>
                  <a:close/>
                </a:path>
                <a:path w="7898130" h="5168900">
                  <a:moveTo>
                    <a:pt x="4741391" y="21826"/>
                  </a:moveTo>
                  <a:lnTo>
                    <a:pt x="4739230" y="25400"/>
                  </a:lnTo>
                  <a:lnTo>
                    <a:pt x="4736655" y="38100"/>
                  </a:lnTo>
                  <a:lnTo>
                    <a:pt x="4737555" y="38100"/>
                  </a:lnTo>
                  <a:lnTo>
                    <a:pt x="4740216" y="43457"/>
                  </a:lnTo>
                  <a:lnTo>
                    <a:pt x="4742921" y="38100"/>
                  </a:lnTo>
                  <a:lnTo>
                    <a:pt x="4742949" y="25400"/>
                  </a:lnTo>
                  <a:lnTo>
                    <a:pt x="4741391" y="21826"/>
                  </a:lnTo>
                  <a:close/>
                </a:path>
                <a:path w="7898130" h="5168900">
                  <a:moveTo>
                    <a:pt x="6995761" y="21825"/>
                  </a:moveTo>
                  <a:lnTo>
                    <a:pt x="6993600" y="25400"/>
                  </a:lnTo>
                  <a:lnTo>
                    <a:pt x="6991027" y="38100"/>
                  </a:lnTo>
                  <a:lnTo>
                    <a:pt x="6991928" y="38100"/>
                  </a:lnTo>
                  <a:lnTo>
                    <a:pt x="6994588" y="43457"/>
                  </a:lnTo>
                  <a:lnTo>
                    <a:pt x="6997292" y="38100"/>
                  </a:lnTo>
                  <a:lnTo>
                    <a:pt x="6997319" y="25400"/>
                  </a:lnTo>
                  <a:lnTo>
                    <a:pt x="6995761" y="21825"/>
                  </a:lnTo>
                  <a:close/>
                </a:path>
                <a:path w="7898130" h="5168900">
                  <a:moveTo>
                    <a:pt x="5491368" y="38100"/>
                  </a:moveTo>
                  <a:lnTo>
                    <a:pt x="5489262" y="38100"/>
                  </a:lnTo>
                  <a:lnTo>
                    <a:pt x="5489960" y="40495"/>
                  </a:lnTo>
                  <a:lnTo>
                    <a:pt x="5491368" y="38100"/>
                  </a:lnTo>
                  <a:close/>
                </a:path>
                <a:path w="7898130" h="5168900">
                  <a:moveTo>
                    <a:pt x="4364183" y="38100"/>
                  </a:moveTo>
                  <a:lnTo>
                    <a:pt x="4362078" y="38100"/>
                  </a:lnTo>
                  <a:lnTo>
                    <a:pt x="4362776" y="40493"/>
                  </a:lnTo>
                  <a:lnTo>
                    <a:pt x="4364183" y="38100"/>
                  </a:lnTo>
                  <a:close/>
                </a:path>
                <a:path w="7898130" h="5168900">
                  <a:moveTo>
                    <a:pt x="6242826" y="38100"/>
                  </a:moveTo>
                  <a:lnTo>
                    <a:pt x="6240470" y="38100"/>
                  </a:lnTo>
                  <a:lnTo>
                    <a:pt x="6241549" y="40272"/>
                  </a:lnTo>
                  <a:lnTo>
                    <a:pt x="6242826" y="38100"/>
                  </a:lnTo>
                  <a:close/>
                </a:path>
                <a:path w="7898130" h="5168900">
                  <a:moveTo>
                    <a:pt x="3612726" y="38100"/>
                  </a:moveTo>
                  <a:lnTo>
                    <a:pt x="3610370" y="38100"/>
                  </a:lnTo>
                  <a:lnTo>
                    <a:pt x="3611449" y="40272"/>
                  </a:lnTo>
                  <a:lnTo>
                    <a:pt x="3612726" y="38100"/>
                  </a:lnTo>
                  <a:close/>
                </a:path>
                <a:path w="7898130" h="5168900">
                  <a:moveTo>
                    <a:pt x="1358354" y="38100"/>
                  </a:moveTo>
                  <a:lnTo>
                    <a:pt x="1355999" y="38100"/>
                  </a:lnTo>
                  <a:lnTo>
                    <a:pt x="1357077" y="40272"/>
                  </a:lnTo>
                  <a:lnTo>
                    <a:pt x="1358354" y="38100"/>
                  </a:lnTo>
                  <a:close/>
                </a:path>
                <a:path w="7898130" h="5168900">
                  <a:moveTo>
                    <a:pt x="2861268" y="38100"/>
                  </a:moveTo>
                  <a:lnTo>
                    <a:pt x="2858913" y="38100"/>
                  </a:lnTo>
                  <a:lnTo>
                    <a:pt x="2859992" y="40271"/>
                  </a:lnTo>
                  <a:lnTo>
                    <a:pt x="2861268" y="38100"/>
                  </a:lnTo>
                  <a:close/>
                </a:path>
                <a:path w="7898130" h="5168900">
                  <a:moveTo>
                    <a:pt x="7042991" y="38100"/>
                  </a:moveTo>
                  <a:lnTo>
                    <a:pt x="7042578" y="38100"/>
                  </a:lnTo>
                  <a:lnTo>
                    <a:pt x="7042676" y="38357"/>
                  </a:lnTo>
                  <a:lnTo>
                    <a:pt x="7042991" y="38100"/>
                  </a:lnTo>
                  <a:close/>
                </a:path>
                <a:path w="7898130" h="5168900">
                  <a:moveTo>
                    <a:pt x="2909973" y="38100"/>
                  </a:moveTo>
                  <a:lnTo>
                    <a:pt x="2909563" y="38100"/>
                  </a:lnTo>
                  <a:lnTo>
                    <a:pt x="2909660" y="38355"/>
                  </a:lnTo>
                  <a:lnTo>
                    <a:pt x="2909973" y="38100"/>
                  </a:lnTo>
                  <a:close/>
                </a:path>
                <a:path w="7898130" h="5168900">
                  <a:moveTo>
                    <a:pt x="1407058" y="38100"/>
                  </a:moveTo>
                  <a:lnTo>
                    <a:pt x="1406649" y="38100"/>
                  </a:lnTo>
                  <a:lnTo>
                    <a:pt x="1406746" y="38355"/>
                  </a:lnTo>
                  <a:lnTo>
                    <a:pt x="1407058" y="38100"/>
                  </a:lnTo>
                  <a:close/>
                </a:path>
                <a:path w="7898130" h="5168900">
                  <a:moveTo>
                    <a:pt x="3661429" y="38100"/>
                  </a:moveTo>
                  <a:lnTo>
                    <a:pt x="3661020" y="38100"/>
                  </a:lnTo>
                  <a:lnTo>
                    <a:pt x="3661117" y="38355"/>
                  </a:lnTo>
                  <a:lnTo>
                    <a:pt x="3661429" y="38100"/>
                  </a:lnTo>
                  <a:close/>
                </a:path>
                <a:path w="7898130" h="5168900">
                  <a:moveTo>
                    <a:pt x="2158515" y="38100"/>
                  </a:moveTo>
                  <a:lnTo>
                    <a:pt x="2158106" y="38100"/>
                  </a:lnTo>
                  <a:lnTo>
                    <a:pt x="2158203" y="38355"/>
                  </a:lnTo>
                  <a:lnTo>
                    <a:pt x="2158515" y="38100"/>
                  </a:lnTo>
                  <a:close/>
                </a:path>
                <a:path w="7898130" h="5168900">
                  <a:moveTo>
                    <a:pt x="4788617" y="38100"/>
                  </a:moveTo>
                  <a:lnTo>
                    <a:pt x="4788208" y="38100"/>
                  </a:lnTo>
                  <a:lnTo>
                    <a:pt x="4788305" y="38355"/>
                  </a:lnTo>
                  <a:lnTo>
                    <a:pt x="4788617" y="38100"/>
                  </a:lnTo>
                  <a:close/>
                </a:path>
                <a:path w="7898130" h="5168900">
                  <a:moveTo>
                    <a:pt x="6291528" y="38100"/>
                  </a:moveTo>
                  <a:lnTo>
                    <a:pt x="6291120" y="38100"/>
                  </a:lnTo>
                  <a:lnTo>
                    <a:pt x="6291217" y="38354"/>
                  </a:lnTo>
                  <a:lnTo>
                    <a:pt x="6291528" y="38100"/>
                  </a:lnTo>
                  <a:close/>
                </a:path>
                <a:path w="7898130" h="5168900">
                  <a:moveTo>
                    <a:pt x="610911" y="25400"/>
                  </a:moveTo>
                  <a:lnTo>
                    <a:pt x="604937" y="38100"/>
                  </a:lnTo>
                  <a:lnTo>
                    <a:pt x="616407" y="38100"/>
                  </a:lnTo>
                  <a:lnTo>
                    <a:pt x="610911" y="25400"/>
                  </a:lnTo>
                  <a:close/>
                </a:path>
                <a:path w="7898130" h="5168900">
                  <a:moveTo>
                    <a:pt x="1355519" y="25400"/>
                  </a:moveTo>
                  <a:lnTo>
                    <a:pt x="1066534" y="25400"/>
                  </a:lnTo>
                  <a:lnTo>
                    <a:pt x="1076521" y="38100"/>
                  </a:lnTo>
                  <a:lnTo>
                    <a:pt x="1355099" y="38100"/>
                  </a:lnTo>
                  <a:lnTo>
                    <a:pt x="1356965" y="28895"/>
                  </a:lnTo>
                  <a:lnTo>
                    <a:pt x="1355519" y="25400"/>
                  </a:lnTo>
                  <a:close/>
                </a:path>
                <a:path w="7898130" h="5168900">
                  <a:moveTo>
                    <a:pt x="1356965" y="28895"/>
                  </a:moveTo>
                  <a:lnTo>
                    <a:pt x="1355099" y="38100"/>
                  </a:lnTo>
                  <a:lnTo>
                    <a:pt x="1360771" y="38100"/>
                  </a:lnTo>
                  <a:lnTo>
                    <a:pt x="1356965" y="28895"/>
                  </a:lnTo>
                  <a:close/>
                </a:path>
                <a:path w="7898130" h="5168900">
                  <a:moveTo>
                    <a:pt x="1358696" y="23708"/>
                  </a:moveTo>
                  <a:lnTo>
                    <a:pt x="1357673" y="25400"/>
                  </a:lnTo>
                  <a:lnTo>
                    <a:pt x="1356967" y="28902"/>
                  </a:lnTo>
                  <a:lnTo>
                    <a:pt x="1360771" y="38100"/>
                  </a:lnTo>
                  <a:lnTo>
                    <a:pt x="1510423" y="38100"/>
                  </a:lnTo>
                  <a:lnTo>
                    <a:pt x="1508727" y="25400"/>
                  </a:lnTo>
                  <a:lnTo>
                    <a:pt x="1359007" y="25400"/>
                  </a:lnTo>
                  <a:lnTo>
                    <a:pt x="1358696" y="23708"/>
                  </a:lnTo>
                  <a:close/>
                </a:path>
                <a:path w="7898130" h="5168900">
                  <a:moveTo>
                    <a:pt x="1535261" y="25400"/>
                  </a:moveTo>
                  <a:lnTo>
                    <a:pt x="1512192" y="25400"/>
                  </a:lnTo>
                  <a:lnTo>
                    <a:pt x="1514772" y="38100"/>
                  </a:lnTo>
                  <a:lnTo>
                    <a:pt x="1539171" y="38100"/>
                  </a:lnTo>
                  <a:lnTo>
                    <a:pt x="1535261" y="25400"/>
                  </a:lnTo>
                  <a:close/>
                </a:path>
                <a:path w="7898130" h="5168900">
                  <a:moveTo>
                    <a:pt x="1608939" y="12700"/>
                  </a:moveTo>
                  <a:lnTo>
                    <a:pt x="1547109" y="12700"/>
                  </a:lnTo>
                  <a:lnTo>
                    <a:pt x="1548661" y="25400"/>
                  </a:lnTo>
                  <a:lnTo>
                    <a:pt x="1552423" y="38100"/>
                  </a:lnTo>
                  <a:lnTo>
                    <a:pt x="1732288" y="38100"/>
                  </a:lnTo>
                  <a:lnTo>
                    <a:pt x="1734278" y="30908"/>
                  </a:lnTo>
                  <a:lnTo>
                    <a:pt x="1734063" y="25400"/>
                  </a:lnTo>
                  <a:lnTo>
                    <a:pt x="1607575" y="25400"/>
                  </a:lnTo>
                  <a:lnTo>
                    <a:pt x="1608939" y="12700"/>
                  </a:lnTo>
                  <a:close/>
                </a:path>
                <a:path w="7898130" h="5168900">
                  <a:moveTo>
                    <a:pt x="1734278" y="30905"/>
                  </a:moveTo>
                  <a:lnTo>
                    <a:pt x="1732288" y="38100"/>
                  </a:lnTo>
                  <a:lnTo>
                    <a:pt x="1734560" y="38100"/>
                  </a:lnTo>
                  <a:lnTo>
                    <a:pt x="1734278" y="30905"/>
                  </a:lnTo>
                  <a:close/>
                </a:path>
                <a:path w="7898130" h="5168900">
                  <a:moveTo>
                    <a:pt x="1817049" y="25400"/>
                  </a:moveTo>
                  <a:lnTo>
                    <a:pt x="1735801" y="25400"/>
                  </a:lnTo>
                  <a:lnTo>
                    <a:pt x="1734278" y="30905"/>
                  </a:lnTo>
                  <a:lnTo>
                    <a:pt x="1734560" y="38100"/>
                  </a:lnTo>
                  <a:lnTo>
                    <a:pt x="1805821" y="38100"/>
                  </a:lnTo>
                  <a:lnTo>
                    <a:pt x="1817049" y="25400"/>
                  </a:lnTo>
                  <a:close/>
                </a:path>
                <a:path w="7898130" h="5168900">
                  <a:moveTo>
                    <a:pt x="2107310" y="12700"/>
                  </a:moveTo>
                  <a:lnTo>
                    <a:pt x="2044892" y="12700"/>
                  </a:lnTo>
                  <a:lnTo>
                    <a:pt x="2040487" y="25400"/>
                  </a:lnTo>
                  <a:lnTo>
                    <a:pt x="1817049" y="25400"/>
                  </a:lnTo>
                  <a:lnTo>
                    <a:pt x="1815549" y="38100"/>
                  </a:lnTo>
                  <a:lnTo>
                    <a:pt x="2106555" y="38100"/>
                  </a:lnTo>
                  <a:lnTo>
                    <a:pt x="2109130" y="25400"/>
                  </a:lnTo>
                  <a:lnTo>
                    <a:pt x="2111290" y="21825"/>
                  </a:lnTo>
                  <a:lnTo>
                    <a:pt x="2107310" y="12700"/>
                  </a:lnTo>
                  <a:close/>
                </a:path>
                <a:path w="7898130" h="5168900">
                  <a:moveTo>
                    <a:pt x="2286718" y="25400"/>
                  </a:moveTo>
                  <a:lnTo>
                    <a:pt x="2263649" y="25400"/>
                  </a:lnTo>
                  <a:lnTo>
                    <a:pt x="2266230" y="38100"/>
                  </a:lnTo>
                  <a:lnTo>
                    <a:pt x="2290628" y="38100"/>
                  </a:lnTo>
                  <a:lnTo>
                    <a:pt x="2286718" y="25400"/>
                  </a:lnTo>
                  <a:close/>
                </a:path>
                <a:path w="7898130" h="5168900">
                  <a:moveTo>
                    <a:pt x="2569448" y="25400"/>
                  </a:moveTo>
                  <a:lnTo>
                    <a:pt x="2485520" y="25400"/>
                  </a:lnTo>
                  <a:lnTo>
                    <a:pt x="2486017" y="38100"/>
                  </a:lnTo>
                  <a:lnTo>
                    <a:pt x="2553388" y="38100"/>
                  </a:lnTo>
                  <a:lnTo>
                    <a:pt x="2569448" y="25400"/>
                  </a:lnTo>
                  <a:close/>
                </a:path>
                <a:path w="7898130" h="5168900">
                  <a:moveTo>
                    <a:pt x="2858433" y="25400"/>
                  </a:moveTo>
                  <a:lnTo>
                    <a:pt x="2569448" y="25400"/>
                  </a:lnTo>
                  <a:lnTo>
                    <a:pt x="2579436" y="38100"/>
                  </a:lnTo>
                  <a:lnTo>
                    <a:pt x="2858013" y="38100"/>
                  </a:lnTo>
                  <a:lnTo>
                    <a:pt x="2859878" y="28895"/>
                  </a:lnTo>
                  <a:lnTo>
                    <a:pt x="2858433" y="25400"/>
                  </a:lnTo>
                  <a:close/>
                </a:path>
                <a:path w="7898130" h="5168900">
                  <a:moveTo>
                    <a:pt x="2859879" y="28896"/>
                  </a:moveTo>
                  <a:lnTo>
                    <a:pt x="2858013" y="38100"/>
                  </a:lnTo>
                  <a:lnTo>
                    <a:pt x="2863684" y="38100"/>
                  </a:lnTo>
                  <a:lnTo>
                    <a:pt x="2859879" y="28896"/>
                  </a:lnTo>
                  <a:close/>
                </a:path>
                <a:path w="7898130" h="5168900">
                  <a:moveTo>
                    <a:pt x="2861610" y="23708"/>
                  </a:moveTo>
                  <a:lnTo>
                    <a:pt x="2860587" y="25400"/>
                  </a:lnTo>
                  <a:lnTo>
                    <a:pt x="2859881" y="28902"/>
                  </a:lnTo>
                  <a:lnTo>
                    <a:pt x="2863684" y="38100"/>
                  </a:lnTo>
                  <a:lnTo>
                    <a:pt x="3013336" y="38100"/>
                  </a:lnTo>
                  <a:lnTo>
                    <a:pt x="3011641" y="25400"/>
                  </a:lnTo>
                  <a:lnTo>
                    <a:pt x="2861921" y="25400"/>
                  </a:lnTo>
                  <a:lnTo>
                    <a:pt x="2861610" y="23708"/>
                  </a:lnTo>
                  <a:close/>
                </a:path>
                <a:path w="7898130" h="5168900">
                  <a:moveTo>
                    <a:pt x="3038175" y="25400"/>
                  </a:moveTo>
                  <a:lnTo>
                    <a:pt x="3015107" y="25400"/>
                  </a:lnTo>
                  <a:lnTo>
                    <a:pt x="3017686" y="38100"/>
                  </a:lnTo>
                  <a:lnTo>
                    <a:pt x="3042085" y="38100"/>
                  </a:lnTo>
                  <a:lnTo>
                    <a:pt x="3038175" y="25400"/>
                  </a:lnTo>
                  <a:close/>
                </a:path>
                <a:path w="7898130" h="5168900">
                  <a:moveTo>
                    <a:pt x="3320905" y="25400"/>
                  </a:moveTo>
                  <a:lnTo>
                    <a:pt x="3236977" y="25400"/>
                  </a:lnTo>
                  <a:lnTo>
                    <a:pt x="3237474" y="38100"/>
                  </a:lnTo>
                  <a:lnTo>
                    <a:pt x="3304845" y="38100"/>
                  </a:lnTo>
                  <a:lnTo>
                    <a:pt x="3320905" y="25400"/>
                  </a:lnTo>
                  <a:close/>
                </a:path>
                <a:path w="7898130" h="5168900">
                  <a:moveTo>
                    <a:pt x="3609890" y="25400"/>
                  </a:moveTo>
                  <a:lnTo>
                    <a:pt x="3320905" y="25400"/>
                  </a:lnTo>
                  <a:lnTo>
                    <a:pt x="3330893" y="38100"/>
                  </a:lnTo>
                  <a:lnTo>
                    <a:pt x="3609470" y="38100"/>
                  </a:lnTo>
                  <a:lnTo>
                    <a:pt x="3611336" y="28895"/>
                  </a:lnTo>
                  <a:lnTo>
                    <a:pt x="3609890" y="25400"/>
                  </a:lnTo>
                  <a:close/>
                </a:path>
                <a:path w="7898130" h="5168900">
                  <a:moveTo>
                    <a:pt x="3611336" y="28895"/>
                  </a:moveTo>
                  <a:lnTo>
                    <a:pt x="3609470" y="38100"/>
                  </a:lnTo>
                  <a:lnTo>
                    <a:pt x="3615142" y="38100"/>
                  </a:lnTo>
                  <a:lnTo>
                    <a:pt x="3611336" y="28895"/>
                  </a:lnTo>
                  <a:close/>
                </a:path>
                <a:path w="7898130" h="5168900">
                  <a:moveTo>
                    <a:pt x="3613067" y="23709"/>
                  </a:moveTo>
                  <a:lnTo>
                    <a:pt x="3612045" y="25400"/>
                  </a:lnTo>
                  <a:lnTo>
                    <a:pt x="3611339" y="28902"/>
                  </a:lnTo>
                  <a:lnTo>
                    <a:pt x="3615142" y="38100"/>
                  </a:lnTo>
                  <a:lnTo>
                    <a:pt x="3764794" y="38100"/>
                  </a:lnTo>
                  <a:lnTo>
                    <a:pt x="3763099" y="25400"/>
                  </a:lnTo>
                  <a:lnTo>
                    <a:pt x="3613378" y="25400"/>
                  </a:lnTo>
                  <a:lnTo>
                    <a:pt x="3613067" y="23709"/>
                  </a:lnTo>
                  <a:close/>
                </a:path>
                <a:path w="7898130" h="5168900">
                  <a:moveTo>
                    <a:pt x="3789633" y="25400"/>
                  </a:moveTo>
                  <a:lnTo>
                    <a:pt x="3766563" y="25400"/>
                  </a:lnTo>
                  <a:lnTo>
                    <a:pt x="3769144" y="38100"/>
                  </a:lnTo>
                  <a:lnTo>
                    <a:pt x="3793542" y="38100"/>
                  </a:lnTo>
                  <a:lnTo>
                    <a:pt x="3789633" y="25400"/>
                  </a:lnTo>
                  <a:close/>
                </a:path>
                <a:path w="7898130" h="5168900">
                  <a:moveTo>
                    <a:pt x="4072362" y="25400"/>
                  </a:moveTo>
                  <a:lnTo>
                    <a:pt x="3988434" y="25400"/>
                  </a:lnTo>
                  <a:lnTo>
                    <a:pt x="3988931" y="38100"/>
                  </a:lnTo>
                  <a:lnTo>
                    <a:pt x="4056302" y="38100"/>
                  </a:lnTo>
                  <a:lnTo>
                    <a:pt x="4072362" y="25400"/>
                  </a:lnTo>
                  <a:close/>
                </a:path>
                <a:path w="7898130" h="5168900">
                  <a:moveTo>
                    <a:pt x="4361347" y="25400"/>
                  </a:moveTo>
                  <a:lnTo>
                    <a:pt x="4072362" y="25400"/>
                  </a:lnTo>
                  <a:lnTo>
                    <a:pt x="4082350" y="38100"/>
                  </a:lnTo>
                  <a:lnTo>
                    <a:pt x="4362388" y="38100"/>
                  </a:lnTo>
                  <a:lnTo>
                    <a:pt x="4364073" y="31992"/>
                  </a:lnTo>
                  <a:lnTo>
                    <a:pt x="4361347" y="25400"/>
                  </a:lnTo>
                  <a:close/>
                </a:path>
                <a:path w="7898130" h="5168900">
                  <a:moveTo>
                    <a:pt x="4364076" y="31998"/>
                  </a:moveTo>
                  <a:lnTo>
                    <a:pt x="4362388" y="38100"/>
                  </a:lnTo>
                  <a:lnTo>
                    <a:pt x="4366598" y="38100"/>
                  </a:lnTo>
                  <a:lnTo>
                    <a:pt x="4364076" y="31998"/>
                  </a:lnTo>
                  <a:close/>
                </a:path>
                <a:path w="7898130" h="5168900">
                  <a:moveTo>
                    <a:pt x="4447149" y="25400"/>
                  </a:moveTo>
                  <a:lnTo>
                    <a:pt x="4365901" y="25400"/>
                  </a:lnTo>
                  <a:lnTo>
                    <a:pt x="4364076" y="31998"/>
                  </a:lnTo>
                  <a:lnTo>
                    <a:pt x="4366598" y="38100"/>
                  </a:lnTo>
                  <a:lnTo>
                    <a:pt x="4435921" y="38100"/>
                  </a:lnTo>
                  <a:lnTo>
                    <a:pt x="4447149" y="25400"/>
                  </a:lnTo>
                  <a:close/>
                </a:path>
                <a:path w="7898130" h="5168900">
                  <a:moveTo>
                    <a:pt x="4737410" y="12700"/>
                  </a:moveTo>
                  <a:lnTo>
                    <a:pt x="4674992" y="12700"/>
                  </a:lnTo>
                  <a:lnTo>
                    <a:pt x="4670587" y="25400"/>
                  </a:lnTo>
                  <a:lnTo>
                    <a:pt x="4447149" y="25400"/>
                  </a:lnTo>
                  <a:lnTo>
                    <a:pt x="4445649" y="38100"/>
                  </a:lnTo>
                  <a:lnTo>
                    <a:pt x="4736655" y="38100"/>
                  </a:lnTo>
                  <a:lnTo>
                    <a:pt x="4739230" y="25400"/>
                  </a:lnTo>
                  <a:lnTo>
                    <a:pt x="4741390" y="21825"/>
                  </a:lnTo>
                  <a:lnTo>
                    <a:pt x="4737410" y="12700"/>
                  </a:lnTo>
                  <a:close/>
                </a:path>
                <a:path w="7898130" h="5168900">
                  <a:moveTo>
                    <a:pt x="4916817" y="25400"/>
                  </a:moveTo>
                  <a:lnTo>
                    <a:pt x="4893752" y="25400"/>
                  </a:lnTo>
                  <a:lnTo>
                    <a:pt x="4896333" y="38100"/>
                  </a:lnTo>
                  <a:lnTo>
                    <a:pt x="4920727" y="38100"/>
                  </a:lnTo>
                  <a:lnTo>
                    <a:pt x="4916817" y="25400"/>
                  </a:lnTo>
                  <a:close/>
                </a:path>
                <a:path w="7898130" h="5168900">
                  <a:moveTo>
                    <a:pt x="5199543" y="25400"/>
                  </a:moveTo>
                  <a:lnTo>
                    <a:pt x="5115617" y="25400"/>
                  </a:lnTo>
                  <a:lnTo>
                    <a:pt x="5116115" y="38100"/>
                  </a:lnTo>
                  <a:lnTo>
                    <a:pt x="5183487" y="38100"/>
                  </a:lnTo>
                  <a:lnTo>
                    <a:pt x="5199543" y="25400"/>
                  </a:lnTo>
                  <a:close/>
                </a:path>
                <a:path w="7898130" h="5168900">
                  <a:moveTo>
                    <a:pt x="5488535" y="25400"/>
                  </a:moveTo>
                  <a:lnTo>
                    <a:pt x="5199543" y="25400"/>
                  </a:lnTo>
                  <a:lnTo>
                    <a:pt x="5209532" y="38100"/>
                  </a:lnTo>
                  <a:lnTo>
                    <a:pt x="5489571" y="38100"/>
                  </a:lnTo>
                  <a:lnTo>
                    <a:pt x="5491260" y="31992"/>
                  </a:lnTo>
                  <a:lnTo>
                    <a:pt x="5488535" y="25400"/>
                  </a:lnTo>
                  <a:close/>
                </a:path>
                <a:path w="7898130" h="5168900">
                  <a:moveTo>
                    <a:pt x="5491260" y="31992"/>
                  </a:moveTo>
                  <a:lnTo>
                    <a:pt x="5489571" y="38100"/>
                  </a:lnTo>
                  <a:lnTo>
                    <a:pt x="5493785" y="38100"/>
                  </a:lnTo>
                  <a:lnTo>
                    <a:pt x="5491260" y="31992"/>
                  </a:lnTo>
                  <a:close/>
                </a:path>
                <a:path w="7898130" h="5168900">
                  <a:moveTo>
                    <a:pt x="5574338" y="25400"/>
                  </a:moveTo>
                  <a:lnTo>
                    <a:pt x="5493084" y="25400"/>
                  </a:lnTo>
                  <a:lnTo>
                    <a:pt x="5491263" y="31998"/>
                  </a:lnTo>
                  <a:lnTo>
                    <a:pt x="5493785" y="38100"/>
                  </a:lnTo>
                  <a:lnTo>
                    <a:pt x="5563102" y="38100"/>
                  </a:lnTo>
                  <a:lnTo>
                    <a:pt x="5574338" y="25400"/>
                  </a:lnTo>
                  <a:close/>
                </a:path>
                <a:path w="7898130" h="5168900">
                  <a:moveTo>
                    <a:pt x="6239988" y="25400"/>
                  </a:moveTo>
                  <a:lnTo>
                    <a:pt x="5951007" y="25400"/>
                  </a:lnTo>
                  <a:lnTo>
                    <a:pt x="5960995" y="38100"/>
                  </a:lnTo>
                  <a:lnTo>
                    <a:pt x="6239574" y="38100"/>
                  </a:lnTo>
                  <a:lnTo>
                    <a:pt x="6241434" y="28895"/>
                  </a:lnTo>
                  <a:lnTo>
                    <a:pt x="6239988" y="25400"/>
                  </a:lnTo>
                  <a:close/>
                </a:path>
                <a:path w="7898130" h="5168900">
                  <a:moveTo>
                    <a:pt x="6241437" y="28902"/>
                  </a:moveTo>
                  <a:lnTo>
                    <a:pt x="6239574" y="38100"/>
                  </a:lnTo>
                  <a:lnTo>
                    <a:pt x="6245239" y="38100"/>
                  </a:lnTo>
                  <a:lnTo>
                    <a:pt x="6241437" y="28902"/>
                  </a:lnTo>
                  <a:close/>
                </a:path>
                <a:path w="7898130" h="5168900">
                  <a:moveTo>
                    <a:pt x="6243167" y="23711"/>
                  </a:moveTo>
                  <a:lnTo>
                    <a:pt x="6242146" y="25400"/>
                  </a:lnTo>
                  <a:lnTo>
                    <a:pt x="6241437" y="28902"/>
                  </a:lnTo>
                  <a:lnTo>
                    <a:pt x="6245239" y="38100"/>
                  </a:lnTo>
                  <a:lnTo>
                    <a:pt x="6394889" y="38100"/>
                  </a:lnTo>
                  <a:lnTo>
                    <a:pt x="6393198" y="25400"/>
                  </a:lnTo>
                  <a:lnTo>
                    <a:pt x="6243477" y="25400"/>
                  </a:lnTo>
                  <a:lnTo>
                    <a:pt x="6243167" y="23711"/>
                  </a:lnTo>
                  <a:close/>
                </a:path>
                <a:path w="7898130" h="5168900">
                  <a:moveTo>
                    <a:pt x="6419735" y="25400"/>
                  </a:moveTo>
                  <a:lnTo>
                    <a:pt x="6396663" y="25400"/>
                  </a:lnTo>
                  <a:lnTo>
                    <a:pt x="6399241" y="38100"/>
                  </a:lnTo>
                  <a:lnTo>
                    <a:pt x="6423645" y="38100"/>
                  </a:lnTo>
                  <a:lnTo>
                    <a:pt x="6419735" y="25400"/>
                  </a:lnTo>
                  <a:close/>
                </a:path>
                <a:path w="7898130" h="5168900">
                  <a:moveTo>
                    <a:pt x="6493409" y="12700"/>
                  </a:moveTo>
                  <a:lnTo>
                    <a:pt x="6431584" y="12700"/>
                  </a:lnTo>
                  <a:lnTo>
                    <a:pt x="6433135" y="25400"/>
                  </a:lnTo>
                  <a:lnTo>
                    <a:pt x="6436898" y="38100"/>
                  </a:lnTo>
                  <a:lnTo>
                    <a:pt x="6616761" y="38100"/>
                  </a:lnTo>
                  <a:lnTo>
                    <a:pt x="6618751" y="30908"/>
                  </a:lnTo>
                  <a:lnTo>
                    <a:pt x="6618535" y="25400"/>
                  </a:lnTo>
                  <a:lnTo>
                    <a:pt x="6492048" y="25400"/>
                  </a:lnTo>
                  <a:lnTo>
                    <a:pt x="6493409" y="12700"/>
                  </a:lnTo>
                  <a:close/>
                </a:path>
                <a:path w="7898130" h="5168900">
                  <a:moveTo>
                    <a:pt x="6618751" y="30908"/>
                  </a:moveTo>
                  <a:lnTo>
                    <a:pt x="6616761" y="38100"/>
                  </a:lnTo>
                  <a:lnTo>
                    <a:pt x="6619032" y="38100"/>
                  </a:lnTo>
                  <a:lnTo>
                    <a:pt x="6618751" y="30908"/>
                  </a:lnTo>
                  <a:close/>
                </a:path>
                <a:path w="7898130" h="5168900">
                  <a:moveTo>
                    <a:pt x="6701518" y="25400"/>
                  </a:moveTo>
                  <a:lnTo>
                    <a:pt x="6620274" y="25400"/>
                  </a:lnTo>
                  <a:lnTo>
                    <a:pt x="6618751" y="30905"/>
                  </a:lnTo>
                  <a:lnTo>
                    <a:pt x="6619032" y="38100"/>
                  </a:lnTo>
                  <a:lnTo>
                    <a:pt x="6690293" y="38100"/>
                  </a:lnTo>
                  <a:lnTo>
                    <a:pt x="6701518" y="25400"/>
                  </a:lnTo>
                  <a:close/>
                </a:path>
                <a:path w="7898130" h="5168900">
                  <a:moveTo>
                    <a:pt x="6991781" y="12700"/>
                  </a:moveTo>
                  <a:lnTo>
                    <a:pt x="6929364" y="12700"/>
                  </a:lnTo>
                  <a:lnTo>
                    <a:pt x="6924958" y="25400"/>
                  </a:lnTo>
                  <a:lnTo>
                    <a:pt x="6701518" y="25400"/>
                  </a:lnTo>
                  <a:lnTo>
                    <a:pt x="6700021" y="38100"/>
                  </a:lnTo>
                  <a:lnTo>
                    <a:pt x="6991027" y="38100"/>
                  </a:lnTo>
                  <a:lnTo>
                    <a:pt x="6993600" y="25400"/>
                  </a:lnTo>
                  <a:lnTo>
                    <a:pt x="6995761" y="21825"/>
                  </a:lnTo>
                  <a:lnTo>
                    <a:pt x="6991781" y="12700"/>
                  </a:lnTo>
                  <a:close/>
                </a:path>
                <a:path w="7898130" h="5168900">
                  <a:moveTo>
                    <a:pt x="7269134" y="25400"/>
                  </a:moveTo>
                  <a:lnTo>
                    <a:pt x="7188600" y="25400"/>
                  </a:lnTo>
                  <a:lnTo>
                    <a:pt x="7191671" y="38100"/>
                  </a:lnTo>
                  <a:lnTo>
                    <a:pt x="7286050" y="38100"/>
                  </a:lnTo>
                  <a:lnTo>
                    <a:pt x="7269134" y="25400"/>
                  </a:lnTo>
                  <a:close/>
                </a:path>
                <a:path w="7898130" h="5168900">
                  <a:moveTo>
                    <a:pt x="734283" y="12700"/>
                  </a:moveTo>
                  <a:lnTo>
                    <a:pt x="701810" y="12700"/>
                  </a:lnTo>
                  <a:lnTo>
                    <a:pt x="699957" y="25400"/>
                  </a:lnTo>
                  <a:lnTo>
                    <a:pt x="721038" y="25400"/>
                  </a:lnTo>
                  <a:lnTo>
                    <a:pt x="734283" y="12700"/>
                  </a:lnTo>
                  <a:close/>
                </a:path>
                <a:path w="7898130" h="5168900">
                  <a:moveTo>
                    <a:pt x="743620" y="12700"/>
                  </a:moveTo>
                  <a:lnTo>
                    <a:pt x="738959" y="12700"/>
                  </a:lnTo>
                  <a:lnTo>
                    <a:pt x="736487" y="25400"/>
                  </a:lnTo>
                  <a:lnTo>
                    <a:pt x="740107" y="25400"/>
                  </a:lnTo>
                  <a:lnTo>
                    <a:pt x="743620" y="12700"/>
                  </a:lnTo>
                  <a:close/>
                </a:path>
                <a:path w="7898130" h="5168900">
                  <a:moveTo>
                    <a:pt x="777180" y="12700"/>
                  </a:moveTo>
                  <a:lnTo>
                    <a:pt x="743620" y="12700"/>
                  </a:lnTo>
                  <a:lnTo>
                    <a:pt x="742936" y="25400"/>
                  </a:lnTo>
                  <a:lnTo>
                    <a:pt x="772316" y="25400"/>
                  </a:lnTo>
                  <a:lnTo>
                    <a:pt x="777180" y="12700"/>
                  </a:lnTo>
                  <a:close/>
                </a:path>
                <a:path w="7898130" h="5168900">
                  <a:moveTo>
                    <a:pt x="787605" y="13563"/>
                  </a:moveTo>
                  <a:lnTo>
                    <a:pt x="772316" y="25400"/>
                  </a:lnTo>
                  <a:lnTo>
                    <a:pt x="795834" y="25400"/>
                  </a:lnTo>
                  <a:lnTo>
                    <a:pt x="787605" y="13563"/>
                  </a:lnTo>
                  <a:close/>
                </a:path>
                <a:path w="7898130" h="5168900">
                  <a:moveTo>
                    <a:pt x="806308" y="24867"/>
                  </a:moveTo>
                  <a:lnTo>
                    <a:pt x="806261" y="25400"/>
                  </a:lnTo>
                  <a:lnTo>
                    <a:pt x="806903" y="25400"/>
                  </a:lnTo>
                  <a:lnTo>
                    <a:pt x="806308" y="24867"/>
                  </a:lnTo>
                  <a:close/>
                </a:path>
                <a:path w="7898130" h="5168900">
                  <a:moveTo>
                    <a:pt x="845867" y="12700"/>
                  </a:moveTo>
                  <a:lnTo>
                    <a:pt x="807386" y="12700"/>
                  </a:lnTo>
                  <a:lnTo>
                    <a:pt x="811601" y="25400"/>
                  </a:lnTo>
                  <a:lnTo>
                    <a:pt x="839829" y="25400"/>
                  </a:lnTo>
                  <a:lnTo>
                    <a:pt x="845867" y="12700"/>
                  </a:lnTo>
                  <a:close/>
                </a:path>
                <a:path w="7898130" h="5168900">
                  <a:moveTo>
                    <a:pt x="910486" y="12700"/>
                  </a:moveTo>
                  <a:lnTo>
                    <a:pt x="853477" y="12700"/>
                  </a:lnTo>
                  <a:lnTo>
                    <a:pt x="857276" y="25400"/>
                  </a:lnTo>
                  <a:lnTo>
                    <a:pt x="913302" y="25400"/>
                  </a:lnTo>
                  <a:lnTo>
                    <a:pt x="910486" y="12700"/>
                  </a:lnTo>
                  <a:close/>
                </a:path>
                <a:path w="7898130" h="5168900">
                  <a:moveTo>
                    <a:pt x="980125" y="12700"/>
                  </a:moveTo>
                  <a:lnTo>
                    <a:pt x="917707" y="12700"/>
                  </a:lnTo>
                  <a:lnTo>
                    <a:pt x="913302" y="25400"/>
                  </a:lnTo>
                  <a:lnTo>
                    <a:pt x="983616" y="25400"/>
                  </a:lnTo>
                  <a:lnTo>
                    <a:pt x="984736" y="23273"/>
                  </a:lnTo>
                  <a:lnTo>
                    <a:pt x="980125" y="12700"/>
                  </a:lnTo>
                  <a:close/>
                </a:path>
                <a:path w="7898130" h="5168900">
                  <a:moveTo>
                    <a:pt x="1027821" y="12700"/>
                  </a:moveTo>
                  <a:lnTo>
                    <a:pt x="1014158" y="12700"/>
                  </a:lnTo>
                  <a:lnTo>
                    <a:pt x="1008761" y="25400"/>
                  </a:lnTo>
                  <a:lnTo>
                    <a:pt x="1031696" y="25400"/>
                  </a:lnTo>
                  <a:lnTo>
                    <a:pt x="1027821" y="12700"/>
                  </a:lnTo>
                  <a:close/>
                </a:path>
                <a:path w="7898130" h="5168900">
                  <a:moveTo>
                    <a:pt x="1039859" y="12700"/>
                  </a:moveTo>
                  <a:lnTo>
                    <a:pt x="1035604" y="12700"/>
                  </a:lnTo>
                  <a:lnTo>
                    <a:pt x="1031696" y="25400"/>
                  </a:lnTo>
                  <a:lnTo>
                    <a:pt x="1043415" y="25400"/>
                  </a:lnTo>
                  <a:lnTo>
                    <a:pt x="1039859" y="12700"/>
                  </a:lnTo>
                  <a:close/>
                </a:path>
                <a:path w="7898130" h="5168900">
                  <a:moveTo>
                    <a:pt x="1067302" y="12700"/>
                  </a:moveTo>
                  <a:lnTo>
                    <a:pt x="1043930" y="12700"/>
                  </a:lnTo>
                  <a:lnTo>
                    <a:pt x="1047743" y="25400"/>
                  </a:lnTo>
                  <a:lnTo>
                    <a:pt x="1073293" y="25400"/>
                  </a:lnTo>
                  <a:lnTo>
                    <a:pt x="1067302" y="12700"/>
                  </a:lnTo>
                  <a:close/>
                </a:path>
                <a:path w="7898130" h="5168900">
                  <a:moveTo>
                    <a:pt x="1102659" y="12700"/>
                  </a:moveTo>
                  <a:lnTo>
                    <a:pt x="1080043" y="12700"/>
                  </a:lnTo>
                  <a:lnTo>
                    <a:pt x="1075740" y="25400"/>
                  </a:lnTo>
                  <a:lnTo>
                    <a:pt x="1101822" y="25400"/>
                  </a:lnTo>
                  <a:lnTo>
                    <a:pt x="1102659" y="12700"/>
                  </a:lnTo>
                  <a:close/>
                </a:path>
                <a:path w="7898130" h="5168900">
                  <a:moveTo>
                    <a:pt x="1186378" y="12700"/>
                  </a:moveTo>
                  <a:lnTo>
                    <a:pt x="1102659" y="12700"/>
                  </a:lnTo>
                  <a:lnTo>
                    <a:pt x="1101822" y="25400"/>
                  </a:lnTo>
                  <a:lnTo>
                    <a:pt x="1180804" y="25400"/>
                  </a:lnTo>
                  <a:lnTo>
                    <a:pt x="1186378" y="12700"/>
                  </a:lnTo>
                  <a:close/>
                </a:path>
                <a:path w="7898130" h="5168900">
                  <a:moveTo>
                    <a:pt x="1251077" y="12700"/>
                  </a:moveTo>
                  <a:lnTo>
                    <a:pt x="1186378" y="12700"/>
                  </a:lnTo>
                  <a:lnTo>
                    <a:pt x="1185911" y="25400"/>
                  </a:lnTo>
                  <a:lnTo>
                    <a:pt x="1257907" y="25400"/>
                  </a:lnTo>
                  <a:lnTo>
                    <a:pt x="1251077" y="12700"/>
                  </a:lnTo>
                  <a:close/>
                </a:path>
                <a:path w="7898130" h="5168900">
                  <a:moveTo>
                    <a:pt x="1356672" y="12700"/>
                  </a:moveTo>
                  <a:lnTo>
                    <a:pt x="1259263" y="12700"/>
                  </a:lnTo>
                  <a:lnTo>
                    <a:pt x="1257907" y="25400"/>
                  </a:lnTo>
                  <a:lnTo>
                    <a:pt x="1357673" y="25400"/>
                  </a:lnTo>
                  <a:lnTo>
                    <a:pt x="1358694" y="23711"/>
                  </a:lnTo>
                  <a:lnTo>
                    <a:pt x="1356672" y="12700"/>
                  </a:lnTo>
                  <a:close/>
                </a:path>
                <a:path w="7898130" h="5168900">
                  <a:moveTo>
                    <a:pt x="1388344" y="12700"/>
                  </a:moveTo>
                  <a:lnTo>
                    <a:pt x="1365351" y="12700"/>
                  </a:lnTo>
                  <a:lnTo>
                    <a:pt x="1358696" y="23711"/>
                  </a:lnTo>
                  <a:lnTo>
                    <a:pt x="1359007" y="25400"/>
                  </a:lnTo>
                  <a:lnTo>
                    <a:pt x="1392705" y="25400"/>
                  </a:lnTo>
                  <a:lnTo>
                    <a:pt x="1388344" y="12700"/>
                  </a:lnTo>
                  <a:close/>
                </a:path>
                <a:path w="7898130" h="5168900">
                  <a:moveTo>
                    <a:pt x="1403637" y="12700"/>
                  </a:moveTo>
                  <a:lnTo>
                    <a:pt x="1395288" y="12700"/>
                  </a:lnTo>
                  <a:lnTo>
                    <a:pt x="1392705" y="25400"/>
                  </a:lnTo>
                  <a:lnTo>
                    <a:pt x="1400551" y="25400"/>
                  </a:lnTo>
                  <a:lnTo>
                    <a:pt x="1403637" y="12700"/>
                  </a:lnTo>
                  <a:close/>
                </a:path>
                <a:path w="7898130" h="5168900">
                  <a:moveTo>
                    <a:pt x="1510724" y="12700"/>
                  </a:moveTo>
                  <a:lnTo>
                    <a:pt x="1417821" y="12700"/>
                  </a:lnTo>
                  <a:lnTo>
                    <a:pt x="1416218" y="25400"/>
                  </a:lnTo>
                  <a:lnTo>
                    <a:pt x="1508016" y="25400"/>
                  </a:lnTo>
                  <a:lnTo>
                    <a:pt x="1510724" y="12700"/>
                  </a:lnTo>
                  <a:close/>
                </a:path>
                <a:path w="7898130" h="5168900">
                  <a:moveTo>
                    <a:pt x="1540411" y="12700"/>
                  </a:moveTo>
                  <a:lnTo>
                    <a:pt x="1514854" y="12700"/>
                  </a:lnTo>
                  <a:lnTo>
                    <a:pt x="1508016" y="25400"/>
                  </a:lnTo>
                  <a:lnTo>
                    <a:pt x="1545147" y="25400"/>
                  </a:lnTo>
                  <a:lnTo>
                    <a:pt x="1540411" y="12700"/>
                  </a:lnTo>
                  <a:close/>
                </a:path>
                <a:path w="7898130" h="5168900">
                  <a:moveTo>
                    <a:pt x="1647094" y="12700"/>
                  </a:moveTo>
                  <a:lnTo>
                    <a:pt x="1608939" y="12700"/>
                  </a:lnTo>
                  <a:lnTo>
                    <a:pt x="1607575" y="25400"/>
                  </a:lnTo>
                  <a:lnTo>
                    <a:pt x="1654437" y="25400"/>
                  </a:lnTo>
                  <a:lnTo>
                    <a:pt x="1647094" y="12700"/>
                  </a:lnTo>
                  <a:close/>
                </a:path>
                <a:path w="7898130" h="5168900">
                  <a:moveTo>
                    <a:pt x="1726734" y="12700"/>
                  </a:moveTo>
                  <a:lnTo>
                    <a:pt x="1663391" y="12700"/>
                  </a:lnTo>
                  <a:lnTo>
                    <a:pt x="1673640" y="25400"/>
                  </a:lnTo>
                  <a:lnTo>
                    <a:pt x="1734063" y="25400"/>
                  </a:lnTo>
                  <a:lnTo>
                    <a:pt x="1726734" y="12700"/>
                  </a:lnTo>
                  <a:close/>
                </a:path>
                <a:path w="7898130" h="5168900">
                  <a:moveTo>
                    <a:pt x="1868576" y="12700"/>
                  </a:moveTo>
                  <a:lnTo>
                    <a:pt x="1737199" y="12700"/>
                  </a:lnTo>
                  <a:lnTo>
                    <a:pt x="1743194" y="25400"/>
                  </a:lnTo>
                  <a:lnTo>
                    <a:pt x="1873191" y="25400"/>
                  </a:lnTo>
                  <a:lnTo>
                    <a:pt x="1868576" y="12700"/>
                  </a:lnTo>
                  <a:close/>
                </a:path>
                <a:path w="7898130" h="5168900">
                  <a:moveTo>
                    <a:pt x="1905690" y="12700"/>
                  </a:moveTo>
                  <a:lnTo>
                    <a:pt x="1874019" y="12700"/>
                  </a:lnTo>
                  <a:lnTo>
                    <a:pt x="1873191" y="25400"/>
                  </a:lnTo>
                  <a:lnTo>
                    <a:pt x="1900948" y="25400"/>
                  </a:lnTo>
                  <a:lnTo>
                    <a:pt x="1905690" y="12700"/>
                  </a:lnTo>
                  <a:close/>
                </a:path>
                <a:path w="7898130" h="5168900">
                  <a:moveTo>
                    <a:pt x="1915381" y="13560"/>
                  </a:moveTo>
                  <a:lnTo>
                    <a:pt x="1900948" y="25400"/>
                  </a:lnTo>
                  <a:lnTo>
                    <a:pt x="1923022" y="25400"/>
                  </a:lnTo>
                  <a:lnTo>
                    <a:pt x="1915381" y="13560"/>
                  </a:lnTo>
                  <a:close/>
                </a:path>
                <a:path w="7898130" h="5168900">
                  <a:moveTo>
                    <a:pt x="1934572" y="12700"/>
                  </a:moveTo>
                  <a:lnTo>
                    <a:pt x="1920161" y="12700"/>
                  </a:lnTo>
                  <a:lnTo>
                    <a:pt x="1933303" y="25400"/>
                  </a:lnTo>
                  <a:lnTo>
                    <a:pt x="1933446" y="25400"/>
                  </a:lnTo>
                  <a:lnTo>
                    <a:pt x="1934572" y="12700"/>
                  </a:lnTo>
                  <a:close/>
                </a:path>
                <a:path w="7898130" h="5168900">
                  <a:moveTo>
                    <a:pt x="1973053" y="12700"/>
                  </a:moveTo>
                  <a:lnTo>
                    <a:pt x="1934572" y="12700"/>
                  </a:lnTo>
                  <a:lnTo>
                    <a:pt x="1938787" y="25400"/>
                  </a:lnTo>
                  <a:lnTo>
                    <a:pt x="1967015" y="25400"/>
                  </a:lnTo>
                  <a:lnTo>
                    <a:pt x="1973053" y="12700"/>
                  </a:lnTo>
                  <a:close/>
                </a:path>
                <a:path w="7898130" h="5168900">
                  <a:moveTo>
                    <a:pt x="2037672" y="12700"/>
                  </a:moveTo>
                  <a:lnTo>
                    <a:pt x="1980663" y="12700"/>
                  </a:lnTo>
                  <a:lnTo>
                    <a:pt x="1984463" y="25400"/>
                  </a:lnTo>
                  <a:lnTo>
                    <a:pt x="2040487" y="25400"/>
                  </a:lnTo>
                  <a:lnTo>
                    <a:pt x="2037672" y="12700"/>
                  </a:lnTo>
                  <a:close/>
                </a:path>
                <a:path w="7898130" h="5168900">
                  <a:moveTo>
                    <a:pt x="2155093" y="12700"/>
                  </a:moveTo>
                  <a:lnTo>
                    <a:pt x="2146746" y="12700"/>
                  </a:lnTo>
                  <a:lnTo>
                    <a:pt x="2144162" y="25400"/>
                  </a:lnTo>
                  <a:lnTo>
                    <a:pt x="2152008" y="25400"/>
                  </a:lnTo>
                  <a:lnTo>
                    <a:pt x="2155093" y="12700"/>
                  </a:lnTo>
                  <a:close/>
                </a:path>
                <a:path w="7898130" h="5168900">
                  <a:moveTo>
                    <a:pt x="2262181" y="12700"/>
                  </a:moveTo>
                  <a:lnTo>
                    <a:pt x="2169278" y="12700"/>
                  </a:lnTo>
                  <a:lnTo>
                    <a:pt x="2167675" y="25400"/>
                  </a:lnTo>
                  <a:lnTo>
                    <a:pt x="2259473" y="25400"/>
                  </a:lnTo>
                  <a:lnTo>
                    <a:pt x="2262181" y="12700"/>
                  </a:lnTo>
                  <a:close/>
                </a:path>
                <a:path w="7898130" h="5168900">
                  <a:moveTo>
                    <a:pt x="2291869" y="12700"/>
                  </a:moveTo>
                  <a:lnTo>
                    <a:pt x="2266311" y="12700"/>
                  </a:lnTo>
                  <a:lnTo>
                    <a:pt x="2259473" y="25400"/>
                  </a:lnTo>
                  <a:lnTo>
                    <a:pt x="2296604" y="25400"/>
                  </a:lnTo>
                  <a:lnTo>
                    <a:pt x="2291869" y="12700"/>
                  </a:lnTo>
                  <a:close/>
                </a:path>
                <a:path w="7898130" h="5168900">
                  <a:moveTo>
                    <a:pt x="2398551" y="12700"/>
                  </a:moveTo>
                  <a:lnTo>
                    <a:pt x="2360396" y="12700"/>
                  </a:lnTo>
                  <a:lnTo>
                    <a:pt x="2359032" y="25400"/>
                  </a:lnTo>
                  <a:lnTo>
                    <a:pt x="2405894" y="25400"/>
                  </a:lnTo>
                  <a:lnTo>
                    <a:pt x="2398551" y="12700"/>
                  </a:lnTo>
                  <a:close/>
                </a:path>
                <a:path w="7898130" h="5168900">
                  <a:moveTo>
                    <a:pt x="2506374" y="12700"/>
                  </a:moveTo>
                  <a:lnTo>
                    <a:pt x="2493257" y="12700"/>
                  </a:lnTo>
                  <a:lnTo>
                    <a:pt x="2486530" y="25400"/>
                  </a:lnTo>
                  <a:lnTo>
                    <a:pt x="2511675" y="25400"/>
                  </a:lnTo>
                  <a:lnTo>
                    <a:pt x="2506374" y="12700"/>
                  </a:lnTo>
                  <a:close/>
                </a:path>
                <a:path w="7898130" h="5168900">
                  <a:moveTo>
                    <a:pt x="2530735" y="12700"/>
                  </a:moveTo>
                  <a:lnTo>
                    <a:pt x="2517073" y="12700"/>
                  </a:lnTo>
                  <a:lnTo>
                    <a:pt x="2511675" y="25400"/>
                  </a:lnTo>
                  <a:lnTo>
                    <a:pt x="2534610" y="25400"/>
                  </a:lnTo>
                  <a:lnTo>
                    <a:pt x="2530735" y="12700"/>
                  </a:lnTo>
                  <a:close/>
                </a:path>
                <a:path w="7898130" h="5168900">
                  <a:moveTo>
                    <a:pt x="2542774" y="12700"/>
                  </a:moveTo>
                  <a:lnTo>
                    <a:pt x="2538518" y="12700"/>
                  </a:lnTo>
                  <a:lnTo>
                    <a:pt x="2534610" y="25400"/>
                  </a:lnTo>
                  <a:lnTo>
                    <a:pt x="2546329" y="25400"/>
                  </a:lnTo>
                  <a:lnTo>
                    <a:pt x="2542774" y="12700"/>
                  </a:lnTo>
                  <a:close/>
                </a:path>
                <a:path w="7898130" h="5168900">
                  <a:moveTo>
                    <a:pt x="2570217" y="12700"/>
                  </a:moveTo>
                  <a:lnTo>
                    <a:pt x="2546844" y="12700"/>
                  </a:lnTo>
                  <a:lnTo>
                    <a:pt x="2550657" y="25400"/>
                  </a:lnTo>
                  <a:lnTo>
                    <a:pt x="2576208" y="25400"/>
                  </a:lnTo>
                  <a:lnTo>
                    <a:pt x="2570217" y="12700"/>
                  </a:lnTo>
                  <a:close/>
                </a:path>
                <a:path w="7898130" h="5168900">
                  <a:moveTo>
                    <a:pt x="2605574" y="12700"/>
                  </a:moveTo>
                  <a:lnTo>
                    <a:pt x="2582958" y="12700"/>
                  </a:lnTo>
                  <a:lnTo>
                    <a:pt x="2578654" y="25400"/>
                  </a:lnTo>
                  <a:lnTo>
                    <a:pt x="2604737" y="25400"/>
                  </a:lnTo>
                  <a:lnTo>
                    <a:pt x="2605574" y="12700"/>
                  </a:lnTo>
                  <a:close/>
                </a:path>
                <a:path w="7898130" h="5168900">
                  <a:moveTo>
                    <a:pt x="2689292" y="12700"/>
                  </a:moveTo>
                  <a:lnTo>
                    <a:pt x="2605574" y="12700"/>
                  </a:lnTo>
                  <a:lnTo>
                    <a:pt x="2604737" y="25400"/>
                  </a:lnTo>
                  <a:lnTo>
                    <a:pt x="2683718" y="25400"/>
                  </a:lnTo>
                  <a:lnTo>
                    <a:pt x="2689292" y="12700"/>
                  </a:lnTo>
                  <a:close/>
                </a:path>
                <a:path w="7898130" h="5168900">
                  <a:moveTo>
                    <a:pt x="2753992" y="12700"/>
                  </a:moveTo>
                  <a:lnTo>
                    <a:pt x="2689292" y="12700"/>
                  </a:lnTo>
                  <a:lnTo>
                    <a:pt x="2688825" y="25400"/>
                  </a:lnTo>
                  <a:lnTo>
                    <a:pt x="2760822" y="25400"/>
                  </a:lnTo>
                  <a:lnTo>
                    <a:pt x="2753992" y="12700"/>
                  </a:lnTo>
                  <a:close/>
                </a:path>
                <a:path w="7898130" h="5168900">
                  <a:moveTo>
                    <a:pt x="2859587" y="12700"/>
                  </a:moveTo>
                  <a:lnTo>
                    <a:pt x="2762177" y="12700"/>
                  </a:lnTo>
                  <a:lnTo>
                    <a:pt x="2760822" y="25400"/>
                  </a:lnTo>
                  <a:lnTo>
                    <a:pt x="2860587" y="25400"/>
                  </a:lnTo>
                  <a:lnTo>
                    <a:pt x="2861608" y="23711"/>
                  </a:lnTo>
                  <a:lnTo>
                    <a:pt x="2859587" y="12700"/>
                  </a:lnTo>
                  <a:close/>
                </a:path>
                <a:path w="7898130" h="5168900">
                  <a:moveTo>
                    <a:pt x="2891258" y="12700"/>
                  </a:moveTo>
                  <a:lnTo>
                    <a:pt x="2868265" y="12700"/>
                  </a:lnTo>
                  <a:lnTo>
                    <a:pt x="2861611" y="23711"/>
                  </a:lnTo>
                  <a:lnTo>
                    <a:pt x="2861921" y="25400"/>
                  </a:lnTo>
                  <a:lnTo>
                    <a:pt x="2895619" y="25400"/>
                  </a:lnTo>
                  <a:lnTo>
                    <a:pt x="2891258" y="12700"/>
                  </a:lnTo>
                  <a:close/>
                </a:path>
                <a:path w="7898130" h="5168900">
                  <a:moveTo>
                    <a:pt x="2906550" y="12700"/>
                  </a:moveTo>
                  <a:lnTo>
                    <a:pt x="2898202" y="12700"/>
                  </a:lnTo>
                  <a:lnTo>
                    <a:pt x="2895619" y="25400"/>
                  </a:lnTo>
                  <a:lnTo>
                    <a:pt x="2903465" y="25400"/>
                  </a:lnTo>
                  <a:lnTo>
                    <a:pt x="2906550" y="12700"/>
                  </a:lnTo>
                  <a:close/>
                </a:path>
                <a:path w="7898130" h="5168900">
                  <a:moveTo>
                    <a:pt x="3013639" y="12700"/>
                  </a:moveTo>
                  <a:lnTo>
                    <a:pt x="2920735" y="12700"/>
                  </a:lnTo>
                  <a:lnTo>
                    <a:pt x="2919132" y="25400"/>
                  </a:lnTo>
                  <a:lnTo>
                    <a:pt x="3010930" y="25400"/>
                  </a:lnTo>
                  <a:lnTo>
                    <a:pt x="3013639" y="12700"/>
                  </a:lnTo>
                  <a:close/>
                </a:path>
                <a:path w="7898130" h="5168900">
                  <a:moveTo>
                    <a:pt x="3043325" y="12700"/>
                  </a:moveTo>
                  <a:lnTo>
                    <a:pt x="3017768" y="12700"/>
                  </a:lnTo>
                  <a:lnTo>
                    <a:pt x="3010930" y="25400"/>
                  </a:lnTo>
                  <a:lnTo>
                    <a:pt x="3048061" y="25400"/>
                  </a:lnTo>
                  <a:lnTo>
                    <a:pt x="3043325" y="12700"/>
                  </a:lnTo>
                  <a:close/>
                </a:path>
                <a:path w="7898130" h="5168900">
                  <a:moveTo>
                    <a:pt x="3150008" y="12700"/>
                  </a:moveTo>
                  <a:lnTo>
                    <a:pt x="3111853" y="12700"/>
                  </a:lnTo>
                  <a:lnTo>
                    <a:pt x="3110489" y="25400"/>
                  </a:lnTo>
                  <a:lnTo>
                    <a:pt x="3157351" y="25400"/>
                  </a:lnTo>
                  <a:lnTo>
                    <a:pt x="3150008" y="12700"/>
                  </a:lnTo>
                  <a:close/>
                </a:path>
                <a:path w="7898130" h="5168900">
                  <a:moveTo>
                    <a:pt x="3257831" y="12700"/>
                  </a:moveTo>
                  <a:lnTo>
                    <a:pt x="3244713" y="12700"/>
                  </a:lnTo>
                  <a:lnTo>
                    <a:pt x="3237987" y="25400"/>
                  </a:lnTo>
                  <a:lnTo>
                    <a:pt x="3263132" y="25400"/>
                  </a:lnTo>
                  <a:lnTo>
                    <a:pt x="3257831" y="12700"/>
                  </a:lnTo>
                  <a:close/>
                </a:path>
                <a:path w="7898130" h="5168900">
                  <a:moveTo>
                    <a:pt x="3282193" y="12700"/>
                  </a:moveTo>
                  <a:lnTo>
                    <a:pt x="3268529" y="12700"/>
                  </a:lnTo>
                  <a:lnTo>
                    <a:pt x="3263132" y="25400"/>
                  </a:lnTo>
                  <a:lnTo>
                    <a:pt x="3286067" y="25400"/>
                  </a:lnTo>
                  <a:lnTo>
                    <a:pt x="3282193" y="12700"/>
                  </a:lnTo>
                  <a:close/>
                </a:path>
                <a:path w="7898130" h="5168900">
                  <a:moveTo>
                    <a:pt x="3294231" y="12700"/>
                  </a:moveTo>
                  <a:lnTo>
                    <a:pt x="3289975" y="12700"/>
                  </a:lnTo>
                  <a:lnTo>
                    <a:pt x="3286067" y="25400"/>
                  </a:lnTo>
                  <a:lnTo>
                    <a:pt x="3297786" y="25400"/>
                  </a:lnTo>
                  <a:lnTo>
                    <a:pt x="3294231" y="12700"/>
                  </a:lnTo>
                  <a:close/>
                </a:path>
                <a:path w="7898130" h="5168900">
                  <a:moveTo>
                    <a:pt x="3321673" y="12700"/>
                  </a:moveTo>
                  <a:lnTo>
                    <a:pt x="3298301" y="12700"/>
                  </a:lnTo>
                  <a:lnTo>
                    <a:pt x="3302114" y="25400"/>
                  </a:lnTo>
                  <a:lnTo>
                    <a:pt x="3327664" y="25400"/>
                  </a:lnTo>
                  <a:lnTo>
                    <a:pt x="3321673" y="12700"/>
                  </a:lnTo>
                  <a:close/>
                </a:path>
                <a:path w="7898130" h="5168900">
                  <a:moveTo>
                    <a:pt x="3357031" y="12700"/>
                  </a:moveTo>
                  <a:lnTo>
                    <a:pt x="3334415" y="12700"/>
                  </a:lnTo>
                  <a:lnTo>
                    <a:pt x="3330111" y="25400"/>
                  </a:lnTo>
                  <a:lnTo>
                    <a:pt x="3356194" y="25400"/>
                  </a:lnTo>
                  <a:lnTo>
                    <a:pt x="3357031" y="12700"/>
                  </a:lnTo>
                  <a:close/>
                </a:path>
                <a:path w="7898130" h="5168900">
                  <a:moveTo>
                    <a:pt x="3440749" y="12700"/>
                  </a:moveTo>
                  <a:lnTo>
                    <a:pt x="3357031" y="12700"/>
                  </a:lnTo>
                  <a:lnTo>
                    <a:pt x="3356194" y="25400"/>
                  </a:lnTo>
                  <a:lnTo>
                    <a:pt x="3435176" y="25400"/>
                  </a:lnTo>
                  <a:lnTo>
                    <a:pt x="3440749" y="12700"/>
                  </a:lnTo>
                  <a:close/>
                </a:path>
                <a:path w="7898130" h="5168900">
                  <a:moveTo>
                    <a:pt x="3505449" y="12700"/>
                  </a:moveTo>
                  <a:lnTo>
                    <a:pt x="3440749" y="12700"/>
                  </a:lnTo>
                  <a:lnTo>
                    <a:pt x="3440282" y="25400"/>
                  </a:lnTo>
                  <a:lnTo>
                    <a:pt x="3512279" y="25400"/>
                  </a:lnTo>
                  <a:lnTo>
                    <a:pt x="3505449" y="12700"/>
                  </a:lnTo>
                  <a:close/>
                </a:path>
                <a:path w="7898130" h="5168900">
                  <a:moveTo>
                    <a:pt x="3611043" y="12700"/>
                  </a:moveTo>
                  <a:lnTo>
                    <a:pt x="3513634" y="12700"/>
                  </a:lnTo>
                  <a:lnTo>
                    <a:pt x="3512279" y="25400"/>
                  </a:lnTo>
                  <a:lnTo>
                    <a:pt x="3612045" y="25400"/>
                  </a:lnTo>
                  <a:lnTo>
                    <a:pt x="3613065" y="23711"/>
                  </a:lnTo>
                  <a:lnTo>
                    <a:pt x="3611043" y="12700"/>
                  </a:lnTo>
                  <a:close/>
                </a:path>
                <a:path w="7898130" h="5168900">
                  <a:moveTo>
                    <a:pt x="3642715" y="12700"/>
                  </a:moveTo>
                  <a:lnTo>
                    <a:pt x="3619723" y="12700"/>
                  </a:lnTo>
                  <a:lnTo>
                    <a:pt x="3613067" y="23711"/>
                  </a:lnTo>
                  <a:lnTo>
                    <a:pt x="3613378" y="25400"/>
                  </a:lnTo>
                  <a:lnTo>
                    <a:pt x="3647076" y="25400"/>
                  </a:lnTo>
                  <a:lnTo>
                    <a:pt x="3642715" y="12700"/>
                  </a:lnTo>
                  <a:close/>
                </a:path>
                <a:path w="7898130" h="5168900">
                  <a:moveTo>
                    <a:pt x="3658008" y="12700"/>
                  </a:moveTo>
                  <a:lnTo>
                    <a:pt x="3649659" y="12700"/>
                  </a:lnTo>
                  <a:lnTo>
                    <a:pt x="3647076" y="25400"/>
                  </a:lnTo>
                  <a:lnTo>
                    <a:pt x="3654922" y="25400"/>
                  </a:lnTo>
                  <a:lnTo>
                    <a:pt x="3658008" y="12700"/>
                  </a:lnTo>
                  <a:close/>
                </a:path>
                <a:path w="7898130" h="5168900">
                  <a:moveTo>
                    <a:pt x="3765095" y="12700"/>
                  </a:moveTo>
                  <a:lnTo>
                    <a:pt x="3672192" y="12700"/>
                  </a:lnTo>
                  <a:lnTo>
                    <a:pt x="3670589" y="25400"/>
                  </a:lnTo>
                  <a:lnTo>
                    <a:pt x="3762387" y="25400"/>
                  </a:lnTo>
                  <a:lnTo>
                    <a:pt x="3765095" y="12700"/>
                  </a:lnTo>
                  <a:close/>
                </a:path>
                <a:path w="7898130" h="5168900">
                  <a:moveTo>
                    <a:pt x="3794783" y="12700"/>
                  </a:moveTo>
                  <a:lnTo>
                    <a:pt x="3769225" y="12700"/>
                  </a:lnTo>
                  <a:lnTo>
                    <a:pt x="3762387" y="25400"/>
                  </a:lnTo>
                  <a:lnTo>
                    <a:pt x="3799518" y="25400"/>
                  </a:lnTo>
                  <a:lnTo>
                    <a:pt x="3794783" y="12700"/>
                  </a:lnTo>
                  <a:close/>
                </a:path>
                <a:path w="7898130" h="5168900">
                  <a:moveTo>
                    <a:pt x="3901465" y="12700"/>
                  </a:moveTo>
                  <a:lnTo>
                    <a:pt x="3863310" y="12700"/>
                  </a:lnTo>
                  <a:lnTo>
                    <a:pt x="3861946" y="25400"/>
                  </a:lnTo>
                  <a:lnTo>
                    <a:pt x="3908808" y="25400"/>
                  </a:lnTo>
                  <a:lnTo>
                    <a:pt x="3901465" y="12700"/>
                  </a:lnTo>
                  <a:close/>
                </a:path>
                <a:path w="7898130" h="5168900">
                  <a:moveTo>
                    <a:pt x="4009288" y="12700"/>
                  </a:moveTo>
                  <a:lnTo>
                    <a:pt x="3996170" y="12700"/>
                  </a:lnTo>
                  <a:lnTo>
                    <a:pt x="3989443" y="25400"/>
                  </a:lnTo>
                  <a:lnTo>
                    <a:pt x="4014590" y="25400"/>
                  </a:lnTo>
                  <a:lnTo>
                    <a:pt x="4009288" y="12700"/>
                  </a:lnTo>
                  <a:close/>
                </a:path>
                <a:path w="7898130" h="5168900">
                  <a:moveTo>
                    <a:pt x="4033650" y="12700"/>
                  </a:moveTo>
                  <a:lnTo>
                    <a:pt x="4019987" y="12700"/>
                  </a:lnTo>
                  <a:lnTo>
                    <a:pt x="4014590" y="25400"/>
                  </a:lnTo>
                  <a:lnTo>
                    <a:pt x="4037524" y="25400"/>
                  </a:lnTo>
                  <a:lnTo>
                    <a:pt x="4033650" y="12700"/>
                  </a:lnTo>
                  <a:close/>
                </a:path>
                <a:path w="7898130" h="5168900">
                  <a:moveTo>
                    <a:pt x="4045688" y="12700"/>
                  </a:moveTo>
                  <a:lnTo>
                    <a:pt x="4041432" y="12700"/>
                  </a:lnTo>
                  <a:lnTo>
                    <a:pt x="4037524" y="25400"/>
                  </a:lnTo>
                  <a:lnTo>
                    <a:pt x="4049243" y="25400"/>
                  </a:lnTo>
                  <a:lnTo>
                    <a:pt x="4045688" y="12700"/>
                  </a:lnTo>
                  <a:close/>
                </a:path>
                <a:path w="7898130" h="5168900">
                  <a:moveTo>
                    <a:pt x="4073131" y="12700"/>
                  </a:moveTo>
                  <a:lnTo>
                    <a:pt x="4049758" y="12700"/>
                  </a:lnTo>
                  <a:lnTo>
                    <a:pt x="4053571" y="25400"/>
                  </a:lnTo>
                  <a:lnTo>
                    <a:pt x="4079122" y="25400"/>
                  </a:lnTo>
                  <a:lnTo>
                    <a:pt x="4073131" y="12700"/>
                  </a:lnTo>
                  <a:close/>
                </a:path>
                <a:path w="7898130" h="5168900">
                  <a:moveTo>
                    <a:pt x="4108488" y="12700"/>
                  </a:moveTo>
                  <a:lnTo>
                    <a:pt x="4085872" y="12700"/>
                  </a:lnTo>
                  <a:lnTo>
                    <a:pt x="4081568" y="25400"/>
                  </a:lnTo>
                  <a:lnTo>
                    <a:pt x="4107651" y="25400"/>
                  </a:lnTo>
                  <a:lnTo>
                    <a:pt x="4108488" y="12700"/>
                  </a:lnTo>
                  <a:close/>
                </a:path>
                <a:path w="7898130" h="5168900">
                  <a:moveTo>
                    <a:pt x="4192206" y="12700"/>
                  </a:moveTo>
                  <a:lnTo>
                    <a:pt x="4108488" y="12700"/>
                  </a:lnTo>
                  <a:lnTo>
                    <a:pt x="4107651" y="25400"/>
                  </a:lnTo>
                  <a:lnTo>
                    <a:pt x="4186632" y="25400"/>
                  </a:lnTo>
                  <a:lnTo>
                    <a:pt x="4192206" y="12700"/>
                  </a:lnTo>
                  <a:close/>
                </a:path>
                <a:path w="7898130" h="5168900">
                  <a:moveTo>
                    <a:pt x="4256905" y="12700"/>
                  </a:moveTo>
                  <a:lnTo>
                    <a:pt x="4192206" y="12700"/>
                  </a:lnTo>
                  <a:lnTo>
                    <a:pt x="4191740" y="25400"/>
                  </a:lnTo>
                  <a:lnTo>
                    <a:pt x="4263735" y="25400"/>
                  </a:lnTo>
                  <a:lnTo>
                    <a:pt x="4256905" y="12700"/>
                  </a:lnTo>
                  <a:close/>
                </a:path>
                <a:path w="7898130" h="5168900">
                  <a:moveTo>
                    <a:pt x="4362501" y="12700"/>
                  </a:moveTo>
                  <a:lnTo>
                    <a:pt x="4265091" y="12700"/>
                  </a:lnTo>
                  <a:lnTo>
                    <a:pt x="4263735" y="25400"/>
                  </a:lnTo>
                  <a:lnTo>
                    <a:pt x="4364835" y="25400"/>
                  </a:lnTo>
                  <a:lnTo>
                    <a:pt x="4362501" y="12700"/>
                  </a:lnTo>
                  <a:close/>
                </a:path>
                <a:path w="7898130" h="5168900">
                  <a:moveTo>
                    <a:pt x="4498676" y="12700"/>
                  </a:moveTo>
                  <a:lnTo>
                    <a:pt x="4367299" y="12700"/>
                  </a:lnTo>
                  <a:lnTo>
                    <a:pt x="4373294" y="25400"/>
                  </a:lnTo>
                  <a:lnTo>
                    <a:pt x="4503291" y="25400"/>
                  </a:lnTo>
                  <a:lnTo>
                    <a:pt x="4498676" y="12700"/>
                  </a:lnTo>
                  <a:close/>
                </a:path>
                <a:path w="7898130" h="5168900">
                  <a:moveTo>
                    <a:pt x="4535790" y="12700"/>
                  </a:moveTo>
                  <a:lnTo>
                    <a:pt x="4504120" y="12700"/>
                  </a:lnTo>
                  <a:lnTo>
                    <a:pt x="4503291" y="25400"/>
                  </a:lnTo>
                  <a:lnTo>
                    <a:pt x="4531048" y="25400"/>
                  </a:lnTo>
                  <a:lnTo>
                    <a:pt x="4535790" y="12700"/>
                  </a:lnTo>
                  <a:close/>
                </a:path>
                <a:path w="7898130" h="5168900">
                  <a:moveTo>
                    <a:pt x="4545481" y="13560"/>
                  </a:moveTo>
                  <a:lnTo>
                    <a:pt x="4531048" y="25400"/>
                  </a:lnTo>
                  <a:lnTo>
                    <a:pt x="4553122" y="25400"/>
                  </a:lnTo>
                  <a:lnTo>
                    <a:pt x="4545481" y="13560"/>
                  </a:lnTo>
                  <a:close/>
                </a:path>
                <a:path w="7898130" h="5168900">
                  <a:moveTo>
                    <a:pt x="4564672" y="12700"/>
                  </a:moveTo>
                  <a:lnTo>
                    <a:pt x="4550261" y="12700"/>
                  </a:lnTo>
                  <a:lnTo>
                    <a:pt x="4563403" y="25400"/>
                  </a:lnTo>
                  <a:lnTo>
                    <a:pt x="4563546" y="25400"/>
                  </a:lnTo>
                  <a:lnTo>
                    <a:pt x="4564672" y="12700"/>
                  </a:lnTo>
                  <a:close/>
                </a:path>
                <a:path w="7898130" h="5168900">
                  <a:moveTo>
                    <a:pt x="4603153" y="12700"/>
                  </a:moveTo>
                  <a:lnTo>
                    <a:pt x="4564672" y="12700"/>
                  </a:lnTo>
                  <a:lnTo>
                    <a:pt x="4568887" y="25400"/>
                  </a:lnTo>
                  <a:lnTo>
                    <a:pt x="4597115" y="25400"/>
                  </a:lnTo>
                  <a:lnTo>
                    <a:pt x="4603153" y="12700"/>
                  </a:lnTo>
                  <a:close/>
                </a:path>
                <a:path w="7898130" h="5168900">
                  <a:moveTo>
                    <a:pt x="4667772" y="12700"/>
                  </a:moveTo>
                  <a:lnTo>
                    <a:pt x="4610763" y="12700"/>
                  </a:lnTo>
                  <a:lnTo>
                    <a:pt x="4614562" y="25400"/>
                  </a:lnTo>
                  <a:lnTo>
                    <a:pt x="4670587" y="25400"/>
                  </a:lnTo>
                  <a:lnTo>
                    <a:pt x="4667772" y="12700"/>
                  </a:lnTo>
                  <a:close/>
                </a:path>
                <a:path w="7898130" h="5168900">
                  <a:moveTo>
                    <a:pt x="4785192" y="12700"/>
                  </a:moveTo>
                  <a:lnTo>
                    <a:pt x="4776846" y="12700"/>
                  </a:lnTo>
                  <a:lnTo>
                    <a:pt x="4774263" y="25400"/>
                  </a:lnTo>
                  <a:lnTo>
                    <a:pt x="4782109" y="25400"/>
                  </a:lnTo>
                  <a:lnTo>
                    <a:pt x="4785192" y="12700"/>
                  </a:lnTo>
                  <a:close/>
                </a:path>
                <a:path w="7898130" h="5168900">
                  <a:moveTo>
                    <a:pt x="4892285" y="12700"/>
                  </a:moveTo>
                  <a:lnTo>
                    <a:pt x="4799378" y="12700"/>
                  </a:lnTo>
                  <a:lnTo>
                    <a:pt x="4797776" y="25400"/>
                  </a:lnTo>
                  <a:lnTo>
                    <a:pt x="4889573" y="25400"/>
                  </a:lnTo>
                  <a:lnTo>
                    <a:pt x="4892285" y="12700"/>
                  </a:lnTo>
                  <a:close/>
                </a:path>
                <a:path w="7898130" h="5168900">
                  <a:moveTo>
                    <a:pt x="4921964" y="12700"/>
                  </a:moveTo>
                  <a:lnTo>
                    <a:pt x="4896411" y="12700"/>
                  </a:lnTo>
                  <a:lnTo>
                    <a:pt x="4889573" y="25400"/>
                  </a:lnTo>
                  <a:lnTo>
                    <a:pt x="4926702" y="25400"/>
                  </a:lnTo>
                  <a:lnTo>
                    <a:pt x="4921964" y="12700"/>
                  </a:lnTo>
                  <a:close/>
                </a:path>
                <a:path w="7898130" h="5168900">
                  <a:moveTo>
                    <a:pt x="5028653" y="12700"/>
                  </a:moveTo>
                  <a:lnTo>
                    <a:pt x="4990492" y="12700"/>
                  </a:lnTo>
                  <a:lnTo>
                    <a:pt x="4989130" y="25400"/>
                  </a:lnTo>
                  <a:lnTo>
                    <a:pt x="5035994" y="25400"/>
                  </a:lnTo>
                  <a:lnTo>
                    <a:pt x="5028653" y="12700"/>
                  </a:lnTo>
                  <a:close/>
                </a:path>
                <a:path w="7898130" h="5168900">
                  <a:moveTo>
                    <a:pt x="5136471" y="12700"/>
                  </a:moveTo>
                  <a:lnTo>
                    <a:pt x="5123357" y="12700"/>
                  </a:lnTo>
                  <a:lnTo>
                    <a:pt x="5116631" y="25400"/>
                  </a:lnTo>
                  <a:lnTo>
                    <a:pt x="5141771" y="25400"/>
                  </a:lnTo>
                  <a:lnTo>
                    <a:pt x="5136471" y="12700"/>
                  </a:lnTo>
                  <a:close/>
                </a:path>
                <a:path w="7898130" h="5168900">
                  <a:moveTo>
                    <a:pt x="5160836" y="12700"/>
                  </a:moveTo>
                  <a:lnTo>
                    <a:pt x="5147167" y="12700"/>
                  </a:lnTo>
                  <a:lnTo>
                    <a:pt x="5141771" y="25400"/>
                  </a:lnTo>
                  <a:lnTo>
                    <a:pt x="5164712" y="25400"/>
                  </a:lnTo>
                  <a:lnTo>
                    <a:pt x="5160836" y="12700"/>
                  </a:lnTo>
                  <a:close/>
                </a:path>
                <a:path w="7898130" h="5168900">
                  <a:moveTo>
                    <a:pt x="5172877" y="12700"/>
                  </a:moveTo>
                  <a:lnTo>
                    <a:pt x="5168622" y="12700"/>
                  </a:lnTo>
                  <a:lnTo>
                    <a:pt x="5164712" y="25400"/>
                  </a:lnTo>
                  <a:lnTo>
                    <a:pt x="5176434" y="25400"/>
                  </a:lnTo>
                  <a:lnTo>
                    <a:pt x="5172877" y="12700"/>
                  </a:lnTo>
                  <a:close/>
                </a:path>
                <a:path w="7898130" h="5168900">
                  <a:moveTo>
                    <a:pt x="5200316" y="12700"/>
                  </a:moveTo>
                  <a:lnTo>
                    <a:pt x="5176948" y="12700"/>
                  </a:lnTo>
                  <a:lnTo>
                    <a:pt x="5180761" y="25400"/>
                  </a:lnTo>
                  <a:lnTo>
                    <a:pt x="5206310" y="25400"/>
                  </a:lnTo>
                  <a:lnTo>
                    <a:pt x="5200316" y="12700"/>
                  </a:lnTo>
                  <a:close/>
                </a:path>
                <a:path w="7898130" h="5168900">
                  <a:moveTo>
                    <a:pt x="5235678" y="12700"/>
                  </a:moveTo>
                  <a:lnTo>
                    <a:pt x="5213059" y="12700"/>
                  </a:lnTo>
                  <a:lnTo>
                    <a:pt x="5208757" y="25400"/>
                  </a:lnTo>
                  <a:lnTo>
                    <a:pt x="5234840" y="25400"/>
                  </a:lnTo>
                  <a:lnTo>
                    <a:pt x="5235678" y="12700"/>
                  </a:lnTo>
                  <a:close/>
                </a:path>
                <a:path w="7898130" h="5168900">
                  <a:moveTo>
                    <a:pt x="5319392" y="12700"/>
                  </a:moveTo>
                  <a:lnTo>
                    <a:pt x="5235678" y="12700"/>
                  </a:lnTo>
                  <a:lnTo>
                    <a:pt x="5234840" y="25400"/>
                  </a:lnTo>
                  <a:lnTo>
                    <a:pt x="5313822" y="25400"/>
                  </a:lnTo>
                  <a:lnTo>
                    <a:pt x="5319392" y="12700"/>
                  </a:lnTo>
                  <a:close/>
                </a:path>
                <a:path w="7898130" h="5168900">
                  <a:moveTo>
                    <a:pt x="5384095" y="12700"/>
                  </a:moveTo>
                  <a:lnTo>
                    <a:pt x="5319392" y="12700"/>
                  </a:lnTo>
                  <a:lnTo>
                    <a:pt x="5318924" y="25400"/>
                  </a:lnTo>
                  <a:lnTo>
                    <a:pt x="5390924" y="25400"/>
                  </a:lnTo>
                  <a:lnTo>
                    <a:pt x="5384095" y="12700"/>
                  </a:lnTo>
                  <a:close/>
                </a:path>
                <a:path w="7898130" h="5168900">
                  <a:moveTo>
                    <a:pt x="5489689" y="12700"/>
                  </a:moveTo>
                  <a:lnTo>
                    <a:pt x="5392280" y="12700"/>
                  </a:lnTo>
                  <a:lnTo>
                    <a:pt x="5390924" y="25400"/>
                  </a:lnTo>
                  <a:lnTo>
                    <a:pt x="5492023" y="25400"/>
                  </a:lnTo>
                  <a:lnTo>
                    <a:pt x="5489689" y="12700"/>
                  </a:lnTo>
                  <a:close/>
                </a:path>
                <a:path w="7898130" h="5168900">
                  <a:moveTo>
                    <a:pt x="5625860" y="12700"/>
                  </a:moveTo>
                  <a:lnTo>
                    <a:pt x="5494482" y="12700"/>
                  </a:lnTo>
                  <a:lnTo>
                    <a:pt x="5500476" y="25400"/>
                  </a:lnTo>
                  <a:lnTo>
                    <a:pt x="5630472" y="25400"/>
                  </a:lnTo>
                  <a:lnTo>
                    <a:pt x="5625860" y="12700"/>
                  </a:lnTo>
                  <a:close/>
                </a:path>
                <a:path w="7898130" h="5168900">
                  <a:moveTo>
                    <a:pt x="5662974" y="12700"/>
                  </a:moveTo>
                  <a:lnTo>
                    <a:pt x="5631303" y="12700"/>
                  </a:lnTo>
                  <a:lnTo>
                    <a:pt x="5630472" y="25400"/>
                  </a:lnTo>
                  <a:lnTo>
                    <a:pt x="5658230" y="25400"/>
                  </a:lnTo>
                  <a:lnTo>
                    <a:pt x="5662974" y="12700"/>
                  </a:lnTo>
                  <a:close/>
                </a:path>
                <a:path w="7898130" h="5168900">
                  <a:moveTo>
                    <a:pt x="5672669" y="13559"/>
                  </a:moveTo>
                  <a:lnTo>
                    <a:pt x="5658230" y="25400"/>
                  </a:lnTo>
                  <a:lnTo>
                    <a:pt x="5680307" y="25400"/>
                  </a:lnTo>
                  <a:lnTo>
                    <a:pt x="5672669" y="13559"/>
                  </a:lnTo>
                  <a:close/>
                </a:path>
                <a:path w="7898130" h="5168900">
                  <a:moveTo>
                    <a:pt x="5691852" y="12700"/>
                  </a:moveTo>
                  <a:lnTo>
                    <a:pt x="5677444" y="12700"/>
                  </a:lnTo>
                  <a:lnTo>
                    <a:pt x="5690585" y="25400"/>
                  </a:lnTo>
                  <a:lnTo>
                    <a:pt x="5690732" y="25400"/>
                  </a:lnTo>
                  <a:lnTo>
                    <a:pt x="5691852" y="12700"/>
                  </a:lnTo>
                  <a:close/>
                </a:path>
                <a:path w="7898130" h="5168900">
                  <a:moveTo>
                    <a:pt x="5730339" y="12700"/>
                  </a:moveTo>
                  <a:lnTo>
                    <a:pt x="5691852" y="12700"/>
                  </a:lnTo>
                  <a:lnTo>
                    <a:pt x="5696072" y="25400"/>
                  </a:lnTo>
                  <a:lnTo>
                    <a:pt x="5724302" y="25400"/>
                  </a:lnTo>
                  <a:lnTo>
                    <a:pt x="5730339" y="12700"/>
                  </a:lnTo>
                  <a:close/>
                </a:path>
                <a:path w="7898130" h="5168900">
                  <a:moveTo>
                    <a:pt x="5794958" y="12700"/>
                  </a:moveTo>
                  <a:lnTo>
                    <a:pt x="5737950" y="12700"/>
                  </a:lnTo>
                  <a:lnTo>
                    <a:pt x="5741746" y="25400"/>
                  </a:lnTo>
                  <a:lnTo>
                    <a:pt x="5797772" y="25400"/>
                  </a:lnTo>
                  <a:lnTo>
                    <a:pt x="5794958" y="12700"/>
                  </a:lnTo>
                  <a:close/>
                </a:path>
                <a:path w="7898130" h="5168900">
                  <a:moveTo>
                    <a:pt x="5864601" y="12700"/>
                  </a:moveTo>
                  <a:lnTo>
                    <a:pt x="5802174" y="12700"/>
                  </a:lnTo>
                  <a:lnTo>
                    <a:pt x="5797772" y="25400"/>
                  </a:lnTo>
                  <a:lnTo>
                    <a:pt x="5868085" y="25400"/>
                  </a:lnTo>
                  <a:lnTo>
                    <a:pt x="5869211" y="23273"/>
                  </a:lnTo>
                  <a:lnTo>
                    <a:pt x="5864601" y="12700"/>
                  </a:lnTo>
                  <a:close/>
                </a:path>
                <a:path w="7898130" h="5168900">
                  <a:moveTo>
                    <a:pt x="5912291" y="12700"/>
                  </a:moveTo>
                  <a:lnTo>
                    <a:pt x="5898631" y="12700"/>
                  </a:lnTo>
                  <a:lnTo>
                    <a:pt x="5893235" y="25400"/>
                  </a:lnTo>
                  <a:lnTo>
                    <a:pt x="5916166" y="25400"/>
                  </a:lnTo>
                  <a:lnTo>
                    <a:pt x="5912291" y="12700"/>
                  </a:lnTo>
                  <a:close/>
                </a:path>
                <a:path w="7898130" h="5168900">
                  <a:moveTo>
                    <a:pt x="5924331" y="12700"/>
                  </a:moveTo>
                  <a:lnTo>
                    <a:pt x="5920076" y="12700"/>
                  </a:lnTo>
                  <a:lnTo>
                    <a:pt x="5916166" y="25400"/>
                  </a:lnTo>
                  <a:lnTo>
                    <a:pt x="5927887" y="25400"/>
                  </a:lnTo>
                  <a:lnTo>
                    <a:pt x="5924331" y="12700"/>
                  </a:lnTo>
                  <a:close/>
                </a:path>
                <a:path w="7898130" h="5168900">
                  <a:moveTo>
                    <a:pt x="5951775" y="12700"/>
                  </a:moveTo>
                  <a:lnTo>
                    <a:pt x="5928401" y="12700"/>
                  </a:lnTo>
                  <a:lnTo>
                    <a:pt x="5932215" y="25400"/>
                  </a:lnTo>
                  <a:lnTo>
                    <a:pt x="5957765" y="25400"/>
                  </a:lnTo>
                  <a:lnTo>
                    <a:pt x="5951775" y="12700"/>
                  </a:lnTo>
                  <a:close/>
                </a:path>
                <a:path w="7898130" h="5168900">
                  <a:moveTo>
                    <a:pt x="5987131" y="12700"/>
                  </a:moveTo>
                  <a:lnTo>
                    <a:pt x="5964514" y="12700"/>
                  </a:lnTo>
                  <a:lnTo>
                    <a:pt x="5960211" y="25400"/>
                  </a:lnTo>
                  <a:lnTo>
                    <a:pt x="5986294" y="25400"/>
                  </a:lnTo>
                  <a:lnTo>
                    <a:pt x="5987131" y="12700"/>
                  </a:lnTo>
                  <a:close/>
                </a:path>
                <a:path w="7898130" h="5168900">
                  <a:moveTo>
                    <a:pt x="6070850" y="12700"/>
                  </a:moveTo>
                  <a:lnTo>
                    <a:pt x="5987131" y="12700"/>
                  </a:lnTo>
                  <a:lnTo>
                    <a:pt x="5986294" y="25400"/>
                  </a:lnTo>
                  <a:lnTo>
                    <a:pt x="6065276" y="25400"/>
                  </a:lnTo>
                  <a:lnTo>
                    <a:pt x="6070850" y="12700"/>
                  </a:lnTo>
                  <a:close/>
                </a:path>
                <a:path w="7898130" h="5168900">
                  <a:moveTo>
                    <a:pt x="6135548" y="12700"/>
                  </a:moveTo>
                  <a:lnTo>
                    <a:pt x="6070850" y="12700"/>
                  </a:lnTo>
                  <a:lnTo>
                    <a:pt x="6070381" y="25400"/>
                  </a:lnTo>
                  <a:lnTo>
                    <a:pt x="6142378" y="25400"/>
                  </a:lnTo>
                  <a:lnTo>
                    <a:pt x="6135548" y="12700"/>
                  </a:lnTo>
                  <a:close/>
                </a:path>
                <a:path w="7898130" h="5168900">
                  <a:moveTo>
                    <a:pt x="6241142" y="12700"/>
                  </a:moveTo>
                  <a:lnTo>
                    <a:pt x="6143734" y="12700"/>
                  </a:lnTo>
                  <a:lnTo>
                    <a:pt x="6142378" y="25400"/>
                  </a:lnTo>
                  <a:lnTo>
                    <a:pt x="6242146" y="25400"/>
                  </a:lnTo>
                  <a:lnTo>
                    <a:pt x="6243167" y="23711"/>
                  </a:lnTo>
                  <a:lnTo>
                    <a:pt x="6241142" y="12700"/>
                  </a:lnTo>
                  <a:close/>
                </a:path>
                <a:path w="7898130" h="5168900">
                  <a:moveTo>
                    <a:pt x="6272819" y="12700"/>
                  </a:moveTo>
                  <a:lnTo>
                    <a:pt x="6249824" y="12700"/>
                  </a:lnTo>
                  <a:lnTo>
                    <a:pt x="6243167" y="23711"/>
                  </a:lnTo>
                  <a:lnTo>
                    <a:pt x="6243477" y="25400"/>
                  </a:lnTo>
                  <a:lnTo>
                    <a:pt x="6277175" y="25400"/>
                  </a:lnTo>
                  <a:lnTo>
                    <a:pt x="6272819" y="12700"/>
                  </a:lnTo>
                  <a:close/>
                </a:path>
                <a:path w="7898130" h="5168900">
                  <a:moveTo>
                    <a:pt x="6288105" y="12700"/>
                  </a:moveTo>
                  <a:lnTo>
                    <a:pt x="6279761" y="12700"/>
                  </a:lnTo>
                  <a:lnTo>
                    <a:pt x="6277175" y="25400"/>
                  </a:lnTo>
                  <a:lnTo>
                    <a:pt x="6285019" y="25400"/>
                  </a:lnTo>
                  <a:lnTo>
                    <a:pt x="6288105" y="12700"/>
                  </a:lnTo>
                  <a:close/>
                </a:path>
                <a:path w="7898130" h="5168900">
                  <a:moveTo>
                    <a:pt x="6395192" y="12700"/>
                  </a:moveTo>
                  <a:lnTo>
                    <a:pt x="6302291" y="12700"/>
                  </a:lnTo>
                  <a:lnTo>
                    <a:pt x="6300687" y="25400"/>
                  </a:lnTo>
                  <a:lnTo>
                    <a:pt x="6392486" y="25400"/>
                  </a:lnTo>
                  <a:lnTo>
                    <a:pt x="6395192" y="12700"/>
                  </a:lnTo>
                  <a:close/>
                </a:path>
                <a:path w="7898130" h="5168900">
                  <a:moveTo>
                    <a:pt x="6424882" y="12700"/>
                  </a:moveTo>
                  <a:lnTo>
                    <a:pt x="6399324" y="12700"/>
                  </a:lnTo>
                  <a:lnTo>
                    <a:pt x="6392486" y="25400"/>
                  </a:lnTo>
                  <a:lnTo>
                    <a:pt x="6429619" y="25400"/>
                  </a:lnTo>
                  <a:lnTo>
                    <a:pt x="6424882" y="12700"/>
                  </a:lnTo>
                  <a:close/>
                </a:path>
                <a:path w="7898130" h="5168900">
                  <a:moveTo>
                    <a:pt x="6531562" y="12700"/>
                  </a:moveTo>
                  <a:lnTo>
                    <a:pt x="6493409" y="12700"/>
                  </a:lnTo>
                  <a:lnTo>
                    <a:pt x="6492048" y="25400"/>
                  </a:lnTo>
                  <a:lnTo>
                    <a:pt x="6538906" y="25400"/>
                  </a:lnTo>
                  <a:lnTo>
                    <a:pt x="6531562" y="12700"/>
                  </a:lnTo>
                  <a:close/>
                </a:path>
                <a:path w="7898130" h="5168900">
                  <a:moveTo>
                    <a:pt x="6611207" y="12700"/>
                  </a:moveTo>
                  <a:lnTo>
                    <a:pt x="6547860" y="12700"/>
                  </a:lnTo>
                  <a:lnTo>
                    <a:pt x="6558111" y="25400"/>
                  </a:lnTo>
                  <a:lnTo>
                    <a:pt x="6618535" y="25400"/>
                  </a:lnTo>
                  <a:lnTo>
                    <a:pt x="6611207" y="12700"/>
                  </a:lnTo>
                  <a:close/>
                </a:path>
                <a:path w="7898130" h="5168900">
                  <a:moveTo>
                    <a:pt x="6753047" y="12700"/>
                  </a:moveTo>
                  <a:lnTo>
                    <a:pt x="6621671" y="12700"/>
                  </a:lnTo>
                  <a:lnTo>
                    <a:pt x="6627667" y="25400"/>
                  </a:lnTo>
                  <a:lnTo>
                    <a:pt x="6757663" y="25400"/>
                  </a:lnTo>
                  <a:lnTo>
                    <a:pt x="6753047" y="12700"/>
                  </a:lnTo>
                  <a:close/>
                </a:path>
                <a:path w="7898130" h="5168900">
                  <a:moveTo>
                    <a:pt x="6790164" y="12700"/>
                  </a:moveTo>
                  <a:lnTo>
                    <a:pt x="6758492" y="12700"/>
                  </a:lnTo>
                  <a:lnTo>
                    <a:pt x="6757663" y="25400"/>
                  </a:lnTo>
                  <a:lnTo>
                    <a:pt x="6785421" y="25400"/>
                  </a:lnTo>
                  <a:lnTo>
                    <a:pt x="6790164" y="12700"/>
                  </a:lnTo>
                  <a:close/>
                </a:path>
                <a:path w="7898130" h="5168900">
                  <a:moveTo>
                    <a:pt x="6799850" y="13559"/>
                  </a:moveTo>
                  <a:lnTo>
                    <a:pt x="6785421" y="25400"/>
                  </a:lnTo>
                  <a:lnTo>
                    <a:pt x="6807493" y="25400"/>
                  </a:lnTo>
                  <a:lnTo>
                    <a:pt x="6799850" y="13559"/>
                  </a:lnTo>
                  <a:close/>
                </a:path>
                <a:path w="7898130" h="5168900">
                  <a:moveTo>
                    <a:pt x="6819043" y="12700"/>
                  </a:moveTo>
                  <a:lnTo>
                    <a:pt x="6804635" y="12700"/>
                  </a:lnTo>
                  <a:lnTo>
                    <a:pt x="6817776" y="25400"/>
                  </a:lnTo>
                  <a:lnTo>
                    <a:pt x="6817923" y="25400"/>
                  </a:lnTo>
                  <a:lnTo>
                    <a:pt x="6819043" y="12700"/>
                  </a:lnTo>
                  <a:close/>
                </a:path>
                <a:path w="7898130" h="5168900">
                  <a:moveTo>
                    <a:pt x="6857525" y="12700"/>
                  </a:moveTo>
                  <a:lnTo>
                    <a:pt x="6819043" y="12700"/>
                  </a:lnTo>
                  <a:lnTo>
                    <a:pt x="6823252" y="25400"/>
                  </a:lnTo>
                  <a:lnTo>
                    <a:pt x="6851487" y="25400"/>
                  </a:lnTo>
                  <a:lnTo>
                    <a:pt x="6857525" y="12700"/>
                  </a:lnTo>
                  <a:close/>
                </a:path>
                <a:path w="7898130" h="5168900">
                  <a:moveTo>
                    <a:pt x="6922145" y="12700"/>
                  </a:moveTo>
                  <a:lnTo>
                    <a:pt x="6865136" y="12700"/>
                  </a:lnTo>
                  <a:lnTo>
                    <a:pt x="6868937" y="25400"/>
                  </a:lnTo>
                  <a:lnTo>
                    <a:pt x="6924958" y="25400"/>
                  </a:lnTo>
                  <a:lnTo>
                    <a:pt x="6922145" y="12700"/>
                  </a:lnTo>
                  <a:close/>
                </a:path>
                <a:path w="7898130" h="5168900">
                  <a:moveTo>
                    <a:pt x="7039569" y="12700"/>
                  </a:moveTo>
                  <a:lnTo>
                    <a:pt x="7031215" y="12700"/>
                  </a:lnTo>
                  <a:lnTo>
                    <a:pt x="7028628" y="25400"/>
                  </a:lnTo>
                  <a:lnTo>
                    <a:pt x="7036483" y="25400"/>
                  </a:lnTo>
                  <a:lnTo>
                    <a:pt x="7039569" y="12700"/>
                  </a:lnTo>
                  <a:close/>
                </a:path>
                <a:path w="7898130" h="5168900">
                  <a:moveTo>
                    <a:pt x="7154027" y="12700"/>
                  </a:moveTo>
                  <a:lnTo>
                    <a:pt x="7053749" y="12700"/>
                  </a:lnTo>
                  <a:lnTo>
                    <a:pt x="7052147" y="25400"/>
                  </a:lnTo>
                  <a:lnTo>
                    <a:pt x="7146629" y="25400"/>
                  </a:lnTo>
                  <a:lnTo>
                    <a:pt x="7154027" y="12700"/>
                  </a:lnTo>
                  <a:close/>
                </a:path>
                <a:path w="7898130" h="5168900">
                  <a:moveTo>
                    <a:pt x="7154027" y="12700"/>
                  </a:moveTo>
                  <a:lnTo>
                    <a:pt x="7146629" y="25400"/>
                  </a:lnTo>
                  <a:lnTo>
                    <a:pt x="7149557" y="25400"/>
                  </a:lnTo>
                  <a:lnTo>
                    <a:pt x="7154027" y="12700"/>
                  </a:lnTo>
                  <a:close/>
                </a:path>
                <a:path w="7898130" h="5168900">
                  <a:moveTo>
                    <a:pt x="7181170" y="12700"/>
                  </a:moveTo>
                  <a:lnTo>
                    <a:pt x="7154027" y="12700"/>
                  </a:lnTo>
                  <a:lnTo>
                    <a:pt x="7149557" y="25400"/>
                  </a:lnTo>
                  <a:lnTo>
                    <a:pt x="7185383" y="25400"/>
                  </a:lnTo>
                  <a:lnTo>
                    <a:pt x="7181170" y="12700"/>
                  </a:lnTo>
                  <a:close/>
                </a:path>
                <a:path w="7898130" h="5168900">
                  <a:moveTo>
                    <a:pt x="7196088" y="12700"/>
                  </a:moveTo>
                  <a:lnTo>
                    <a:pt x="7188207" y="25400"/>
                  </a:lnTo>
                  <a:lnTo>
                    <a:pt x="7217837" y="25400"/>
                  </a:lnTo>
                  <a:lnTo>
                    <a:pt x="7196088" y="12700"/>
                  </a:lnTo>
                  <a:close/>
                </a:path>
                <a:path w="7898130" h="5168900">
                  <a:moveTo>
                    <a:pt x="807386" y="12700"/>
                  </a:moveTo>
                  <a:lnTo>
                    <a:pt x="792714" y="12700"/>
                  </a:lnTo>
                  <a:lnTo>
                    <a:pt x="806308" y="24867"/>
                  </a:lnTo>
                  <a:lnTo>
                    <a:pt x="807386" y="12700"/>
                  </a:lnTo>
                  <a:close/>
                </a:path>
                <a:path w="7898130" h="5168900">
                  <a:moveTo>
                    <a:pt x="788721" y="12700"/>
                  </a:moveTo>
                  <a:lnTo>
                    <a:pt x="787005" y="12700"/>
                  </a:lnTo>
                  <a:lnTo>
                    <a:pt x="787605" y="13563"/>
                  </a:lnTo>
                  <a:lnTo>
                    <a:pt x="788721" y="12700"/>
                  </a:lnTo>
                  <a:close/>
                </a:path>
                <a:path w="7898130" h="5168900">
                  <a:moveTo>
                    <a:pt x="1916430" y="12700"/>
                  </a:moveTo>
                  <a:lnTo>
                    <a:pt x="1914826" y="12700"/>
                  </a:lnTo>
                  <a:lnTo>
                    <a:pt x="1915381" y="13560"/>
                  </a:lnTo>
                  <a:lnTo>
                    <a:pt x="1916430" y="12700"/>
                  </a:lnTo>
                  <a:close/>
                </a:path>
                <a:path w="7898130" h="5168900">
                  <a:moveTo>
                    <a:pt x="4546530" y="12700"/>
                  </a:moveTo>
                  <a:lnTo>
                    <a:pt x="4544926" y="12700"/>
                  </a:lnTo>
                  <a:lnTo>
                    <a:pt x="4545481" y="13560"/>
                  </a:lnTo>
                  <a:lnTo>
                    <a:pt x="4546530" y="12700"/>
                  </a:lnTo>
                  <a:close/>
                </a:path>
                <a:path w="7898130" h="5168900">
                  <a:moveTo>
                    <a:pt x="6800897" y="12700"/>
                  </a:moveTo>
                  <a:lnTo>
                    <a:pt x="6799295" y="12700"/>
                  </a:lnTo>
                  <a:lnTo>
                    <a:pt x="6799850" y="13559"/>
                  </a:lnTo>
                  <a:lnTo>
                    <a:pt x="6800897" y="12700"/>
                  </a:lnTo>
                  <a:close/>
                </a:path>
                <a:path w="7898130" h="5168900">
                  <a:moveTo>
                    <a:pt x="5673717" y="12700"/>
                  </a:moveTo>
                  <a:lnTo>
                    <a:pt x="5672115" y="12700"/>
                  </a:lnTo>
                  <a:lnTo>
                    <a:pt x="5672669" y="13559"/>
                  </a:lnTo>
                  <a:lnTo>
                    <a:pt x="5673717" y="12700"/>
                  </a:lnTo>
                  <a:close/>
                </a:path>
                <a:path w="7898130" h="5168900">
                  <a:moveTo>
                    <a:pt x="1159176" y="0"/>
                  </a:moveTo>
                  <a:lnTo>
                    <a:pt x="1152184" y="12700"/>
                  </a:lnTo>
                  <a:lnTo>
                    <a:pt x="1160928" y="12700"/>
                  </a:lnTo>
                  <a:lnTo>
                    <a:pt x="1159176" y="0"/>
                  </a:lnTo>
                  <a:close/>
                </a:path>
                <a:path w="7898130" h="5168900">
                  <a:moveTo>
                    <a:pt x="1495721" y="0"/>
                  </a:moveTo>
                  <a:lnTo>
                    <a:pt x="1492038" y="12700"/>
                  </a:lnTo>
                  <a:lnTo>
                    <a:pt x="1499116" y="12700"/>
                  </a:lnTo>
                  <a:lnTo>
                    <a:pt x="1495721" y="0"/>
                  </a:lnTo>
                  <a:close/>
                </a:path>
                <a:path w="7898130" h="5168900">
                  <a:moveTo>
                    <a:pt x="2247179" y="0"/>
                  </a:moveTo>
                  <a:lnTo>
                    <a:pt x="2243496" y="12700"/>
                  </a:lnTo>
                  <a:lnTo>
                    <a:pt x="2250573" y="12700"/>
                  </a:lnTo>
                  <a:lnTo>
                    <a:pt x="2247179" y="0"/>
                  </a:lnTo>
                  <a:close/>
                </a:path>
                <a:path w="7898130" h="5168900">
                  <a:moveTo>
                    <a:pt x="2662090" y="0"/>
                  </a:moveTo>
                  <a:lnTo>
                    <a:pt x="2655099" y="12700"/>
                  </a:lnTo>
                  <a:lnTo>
                    <a:pt x="2663842" y="12700"/>
                  </a:lnTo>
                  <a:lnTo>
                    <a:pt x="2662090" y="0"/>
                  </a:lnTo>
                  <a:close/>
                </a:path>
                <a:path w="7898130" h="5168900">
                  <a:moveTo>
                    <a:pt x="2998636" y="0"/>
                  </a:moveTo>
                  <a:lnTo>
                    <a:pt x="2994952" y="12700"/>
                  </a:lnTo>
                  <a:lnTo>
                    <a:pt x="3002031" y="12700"/>
                  </a:lnTo>
                  <a:lnTo>
                    <a:pt x="2998636" y="0"/>
                  </a:lnTo>
                  <a:close/>
                </a:path>
                <a:path w="7898130" h="5168900">
                  <a:moveTo>
                    <a:pt x="3413547" y="0"/>
                  </a:moveTo>
                  <a:lnTo>
                    <a:pt x="3406555" y="12700"/>
                  </a:lnTo>
                  <a:lnTo>
                    <a:pt x="3415300" y="12700"/>
                  </a:lnTo>
                  <a:lnTo>
                    <a:pt x="3413547" y="0"/>
                  </a:lnTo>
                  <a:close/>
                </a:path>
                <a:path w="7898130" h="5168900">
                  <a:moveTo>
                    <a:pt x="3750094" y="0"/>
                  </a:moveTo>
                  <a:lnTo>
                    <a:pt x="3746410" y="12700"/>
                  </a:lnTo>
                  <a:lnTo>
                    <a:pt x="3753487" y="12700"/>
                  </a:lnTo>
                  <a:lnTo>
                    <a:pt x="3750094" y="0"/>
                  </a:lnTo>
                  <a:close/>
                </a:path>
                <a:path w="7898130" h="5168900">
                  <a:moveTo>
                    <a:pt x="4165005" y="0"/>
                  </a:moveTo>
                  <a:lnTo>
                    <a:pt x="4158012" y="12700"/>
                  </a:lnTo>
                  <a:lnTo>
                    <a:pt x="4166756" y="12700"/>
                  </a:lnTo>
                  <a:lnTo>
                    <a:pt x="4165005" y="0"/>
                  </a:lnTo>
                  <a:close/>
                </a:path>
                <a:path w="7898130" h="5168900">
                  <a:moveTo>
                    <a:pt x="4877280" y="0"/>
                  </a:moveTo>
                  <a:lnTo>
                    <a:pt x="4873595" y="12700"/>
                  </a:lnTo>
                  <a:lnTo>
                    <a:pt x="4880673" y="12700"/>
                  </a:lnTo>
                  <a:lnTo>
                    <a:pt x="4877280" y="0"/>
                  </a:lnTo>
                  <a:close/>
                </a:path>
                <a:path w="7898130" h="5168900">
                  <a:moveTo>
                    <a:pt x="5292189" y="0"/>
                  </a:moveTo>
                  <a:lnTo>
                    <a:pt x="5285195" y="12700"/>
                  </a:lnTo>
                  <a:lnTo>
                    <a:pt x="5293938" y="12700"/>
                  </a:lnTo>
                  <a:lnTo>
                    <a:pt x="5292189" y="0"/>
                  </a:lnTo>
                  <a:close/>
                </a:path>
                <a:path w="7898130" h="5168900">
                  <a:moveTo>
                    <a:pt x="6043643" y="0"/>
                  </a:moveTo>
                  <a:lnTo>
                    <a:pt x="6036659" y="12700"/>
                  </a:lnTo>
                  <a:lnTo>
                    <a:pt x="6045402" y="12700"/>
                  </a:lnTo>
                  <a:lnTo>
                    <a:pt x="6043643" y="0"/>
                  </a:lnTo>
                  <a:close/>
                </a:path>
                <a:path w="7898130" h="5168900">
                  <a:moveTo>
                    <a:pt x="6380198" y="0"/>
                  </a:moveTo>
                  <a:lnTo>
                    <a:pt x="6376512" y="12700"/>
                  </a:lnTo>
                  <a:lnTo>
                    <a:pt x="6383590" y="12700"/>
                  </a:lnTo>
                  <a:lnTo>
                    <a:pt x="6380198" y="0"/>
                  </a:lnTo>
                  <a:close/>
                </a:path>
                <a:path w="7898130" h="5168900">
                  <a:moveTo>
                    <a:pt x="7134206" y="0"/>
                  </a:moveTo>
                  <a:lnTo>
                    <a:pt x="7130091" y="12700"/>
                  </a:lnTo>
                  <a:lnTo>
                    <a:pt x="7137578" y="12700"/>
                  </a:lnTo>
                  <a:lnTo>
                    <a:pt x="7134206" y="0"/>
                  </a:lnTo>
                  <a:close/>
                </a:path>
              </a:pathLst>
            </a:custGeom>
            <a:solidFill>
              <a:srgbClr val="615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02296" y="4793436"/>
            <a:ext cx="6260465" cy="47732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202020"/>
                </a:solidFill>
                <a:latin typeface="Arial"/>
                <a:cs typeface="Arial"/>
              </a:rPr>
              <a:t>&lt;html&gt;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sz="3450" b="1" spc="10" dirty="0">
                <a:solidFill>
                  <a:srgbClr val="202020"/>
                </a:solidFill>
                <a:latin typeface="Arial"/>
                <a:cs typeface="Arial"/>
              </a:rPr>
              <a:t>…</a:t>
            </a:r>
            <a:r>
              <a:rPr sz="345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202020"/>
                </a:solidFill>
                <a:latin typeface="Arial"/>
                <a:cs typeface="Arial"/>
              </a:rPr>
              <a:t>regular</a:t>
            </a:r>
            <a:r>
              <a:rPr sz="345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202020"/>
                </a:solidFill>
                <a:latin typeface="Arial"/>
                <a:cs typeface="Arial"/>
              </a:rPr>
              <a:t>html</a:t>
            </a:r>
            <a:r>
              <a:rPr sz="345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02020"/>
                </a:solidFill>
                <a:latin typeface="Arial"/>
                <a:cs typeface="Arial"/>
              </a:rPr>
              <a:t>…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sz="3600" b="1" spc="25" dirty="0">
                <a:solidFill>
                  <a:srgbClr val="0433FF"/>
                </a:solidFill>
                <a:latin typeface="Arial"/>
                <a:cs typeface="Arial"/>
              </a:rPr>
              <a:t>…</a:t>
            </a:r>
            <a:r>
              <a:rPr sz="3600" b="1" spc="-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3600" b="1" spc="10" dirty="0">
                <a:solidFill>
                  <a:srgbClr val="0433FF"/>
                </a:solidFill>
                <a:latin typeface="Arial"/>
                <a:cs typeface="Arial"/>
              </a:rPr>
              <a:t>Spring</a:t>
            </a:r>
            <a:r>
              <a:rPr sz="3600" b="1" spc="-1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3600" b="1" spc="20" dirty="0">
                <a:solidFill>
                  <a:srgbClr val="0433FF"/>
                </a:solidFill>
                <a:latin typeface="Arial"/>
                <a:cs typeface="Arial"/>
              </a:rPr>
              <a:t>MVC</a:t>
            </a:r>
            <a:r>
              <a:rPr sz="3600" b="1" spc="-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3600" b="1" spc="10" dirty="0">
                <a:solidFill>
                  <a:srgbClr val="0433FF"/>
                </a:solidFill>
                <a:latin typeface="Arial"/>
                <a:cs typeface="Arial"/>
              </a:rPr>
              <a:t>form</a:t>
            </a:r>
            <a:r>
              <a:rPr sz="3600" b="1" spc="-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3600" b="1" spc="10" dirty="0">
                <a:solidFill>
                  <a:srgbClr val="0433FF"/>
                </a:solidFill>
                <a:latin typeface="Arial"/>
                <a:cs typeface="Arial"/>
              </a:rPr>
              <a:t>tags</a:t>
            </a:r>
            <a:r>
              <a:rPr sz="3600" b="1" spc="-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3600" b="1" spc="25" dirty="0">
                <a:solidFill>
                  <a:srgbClr val="0433FF"/>
                </a:solidFill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sz="3450" b="1" spc="10" dirty="0">
                <a:solidFill>
                  <a:srgbClr val="202020"/>
                </a:solidFill>
                <a:latin typeface="Arial"/>
                <a:cs typeface="Arial"/>
              </a:rPr>
              <a:t>…</a:t>
            </a:r>
            <a:r>
              <a:rPr sz="345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202020"/>
                </a:solidFill>
                <a:latin typeface="Arial"/>
                <a:cs typeface="Arial"/>
              </a:rPr>
              <a:t>more</a:t>
            </a:r>
            <a:r>
              <a:rPr sz="345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202020"/>
                </a:solidFill>
                <a:latin typeface="Arial"/>
                <a:cs typeface="Arial"/>
              </a:rPr>
              <a:t>html</a:t>
            </a:r>
            <a:r>
              <a:rPr sz="345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02020"/>
                </a:solidFill>
                <a:latin typeface="Arial"/>
                <a:cs typeface="Arial"/>
              </a:rPr>
              <a:t>…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50" b="1" dirty="0">
                <a:solidFill>
                  <a:srgbClr val="202020"/>
                </a:solidFill>
                <a:latin typeface="Arial"/>
                <a:cs typeface="Arial"/>
              </a:rPr>
              <a:t>&lt;/html&gt;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55422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30" dirty="0"/>
              <a:t>H</a:t>
            </a:r>
            <a:r>
              <a:rPr spc="95" dirty="0"/>
              <a:t>o</a:t>
            </a:r>
            <a:r>
              <a:rPr spc="140" dirty="0"/>
              <a:t>w</a:t>
            </a:r>
            <a:r>
              <a:rPr spc="-660" dirty="0"/>
              <a:t> </a:t>
            </a:r>
            <a:r>
              <a:rPr spc="-685" dirty="0"/>
              <a:t>T</a:t>
            </a:r>
            <a:r>
              <a:rPr spc="380" dirty="0"/>
              <a:t>o</a:t>
            </a:r>
            <a:r>
              <a:rPr spc="-75" dirty="0"/>
              <a:t> </a:t>
            </a:r>
            <a:r>
              <a:rPr spc="135" dirty="0"/>
              <a:t>Referenc</a:t>
            </a:r>
            <a:r>
              <a:rPr spc="250" dirty="0"/>
              <a:t>e</a:t>
            </a:r>
            <a:r>
              <a:rPr spc="-75" dirty="0"/>
              <a:t> </a:t>
            </a:r>
            <a:r>
              <a:rPr spc="175" dirty="0"/>
              <a:t>Sprin</a:t>
            </a:r>
            <a:r>
              <a:rPr spc="325" dirty="0"/>
              <a:t>g</a:t>
            </a:r>
            <a:r>
              <a:rPr spc="-75" dirty="0"/>
              <a:t> </a:t>
            </a:r>
            <a:r>
              <a:rPr spc="-155" dirty="0"/>
              <a:t>MV</a:t>
            </a:r>
            <a:r>
              <a:rPr spc="-15" dirty="0"/>
              <a:t>C</a:t>
            </a:r>
            <a:r>
              <a:rPr spc="-75" dirty="0"/>
              <a:t> </a:t>
            </a:r>
            <a:r>
              <a:rPr spc="-285" dirty="0"/>
              <a:t>F</a:t>
            </a:r>
            <a:r>
              <a:rPr spc="70" dirty="0"/>
              <a:t>or</a:t>
            </a:r>
            <a:r>
              <a:rPr spc="365" dirty="0"/>
              <a:t>m</a:t>
            </a:r>
            <a:r>
              <a:rPr spc="-660" dirty="0"/>
              <a:t> </a:t>
            </a:r>
            <a:r>
              <a:rPr spc="-685" dirty="0"/>
              <a:t>T</a:t>
            </a:r>
            <a:r>
              <a:rPr spc="80" dirty="0"/>
              <a:t>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468899"/>
            <a:ext cx="133724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Specify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namespace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beginning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JSP</a:t>
            </a:r>
            <a:r>
              <a:rPr sz="4250" spc="-7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93240" y="4229963"/>
            <a:ext cx="14622780" cy="1950720"/>
            <a:chOff x="2293240" y="4229963"/>
            <a:chExt cx="14622780" cy="1950720"/>
          </a:xfrm>
        </p:grpSpPr>
        <p:sp>
          <p:nvSpPr>
            <p:cNvPr id="5" name="object 5"/>
            <p:cNvSpPr/>
            <p:nvPr/>
          </p:nvSpPr>
          <p:spPr>
            <a:xfrm>
              <a:off x="2471245" y="4345143"/>
              <a:ext cx="14267180" cy="1489710"/>
            </a:xfrm>
            <a:custGeom>
              <a:avLst/>
              <a:gdLst/>
              <a:ahLst/>
              <a:cxnLst/>
              <a:rect l="l" t="t" r="r" b="b"/>
              <a:pathLst>
                <a:path w="14267180" h="1489710">
                  <a:moveTo>
                    <a:pt x="0" y="0"/>
                  </a:moveTo>
                  <a:lnTo>
                    <a:pt x="14266684" y="0"/>
                  </a:lnTo>
                  <a:lnTo>
                    <a:pt x="14266684" y="1489483"/>
                  </a:lnTo>
                  <a:lnTo>
                    <a:pt x="0" y="1489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3240" y="4229963"/>
              <a:ext cx="14622696" cy="195020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31725" y="4835319"/>
            <a:ext cx="1403858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10" dirty="0">
                <a:solidFill>
                  <a:srgbClr val="CC7450"/>
                </a:solidFill>
                <a:latin typeface="Arial"/>
                <a:cs typeface="Arial"/>
              </a:rPr>
              <a:t>&lt;%@</a:t>
            </a:r>
            <a:r>
              <a:rPr sz="2950" b="1" spc="30" dirty="0">
                <a:solidFill>
                  <a:srgbClr val="CC745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4E9192"/>
                </a:solidFill>
                <a:latin typeface="Arial"/>
                <a:cs typeface="Arial"/>
              </a:rPr>
              <a:t>taglib</a:t>
            </a:r>
            <a:r>
              <a:rPr sz="2950" b="1" spc="3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932192"/>
                </a:solidFill>
                <a:latin typeface="Arial"/>
                <a:cs typeface="Arial"/>
              </a:rPr>
              <a:t>prefix</a:t>
            </a:r>
            <a:r>
              <a:rPr sz="2950" b="1" spc="5" dirty="0">
                <a:latin typeface="Arial"/>
                <a:cs typeface="Arial"/>
              </a:rPr>
              <a:t>=</a:t>
            </a:r>
            <a:r>
              <a:rPr sz="2950" b="1" i="1" spc="5" dirty="0">
                <a:solidFill>
                  <a:srgbClr val="3933FF"/>
                </a:solidFill>
                <a:latin typeface="Arial"/>
                <a:cs typeface="Arial"/>
              </a:rPr>
              <a:t>"form"</a:t>
            </a:r>
            <a:r>
              <a:rPr sz="2950" b="1" i="1" spc="3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2192"/>
                </a:solidFill>
                <a:latin typeface="Arial"/>
                <a:cs typeface="Arial"/>
              </a:rPr>
              <a:t>uri</a:t>
            </a:r>
            <a:r>
              <a:rPr sz="2950" b="1" dirty="0">
                <a:latin typeface="Arial"/>
                <a:cs typeface="Arial"/>
              </a:rPr>
              <a:t>=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  <a:hlinkClick r:id="rId3"/>
              </a:rPr>
              <a:t>http://www.springframework.org/tags/form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sz="2950" b="1" i="1" spc="3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solidFill>
                  <a:srgbClr val="CC7450"/>
                </a:solidFill>
                <a:latin typeface="Arial"/>
                <a:cs typeface="Arial"/>
              </a:rPr>
              <a:t>%&gt;</a:t>
            </a:r>
            <a:endParaRPr sz="2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25"/>
              </a:spcBef>
            </a:pPr>
            <a:r>
              <a:rPr spc="-125" dirty="0"/>
              <a:t>Sprin</a:t>
            </a:r>
            <a:r>
              <a:rPr spc="15" dirty="0"/>
              <a:t>g</a:t>
            </a:r>
            <a:r>
              <a:rPr spc="-260" dirty="0"/>
              <a:t> </a:t>
            </a:r>
            <a:r>
              <a:rPr spc="-114" dirty="0"/>
              <a:t>MV</a:t>
            </a:r>
            <a:r>
              <a:rPr spc="20" dirty="0"/>
              <a:t>C</a:t>
            </a:r>
            <a:r>
              <a:rPr spc="-260" dirty="0"/>
              <a:t> </a:t>
            </a:r>
            <a:r>
              <a:rPr spc="-120" dirty="0"/>
              <a:t>For</a:t>
            </a:r>
            <a:r>
              <a:rPr spc="25" dirty="0"/>
              <a:t>m</a:t>
            </a:r>
            <a:r>
              <a:rPr spc="-260" dirty="0"/>
              <a:t> </a:t>
            </a:r>
            <a:r>
              <a:rPr spc="-615" dirty="0"/>
              <a:t>T</a:t>
            </a:r>
            <a:r>
              <a:rPr spc="-125" dirty="0"/>
              <a:t>a</a:t>
            </a:r>
            <a:r>
              <a:rPr spc="15" dirty="0"/>
              <a:t>g</a:t>
            </a:r>
            <a:r>
              <a:rPr spc="-265" dirty="0"/>
              <a:t> </a:t>
            </a:r>
            <a:r>
              <a:rPr spc="5" dirty="0"/>
              <a:t>-</a:t>
            </a:r>
            <a:r>
              <a:rPr spc="-260" dirty="0"/>
              <a:t> </a:t>
            </a:r>
            <a:r>
              <a:rPr spc="-615" dirty="0"/>
              <a:t>T</a:t>
            </a:r>
            <a:r>
              <a:rPr spc="-125" dirty="0"/>
              <a:t>ex</a:t>
            </a:r>
            <a:r>
              <a:rPr spc="5" dirty="0"/>
              <a:t>t</a:t>
            </a:r>
            <a:r>
              <a:rPr spc="-265" dirty="0"/>
              <a:t> </a:t>
            </a:r>
            <a:r>
              <a:rPr spc="-125" dirty="0"/>
              <a:t>Field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1459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25" dirty="0">
                <a:latin typeface="Times New Roman"/>
                <a:cs typeface="Times New Roman"/>
              </a:rPr>
              <a:t>Big</a:t>
            </a:r>
            <a:r>
              <a:rPr sz="6500" spc="-16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Picture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62268" y="2344986"/>
            <a:ext cx="13848080" cy="4360545"/>
            <a:chOff x="1162268" y="2344986"/>
            <a:chExt cx="13848080" cy="4360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268" y="3225032"/>
              <a:ext cx="5486743" cy="25863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0957" y="2344986"/>
              <a:ext cx="4509078" cy="43600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19792" y="3417304"/>
              <a:ext cx="3671406" cy="22015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27573" y="2793497"/>
            <a:ext cx="20078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student-form.jsp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93749" y="3966236"/>
            <a:ext cx="212661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lvl="0" indent="229870" algn="l" defTabSz="914400" rtl="0" eaLnBrk="1" fontAlgn="auto" latinLnBrk="0" hangingPunct="1">
              <a:lnSpc>
                <a:spcPts val="412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ontroll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35259" y="8544242"/>
            <a:ext cx="6481478" cy="117273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678206" y="2513109"/>
            <a:ext cx="4262755" cy="2493010"/>
            <a:chOff x="6678206" y="2513109"/>
            <a:chExt cx="4262755" cy="24930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8206" y="4327715"/>
              <a:ext cx="4262413" cy="3810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5446" y="2513109"/>
              <a:ext cx="2859471" cy="249296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74281" y="3235342"/>
              <a:ext cx="2021839" cy="1035050"/>
            </a:xfrm>
            <a:custGeom>
              <a:avLst/>
              <a:gdLst/>
              <a:ahLst/>
              <a:cxnLst/>
              <a:rect l="l" t="t" r="r" b="b"/>
              <a:pathLst>
                <a:path w="2021840" h="1035050">
                  <a:moveTo>
                    <a:pt x="1839948" y="0"/>
                  </a:moveTo>
                  <a:lnTo>
                    <a:pt x="181852" y="0"/>
                  </a:lnTo>
                  <a:lnTo>
                    <a:pt x="133508" y="6495"/>
                  </a:lnTo>
                  <a:lnTo>
                    <a:pt x="90067" y="24828"/>
                  </a:lnTo>
                  <a:lnTo>
                    <a:pt x="53263" y="53263"/>
                  </a:lnTo>
                  <a:lnTo>
                    <a:pt x="24828" y="90068"/>
                  </a:lnTo>
                  <a:lnTo>
                    <a:pt x="6495" y="133508"/>
                  </a:lnTo>
                  <a:lnTo>
                    <a:pt x="0" y="181852"/>
                  </a:lnTo>
                  <a:lnTo>
                    <a:pt x="0" y="852710"/>
                  </a:lnTo>
                  <a:lnTo>
                    <a:pt x="6495" y="901053"/>
                  </a:lnTo>
                  <a:lnTo>
                    <a:pt x="24828" y="944494"/>
                  </a:lnTo>
                  <a:lnTo>
                    <a:pt x="53263" y="981298"/>
                  </a:lnTo>
                  <a:lnTo>
                    <a:pt x="90067" y="1009733"/>
                  </a:lnTo>
                  <a:lnTo>
                    <a:pt x="133508" y="1028066"/>
                  </a:lnTo>
                  <a:lnTo>
                    <a:pt x="181852" y="1034562"/>
                  </a:lnTo>
                  <a:lnTo>
                    <a:pt x="1839948" y="1034562"/>
                  </a:lnTo>
                  <a:lnTo>
                    <a:pt x="1888291" y="1028066"/>
                  </a:lnTo>
                  <a:lnTo>
                    <a:pt x="1931732" y="1009733"/>
                  </a:lnTo>
                  <a:lnTo>
                    <a:pt x="1968536" y="981298"/>
                  </a:lnTo>
                  <a:lnTo>
                    <a:pt x="1996971" y="944494"/>
                  </a:lnTo>
                  <a:lnTo>
                    <a:pt x="2015304" y="901053"/>
                  </a:lnTo>
                  <a:lnTo>
                    <a:pt x="2021800" y="852710"/>
                  </a:lnTo>
                  <a:lnTo>
                    <a:pt x="2021800" y="181852"/>
                  </a:lnTo>
                  <a:lnTo>
                    <a:pt x="2015304" y="133508"/>
                  </a:lnTo>
                  <a:lnTo>
                    <a:pt x="1996971" y="90068"/>
                  </a:lnTo>
                  <a:lnTo>
                    <a:pt x="1968536" y="53263"/>
                  </a:lnTo>
                  <a:lnTo>
                    <a:pt x="1931732" y="24828"/>
                  </a:lnTo>
                  <a:lnTo>
                    <a:pt x="1888291" y="6495"/>
                  </a:lnTo>
                  <a:lnTo>
                    <a:pt x="1839948" y="0"/>
                  </a:lnTo>
                  <a:close/>
                </a:path>
              </a:pathLst>
            </a:custGeom>
            <a:solidFill>
              <a:srgbClr val="C3606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301183" y="3589284"/>
            <a:ext cx="9607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</a:t>
            </a:r>
            <a:r>
              <a:rPr kumimoji="0" sz="195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527754" y="5558307"/>
            <a:ext cx="2860040" cy="2493010"/>
            <a:chOff x="12527754" y="5558307"/>
            <a:chExt cx="2860040" cy="249301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64842" y="5741493"/>
              <a:ext cx="381098" cy="22887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27754" y="5558307"/>
              <a:ext cx="2859471" cy="249296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946590" y="6280539"/>
              <a:ext cx="2021839" cy="1035050"/>
            </a:xfrm>
            <a:custGeom>
              <a:avLst/>
              <a:gdLst/>
              <a:ahLst/>
              <a:cxnLst/>
              <a:rect l="l" t="t" r="r" b="b"/>
              <a:pathLst>
                <a:path w="2021840" h="1035050">
                  <a:moveTo>
                    <a:pt x="1839943" y="0"/>
                  </a:moveTo>
                  <a:lnTo>
                    <a:pt x="181847" y="0"/>
                  </a:lnTo>
                  <a:lnTo>
                    <a:pt x="133503" y="6495"/>
                  </a:lnTo>
                  <a:lnTo>
                    <a:pt x="90063" y="24828"/>
                  </a:lnTo>
                  <a:lnTo>
                    <a:pt x="53260" y="53263"/>
                  </a:lnTo>
                  <a:lnTo>
                    <a:pt x="24826" y="90068"/>
                  </a:lnTo>
                  <a:lnTo>
                    <a:pt x="6495" y="133508"/>
                  </a:lnTo>
                  <a:lnTo>
                    <a:pt x="0" y="181852"/>
                  </a:lnTo>
                  <a:lnTo>
                    <a:pt x="0" y="852709"/>
                  </a:lnTo>
                  <a:lnTo>
                    <a:pt x="6495" y="901052"/>
                  </a:lnTo>
                  <a:lnTo>
                    <a:pt x="24826" y="944493"/>
                  </a:lnTo>
                  <a:lnTo>
                    <a:pt x="53260" y="981298"/>
                  </a:lnTo>
                  <a:lnTo>
                    <a:pt x="90063" y="1009733"/>
                  </a:lnTo>
                  <a:lnTo>
                    <a:pt x="133503" y="1028065"/>
                  </a:lnTo>
                  <a:lnTo>
                    <a:pt x="181847" y="1034561"/>
                  </a:lnTo>
                  <a:lnTo>
                    <a:pt x="1839943" y="1034561"/>
                  </a:lnTo>
                  <a:lnTo>
                    <a:pt x="1888288" y="1028065"/>
                  </a:lnTo>
                  <a:lnTo>
                    <a:pt x="1931728" y="1009733"/>
                  </a:lnTo>
                  <a:lnTo>
                    <a:pt x="1968531" y="981298"/>
                  </a:lnTo>
                  <a:lnTo>
                    <a:pt x="1996965" y="944493"/>
                  </a:lnTo>
                  <a:lnTo>
                    <a:pt x="2015296" y="901052"/>
                  </a:lnTo>
                  <a:lnTo>
                    <a:pt x="2021791" y="852709"/>
                  </a:lnTo>
                  <a:lnTo>
                    <a:pt x="2021791" y="181852"/>
                  </a:lnTo>
                  <a:lnTo>
                    <a:pt x="2015296" y="133508"/>
                  </a:lnTo>
                  <a:lnTo>
                    <a:pt x="1996965" y="90068"/>
                  </a:lnTo>
                  <a:lnTo>
                    <a:pt x="1968531" y="53263"/>
                  </a:lnTo>
                  <a:lnTo>
                    <a:pt x="1931728" y="24828"/>
                  </a:lnTo>
                  <a:lnTo>
                    <a:pt x="1888288" y="6495"/>
                  </a:lnTo>
                  <a:lnTo>
                    <a:pt x="1839943" y="0"/>
                  </a:lnTo>
                  <a:close/>
                </a:path>
              </a:pathLst>
            </a:custGeom>
            <a:solidFill>
              <a:srgbClr val="C3606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473800" y="6625841"/>
            <a:ext cx="9607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</a:t>
            </a:r>
            <a:r>
              <a:rPr kumimoji="0" sz="195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9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73861" y="8112707"/>
            <a:ext cx="297116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student-confirmation.jsp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1215</Words>
  <Application>Microsoft Office PowerPoint</Application>
  <PresentationFormat>Custom</PresentationFormat>
  <Paragraphs>263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Arial MT</vt:lpstr>
      <vt:lpstr>Calibri</vt:lpstr>
      <vt:lpstr>Palatino Linotype</vt:lpstr>
      <vt:lpstr>Times New Roman</vt:lpstr>
      <vt:lpstr>Trebuchet MS</vt:lpstr>
      <vt:lpstr>Office Theme</vt:lpstr>
      <vt:lpstr>1_Office Theme</vt:lpstr>
      <vt:lpstr>2_Office Theme</vt:lpstr>
      <vt:lpstr>3_Office Theme</vt:lpstr>
      <vt:lpstr>4_Office Theme</vt:lpstr>
      <vt:lpstr>Spring MVC Form Tags</vt:lpstr>
      <vt:lpstr>Review HTML Forms</vt:lpstr>
      <vt:lpstr>Spring MVC Form Tags</vt:lpstr>
      <vt:lpstr>Data Binding</vt:lpstr>
      <vt:lpstr>Spring MVC Form Tags</vt:lpstr>
      <vt:lpstr>Web Page Structure</vt:lpstr>
      <vt:lpstr>How To Reference Spring MVC Form Tags</vt:lpstr>
      <vt:lpstr>Spring MVC Form Tag - Text Field</vt:lpstr>
      <vt:lpstr>Big Picture</vt:lpstr>
      <vt:lpstr>Showing Form</vt:lpstr>
      <vt:lpstr>Show Form - Add Model Attribute</vt:lpstr>
      <vt:lpstr>Setting up HTML Form - Data Binding</vt:lpstr>
      <vt:lpstr>When Form is Loaded … fields are populated</vt:lpstr>
      <vt:lpstr>When Form is submitted … calls setter methods</vt:lpstr>
      <vt:lpstr>Handling Form Submission in the Controller</vt:lpstr>
      <vt:lpstr>Confirmation page</vt:lpstr>
      <vt:lpstr>Pulling It All Together</vt:lpstr>
      <vt:lpstr>Development Process</vt:lpstr>
      <vt:lpstr>Spring MVC Form Tag - Drop Down  List</vt:lpstr>
      <vt:lpstr>Review of HTML &lt;select&gt; Tag</vt:lpstr>
      <vt:lpstr>Spring MVC Tag</vt:lpstr>
      <vt:lpstr>Code Snippet</vt:lpstr>
      <vt:lpstr>Pulling It All Together</vt:lpstr>
      <vt:lpstr>Development Process</vt:lpstr>
      <vt:lpstr>Spring MVC Form Tag - Radio Buttons</vt:lpstr>
      <vt:lpstr>Radio Button Demo</vt:lpstr>
      <vt:lpstr>Spring MVC Tag</vt:lpstr>
      <vt:lpstr>Code Example</vt:lpstr>
      <vt:lpstr>Pulling It All Together</vt:lpstr>
      <vt:lpstr>Development Process</vt:lpstr>
      <vt:lpstr>Spring MVC Form Tag - Check Box</vt:lpstr>
      <vt:lpstr>Check Box - Pick Your Favorite OS</vt:lpstr>
      <vt:lpstr>Spring MVC Tag</vt:lpstr>
      <vt:lpstr>Code Example</vt:lpstr>
      <vt:lpstr>Pulling It All Together</vt:lpstr>
      <vt:lpstr>Development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10-spring-mvc-form-tags-overview.pdf</dc:title>
  <dc:subject>luv2code</dc:subject>
  <dc:creator>www.luv2code.com</dc:creator>
  <cp:keywords>luv2code</cp:keywords>
  <cp:lastModifiedBy>Shaurya Jaiswal</cp:lastModifiedBy>
  <cp:revision>2</cp:revision>
  <dcterms:created xsi:type="dcterms:W3CDTF">2022-08-20T12:46:38Z</dcterms:created>
  <dcterms:modified xsi:type="dcterms:W3CDTF">2022-08-20T17:11:30Z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2017-01-31T00:00:00Z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2022-08-20T00:00:00Z</vt:filetime>
  </property>
</Properties>
</file>