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72" r:id="rId3"/>
    <p:sldMasterId id="2147483678" r:id="rId4"/>
    <p:sldMasterId id="2147483684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768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422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6140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1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6640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0327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5634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250" b="0" i="0" u="heavy">
                <a:solidFill>
                  <a:srgbClr val="32486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5074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85140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620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7215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7191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62406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476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40164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805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805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rgbClr val="04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973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rgbClr val="04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767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rgbClr val="04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256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65205" y="510844"/>
            <a:ext cx="10573689" cy="1433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96160" y="3107624"/>
            <a:ext cx="17511778" cy="4291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72990" y="3756819"/>
            <a:ext cx="8758118" cy="233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50" b="0" i="0">
                <a:solidFill>
                  <a:srgbClr val="04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361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25873" y="458489"/>
            <a:ext cx="13852352" cy="1533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2034" y="2437487"/>
            <a:ext cx="18140031" cy="4406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915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19959" y="458489"/>
            <a:ext cx="11864181" cy="1533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90694" y="3735877"/>
            <a:ext cx="14922711" cy="240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0" i="0" u="heavy">
                <a:solidFill>
                  <a:srgbClr val="32486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144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59022" y="458489"/>
            <a:ext cx="10986055" cy="1533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53873" y="2403068"/>
            <a:ext cx="16593185" cy="6932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920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hyperlink" Target="http://www.luv2code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uv2code.com/" TargetMode="External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uv2code.com/" TargetMode="External"/><Relationship Id="rId3" Type="http://schemas.openxmlformats.org/officeDocument/2006/relationships/image" Target="../media/image34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www.luv2code.com/" TargetMode="External"/><Relationship Id="rId5" Type="http://schemas.openxmlformats.org/officeDocument/2006/relationships/image" Target="../media/image39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://www.luv2code.com/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hyperlink" Target="http://www.luv2code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://www.hibernat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://www.luv2code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uv2code.com/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john@luv2code.com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john@luv2code.com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35"/>
              </a:spcBef>
            </a:pPr>
            <a:r>
              <a:rPr spc="-155" dirty="0"/>
              <a:t>Hibernate</a:t>
            </a:r>
            <a:r>
              <a:rPr spc="-395" dirty="0"/>
              <a:t> </a:t>
            </a:r>
            <a:r>
              <a:rPr spc="-170" dirty="0"/>
              <a:t>Overview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4161769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60" dirty="0">
                <a:latin typeface="Times New Roman"/>
                <a:cs typeface="Times New Roman"/>
              </a:rPr>
              <a:t>Hibernate</a:t>
            </a:r>
            <a:r>
              <a:rPr sz="6500" spc="-85" dirty="0">
                <a:latin typeface="Times New Roman"/>
                <a:cs typeface="Times New Roman"/>
              </a:rPr>
              <a:t> </a:t>
            </a:r>
            <a:r>
              <a:rPr sz="6500" spc="180" dirty="0">
                <a:latin typeface="Times New Roman"/>
                <a:cs typeface="Times New Roman"/>
              </a:rPr>
              <a:t>is</a:t>
            </a:r>
            <a:r>
              <a:rPr sz="6500" spc="-85" dirty="0">
                <a:latin typeface="Times New Roman"/>
                <a:cs typeface="Times New Roman"/>
              </a:rPr>
              <a:t> </a:t>
            </a:r>
            <a:r>
              <a:rPr sz="6500" spc="75" dirty="0">
                <a:latin typeface="Times New Roman"/>
                <a:cs typeface="Times New Roman"/>
              </a:rPr>
              <a:t>actually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190" dirty="0">
                <a:latin typeface="Times New Roman"/>
                <a:cs typeface="Times New Roman"/>
              </a:rPr>
              <a:t>more</a:t>
            </a:r>
            <a:r>
              <a:rPr sz="6500" spc="-85" dirty="0">
                <a:latin typeface="Times New Roman"/>
                <a:cs typeface="Times New Roman"/>
              </a:rPr>
              <a:t> </a:t>
            </a:r>
            <a:r>
              <a:rPr sz="6500" spc="245" dirty="0">
                <a:latin typeface="Times New Roman"/>
                <a:cs typeface="Times New Roman"/>
              </a:rPr>
              <a:t>than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-114" dirty="0">
                <a:latin typeface="Times New Roman"/>
                <a:cs typeface="Times New Roman"/>
              </a:rPr>
              <a:t>ORM!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2293" y="2052293"/>
            <a:ext cx="16000094" cy="8073390"/>
            <a:chOff x="2052293" y="2052293"/>
            <a:chExt cx="16000094" cy="80733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8885" y="2146531"/>
              <a:ext cx="15706328" cy="76961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2293" y="2052293"/>
              <a:ext cx="15999512" cy="807305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5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795259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b="1" spc="160" dirty="0">
                <a:solidFill>
                  <a:srgbClr val="000000"/>
                </a:solidFill>
                <a:latin typeface="Times New Roman"/>
                <a:cs typeface="Times New Roman"/>
              </a:rPr>
              <a:t>Hibernate</a:t>
            </a:r>
            <a:r>
              <a:rPr sz="65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6500" b="1" spc="204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6500" b="1"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6500" b="1" spc="65" dirty="0">
                <a:solidFill>
                  <a:srgbClr val="000000"/>
                </a:solidFill>
                <a:latin typeface="Times New Roman"/>
                <a:cs typeface="Times New Roman"/>
              </a:rPr>
              <a:t>JDBC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113906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992443"/>
            <a:ext cx="13031469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Hibernate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uses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JDBC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all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database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communications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098" y="5290258"/>
            <a:ext cx="2574192" cy="272080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82530" y="5840525"/>
            <a:ext cx="1005205" cy="155892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lvl="0" indent="10160" algn="just" defTabSz="914400" rtl="0" eaLnBrk="1" fontAlgn="auto" latinLnBrk="0" hangingPunct="1">
              <a:lnSpc>
                <a:spcPts val="3960"/>
              </a:lnSpc>
              <a:spcBef>
                <a:spcPts val="3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-25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our  Java 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App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12754" y="5205720"/>
            <a:ext cx="2574290" cy="2889885"/>
          </a:xfrm>
          <a:custGeom>
            <a:avLst/>
            <a:gdLst/>
            <a:ahLst/>
            <a:cxnLst/>
            <a:rect l="l" t="t" r="r" b="b"/>
            <a:pathLst>
              <a:path w="2574290" h="2889884">
                <a:moveTo>
                  <a:pt x="2292729" y="0"/>
                </a:moveTo>
                <a:lnTo>
                  <a:pt x="281463" y="0"/>
                </a:lnTo>
                <a:lnTo>
                  <a:pt x="235808" y="3683"/>
                </a:lnTo>
                <a:lnTo>
                  <a:pt x="192499" y="14349"/>
                </a:lnTo>
                <a:lnTo>
                  <a:pt x="152115" y="31416"/>
                </a:lnTo>
                <a:lnTo>
                  <a:pt x="115235" y="54306"/>
                </a:lnTo>
                <a:lnTo>
                  <a:pt x="82438" y="82438"/>
                </a:lnTo>
                <a:lnTo>
                  <a:pt x="54306" y="115235"/>
                </a:lnTo>
                <a:lnTo>
                  <a:pt x="31416" y="152115"/>
                </a:lnTo>
                <a:lnTo>
                  <a:pt x="14349" y="192499"/>
                </a:lnTo>
                <a:lnTo>
                  <a:pt x="3683" y="235808"/>
                </a:lnTo>
                <a:lnTo>
                  <a:pt x="0" y="281463"/>
                </a:lnTo>
                <a:lnTo>
                  <a:pt x="0" y="2608420"/>
                </a:lnTo>
                <a:lnTo>
                  <a:pt x="3683" y="2654075"/>
                </a:lnTo>
                <a:lnTo>
                  <a:pt x="14349" y="2697384"/>
                </a:lnTo>
                <a:lnTo>
                  <a:pt x="31416" y="2737769"/>
                </a:lnTo>
                <a:lnTo>
                  <a:pt x="54306" y="2774649"/>
                </a:lnTo>
                <a:lnTo>
                  <a:pt x="82438" y="2807445"/>
                </a:lnTo>
                <a:lnTo>
                  <a:pt x="115235" y="2835577"/>
                </a:lnTo>
                <a:lnTo>
                  <a:pt x="152115" y="2858467"/>
                </a:lnTo>
                <a:lnTo>
                  <a:pt x="192499" y="2875534"/>
                </a:lnTo>
                <a:lnTo>
                  <a:pt x="235808" y="2886199"/>
                </a:lnTo>
                <a:lnTo>
                  <a:pt x="281463" y="2889883"/>
                </a:lnTo>
                <a:lnTo>
                  <a:pt x="2292729" y="2889883"/>
                </a:lnTo>
                <a:lnTo>
                  <a:pt x="2338384" y="2886199"/>
                </a:lnTo>
                <a:lnTo>
                  <a:pt x="2381693" y="2875534"/>
                </a:lnTo>
                <a:lnTo>
                  <a:pt x="2422078" y="2858467"/>
                </a:lnTo>
                <a:lnTo>
                  <a:pt x="2458958" y="2835577"/>
                </a:lnTo>
                <a:lnTo>
                  <a:pt x="2491754" y="2807445"/>
                </a:lnTo>
                <a:lnTo>
                  <a:pt x="2519886" y="2774649"/>
                </a:lnTo>
                <a:lnTo>
                  <a:pt x="2542776" y="2737769"/>
                </a:lnTo>
                <a:lnTo>
                  <a:pt x="2559843" y="2697384"/>
                </a:lnTo>
                <a:lnTo>
                  <a:pt x="2570508" y="2654075"/>
                </a:lnTo>
                <a:lnTo>
                  <a:pt x="2574192" y="2608420"/>
                </a:lnTo>
                <a:lnTo>
                  <a:pt x="2574192" y="281463"/>
                </a:lnTo>
                <a:lnTo>
                  <a:pt x="2570508" y="235808"/>
                </a:lnTo>
                <a:lnTo>
                  <a:pt x="2559843" y="192499"/>
                </a:lnTo>
                <a:lnTo>
                  <a:pt x="2542776" y="152115"/>
                </a:lnTo>
                <a:lnTo>
                  <a:pt x="2519886" y="115235"/>
                </a:lnTo>
                <a:lnTo>
                  <a:pt x="2491754" y="82438"/>
                </a:lnTo>
                <a:lnTo>
                  <a:pt x="2458958" y="54306"/>
                </a:lnTo>
                <a:lnTo>
                  <a:pt x="2422078" y="31416"/>
                </a:lnTo>
                <a:lnTo>
                  <a:pt x="2381693" y="14349"/>
                </a:lnTo>
                <a:lnTo>
                  <a:pt x="2338384" y="3683"/>
                </a:lnTo>
                <a:lnTo>
                  <a:pt x="2292729" y="0"/>
                </a:lnTo>
                <a:close/>
              </a:path>
            </a:pathLst>
          </a:custGeom>
          <a:solidFill>
            <a:srgbClr val="7996B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69274" y="5830054"/>
            <a:ext cx="205422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Hibernate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38067" y="5895235"/>
            <a:ext cx="2743391" cy="2489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07586" y="7343026"/>
            <a:ext cx="2744176" cy="2489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261284" y="5287797"/>
            <a:ext cx="2722430" cy="272243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46915" y="5802437"/>
            <a:ext cx="3401429" cy="24892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716440" y="7250227"/>
            <a:ext cx="3402204" cy="24892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861546" y="5695652"/>
            <a:ext cx="2557180" cy="191001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0531481" y="5840525"/>
            <a:ext cx="122301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JDBC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9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pc="-185" dirty="0"/>
              <a:t>Hibernate</a:t>
            </a:r>
            <a:r>
              <a:rPr spc="-440" dirty="0"/>
              <a:t> </a:t>
            </a:r>
            <a:r>
              <a:rPr spc="-204" dirty="0"/>
              <a:t>Configuration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293431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50" dirty="0">
                <a:latin typeface="Times New Roman"/>
                <a:cs typeface="Times New Roman"/>
              </a:rPr>
              <a:t>Hibernat</a:t>
            </a:r>
            <a:r>
              <a:rPr sz="6500" spc="260" dirty="0">
                <a:latin typeface="Times New Roman"/>
                <a:cs typeface="Times New Roman"/>
              </a:rPr>
              <a:t>e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484" dirty="0">
                <a:latin typeface="Times New Roman"/>
                <a:cs typeface="Times New Roman"/>
              </a:rPr>
              <a:t>D</a:t>
            </a:r>
            <a:r>
              <a:rPr sz="6500" spc="180" dirty="0">
                <a:latin typeface="Times New Roman"/>
                <a:cs typeface="Times New Roman"/>
              </a:rPr>
              <a:t>e</a:t>
            </a:r>
            <a:r>
              <a:rPr sz="6500" spc="-229" dirty="0">
                <a:latin typeface="Times New Roman"/>
                <a:cs typeface="Times New Roman"/>
              </a:rPr>
              <a:t>v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25" dirty="0">
                <a:latin typeface="Times New Roman"/>
                <a:cs typeface="Times New Roman"/>
              </a:rPr>
              <a:t>Proces</a:t>
            </a:r>
            <a:r>
              <a:rPr sz="6500" spc="215" dirty="0">
                <a:latin typeface="Times New Roman"/>
                <a:cs typeface="Times New Roman"/>
              </a:rPr>
              <a:t>s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250" dirty="0">
                <a:latin typeface="Times New Roman"/>
                <a:cs typeface="Times New Roman"/>
              </a:rPr>
              <a:t>-</a:t>
            </a:r>
            <a:r>
              <a:rPr sz="6500" spc="-660" dirty="0">
                <a:latin typeface="Times New Roman"/>
                <a:cs typeface="Times New Roman"/>
              </a:rPr>
              <a:t> </a:t>
            </a:r>
            <a:r>
              <a:rPr sz="6500" spc="-685" dirty="0">
                <a:latin typeface="Times New Roman"/>
                <a:cs typeface="Times New Roman"/>
              </a:rPr>
              <a:t>T</a:t>
            </a:r>
            <a:r>
              <a:rPr sz="6500" spc="380" dirty="0">
                <a:latin typeface="Times New Roman"/>
                <a:cs typeface="Times New Roman"/>
              </a:rPr>
              <a:t>o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459" dirty="0">
                <a:latin typeface="Times New Roman"/>
                <a:cs typeface="Times New Roman"/>
              </a:rPr>
              <a:t>D</a:t>
            </a:r>
            <a:r>
              <a:rPr sz="6500" spc="409" dirty="0">
                <a:latin typeface="Times New Roman"/>
                <a:cs typeface="Times New Roman"/>
              </a:rPr>
              <a:t>o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45" dirty="0">
                <a:latin typeface="Times New Roman"/>
                <a:cs typeface="Times New Roman"/>
              </a:rPr>
              <a:t>List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437487"/>
            <a:ext cx="13190855" cy="4406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92175" marR="0" lvl="0" indent="-88011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892175" algn="l"/>
                <a:tab pos="892810" algn="l"/>
              </a:tabLst>
              <a:defRPr/>
            </a:pP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Add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Hibernate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Configuration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file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Palatino Linotype"/>
              <a:buAutoNum type="arabicPeriod"/>
              <a:tabLst/>
              <a:defRPr/>
            </a:pPr>
            <a:endParaRPr kumimoji="0" sz="4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892175" marR="0" lvl="0" indent="-880110" algn="l" defTabSz="914400" rtl="0" eaLnBrk="1" fontAlgn="auto" latinLnBrk="0" hangingPunct="1">
              <a:lnSpc>
                <a:spcPct val="100000"/>
              </a:lnSpc>
              <a:spcBef>
                <a:spcPts val="323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892175" algn="l"/>
                <a:tab pos="892810" algn="l"/>
              </a:tabLst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Annotate</a:t>
            </a:r>
            <a:r>
              <a:rPr kumimoji="0" sz="42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Java</a:t>
            </a:r>
            <a:r>
              <a:rPr kumimoji="0" sz="42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Class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Palatino Linotype"/>
              <a:buAutoNum type="arabicPeriod"/>
              <a:tabLst/>
              <a:defRPr/>
            </a:pPr>
            <a:endParaRPr kumimoji="0" sz="4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892175" marR="0" lvl="0" indent="-880110" algn="l" defTabSz="914400" rtl="0" eaLnBrk="1" fontAlgn="auto" latinLnBrk="0" hangingPunct="1">
              <a:lnSpc>
                <a:spcPct val="100000"/>
              </a:lnSpc>
              <a:spcBef>
                <a:spcPts val="323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892175" algn="l"/>
                <a:tab pos="892810" algn="l"/>
              </a:tabLst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Develop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Java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Code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perform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database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operations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88213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45" dirty="0">
                <a:latin typeface="Times New Roman"/>
                <a:cs typeface="Times New Roman"/>
              </a:rPr>
              <a:t>Configuration</a:t>
            </a:r>
            <a:r>
              <a:rPr sz="6500" spc="-150" dirty="0">
                <a:latin typeface="Times New Roman"/>
                <a:cs typeface="Times New Roman"/>
              </a:rPr>
              <a:t> </a:t>
            </a:r>
            <a:r>
              <a:rPr sz="6500" spc="150" dirty="0">
                <a:latin typeface="Times New Roman"/>
                <a:cs typeface="Times New Roman"/>
              </a:rPr>
              <a:t>File</a:t>
            </a:r>
            <a:endParaRPr sz="6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27269" y="4104587"/>
            <a:ext cx="2722430" cy="27119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06502" y="4611908"/>
            <a:ext cx="3401419" cy="2489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76016" y="6059698"/>
            <a:ext cx="3402211" cy="2489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21125" y="4505123"/>
            <a:ext cx="2557182" cy="191001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986995" y="4646844"/>
            <a:ext cx="122301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JDBC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99478" y="2918497"/>
            <a:ext cx="5820410" cy="5083810"/>
          </a:xfrm>
          <a:custGeom>
            <a:avLst/>
            <a:gdLst/>
            <a:ahLst/>
            <a:cxnLst/>
            <a:rect l="l" t="t" r="r" b="b"/>
            <a:pathLst>
              <a:path w="5820409" h="5083809">
                <a:moveTo>
                  <a:pt x="5325290" y="0"/>
                </a:moveTo>
                <a:lnTo>
                  <a:pt x="495090" y="0"/>
                </a:lnTo>
                <a:lnTo>
                  <a:pt x="447410" y="2266"/>
                </a:lnTo>
                <a:lnTo>
                  <a:pt x="401011" y="8927"/>
                </a:lnTo>
                <a:lnTo>
                  <a:pt x="356103" y="19775"/>
                </a:lnTo>
                <a:lnTo>
                  <a:pt x="312892" y="34602"/>
                </a:lnTo>
                <a:lnTo>
                  <a:pt x="271585" y="53201"/>
                </a:lnTo>
                <a:lnTo>
                  <a:pt x="232391" y="75365"/>
                </a:lnTo>
                <a:lnTo>
                  <a:pt x="195517" y="100886"/>
                </a:lnTo>
                <a:lnTo>
                  <a:pt x="161169" y="129557"/>
                </a:lnTo>
                <a:lnTo>
                  <a:pt x="129557" y="161170"/>
                </a:lnTo>
                <a:lnTo>
                  <a:pt x="100886" y="195517"/>
                </a:lnTo>
                <a:lnTo>
                  <a:pt x="75365" y="232391"/>
                </a:lnTo>
                <a:lnTo>
                  <a:pt x="53201" y="271586"/>
                </a:lnTo>
                <a:lnTo>
                  <a:pt x="34602" y="312892"/>
                </a:lnTo>
                <a:lnTo>
                  <a:pt x="19775" y="356103"/>
                </a:lnTo>
                <a:lnTo>
                  <a:pt x="8927" y="401012"/>
                </a:lnTo>
                <a:lnTo>
                  <a:pt x="2266" y="447410"/>
                </a:lnTo>
                <a:lnTo>
                  <a:pt x="0" y="495090"/>
                </a:lnTo>
                <a:lnTo>
                  <a:pt x="0" y="4588180"/>
                </a:lnTo>
                <a:lnTo>
                  <a:pt x="2266" y="4635861"/>
                </a:lnTo>
                <a:lnTo>
                  <a:pt x="8927" y="4682259"/>
                </a:lnTo>
                <a:lnTo>
                  <a:pt x="19775" y="4727168"/>
                </a:lnTo>
                <a:lnTo>
                  <a:pt x="34602" y="4770379"/>
                </a:lnTo>
                <a:lnTo>
                  <a:pt x="53201" y="4811685"/>
                </a:lnTo>
                <a:lnTo>
                  <a:pt x="75365" y="4850879"/>
                </a:lnTo>
                <a:lnTo>
                  <a:pt x="100886" y="4887754"/>
                </a:lnTo>
                <a:lnTo>
                  <a:pt x="129557" y="4922101"/>
                </a:lnTo>
                <a:lnTo>
                  <a:pt x="161169" y="4953714"/>
                </a:lnTo>
                <a:lnTo>
                  <a:pt x="195517" y="4982384"/>
                </a:lnTo>
                <a:lnTo>
                  <a:pt x="232391" y="5007905"/>
                </a:lnTo>
                <a:lnTo>
                  <a:pt x="271585" y="5030069"/>
                </a:lnTo>
                <a:lnTo>
                  <a:pt x="312892" y="5048669"/>
                </a:lnTo>
                <a:lnTo>
                  <a:pt x="356103" y="5063496"/>
                </a:lnTo>
                <a:lnTo>
                  <a:pt x="401011" y="5074344"/>
                </a:lnTo>
                <a:lnTo>
                  <a:pt x="447410" y="5081005"/>
                </a:lnTo>
                <a:lnTo>
                  <a:pt x="495090" y="5083271"/>
                </a:lnTo>
                <a:lnTo>
                  <a:pt x="5325290" y="5083271"/>
                </a:lnTo>
                <a:lnTo>
                  <a:pt x="5372970" y="5081005"/>
                </a:lnTo>
                <a:lnTo>
                  <a:pt x="5419368" y="5074344"/>
                </a:lnTo>
                <a:lnTo>
                  <a:pt x="5464277" y="5063496"/>
                </a:lnTo>
                <a:lnTo>
                  <a:pt x="5507488" y="5048669"/>
                </a:lnTo>
                <a:lnTo>
                  <a:pt x="5548794" y="5030069"/>
                </a:lnTo>
                <a:lnTo>
                  <a:pt x="5587988" y="5007905"/>
                </a:lnTo>
                <a:lnTo>
                  <a:pt x="5624863" y="4982384"/>
                </a:lnTo>
                <a:lnTo>
                  <a:pt x="5659210" y="4953714"/>
                </a:lnTo>
                <a:lnTo>
                  <a:pt x="5690823" y="4922101"/>
                </a:lnTo>
                <a:lnTo>
                  <a:pt x="5719494" y="4887754"/>
                </a:lnTo>
                <a:lnTo>
                  <a:pt x="5745015" y="4850879"/>
                </a:lnTo>
                <a:lnTo>
                  <a:pt x="5767179" y="4811685"/>
                </a:lnTo>
                <a:lnTo>
                  <a:pt x="5785778" y="4770379"/>
                </a:lnTo>
                <a:lnTo>
                  <a:pt x="5800605" y="4727168"/>
                </a:lnTo>
                <a:lnTo>
                  <a:pt x="5811453" y="4682259"/>
                </a:lnTo>
                <a:lnTo>
                  <a:pt x="5818114" y="4635861"/>
                </a:lnTo>
                <a:lnTo>
                  <a:pt x="5820380" y="4588180"/>
                </a:lnTo>
                <a:lnTo>
                  <a:pt x="5820380" y="495090"/>
                </a:lnTo>
                <a:lnTo>
                  <a:pt x="5818114" y="447410"/>
                </a:lnTo>
                <a:lnTo>
                  <a:pt x="5811453" y="401012"/>
                </a:lnTo>
                <a:lnTo>
                  <a:pt x="5800605" y="356103"/>
                </a:lnTo>
                <a:lnTo>
                  <a:pt x="5785778" y="312892"/>
                </a:lnTo>
                <a:lnTo>
                  <a:pt x="5767179" y="271586"/>
                </a:lnTo>
                <a:lnTo>
                  <a:pt x="5745015" y="232391"/>
                </a:lnTo>
                <a:lnTo>
                  <a:pt x="5719494" y="195517"/>
                </a:lnTo>
                <a:lnTo>
                  <a:pt x="5690823" y="161170"/>
                </a:lnTo>
                <a:lnTo>
                  <a:pt x="5659210" y="129557"/>
                </a:lnTo>
                <a:lnTo>
                  <a:pt x="5624863" y="100886"/>
                </a:lnTo>
                <a:lnTo>
                  <a:pt x="5587988" y="75365"/>
                </a:lnTo>
                <a:lnTo>
                  <a:pt x="5548794" y="53201"/>
                </a:lnTo>
                <a:lnTo>
                  <a:pt x="5507488" y="34602"/>
                </a:lnTo>
                <a:lnTo>
                  <a:pt x="5464277" y="19775"/>
                </a:lnTo>
                <a:lnTo>
                  <a:pt x="5419368" y="8927"/>
                </a:lnTo>
                <a:lnTo>
                  <a:pt x="5372970" y="2266"/>
                </a:lnTo>
                <a:lnTo>
                  <a:pt x="5325290" y="0"/>
                </a:lnTo>
                <a:close/>
              </a:path>
            </a:pathLst>
          </a:custGeom>
          <a:solidFill>
            <a:srgbClr val="7996B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77760" y="3421750"/>
            <a:ext cx="205422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Hibernate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59301" y="5034165"/>
            <a:ext cx="895898" cy="2489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35517" y="5637442"/>
            <a:ext cx="883366" cy="24892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494253" y="4394741"/>
            <a:ext cx="2473960" cy="2527300"/>
            <a:chOff x="3494253" y="4394741"/>
            <a:chExt cx="2473960" cy="2527300"/>
          </a:xfrm>
        </p:grpSpPr>
        <p:sp>
          <p:nvSpPr>
            <p:cNvPr id="13" name="object 13"/>
            <p:cNvSpPr/>
            <p:nvPr/>
          </p:nvSpPr>
          <p:spPr>
            <a:xfrm>
              <a:off x="3523579" y="4415839"/>
              <a:ext cx="2417445" cy="2477135"/>
            </a:xfrm>
            <a:custGeom>
              <a:avLst/>
              <a:gdLst/>
              <a:ahLst/>
              <a:cxnLst/>
              <a:rect l="l" t="t" r="r" b="b"/>
              <a:pathLst>
                <a:path w="2417445" h="2477134">
                  <a:moveTo>
                    <a:pt x="0" y="0"/>
                  </a:moveTo>
                  <a:lnTo>
                    <a:pt x="2417130" y="0"/>
                  </a:lnTo>
                  <a:lnTo>
                    <a:pt x="2417130" y="2476877"/>
                  </a:lnTo>
                  <a:lnTo>
                    <a:pt x="0" y="24768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3494253" y="4394741"/>
              <a:ext cx="2473960" cy="2527300"/>
            </a:xfrm>
            <a:custGeom>
              <a:avLst/>
              <a:gdLst/>
              <a:ahLst/>
              <a:cxnLst/>
              <a:rect l="l" t="t" r="r" b="b"/>
              <a:pathLst>
                <a:path w="2473960" h="2527300">
                  <a:moveTo>
                    <a:pt x="8451" y="2514600"/>
                  </a:moveTo>
                  <a:lnTo>
                    <a:pt x="7959" y="2527300"/>
                  </a:lnTo>
                  <a:lnTo>
                    <a:pt x="10238" y="2527300"/>
                  </a:lnTo>
                  <a:lnTo>
                    <a:pt x="8451" y="2514600"/>
                  </a:lnTo>
                  <a:close/>
                </a:path>
                <a:path w="2473960" h="2527300">
                  <a:moveTo>
                    <a:pt x="236021" y="2489200"/>
                  </a:moveTo>
                  <a:lnTo>
                    <a:pt x="63078" y="2489200"/>
                  </a:lnTo>
                  <a:lnTo>
                    <a:pt x="52880" y="2501900"/>
                  </a:lnTo>
                  <a:lnTo>
                    <a:pt x="13220" y="2501900"/>
                  </a:lnTo>
                  <a:lnTo>
                    <a:pt x="12580" y="2514600"/>
                  </a:lnTo>
                  <a:lnTo>
                    <a:pt x="10238" y="2527300"/>
                  </a:lnTo>
                  <a:lnTo>
                    <a:pt x="34259" y="2527300"/>
                  </a:lnTo>
                  <a:lnTo>
                    <a:pt x="47143" y="2514600"/>
                  </a:lnTo>
                  <a:lnTo>
                    <a:pt x="219344" y="2514600"/>
                  </a:lnTo>
                  <a:lnTo>
                    <a:pt x="226883" y="2501830"/>
                  </a:lnTo>
                  <a:lnTo>
                    <a:pt x="236021" y="2489200"/>
                  </a:lnTo>
                  <a:close/>
                </a:path>
                <a:path w="2473960" h="2527300">
                  <a:moveTo>
                    <a:pt x="101640" y="2514600"/>
                  </a:moveTo>
                  <a:lnTo>
                    <a:pt x="47143" y="2514600"/>
                  </a:lnTo>
                  <a:lnTo>
                    <a:pt x="48202" y="2527300"/>
                  </a:lnTo>
                  <a:lnTo>
                    <a:pt x="101197" y="2527300"/>
                  </a:lnTo>
                  <a:lnTo>
                    <a:pt x="101640" y="2514600"/>
                  </a:lnTo>
                  <a:close/>
                </a:path>
                <a:path w="2473960" h="2527300">
                  <a:moveTo>
                    <a:pt x="117927" y="2514600"/>
                  </a:moveTo>
                  <a:lnTo>
                    <a:pt x="101640" y="2514600"/>
                  </a:lnTo>
                  <a:lnTo>
                    <a:pt x="101197" y="2527300"/>
                  </a:lnTo>
                  <a:lnTo>
                    <a:pt x="108259" y="2527300"/>
                  </a:lnTo>
                  <a:lnTo>
                    <a:pt x="117927" y="2514600"/>
                  </a:lnTo>
                  <a:close/>
                </a:path>
                <a:path w="2473960" h="2527300">
                  <a:moveTo>
                    <a:pt x="151965" y="2514600"/>
                  </a:moveTo>
                  <a:lnTo>
                    <a:pt x="125240" y="2514600"/>
                  </a:lnTo>
                  <a:lnTo>
                    <a:pt x="126202" y="2527300"/>
                  </a:lnTo>
                  <a:lnTo>
                    <a:pt x="151291" y="2527300"/>
                  </a:lnTo>
                  <a:lnTo>
                    <a:pt x="151965" y="2514600"/>
                  </a:lnTo>
                  <a:close/>
                </a:path>
                <a:path w="2473960" h="2527300">
                  <a:moveTo>
                    <a:pt x="166908" y="2514600"/>
                  </a:moveTo>
                  <a:lnTo>
                    <a:pt x="156965" y="2514600"/>
                  </a:lnTo>
                  <a:lnTo>
                    <a:pt x="153453" y="2527300"/>
                  </a:lnTo>
                  <a:lnTo>
                    <a:pt x="157204" y="2527300"/>
                  </a:lnTo>
                  <a:lnTo>
                    <a:pt x="166908" y="2514600"/>
                  </a:lnTo>
                  <a:close/>
                </a:path>
                <a:path w="2473960" h="2527300">
                  <a:moveTo>
                    <a:pt x="181829" y="2514600"/>
                  </a:moveTo>
                  <a:lnTo>
                    <a:pt x="166908" y="2514600"/>
                  </a:lnTo>
                  <a:lnTo>
                    <a:pt x="166957" y="2527300"/>
                  </a:lnTo>
                  <a:lnTo>
                    <a:pt x="168285" y="2527300"/>
                  </a:lnTo>
                  <a:lnTo>
                    <a:pt x="181829" y="2514600"/>
                  </a:lnTo>
                  <a:close/>
                </a:path>
                <a:path w="2473960" h="2527300">
                  <a:moveTo>
                    <a:pt x="205151" y="2514600"/>
                  </a:moveTo>
                  <a:lnTo>
                    <a:pt x="192255" y="2514600"/>
                  </a:lnTo>
                  <a:lnTo>
                    <a:pt x="194453" y="2527300"/>
                  </a:lnTo>
                  <a:lnTo>
                    <a:pt x="205151" y="2514600"/>
                  </a:lnTo>
                  <a:close/>
                </a:path>
                <a:path w="2473960" h="2527300">
                  <a:moveTo>
                    <a:pt x="236677" y="2489200"/>
                  </a:moveTo>
                  <a:lnTo>
                    <a:pt x="236021" y="2489200"/>
                  </a:lnTo>
                  <a:lnTo>
                    <a:pt x="226833" y="2501900"/>
                  </a:lnTo>
                  <a:lnTo>
                    <a:pt x="219344" y="2514600"/>
                  </a:lnTo>
                  <a:lnTo>
                    <a:pt x="218636" y="2527300"/>
                  </a:lnTo>
                  <a:lnTo>
                    <a:pt x="243641" y="2527300"/>
                  </a:lnTo>
                  <a:lnTo>
                    <a:pt x="247416" y="2514600"/>
                  </a:lnTo>
                  <a:lnTo>
                    <a:pt x="226444" y="2514600"/>
                  </a:lnTo>
                  <a:lnTo>
                    <a:pt x="227388" y="2501900"/>
                  </a:lnTo>
                  <a:lnTo>
                    <a:pt x="232117" y="2501900"/>
                  </a:lnTo>
                  <a:lnTo>
                    <a:pt x="236677" y="2489200"/>
                  </a:lnTo>
                  <a:close/>
                </a:path>
                <a:path w="2473960" h="2527300">
                  <a:moveTo>
                    <a:pt x="265754" y="2514600"/>
                  </a:moveTo>
                  <a:lnTo>
                    <a:pt x="247416" y="2514600"/>
                  </a:lnTo>
                  <a:lnTo>
                    <a:pt x="251141" y="2527300"/>
                  </a:lnTo>
                  <a:lnTo>
                    <a:pt x="256988" y="2527300"/>
                  </a:lnTo>
                  <a:lnTo>
                    <a:pt x="265754" y="2514600"/>
                  </a:lnTo>
                  <a:close/>
                </a:path>
                <a:path w="2473960" h="2527300">
                  <a:moveTo>
                    <a:pt x="345862" y="2514600"/>
                  </a:moveTo>
                  <a:lnTo>
                    <a:pt x="276415" y="2514600"/>
                  </a:lnTo>
                  <a:lnTo>
                    <a:pt x="273196" y="2527300"/>
                  </a:lnTo>
                  <a:lnTo>
                    <a:pt x="348064" y="2527300"/>
                  </a:lnTo>
                  <a:lnTo>
                    <a:pt x="345862" y="2514600"/>
                  </a:lnTo>
                  <a:close/>
                </a:path>
                <a:path w="2473960" h="2527300">
                  <a:moveTo>
                    <a:pt x="385792" y="2514600"/>
                  </a:moveTo>
                  <a:lnTo>
                    <a:pt x="357147" y="2514600"/>
                  </a:lnTo>
                  <a:lnTo>
                    <a:pt x="363521" y="2527300"/>
                  </a:lnTo>
                  <a:lnTo>
                    <a:pt x="382148" y="2527300"/>
                  </a:lnTo>
                  <a:lnTo>
                    <a:pt x="382260" y="2527099"/>
                  </a:lnTo>
                  <a:lnTo>
                    <a:pt x="385792" y="2514600"/>
                  </a:lnTo>
                  <a:close/>
                </a:path>
                <a:path w="2473960" h="2527300">
                  <a:moveTo>
                    <a:pt x="382260" y="2527099"/>
                  </a:moveTo>
                  <a:lnTo>
                    <a:pt x="382148" y="2527300"/>
                  </a:lnTo>
                  <a:lnTo>
                    <a:pt x="382260" y="2527099"/>
                  </a:lnTo>
                  <a:close/>
                </a:path>
                <a:path w="2473960" h="2527300">
                  <a:moveTo>
                    <a:pt x="399783" y="2514600"/>
                  </a:moveTo>
                  <a:lnTo>
                    <a:pt x="389269" y="2514600"/>
                  </a:lnTo>
                  <a:lnTo>
                    <a:pt x="382260" y="2527099"/>
                  </a:lnTo>
                  <a:lnTo>
                    <a:pt x="382204" y="2527300"/>
                  </a:lnTo>
                  <a:lnTo>
                    <a:pt x="388726" y="2527300"/>
                  </a:lnTo>
                  <a:lnTo>
                    <a:pt x="399783" y="2514600"/>
                  </a:lnTo>
                  <a:close/>
                </a:path>
                <a:path w="2473960" h="2527300">
                  <a:moveTo>
                    <a:pt x="420966" y="2514600"/>
                  </a:moveTo>
                  <a:lnTo>
                    <a:pt x="405316" y="2514600"/>
                  </a:lnTo>
                  <a:lnTo>
                    <a:pt x="404779" y="2527300"/>
                  </a:lnTo>
                  <a:lnTo>
                    <a:pt x="408676" y="2527300"/>
                  </a:lnTo>
                  <a:lnTo>
                    <a:pt x="420966" y="2514600"/>
                  </a:lnTo>
                  <a:close/>
                </a:path>
                <a:path w="2473960" h="2527300">
                  <a:moveTo>
                    <a:pt x="471862" y="2514600"/>
                  </a:moveTo>
                  <a:lnTo>
                    <a:pt x="420966" y="2514600"/>
                  </a:lnTo>
                  <a:lnTo>
                    <a:pt x="426438" y="2527300"/>
                  </a:lnTo>
                  <a:lnTo>
                    <a:pt x="466068" y="2527300"/>
                  </a:lnTo>
                  <a:lnTo>
                    <a:pt x="471862" y="2514600"/>
                  </a:lnTo>
                  <a:close/>
                </a:path>
                <a:path w="2473960" h="2527300">
                  <a:moveTo>
                    <a:pt x="532060" y="2514600"/>
                  </a:moveTo>
                  <a:lnTo>
                    <a:pt x="477390" y="2514600"/>
                  </a:lnTo>
                  <a:lnTo>
                    <a:pt x="482070" y="2527300"/>
                  </a:lnTo>
                  <a:lnTo>
                    <a:pt x="527069" y="2527300"/>
                  </a:lnTo>
                  <a:lnTo>
                    <a:pt x="532060" y="2514600"/>
                  </a:lnTo>
                  <a:close/>
                </a:path>
                <a:path w="2473960" h="2527300">
                  <a:moveTo>
                    <a:pt x="550264" y="2514600"/>
                  </a:moveTo>
                  <a:lnTo>
                    <a:pt x="543830" y="2514600"/>
                  </a:lnTo>
                  <a:lnTo>
                    <a:pt x="537281" y="2527300"/>
                  </a:lnTo>
                  <a:lnTo>
                    <a:pt x="548935" y="2527300"/>
                  </a:lnTo>
                  <a:lnTo>
                    <a:pt x="549716" y="2525757"/>
                  </a:lnTo>
                  <a:lnTo>
                    <a:pt x="550264" y="2514600"/>
                  </a:lnTo>
                  <a:close/>
                </a:path>
                <a:path w="2473960" h="2527300">
                  <a:moveTo>
                    <a:pt x="552563" y="2520136"/>
                  </a:moveTo>
                  <a:lnTo>
                    <a:pt x="549716" y="2525757"/>
                  </a:lnTo>
                  <a:lnTo>
                    <a:pt x="549640" y="2527300"/>
                  </a:lnTo>
                  <a:lnTo>
                    <a:pt x="555538" y="2527300"/>
                  </a:lnTo>
                  <a:lnTo>
                    <a:pt x="552563" y="2520136"/>
                  </a:lnTo>
                  <a:close/>
                </a:path>
                <a:path w="2473960" h="2527300">
                  <a:moveTo>
                    <a:pt x="597865" y="2501900"/>
                  </a:moveTo>
                  <a:lnTo>
                    <a:pt x="420148" y="2501900"/>
                  </a:lnTo>
                  <a:lnTo>
                    <a:pt x="416634" y="2514600"/>
                  </a:lnTo>
                  <a:lnTo>
                    <a:pt x="558019" y="2514600"/>
                  </a:lnTo>
                  <a:lnTo>
                    <a:pt x="566055" y="2527300"/>
                  </a:lnTo>
                  <a:lnTo>
                    <a:pt x="580438" y="2527300"/>
                  </a:lnTo>
                  <a:lnTo>
                    <a:pt x="588608" y="2519829"/>
                  </a:lnTo>
                  <a:lnTo>
                    <a:pt x="589377" y="2514600"/>
                  </a:lnTo>
                  <a:lnTo>
                    <a:pt x="597865" y="2501900"/>
                  </a:lnTo>
                  <a:close/>
                </a:path>
                <a:path w="2473960" h="2527300">
                  <a:moveTo>
                    <a:pt x="645667" y="2489200"/>
                  </a:moveTo>
                  <a:lnTo>
                    <a:pt x="603763" y="2489200"/>
                  </a:lnTo>
                  <a:lnTo>
                    <a:pt x="600875" y="2501900"/>
                  </a:lnTo>
                  <a:lnTo>
                    <a:pt x="594326" y="2514600"/>
                  </a:lnTo>
                  <a:lnTo>
                    <a:pt x="588608" y="2519829"/>
                  </a:lnTo>
                  <a:lnTo>
                    <a:pt x="587509" y="2527300"/>
                  </a:lnTo>
                  <a:lnTo>
                    <a:pt x="603129" y="2527300"/>
                  </a:lnTo>
                  <a:lnTo>
                    <a:pt x="607978" y="2514600"/>
                  </a:lnTo>
                  <a:lnTo>
                    <a:pt x="964276" y="2514600"/>
                  </a:lnTo>
                  <a:lnTo>
                    <a:pt x="965904" y="2501900"/>
                  </a:lnTo>
                  <a:lnTo>
                    <a:pt x="650002" y="2501900"/>
                  </a:lnTo>
                  <a:lnTo>
                    <a:pt x="645667" y="2489200"/>
                  </a:lnTo>
                  <a:close/>
                </a:path>
                <a:path w="2473960" h="2527300">
                  <a:moveTo>
                    <a:pt x="647333" y="2514600"/>
                  </a:moveTo>
                  <a:lnTo>
                    <a:pt x="611740" y="2514600"/>
                  </a:lnTo>
                  <a:lnTo>
                    <a:pt x="605804" y="2527300"/>
                  </a:lnTo>
                  <a:lnTo>
                    <a:pt x="640351" y="2527300"/>
                  </a:lnTo>
                  <a:lnTo>
                    <a:pt x="647333" y="2514600"/>
                  </a:lnTo>
                  <a:close/>
                </a:path>
                <a:path w="2473960" h="2527300">
                  <a:moveTo>
                    <a:pt x="689523" y="2514600"/>
                  </a:moveTo>
                  <a:lnTo>
                    <a:pt x="651929" y="2514600"/>
                  </a:lnTo>
                  <a:lnTo>
                    <a:pt x="649394" y="2527300"/>
                  </a:lnTo>
                  <a:lnTo>
                    <a:pt x="685858" y="2527300"/>
                  </a:lnTo>
                  <a:lnTo>
                    <a:pt x="689523" y="2514600"/>
                  </a:lnTo>
                  <a:close/>
                </a:path>
                <a:path w="2473960" h="2527300">
                  <a:moveTo>
                    <a:pt x="710381" y="2514600"/>
                  </a:moveTo>
                  <a:lnTo>
                    <a:pt x="696039" y="2514600"/>
                  </a:lnTo>
                  <a:lnTo>
                    <a:pt x="702768" y="2527300"/>
                  </a:lnTo>
                  <a:lnTo>
                    <a:pt x="709380" y="2527300"/>
                  </a:lnTo>
                  <a:lnTo>
                    <a:pt x="710381" y="2514600"/>
                  </a:lnTo>
                  <a:close/>
                </a:path>
                <a:path w="2473960" h="2527300">
                  <a:moveTo>
                    <a:pt x="746823" y="2514600"/>
                  </a:moveTo>
                  <a:lnTo>
                    <a:pt x="713295" y="2514600"/>
                  </a:lnTo>
                  <a:lnTo>
                    <a:pt x="714208" y="2527300"/>
                  </a:lnTo>
                  <a:lnTo>
                    <a:pt x="744288" y="2527300"/>
                  </a:lnTo>
                  <a:lnTo>
                    <a:pt x="746823" y="2514600"/>
                  </a:lnTo>
                  <a:close/>
                </a:path>
                <a:path w="2473960" h="2527300">
                  <a:moveTo>
                    <a:pt x="796352" y="2514600"/>
                  </a:moveTo>
                  <a:lnTo>
                    <a:pt x="746823" y="2514600"/>
                  </a:lnTo>
                  <a:lnTo>
                    <a:pt x="755094" y="2527300"/>
                  </a:lnTo>
                  <a:lnTo>
                    <a:pt x="786990" y="2527300"/>
                  </a:lnTo>
                  <a:lnTo>
                    <a:pt x="796352" y="2514600"/>
                  </a:lnTo>
                  <a:close/>
                </a:path>
                <a:path w="2473960" h="2527300">
                  <a:moveTo>
                    <a:pt x="851166" y="2514600"/>
                  </a:moveTo>
                  <a:lnTo>
                    <a:pt x="796352" y="2514600"/>
                  </a:lnTo>
                  <a:lnTo>
                    <a:pt x="798335" y="2527300"/>
                  </a:lnTo>
                  <a:lnTo>
                    <a:pt x="851062" y="2527300"/>
                  </a:lnTo>
                  <a:lnTo>
                    <a:pt x="851166" y="2514600"/>
                  </a:lnTo>
                  <a:close/>
                </a:path>
                <a:path w="2473960" h="2527300">
                  <a:moveTo>
                    <a:pt x="866059" y="2514600"/>
                  </a:moveTo>
                  <a:lnTo>
                    <a:pt x="851166" y="2514600"/>
                  </a:lnTo>
                  <a:lnTo>
                    <a:pt x="851062" y="2527300"/>
                  </a:lnTo>
                  <a:lnTo>
                    <a:pt x="859871" y="2527300"/>
                  </a:lnTo>
                  <a:lnTo>
                    <a:pt x="866059" y="2514600"/>
                  </a:lnTo>
                  <a:close/>
                </a:path>
                <a:path w="2473960" h="2527300">
                  <a:moveTo>
                    <a:pt x="898853" y="2514600"/>
                  </a:moveTo>
                  <a:lnTo>
                    <a:pt x="873000" y="2514600"/>
                  </a:lnTo>
                  <a:lnTo>
                    <a:pt x="877352" y="2527300"/>
                  </a:lnTo>
                  <a:lnTo>
                    <a:pt x="901293" y="2527300"/>
                  </a:lnTo>
                  <a:lnTo>
                    <a:pt x="898853" y="2514600"/>
                  </a:lnTo>
                  <a:close/>
                </a:path>
                <a:path w="2473960" h="2527300">
                  <a:moveTo>
                    <a:pt x="914451" y="2514600"/>
                  </a:moveTo>
                  <a:lnTo>
                    <a:pt x="903329" y="2514600"/>
                  </a:lnTo>
                  <a:lnTo>
                    <a:pt x="904752" y="2527300"/>
                  </a:lnTo>
                  <a:lnTo>
                    <a:pt x="908798" y="2527300"/>
                  </a:lnTo>
                  <a:lnTo>
                    <a:pt x="914451" y="2514600"/>
                  </a:lnTo>
                  <a:close/>
                </a:path>
                <a:path w="2473960" h="2527300">
                  <a:moveTo>
                    <a:pt x="931169" y="2514600"/>
                  </a:moveTo>
                  <a:lnTo>
                    <a:pt x="914451" y="2514600"/>
                  </a:lnTo>
                  <a:lnTo>
                    <a:pt x="917176" y="2527300"/>
                  </a:lnTo>
                  <a:lnTo>
                    <a:pt x="921305" y="2527300"/>
                  </a:lnTo>
                  <a:lnTo>
                    <a:pt x="931169" y="2514600"/>
                  </a:lnTo>
                  <a:close/>
                </a:path>
                <a:path w="2473960" h="2527300">
                  <a:moveTo>
                    <a:pt x="954802" y="2514600"/>
                  </a:moveTo>
                  <a:lnTo>
                    <a:pt x="941787" y="2514600"/>
                  </a:lnTo>
                  <a:lnTo>
                    <a:pt x="946627" y="2527300"/>
                  </a:lnTo>
                  <a:lnTo>
                    <a:pt x="954802" y="2514600"/>
                  </a:lnTo>
                  <a:close/>
                </a:path>
                <a:path w="2473960" h="2527300">
                  <a:moveTo>
                    <a:pt x="968840" y="2490720"/>
                  </a:moveTo>
                  <a:lnTo>
                    <a:pt x="965904" y="2501900"/>
                  </a:lnTo>
                  <a:lnTo>
                    <a:pt x="964276" y="2514600"/>
                  </a:lnTo>
                  <a:lnTo>
                    <a:pt x="969423" y="2527300"/>
                  </a:lnTo>
                  <a:lnTo>
                    <a:pt x="994507" y="2527300"/>
                  </a:lnTo>
                  <a:lnTo>
                    <a:pt x="996489" y="2514600"/>
                  </a:lnTo>
                  <a:lnTo>
                    <a:pt x="969735" y="2514600"/>
                  </a:lnTo>
                  <a:lnTo>
                    <a:pt x="968007" y="2501900"/>
                  </a:lnTo>
                  <a:lnTo>
                    <a:pt x="969077" y="2501900"/>
                  </a:lnTo>
                  <a:lnTo>
                    <a:pt x="968840" y="2490720"/>
                  </a:lnTo>
                  <a:close/>
                </a:path>
                <a:path w="2473960" h="2527300">
                  <a:moveTo>
                    <a:pt x="1015384" y="2514600"/>
                  </a:moveTo>
                  <a:lnTo>
                    <a:pt x="996489" y="2514600"/>
                  </a:lnTo>
                  <a:lnTo>
                    <a:pt x="1001109" y="2527300"/>
                  </a:lnTo>
                  <a:lnTo>
                    <a:pt x="1006784" y="2527300"/>
                  </a:lnTo>
                  <a:lnTo>
                    <a:pt x="1015384" y="2514600"/>
                  </a:lnTo>
                  <a:close/>
                </a:path>
                <a:path w="2473960" h="2527300">
                  <a:moveTo>
                    <a:pt x="1094768" y="2514600"/>
                  </a:moveTo>
                  <a:lnTo>
                    <a:pt x="1026014" y="2514600"/>
                  </a:lnTo>
                  <a:lnTo>
                    <a:pt x="1024961" y="2527300"/>
                  </a:lnTo>
                  <a:lnTo>
                    <a:pt x="1098888" y="2527300"/>
                  </a:lnTo>
                  <a:lnTo>
                    <a:pt x="1094768" y="2514600"/>
                  </a:lnTo>
                  <a:close/>
                </a:path>
                <a:path w="2473960" h="2527300">
                  <a:moveTo>
                    <a:pt x="1134652" y="2514600"/>
                  </a:moveTo>
                  <a:lnTo>
                    <a:pt x="1106580" y="2514600"/>
                  </a:lnTo>
                  <a:lnTo>
                    <a:pt x="1114155" y="2527300"/>
                  </a:lnTo>
                  <a:lnTo>
                    <a:pt x="1132430" y="2527300"/>
                  </a:lnTo>
                  <a:lnTo>
                    <a:pt x="1134652" y="2514600"/>
                  </a:lnTo>
                  <a:close/>
                </a:path>
                <a:path w="2473960" h="2527300">
                  <a:moveTo>
                    <a:pt x="1149129" y="2514600"/>
                  </a:moveTo>
                  <a:lnTo>
                    <a:pt x="1137989" y="2514600"/>
                  </a:lnTo>
                  <a:lnTo>
                    <a:pt x="1132987" y="2527300"/>
                  </a:lnTo>
                  <a:lnTo>
                    <a:pt x="1141807" y="2527300"/>
                  </a:lnTo>
                  <a:lnTo>
                    <a:pt x="1149129" y="2514600"/>
                  </a:lnTo>
                  <a:close/>
                </a:path>
                <a:path w="2473960" h="2527300">
                  <a:moveTo>
                    <a:pt x="1170600" y="2514600"/>
                  </a:moveTo>
                  <a:lnTo>
                    <a:pt x="1151459" y="2514600"/>
                  </a:lnTo>
                  <a:lnTo>
                    <a:pt x="1155619" y="2527300"/>
                  </a:lnTo>
                  <a:lnTo>
                    <a:pt x="1161841" y="2527300"/>
                  </a:lnTo>
                  <a:lnTo>
                    <a:pt x="1170600" y="2514600"/>
                  </a:lnTo>
                  <a:close/>
                </a:path>
                <a:path w="2473960" h="2527300">
                  <a:moveTo>
                    <a:pt x="1219734" y="2514600"/>
                  </a:moveTo>
                  <a:lnTo>
                    <a:pt x="1170600" y="2514600"/>
                  </a:lnTo>
                  <a:lnTo>
                    <a:pt x="1177604" y="2527300"/>
                  </a:lnTo>
                  <a:lnTo>
                    <a:pt x="1216417" y="2527300"/>
                  </a:lnTo>
                  <a:lnTo>
                    <a:pt x="1219734" y="2514600"/>
                  </a:lnTo>
                  <a:close/>
                </a:path>
                <a:path w="2473960" h="2527300">
                  <a:moveTo>
                    <a:pt x="1279479" y="2514600"/>
                  </a:moveTo>
                  <a:lnTo>
                    <a:pt x="1226879" y="2514600"/>
                  </a:lnTo>
                  <a:lnTo>
                    <a:pt x="1233519" y="2527300"/>
                  </a:lnTo>
                  <a:lnTo>
                    <a:pt x="1278094" y="2527300"/>
                  </a:lnTo>
                  <a:lnTo>
                    <a:pt x="1279479" y="2514600"/>
                  </a:lnTo>
                  <a:close/>
                </a:path>
                <a:path w="2473960" h="2527300">
                  <a:moveTo>
                    <a:pt x="1299892" y="2514600"/>
                  </a:moveTo>
                  <a:lnTo>
                    <a:pt x="1291969" y="2514600"/>
                  </a:lnTo>
                  <a:lnTo>
                    <a:pt x="1287942" y="2527300"/>
                  </a:lnTo>
                  <a:lnTo>
                    <a:pt x="1300652" y="2527300"/>
                  </a:lnTo>
                  <a:lnTo>
                    <a:pt x="1301839" y="2520500"/>
                  </a:lnTo>
                  <a:lnTo>
                    <a:pt x="1299892" y="2514600"/>
                  </a:lnTo>
                  <a:close/>
                </a:path>
                <a:path w="2473960" h="2527300">
                  <a:moveTo>
                    <a:pt x="1302186" y="2518513"/>
                  </a:moveTo>
                  <a:lnTo>
                    <a:pt x="1301839" y="2520500"/>
                  </a:lnTo>
                  <a:lnTo>
                    <a:pt x="1304083" y="2527300"/>
                  </a:lnTo>
                  <a:lnTo>
                    <a:pt x="1307338" y="2527300"/>
                  </a:lnTo>
                  <a:lnTo>
                    <a:pt x="1302186" y="2518513"/>
                  </a:lnTo>
                  <a:close/>
                </a:path>
                <a:path w="2473960" h="2527300">
                  <a:moveTo>
                    <a:pt x="1337718" y="2490350"/>
                  </a:moveTo>
                  <a:lnTo>
                    <a:pt x="1332727" y="2501900"/>
                  </a:lnTo>
                  <a:lnTo>
                    <a:pt x="1333472" y="2514600"/>
                  </a:lnTo>
                  <a:lnTo>
                    <a:pt x="1307380" y="2514600"/>
                  </a:lnTo>
                  <a:lnTo>
                    <a:pt x="1319959" y="2527300"/>
                  </a:lnTo>
                  <a:lnTo>
                    <a:pt x="1330244" y="2527300"/>
                  </a:lnTo>
                  <a:lnTo>
                    <a:pt x="1336999" y="2514600"/>
                  </a:lnTo>
                  <a:lnTo>
                    <a:pt x="1338992" y="2501900"/>
                  </a:lnTo>
                  <a:lnTo>
                    <a:pt x="1337718" y="2490350"/>
                  </a:lnTo>
                  <a:close/>
                </a:path>
                <a:path w="2473960" h="2527300">
                  <a:moveTo>
                    <a:pt x="1363021" y="2514600"/>
                  </a:moveTo>
                  <a:lnTo>
                    <a:pt x="1339696" y="2514600"/>
                  </a:lnTo>
                  <a:lnTo>
                    <a:pt x="1342510" y="2527300"/>
                  </a:lnTo>
                  <a:lnTo>
                    <a:pt x="1351949" y="2527300"/>
                  </a:lnTo>
                  <a:lnTo>
                    <a:pt x="1363021" y="2514600"/>
                  </a:lnTo>
                  <a:close/>
                </a:path>
                <a:path w="2473960" h="2527300">
                  <a:moveTo>
                    <a:pt x="1389637" y="2514600"/>
                  </a:moveTo>
                  <a:lnTo>
                    <a:pt x="1370735" y="2514600"/>
                  </a:lnTo>
                  <a:lnTo>
                    <a:pt x="1366762" y="2527300"/>
                  </a:lnTo>
                  <a:lnTo>
                    <a:pt x="1387781" y="2527300"/>
                  </a:lnTo>
                  <a:lnTo>
                    <a:pt x="1389637" y="2514600"/>
                  </a:lnTo>
                  <a:close/>
                </a:path>
                <a:path w="2473960" h="2527300">
                  <a:moveTo>
                    <a:pt x="1405536" y="2514600"/>
                  </a:moveTo>
                  <a:lnTo>
                    <a:pt x="1389637" y="2514600"/>
                  </a:lnTo>
                  <a:lnTo>
                    <a:pt x="1391056" y="2527300"/>
                  </a:lnTo>
                  <a:lnTo>
                    <a:pt x="1402481" y="2527300"/>
                  </a:lnTo>
                  <a:lnTo>
                    <a:pt x="1405536" y="2514600"/>
                  </a:lnTo>
                  <a:close/>
                </a:path>
                <a:path w="2473960" h="2527300">
                  <a:moveTo>
                    <a:pt x="1487896" y="2514600"/>
                  </a:moveTo>
                  <a:lnTo>
                    <a:pt x="1408944" y="2514600"/>
                  </a:lnTo>
                  <a:lnTo>
                    <a:pt x="1415422" y="2527300"/>
                  </a:lnTo>
                  <a:lnTo>
                    <a:pt x="1484507" y="2527300"/>
                  </a:lnTo>
                  <a:lnTo>
                    <a:pt x="1487896" y="2514600"/>
                  </a:lnTo>
                  <a:close/>
                </a:path>
                <a:path w="2473960" h="2527300">
                  <a:moveTo>
                    <a:pt x="1506101" y="2514600"/>
                  </a:moveTo>
                  <a:lnTo>
                    <a:pt x="1487896" y="2514600"/>
                  </a:lnTo>
                  <a:lnTo>
                    <a:pt x="1487747" y="2527300"/>
                  </a:lnTo>
                  <a:lnTo>
                    <a:pt x="1512275" y="2527300"/>
                  </a:lnTo>
                  <a:lnTo>
                    <a:pt x="1506101" y="2514600"/>
                  </a:lnTo>
                  <a:close/>
                </a:path>
                <a:path w="2473960" h="2527300">
                  <a:moveTo>
                    <a:pt x="1512538" y="2514600"/>
                  </a:moveTo>
                  <a:lnTo>
                    <a:pt x="1512275" y="2527300"/>
                  </a:lnTo>
                  <a:lnTo>
                    <a:pt x="1527091" y="2527300"/>
                  </a:lnTo>
                  <a:lnTo>
                    <a:pt x="1512538" y="2514600"/>
                  </a:lnTo>
                  <a:close/>
                </a:path>
                <a:path w="2473960" h="2527300">
                  <a:moveTo>
                    <a:pt x="1579032" y="2514600"/>
                  </a:moveTo>
                  <a:lnTo>
                    <a:pt x="1544133" y="2514600"/>
                  </a:lnTo>
                  <a:lnTo>
                    <a:pt x="1541281" y="2527300"/>
                  </a:lnTo>
                  <a:lnTo>
                    <a:pt x="1577405" y="2527300"/>
                  </a:lnTo>
                  <a:lnTo>
                    <a:pt x="1579032" y="2514600"/>
                  </a:lnTo>
                  <a:close/>
                </a:path>
                <a:path w="2473960" h="2527300">
                  <a:moveTo>
                    <a:pt x="1633973" y="2514600"/>
                  </a:moveTo>
                  <a:lnTo>
                    <a:pt x="1593606" y="2514600"/>
                  </a:lnTo>
                  <a:lnTo>
                    <a:pt x="1581636" y="2527300"/>
                  </a:lnTo>
                  <a:lnTo>
                    <a:pt x="1636419" y="2527300"/>
                  </a:lnTo>
                  <a:lnTo>
                    <a:pt x="1633973" y="2514600"/>
                  </a:lnTo>
                  <a:close/>
                </a:path>
                <a:path w="2473960" h="2527300">
                  <a:moveTo>
                    <a:pt x="1685203" y="2514600"/>
                  </a:moveTo>
                  <a:lnTo>
                    <a:pt x="1633973" y="2514600"/>
                  </a:lnTo>
                  <a:lnTo>
                    <a:pt x="1638226" y="2527300"/>
                  </a:lnTo>
                  <a:lnTo>
                    <a:pt x="1685099" y="2527300"/>
                  </a:lnTo>
                  <a:lnTo>
                    <a:pt x="1685203" y="2514600"/>
                  </a:lnTo>
                  <a:close/>
                </a:path>
                <a:path w="2473960" h="2527300">
                  <a:moveTo>
                    <a:pt x="1708495" y="2514600"/>
                  </a:moveTo>
                  <a:lnTo>
                    <a:pt x="1695042" y="2514600"/>
                  </a:lnTo>
                  <a:lnTo>
                    <a:pt x="1701933" y="2527300"/>
                  </a:lnTo>
                  <a:lnTo>
                    <a:pt x="1707687" y="2527300"/>
                  </a:lnTo>
                  <a:lnTo>
                    <a:pt x="1708495" y="2514600"/>
                  </a:lnTo>
                  <a:close/>
                </a:path>
                <a:path w="2473960" h="2527300">
                  <a:moveTo>
                    <a:pt x="1884806" y="2501900"/>
                  </a:moveTo>
                  <a:lnTo>
                    <a:pt x="1707363" y="2501900"/>
                  </a:lnTo>
                  <a:lnTo>
                    <a:pt x="1707191" y="2508547"/>
                  </a:lnTo>
                  <a:lnTo>
                    <a:pt x="1709209" y="2514600"/>
                  </a:lnTo>
                  <a:lnTo>
                    <a:pt x="1720211" y="2527300"/>
                  </a:lnTo>
                  <a:lnTo>
                    <a:pt x="1745373" y="2527300"/>
                  </a:lnTo>
                  <a:lnTo>
                    <a:pt x="1745560" y="2514600"/>
                  </a:lnTo>
                  <a:lnTo>
                    <a:pt x="1891912" y="2514600"/>
                  </a:lnTo>
                  <a:lnTo>
                    <a:pt x="1884806" y="2501900"/>
                  </a:lnTo>
                  <a:close/>
                </a:path>
                <a:path w="2473960" h="2527300">
                  <a:moveTo>
                    <a:pt x="1765014" y="2514600"/>
                  </a:moveTo>
                  <a:lnTo>
                    <a:pt x="1745560" y="2514600"/>
                  </a:lnTo>
                  <a:lnTo>
                    <a:pt x="1751076" y="2527300"/>
                  </a:lnTo>
                  <a:lnTo>
                    <a:pt x="1756578" y="2527300"/>
                  </a:lnTo>
                  <a:lnTo>
                    <a:pt x="1765014" y="2514600"/>
                  </a:lnTo>
                  <a:close/>
                </a:path>
                <a:path w="2473960" h="2527300">
                  <a:moveTo>
                    <a:pt x="1843675" y="2514600"/>
                  </a:moveTo>
                  <a:lnTo>
                    <a:pt x="1775613" y="2514600"/>
                  </a:lnTo>
                  <a:lnTo>
                    <a:pt x="1776726" y="2527300"/>
                  </a:lnTo>
                  <a:lnTo>
                    <a:pt x="1849713" y="2527300"/>
                  </a:lnTo>
                  <a:lnTo>
                    <a:pt x="1843675" y="2514600"/>
                  </a:lnTo>
                  <a:close/>
                </a:path>
                <a:path w="2473960" h="2527300">
                  <a:moveTo>
                    <a:pt x="1883513" y="2514600"/>
                  </a:moveTo>
                  <a:lnTo>
                    <a:pt x="1856013" y="2514600"/>
                  </a:lnTo>
                  <a:lnTo>
                    <a:pt x="1864787" y="2527300"/>
                  </a:lnTo>
                  <a:lnTo>
                    <a:pt x="1882657" y="2527300"/>
                  </a:lnTo>
                  <a:lnTo>
                    <a:pt x="1883513" y="2514600"/>
                  </a:lnTo>
                  <a:close/>
                </a:path>
                <a:path w="2473960" h="2527300">
                  <a:moveTo>
                    <a:pt x="1897601" y="2514600"/>
                  </a:moveTo>
                  <a:lnTo>
                    <a:pt x="1886710" y="2514600"/>
                  </a:lnTo>
                  <a:lnTo>
                    <a:pt x="1883827" y="2527300"/>
                  </a:lnTo>
                  <a:lnTo>
                    <a:pt x="1894888" y="2527300"/>
                  </a:lnTo>
                  <a:lnTo>
                    <a:pt x="1898223" y="2515490"/>
                  </a:lnTo>
                  <a:lnTo>
                    <a:pt x="1897601" y="2514600"/>
                  </a:lnTo>
                  <a:close/>
                </a:path>
                <a:path w="2473960" h="2527300">
                  <a:moveTo>
                    <a:pt x="1920234" y="2514600"/>
                  </a:moveTo>
                  <a:lnTo>
                    <a:pt x="1898474" y="2514600"/>
                  </a:lnTo>
                  <a:lnTo>
                    <a:pt x="1898223" y="2515490"/>
                  </a:lnTo>
                  <a:lnTo>
                    <a:pt x="1906459" y="2527300"/>
                  </a:lnTo>
                  <a:lnTo>
                    <a:pt x="1915005" y="2527300"/>
                  </a:lnTo>
                  <a:lnTo>
                    <a:pt x="1920234" y="2514600"/>
                  </a:lnTo>
                  <a:close/>
                </a:path>
                <a:path w="2473960" h="2527300">
                  <a:moveTo>
                    <a:pt x="1967608" y="2514600"/>
                  </a:moveTo>
                  <a:lnTo>
                    <a:pt x="1920234" y="2514600"/>
                  </a:lnTo>
                  <a:lnTo>
                    <a:pt x="1928770" y="2527300"/>
                  </a:lnTo>
                  <a:lnTo>
                    <a:pt x="1966766" y="2527300"/>
                  </a:lnTo>
                  <a:lnTo>
                    <a:pt x="1967608" y="2514600"/>
                  </a:lnTo>
                  <a:close/>
                </a:path>
                <a:path w="2473960" h="2527300">
                  <a:moveTo>
                    <a:pt x="2026898" y="2514600"/>
                  </a:moveTo>
                  <a:lnTo>
                    <a:pt x="1976368" y="2514600"/>
                  </a:lnTo>
                  <a:lnTo>
                    <a:pt x="1984967" y="2527300"/>
                  </a:lnTo>
                  <a:lnTo>
                    <a:pt x="2029119" y="2527300"/>
                  </a:lnTo>
                  <a:lnTo>
                    <a:pt x="2026898" y="2514600"/>
                  </a:lnTo>
                  <a:close/>
                </a:path>
                <a:path w="2473960" h="2527300">
                  <a:moveTo>
                    <a:pt x="2049519" y="2514600"/>
                  </a:moveTo>
                  <a:lnTo>
                    <a:pt x="2040109" y="2514600"/>
                  </a:lnTo>
                  <a:lnTo>
                    <a:pt x="2038603" y="2527300"/>
                  </a:lnTo>
                  <a:lnTo>
                    <a:pt x="2052369" y="2527300"/>
                  </a:lnTo>
                  <a:lnTo>
                    <a:pt x="2050613" y="2516142"/>
                  </a:lnTo>
                  <a:lnTo>
                    <a:pt x="2049519" y="2514600"/>
                  </a:lnTo>
                  <a:close/>
                </a:path>
                <a:path w="2473960" h="2527300">
                  <a:moveTo>
                    <a:pt x="2050594" y="2516018"/>
                  </a:moveTo>
                  <a:lnTo>
                    <a:pt x="2058525" y="2527300"/>
                  </a:lnTo>
                  <a:lnTo>
                    <a:pt x="2059138" y="2527300"/>
                  </a:lnTo>
                  <a:lnTo>
                    <a:pt x="2050594" y="2516018"/>
                  </a:lnTo>
                  <a:close/>
                </a:path>
                <a:path w="2473960" h="2527300">
                  <a:moveTo>
                    <a:pt x="2071421" y="2489200"/>
                  </a:moveTo>
                  <a:lnTo>
                    <a:pt x="2068809" y="2489200"/>
                  </a:lnTo>
                  <a:lnTo>
                    <a:pt x="2070932" y="2501900"/>
                  </a:lnTo>
                  <a:lnTo>
                    <a:pt x="1903169" y="2501900"/>
                  </a:lnTo>
                  <a:lnTo>
                    <a:pt x="1905200" y="2514600"/>
                  </a:lnTo>
                  <a:lnTo>
                    <a:pt x="2056741" y="2514600"/>
                  </a:lnTo>
                  <a:lnTo>
                    <a:pt x="2073863" y="2527300"/>
                  </a:lnTo>
                  <a:lnTo>
                    <a:pt x="2080048" y="2527300"/>
                  </a:lnTo>
                  <a:lnTo>
                    <a:pt x="2079672" y="2514600"/>
                  </a:lnTo>
                  <a:lnTo>
                    <a:pt x="2077110" y="2501900"/>
                  </a:lnTo>
                  <a:lnTo>
                    <a:pt x="2071421" y="2489200"/>
                  </a:lnTo>
                  <a:close/>
                </a:path>
                <a:path w="2473960" h="2527300">
                  <a:moveTo>
                    <a:pt x="2443129" y="2501900"/>
                  </a:moveTo>
                  <a:lnTo>
                    <a:pt x="2079940" y="2501900"/>
                  </a:lnTo>
                  <a:lnTo>
                    <a:pt x="2082919" y="2514600"/>
                  </a:lnTo>
                  <a:lnTo>
                    <a:pt x="2090892" y="2527300"/>
                  </a:lnTo>
                  <a:lnTo>
                    <a:pt x="2105168" y="2527300"/>
                  </a:lnTo>
                  <a:lnTo>
                    <a:pt x="2106420" y="2514600"/>
                  </a:lnTo>
                  <a:lnTo>
                    <a:pt x="2450378" y="2514600"/>
                  </a:lnTo>
                  <a:lnTo>
                    <a:pt x="2443129" y="2501900"/>
                  </a:lnTo>
                  <a:close/>
                </a:path>
                <a:path w="2473960" h="2527300">
                  <a:moveTo>
                    <a:pt x="2146345" y="2514600"/>
                  </a:moveTo>
                  <a:lnTo>
                    <a:pt x="2107780" y="2514600"/>
                  </a:lnTo>
                  <a:lnTo>
                    <a:pt x="2106635" y="2527300"/>
                  </a:lnTo>
                  <a:lnTo>
                    <a:pt x="2144334" y="2527300"/>
                  </a:lnTo>
                  <a:lnTo>
                    <a:pt x="2146345" y="2514600"/>
                  </a:lnTo>
                  <a:close/>
                </a:path>
                <a:path w="2473960" h="2527300">
                  <a:moveTo>
                    <a:pt x="2184397" y="2514600"/>
                  </a:moveTo>
                  <a:lnTo>
                    <a:pt x="2149949" y="2514600"/>
                  </a:lnTo>
                  <a:lnTo>
                    <a:pt x="2159897" y="2527300"/>
                  </a:lnTo>
                  <a:lnTo>
                    <a:pt x="2186979" y="2527300"/>
                  </a:lnTo>
                  <a:lnTo>
                    <a:pt x="2184397" y="2514600"/>
                  </a:lnTo>
                  <a:close/>
                </a:path>
                <a:path w="2473960" h="2527300">
                  <a:moveTo>
                    <a:pt x="2210077" y="2514600"/>
                  </a:moveTo>
                  <a:lnTo>
                    <a:pt x="2191750" y="2514600"/>
                  </a:lnTo>
                  <a:lnTo>
                    <a:pt x="2203055" y="2527300"/>
                  </a:lnTo>
                  <a:lnTo>
                    <a:pt x="2205044" y="2527300"/>
                  </a:lnTo>
                  <a:lnTo>
                    <a:pt x="2210077" y="2514600"/>
                  </a:lnTo>
                  <a:close/>
                </a:path>
                <a:path w="2473960" h="2527300">
                  <a:moveTo>
                    <a:pt x="2245619" y="2514600"/>
                  </a:moveTo>
                  <a:lnTo>
                    <a:pt x="2210077" y="2514600"/>
                  </a:lnTo>
                  <a:lnTo>
                    <a:pt x="2214832" y="2527300"/>
                  </a:lnTo>
                  <a:lnTo>
                    <a:pt x="2247145" y="2527300"/>
                  </a:lnTo>
                  <a:lnTo>
                    <a:pt x="2245619" y="2514600"/>
                  </a:lnTo>
                  <a:close/>
                </a:path>
                <a:path w="2473960" h="2527300">
                  <a:moveTo>
                    <a:pt x="2294769" y="2514600"/>
                  </a:moveTo>
                  <a:lnTo>
                    <a:pt x="2245619" y="2514600"/>
                  </a:lnTo>
                  <a:lnTo>
                    <a:pt x="2254674" y="2527300"/>
                  </a:lnTo>
                  <a:lnTo>
                    <a:pt x="2292450" y="2527300"/>
                  </a:lnTo>
                  <a:lnTo>
                    <a:pt x="2294769" y="2514600"/>
                  </a:lnTo>
                  <a:close/>
                </a:path>
                <a:path w="2473960" h="2527300">
                  <a:moveTo>
                    <a:pt x="2350220" y="2514600"/>
                  </a:moveTo>
                  <a:lnTo>
                    <a:pt x="2294769" y="2514600"/>
                  </a:lnTo>
                  <a:lnTo>
                    <a:pt x="2298601" y="2527300"/>
                  </a:lnTo>
                  <a:lnTo>
                    <a:pt x="2350791" y="2527300"/>
                  </a:lnTo>
                  <a:lnTo>
                    <a:pt x="2350220" y="2514600"/>
                  </a:lnTo>
                  <a:close/>
                </a:path>
                <a:path w="2473960" h="2527300">
                  <a:moveTo>
                    <a:pt x="2362322" y="2514600"/>
                  </a:moveTo>
                  <a:lnTo>
                    <a:pt x="2350220" y="2514600"/>
                  </a:lnTo>
                  <a:lnTo>
                    <a:pt x="2350791" y="2527300"/>
                  </a:lnTo>
                  <a:lnTo>
                    <a:pt x="2363094" y="2527300"/>
                  </a:lnTo>
                  <a:lnTo>
                    <a:pt x="2362322" y="2514600"/>
                  </a:lnTo>
                  <a:close/>
                </a:path>
                <a:path w="2473960" h="2527300">
                  <a:moveTo>
                    <a:pt x="2392627" y="2514600"/>
                  </a:moveTo>
                  <a:lnTo>
                    <a:pt x="2368519" y="2514600"/>
                  </a:lnTo>
                  <a:lnTo>
                    <a:pt x="2379653" y="2527300"/>
                  </a:lnTo>
                  <a:lnTo>
                    <a:pt x="2401298" y="2527300"/>
                  </a:lnTo>
                  <a:lnTo>
                    <a:pt x="2392627" y="2514600"/>
                  </a:lnTo>
                  <a:close/>
                </a:path>
                <a:path w="2473960" h="2527300">
                  <a:moveTo>
                    <a:pt x="2409536" y="2514600"/>
                  </a:moveTo>
                  <a:lnTo>
                    <a:pt x="2396057" y="2514600"/>
                  </a:lnTo>
                  <a:lnTo>
                    <a:pt x="2407349" y="2527300"/>
                  </a:lnTo>
                  <a:lnTo>
                    <a:pt x="2411985" y="2527300"/>
                  </a:lnTo>
                  <a:lnTo>
                    <a:pt x="2409536" y="2514600"/>
                  </a:lnTo>
                  <a:close/>
                </a:path>
                <a:path w="2473960" h="2527300">
                  <a:moveTo>
                    <a:pt x="2429850" y="2514600"/>
                  </a:moveTo>
                  <a:lnTo>
                    <a:pt x="2409536" y="2514600"/>
                  </a:lnTo>
                  <a:lnTo>
                    <a:pt x="2417614" y="2527300"/>
                  </a:lnTo>
                  <a:lnTo>
                    <a:pt x="2427343" y="2527300"/>
                  </a:lnTo>
                  <a:lnTo>
                    <a:pt x="2429850" y="2514600"/>
                  </a:lnTo>
                  <a:close/>
                </a:path>
                <a:path w="2473960" h="2527300">
                  <a:moveTo>
                    <a:pt x="2454103" y="2514600"/>
                  </a:moveTo>
                  <a:lnTo>
                    <a:pt x="2440852" y="2514600"/>
                  </a:lnTo>
                  <a:lnTo>
                    <a:pt x="2450976" y="2527300"/>
                  </a:lnTo>
                  <a:lnTo>
                    <a:pt x="2454103" y="2514600"/>
                  </a:lnTo>
                  <a:close/>
                </a:path>
                <a:path w="2473960" h="2527300">
                  <a:moveTo>
                    <a:pt x="2461285" y="2489200"/>
                  </a:moveTo>
                  <a:lnTo>
                    <a:pt x="2436640" y="2489200"/>
                  </a:lnTo>
                  <a:lnTo>
                    <a:pt x="2441087" y="2501900"/>
                  </a:lnTo>
                  <a:lnTo>
                    <a:pt x="2452314" y="2501900"/>
                  </a:lnTo>
                  <a:lnTo>
                    <a:pt x="2455486" y="2514600"/>
                  </a:lnTo>
                  <a:lnTo>
                    <a:pt x="2461487" y="2514600"/>
                  </a:lnTo>
                  <a:lnTo>
                    <a:pt x="2468058" y="2527300"/>
                  </a:lnTo>
                  <a:lnTo>
                    <a:pt x="2466265" y="2514600"/>
                  </a:lnTo>
                  <a:lnTo>
                    <a:pt x="2462434" y="2491603"/>
                  </a:lnTo>
                  <a:lnTo>
                    <a:pt x="2461285" y="2489200"/>
                  </a:lnTo>
                  <a:close/>
                </a:path>
                <a:path w="2473960" h="2527300">
                  <a:moveTo>
                    <a:pt x="555368" y="2514600"/>
                  </a:moveTo>
                  <a:lnTo>
                    <a:pt x="550264" y="2514600"/>
                  </a:lnTo>
                  <a:lnTo>
                    <a:pt x="552563" y="2520136"/>
                  </a:lnTo>
                  <a:lnTo>
                    <a:pt x="555368" y="2514600"/>
                  </a:lnTo>
                  <a:close/>
                </a:path>
                <a:path w="2473960" h="2527300">
                  <a:moveTo>
                    <a:pt x="603763" y="2489200"/>
                  </a:moveTo>
                  <a:lnTo>
                    <a:pt x="601450" y="2489200"/>
                  </a:lnTo>
                  <a:lnTo>
                    <a:pt x="595772" y="2501900"/>
                  </a:lnTo>
                  <a:lnTo>
                    <a:pt x="597865" y="2501900"/>
                  </a:lnTo>
                  <a:lnTo>
                    <a:pt x="589377" y="2514600"/>
                  </a:lnTo>
                  <a:lnTo>
                    <a:pt x="588608" y="2519829"/>
                  </a:lnTo>
                  <a:lnTo>
                    <a:pt x="594326" y="2514600"/>
                  </a:lnTo>
                  <a:lnTo>
                    <a:pt x="600875" y="2501900"/>
                  </a:lnTo>
                  <a:lnTo>
                    <a:pt x="603763" y="2489200"/>
                  </a:lnTo>
                  <a:close/>
                </a:path>
                <a:path w="2473960" h="2527300">
                  <a:moveTo>
                    <a:pt x="1302870" y="2514600"/>
                  </a:moveTo>
                  <a:lnTo>
                    <a:pt x="1299892" y="2514600"/>
                  </a:lnTo>
                  <a:lnTo>
                    <a:pt x="1302186" y="2518513"/>
                  </a:lnTo>
                  <a:lnTo>
                    <a:pt x="1302870" y="2514600"/>
                  </a:lnTo>
                  <a:close/>
                </a:path>
                <a:path w="2473960" h="2527300">
                  <a:moveTo>
                    <a:pt x="2050371" y="2514600"/>
                  </a:moveTo>
                  <a:lnTo>
                    <a:pt x="2049519" y="2514600"/>
                  </a:lnTo>
                  <a:lnTo>
                    <a:pt x="2050594" y="2516018"/>
                  </a:lnTo>
                  <a:lnTo>
                    <a:pt x="2050371" y="2514600"/>
                  </a:lnTo>
                  <a:close/>
                </a:path>
                <a:path w="2473960" h="2527300">
                  <a:moveTo>
                    <a:pt x="1898474" y="2514600"/>
                  </a:moveTo>
                  <a:lnTo>
                    <a:pt x="1897601" y="2514600"/>
                  </a:lnTo>
                  <a:lnTo>
                    <a:pt x="1898223" y="2515490"/>
                  </a:lnTo>
                  <a:lnTo>
                    <a:pt x="1898474" y="2514600"/>
                  </a:lnTo>
                  <a:close/>
                </a:path>
                <a:path w="2473960" h="2527300">
                  <a:moveTo>
                    <a:pt x="10539" y="2468380"/>
                  </a:moveTo>
                  <a:lnTo>
                    <a:pt x="7944" y="2476500"/>
                  </a:lnTo>
                  <a:lnTo>
                    <a:pt x="9010" y="2486987"/>
                  </a:lnTo>
                  <a:lnTo>
                    <a:pt x="9119" y="2490350"/>
                  </a:lnTo>
                  <a:lnTo>
                    <a:pt x="6695" y="2514600"/>
                  </a:lnTo>
                  <a:lnTo>
                    <a:pt x="9903" y="2501900"/>
                  </a:lnTo>
                  <a:lnTo>
                    <a:pt x="37845" y="2501900"/>
                  </a:lnTo>
                  <a:lnTo>
                    <a:pt x="37953" y="2500700"/>
                  </a:lnTo>
                  <a:lnTo>
                    <a:pt x="38543" y="2489200"/>
                  </a:lnTo>
                  <a:lnTo>
                    <a:pt x="29571" y="2489200"/>
                  </a:lnTo>
                  <a:lnTo>
                    <a:pt x="31925" y="2476500"/>
                  </a:lnTo>
                  <a:lnTo>
                    <a:pt x="11727" y="2476500"/>
                  </a:lnTo>
                  <a:lnTo>
                    <a:pt x="10539" y="2468380"/>
                  </a:lnTo>
                  <a:close/>
                </a:path>
                <a:path w="2473960" h="2527300">
                  <a:moveTo>
                    <a:pt x="405099" y="2501900"/>
                  </a:moveTo>
                  <a:lnTo>
                    <a:pt x="227388" y="2501900"/>
                  </a:lnTo>
                  <a:lnTo>
                    <a:pt x="226444" y="2514600"/>
                  </a:lnTo>
                  <a:lnTo>
                    <a:pt x="404573" y="2514600"/>
                  </a:lnTo>
                  <a:lnTo>
                    <a:pt x="405099" y="2501900"/>
                  </a:lnTo>
                  <a:close/>
                </a:path>
                <a:path w="2473960" h="2527300">
                  <a:moveTo>
                    <a:pt x="1144953" y="2501900"/>
                  </a:moveTo>
                  <a:lnTo>
                    <a:pt x="968007" y="2501900"/>
                  </a:lnTo>
                  <a:lnTo>
                    <a:pt x="969735" y="2514600"/>
                  </a:lnTo>
                  <a:lnTo>
                    <a:pt x="1148243" y="2514600"/>
                  </a:lnTo>
                  <a:lnTo>
                    <a:pt x="1144953" y="2501900"/>
                  </a:lnTo>
                  <a:close/>
                </a:path>
                <a:path w="2473960" h="2527300">
                  <a:moveTo>
                    <a:pt x="1337592" y="2489200"/>
                  </a:moveTo>
                  <a:lnTo>
                    <a:pt x="1319421" y="2489200"/>
                  </a:lnTo>
                  <a:lnTo>
                    <a:pt x="1299609" y="2501900"/>
                  </a:lnTo>
                  <a:lnTo>
                    <a:pt x="1161659" y="2501900"/>
                  </a:lnTo>
                  <a:lnTo>
                    <a:pt x="1160917" y="2514600"/>
                  </a:lnTo>
                  <a:lnTo>
                    <a:pt x="1333472" y="2514600"/>
                  </a:lnTo>
                  <a:lnTo>
                    <a:pt x="1332727" y="2501900"/>
                  </a:lnTo>
                  <a:lnTo>
                    <a:pt x="1337718" y="2490350"/>
                  </a:lnTo>
                  <a:lnTo>
                    <a:pt x="1337592" y="2489200"/>
                  </a:lnTo>
                  <a:close/>
                </a:path>
                <a:path w="2473960" h="2527300">
                  <a:moveTo>
                    <a:pt x="1393221" y="2489200"/>
                  </a:moveTo>
                  <a:lnTo>
                    <a:pt x="1338216" y="2489200"/>
                  </a:lnTo>
                  <a:lnTo>
                    <a:pt x="1337718" y="2490350"/>
                  </a:lnTo>
                  <a:lnTo>
                    <a:pt x="1338992" y="2501900"/>
                  </a:lnTo>
                  <a:lnTo>
                    <a:pt x="1336999" y="2514600"/>
                  </a:lnTo>
                  <a:lnTo>
                    <a:pt x="1458495" y="2514600"/>
                  </a:lnTo>
                  <a:lnTo>
                    <a:pt x="1462835" y="2501900"/>
                  </a:lnTo>
                  <a:lnTo>
                    <a:pt x="1390637" y="2501900"/>
                  </a:lnTo>
                  <a:lnTo>
                    <a:pt x="1393221" y="2489200"/>
                  </a:lnTo>
                  <a:close/>
                </a:path>
                <a:path w="2473960" h="2527300">
                  <a:moveTo>
                    <a:pt x="1698106" y="2501900"/>
                  </a:moveTo>
                  <a:lnTo>
                    <a:pt x="1462835" y="2501900"/>
                  </a:lnTo>
                  <a:lnTo>
                    <a:pt x="1470375" y="2514600"/>
                  </a:lnTo>
                  <a:lnTo>
                    <a:pt x="1699442" y="2514600"/>
                  </a:lnTo>
                  <a:lnTo>
                    <a:pt x="1698106" y="2501900"/>
                  </a:lnTo>
                  <a:close/>
                </a:path>
                <a:path w="2473960" h="2527300">
                  <a:moveTo>
                    <a:pt x="1698106" y="2501900"/>
                  </a:moveTo>
                  <a:lnTo>
                    <a:pt x="1699442" y="2514600"/>
                  </a:lnTo>
                  <a:lnTo>
                    <a:pt x="1700547" y="2514600"/>
                  </a:lnTo>
                  <a:lnTo>
                    <a:pt x="1698106" y="2501900"/>
                  </a:lnTo>
                  <a:close/>
                </a:path>
                <a:path w="2473960" h="2527300">
                  <a:moveTo>
                    <a:pt x="1704975" y="2501900"/>
                  </a:moveTo>
                  <a:lnTo>
                    <a:pt x="1698106" y="2501900"/>
                  </a:lnTo>
                  <a:lnTo>
                    <a:pt x="1700547" y="2514600"/>
                  </a:lnTo>
                  <a:lnTo>
                    <a:pt x="1707034" y="2514600"/>
                  </a:lnTo>
                  <a:lnTo>
                    <a:pt x="1707191" y="2508547"/>
                  </a:lnTo>
                  <a:lnTo>
                    <a:pt x="1704975" y="2501900"/>
                  </a:lnTo>
                  <a:close/>
                </a:path>
                <a:path w="2473960" h="2527300">
                  <a:moveTo>
                    <a:pt x="2452314" y="2501900"/>
                  </a:moveTo>
                  <a:lnTo>
                    <a:pt x="2443129" y="2501900"/>
                  </a:lnTo>
                  <a:lnTo>
                    <a:pt x="2450378" y="2514600"/>
                  </a:lnTo>
                  <a:lnTo>
                    <a:pt x="2455486" y="2514600"/>
                  </a:lnTo>
                  <a:lnTo>
                    <a:pt x="2452314" y="2501900"/>
                  </a:lnTo>
                  <a:close/>
                </a:path>
                <a:path w="2473960" h="2527300">
                  <a:moveTo>
                    <a:pt x="1787601" y="2489200"/>
                  </a:moveTo>
                  <a:lnTo>
                    <a:pt x="1702459" y="2489200"/>
                  </a:lnTo>
                  <a:lnTo>
                    <a:pt x="1704975" y="2501900"/>
                  </a:lnTo>
                  <a:lnTo>
                    <a:pt x="1707191" y="2508547"/>
                  </a:lnTo>
                  <a:lnTo>
                    <a:pt x="1707363" y="2501900"/>
                  </a:lnTo>
                  <a:lnTo>
                    <a:pt x="1784579" y="2501900"/>
                  </a:lnTo>
                  <a:lnTo>
                    <a:pt x="1787601" y="2489200"/>
                  </a:lnTo>
                  <a:close/>
                </a:path>
                <a:path w="2473960" h="2527300">
                  <a:moveTo>
                    <a:pt x="46913" y="2489200"/>
                  </a:moveTo>
                  <a:lnTo>
                    <a:pt x="37895" y="2501830"/>
                  </a:lnTo>
                  <a:lnTo>
                    <a:pt x="46102" y="2501900"/>
                  </a:lnTo>
                  <a:lnTo>
                    <a:pt x="46913" y="2489200"/>
                  </a:lnTo>
                  <a:close/>
                </a:path>
                <a:path w="2473960" h="2527300">
                  <a:moveTo>
                    <a:pt x="319900" y="2489200"/>
                  </a:moveTo>
                  <a:lnTo>
                    <a:pt x="236677" y="2489200"/>
                  </a:lnTo>
                  <a:lnTo>
                    <a:pt x="232117" y="2501900"/>
                  </a:lnTo>
                  <a:lnTo>
                    <a:pt x="313097" y="2501900"/>
                  </a:lnTo>
                  <a:lnTo>
                    <a:pt x="319900" y="2489200"/>
                  </a:lnTo>
                  <a:close/>
                </a:path>
                <a:path w="2473960" h="2527300">
                  <a:moveTo>
                    <a:pt x="463538" y="2489200"/>
                  </a:moveTo>
                  <a:lnTo>
                    <a:pt x="335359" y="2489200"/>
                  </a:lnTo>
                  <a:lnTo>
                    <a:pt x="331002" y="2501900"/>
                  </a:lnTo>
                  <a:lnTo>
                    <a:pt x="459468" y="2501900"/>
                  </a:lnTo>
                  <a:lnTo>
                    <a:pt x="463538" y="2489200"/>
                  </a:lnTo>
                  <a:close/>
                </a:path>
                <a:path w="2473960" h="2527300">
                  <a:moveTo>
                    <a:pt x="571350" y="2489200"/>
                  </a:moveTo>
                  <a:lnTo>
                    <a:pt x="463538" y="2489200"/>
                  </a:lnTo>
                  <a:lnTo>
                    <a:pt x="461878" y="2501900"/>
                  </a:lnTo>
                  <a:lnTo>
                    <a:pt x="553077" y="2501900"/>
                  </a:lnTo>
                  <a:lnTo>
                    <a:pt x="571350" y="2489200"/>
                  </a:lnTo>
                  <a:close/>
                </a:path>
                <a:path w="2473960" h="2527300">
                  <a:moveTo>
                    <a:pt x="601450" y="2489200"/>
                  </a:moveTo>
                  <a:lnTo>
                    <a:pt x="575897" y="2489200"/>
                  </a:lnTo>
                  <a:lnTo>
                    <a:pt x="558752" y="2501900"/>
                  </a:lnTo>
                  <a:lnTo>
                    <a:pt x="595772" y="2501900"/>
                  </a:lnTo>
                  <a:lnTo>
                    <a:pt x="601450" y="2489200"/>
                  </a:lnTo>
                  <a:close/>
                </a:path>
                <a:path w="2473960" h="2527300">
                  <a:moveTo>
                    <a:pt x="708922" y="2489200"/>
                  </a:moveTo>
                  <a:lnTo>
                    <a:pt x="654750" y="2489200"/>
                  </a:lnTo>
                  <a:lnTo>
                    <a:pt x="650002" y="2501900"/>
                  </a:lnTo>
                  <a:lnTo>
                    <a:pt x="713835" y="2501900"/>
                  </a:lnTo>
                  <a:lnTo>
                    <a:pt x="708922" y="2489200"/>
                  </a:lnTo>
                  <a:close/>
                </a:path>
                <a:path w="2473960" h="2527300">
                  <a:moveTo>
                    <a:pt x="716099" y="2501079"/>
                  </a:moveTo>
                  <a:lnTo>
                    <a:pt x="715759" y="2501900"/>
                  </a:lnTo>
                  <a:lnTo>
                    <a:pt x="716050" y="2501900"/>
                  </a:lnTo>
                  <a:lnTo>
                    <a:pt x="716099" y="2501079"/>
                  </a:lnTo>
                  <a:close/>
                </a:path>
                <a:path w="2473960" h="2527300">
                  <a:moveTo>
                    <a:pt x="772876" y="2489200"/>
                  </a:moveTo>
                  <a:lnTo>
                    <a:pt x="721025" y="2489200"/>
                  </a:lnTo>
                  <a:lnTo>
                    <a:pt x="716099" y="2501079"/>
                  </a:lnTo>
                  <a:lnTo>
                    <a:pt x="716050" y="2501900"/>
                  </a:lnTo>
                  <a:lnTo>
                    <a:pt x="773404" y="2501900"/>
                  </a:lnTo>
                  <a:lnTo>
                    <a:pt x="774023" y="2500700"/>
                  </a:lnTo>
                  <a:lnTo>
                    <a:pt x="772876" y="2489200"/>
                  </a:lnTo>
                  <a:close/>
                </a:path>
                <a:path w="2473960" h="2527300">
                  <a:moveTo>
                    <a:pt x="779953" y="2489200"/>
                  </a:moveTo>
                  <a:lnTo>
                    <a:pt x="774023" y="2500700"/>
                  </a:lnTo>
                  <a:lnTo>
                    <a:pt x="774142" y="2501900"/>
                  </a:lnTo>
                  <a:lnTo>
                    <a:pt x="780850" y="2501900"/>
                  </a:lnTo>
                  <a:lnTo>
                    <a:pt x="779953" y="2489200"/>
                  </a:lnTo>
                  <a:close/>
                </a:path>
                <a:path w="2473960" h="2527300">
                  <a:moveTo>
                    <a:pt x="968808" y="2489200"/>
                  </a:moveTo>
                  <a:lnTo>
                    <a:pt x="793487" y="2489200"/>
                  </a:lnTo>
                  <a:lnTo>
                    <a:pt x="787692" y="2501900"/>
                  </a:lnTo>
                  <a:lnTo>
                    <a:pt x="965904" y="2501900"/>
                  </a:lnTo>
                  <a:lnTo>
                    <a:pt x="968840" y="2490720"/>
                  </a:lnTo>
                  <a:lnTo>
                    <a:pt x="968808" y="2489200"/>
                  </a:lnTo>
                  <a:close/>
                </a:path>
                <a:path w="2473960" h="2527300">
                  <a:moveTo>
                    <a:pt x="979615" y="2489200"/>
                  </a:moveTo>
                  <a:lnTo>
                    <a:pt x="969240" y="2489200"/>
                  </a:lnTo>
                  <a:lnTo>
                    <a:pt x="968937" y="2490350"/>
                  </a:lnTo>
                  <a:lnTo>
                    <a:pt x="968859" y="2491603"/>
                  </a:lnTo>
                  <a:lnTo>
                    <a:pt x="969077" y="2501900"/>
                  </a:lnTo>
                  <a:lnTo>
                    <a:pt x="980928" y="2501900"/>
                  </a:lnTo>
                  <a:lnTo>
                    <a:pt x="979615" y="2489200"/>
                  </a:lnTo>
                  <a:close/>
                </a:path>
                <a:path w="2473960" h="2527300">
                  <a:moveTo>
                    <a:pt x="1053750" y="2489200"/>
                  </a:moveTo>
                  <a:lnTo>
                    <a:pt x="988014" y="2489200"/>
                  </a:lnTo>
                  <a:lnTo>
                    <a:pt x="980928" y="2501900"/>
                  </a:lnTo>
                  <a:lnTo>
                    <a:pt x="1048838" y="2501900"/>
                  </a:lnTo>
                  <a:lnTo>
                    <a:pt x="1053750" y="2489200"/>
                  </a:lnTo>
                  <a:close/>
                </a:path>
                <a:path w="2473960" h="2527300">
                  <a:moveTo>
                    <a:pt x="1197590" y="2489200"/>
                  </a:moveTo>
                  <a:lnTo>
                    <a:pt x="1069065" y="2489200"/>
                  </a:lnTo>
                  <a:lnTo>
                    <a:pt x="1066392" y="2501900"/>
                  </a:lnTo>
                  <a:lnTo>
                    <a:pt x="1194299" y="2501900"/>
                  </a:lnTo>
                  <a:lnTo>
                    <a:pt x="1197590" y="2489200"/>
                  </a:lnTo>
                  <a:close/>
                </a:path>
                <a:path w="2473960" h="2527300">
                  <a:moveTo>
                    <a:pt x="1302563" y="2489200"/>
                  </a:moveTo>
                  <a:lnTo>
                    <a:pt x="1197590" y="2489200"/>
                  </a:lnTo>
                  <a:lnTo>
                    <a:pt x="1197486" y="2501900"/>
                  </a:lnTo>
                  <a:lnTo>
                    <a:pt x="1287386" y="2501900"/>
                  </a:lnTo>
                  <a:lnTo>
                    <a:pt x="1302563" y="2489200"/>
                  </a:lnTo>
                  <a:close/>
                </a:path>
                <a:path w="2473960" h="2527300">
                  <a:moveTo>
                    <a:pt x="1515605" y="2489200"/>
                  </a:moveTo>
                  <a:lnTo>
                    <a:pt x="1394705" y="2489200"/>
                  </a:lnTo>
                  <a:lnTo>
                    <a:pt x="1390637" y="2501900"/>
                  </a:lnTo>
                  <a:lnTo>
                    <a:pt x="1510022" y="2501900"/>
                  </a:lnTo>
                  <a:lnTo>
                    <a:pt x="1515605" y="2489200"/>
                  </a:lnTo>
                  <a:close/>
                </a:path>
                <a:path w="2473960" h="2527300">
                  <a:moveTo>
                    <a:pt x="1535939" y="2489200"/>
                  </a:moveTo>
                  <a:lnTo>
                    <a:pt x="1518089" y="2489200"/>
                  </a:lnTo>
                  <a:lnTo>
                    <a:pt x="1513539" y="2501900"/>
                  </a:lnTo>
                  <a:lnTo>
                    <a:pt x="1532548" y="2501900"/>
                  </a:lnTo>
                  <a:lnTo>
                    <a:pt x="1535939" y="2489200"/>
                  </a:lnTo>
                  <a:close/>
                </a:path>
                <a:path w="2473960" h="2527300">
                  <a:moveTo>
                    <a:pt x="1572323" y="2489200"/>
                  </a:moveTo>
                  <a:lnTo>
                    <a:pt x="1535939" y="2489200"/>
                  </a:lnTo>
                  <a:lnTo>
                    <a:pt x="1535639" y="2501900"/>
                  </a:lnTo>
                  <a:lnTo>
                    <a:pt x="1574210" y="2501900"/>
                  </a:lnTo>
                  <a:lnTo>
                    <a:pt x="1572323" y="2489200"/>
                  </a:lnTo>
                  <a:close/>
                </a:path>
                <a:path w="2473960" h="2527300">
                  <a:moveTo>
                    <a:pt x="1686707" y="2476500"/>
                  </a:moveTo>
                  <a:lnTo>
                    <a:pt x="1682177" y="2476500"/>
                  </a:lnTo>
                  <a:lnTo>
                    <a:pt x="1683281" y="2489200"/>
                  </a:lnTo>
                  <a:lnTo>
                    <a:pt x="1579251" y="2489200"/>
                  </a:lnTo>
                  <a:lnTo>
                    <a:pt x="1574210" y="2501900"/>
                  </a:lnTo>
                  <a:lnTo>
                    <a:pt x="1704616" y="2501900"/>
                  </a:lnTo>
                  <a:lnTo>
                    <a:pt x="1697997" y="2489200"/>
                  </a:lnTo>
                  <a:lnTo>
                    <a:pt x="1686707" y="2476500"/>
                  </a:lnTo>
                  <a:close/>
                </a:path>
                <a:path w="2473960" h="2527300">
                  <a:moveTo>
                    <a:pt x="1931642" y="2489200"/>
                  </a:moveTo>
                  <a:lnTo>
                    <a:pt x="1802770" y="2489200"/>
                  </a:lnTo>
                  <a:lnTo>
                    <a:pt x="1801782" y="2501900"/>
                  </a:lnTo>
                  <a:lnTo>
                    <a:pt x="1929130" y="2501900"/>
                  </a:lnTo>
                  <a:lnTo>
                    <a:pt x="1931642" y="2489200"/>
                  </a:lnTo>
                  <a:close/>
                </a:path>
                <a:path w="2473960" h="2527300">
                  <a:moveTo>
                    <a:pt x="2033777" y="2489200"/>
                  </a:moveTo>
                  <a:lnTo>
                    <a:pt x="1931642" y="2489200"/>
                  </a:lnTo>
                  <a:lnTo>
                    <a:pt x="1933093" y="2501900"/>
                  </a:lnTo>
                  <a:lnTo>
                    <a:pt x="2022077" y="2501900"/>
                  </a:lnTo>
                  <a:lnTo>
                    <a:pt x="2033777" y="2489200"/>
                  </a:lnTo>
                  <a:close/>
                </a:path>
                <a:path w="2473960" h="2527300">
                  <a:moveTo>
                    <a:pt x="2068809" y="2489200"/>
                  </a:moveTo>
                  <a:lnTo>
                    <a:pt x="2052344" y="2489200"/>
                  </a:lnTo>
                  <a:lnTo>
                    <a:pt x="2034286" y="2501900"/>
                  </a:lnTo>
                  <a:lnTo>
                    <a:pt x="2070932" y="2501900"/>
                  </a:lnTo>
                  <a:lnTo>
                    <a:pt x="2068809" y="2489200"/>
                  </a:lnTo>
                  <a:close/>
                </a:path>
                <a:path w="2473960" h="2527300">
                  <a:moveTo>
                    <a:pt x="2105408" y="2489200"/>
                  </a:moveTo>
                  <a:lnTo>
                    <a:pt x="2071421" y="2489200"/>
                  </a:lnTo>
                  <a:lnTo>
                    <a:pt x="2077110" y="2501900"/>
                  </a:lnTo>
                  <a:lnTo>
                    <a:pt x="2119214" y="2501900"/>
                  </a:lnTo>
                  <a:lnTo>
                    <a:pt x="2105408" y="2489200"/>
                  </a:lnTo>
                  <a:close/>
                </a:path>
                <a:path w="2473960" h="2527300">
                  <a:moveTo>
                    <a:pt x="2175335" y="2489200"/>
                  </a:moveTo>
                  <a:lnTo>
                    <a:pt x="2119080" y="2489200"/>
                  </a:lnTo>
                  <a:lnTo>
                    <a:pt x="2119214" y="2501900"/>
                  </a:lnTo>
                  <a:lnTo>
                    <a:pt x="2183698" y="2501900"/>
                  </a:lnTo>
                  <a:lnTo>
                    <a:pt x="2175335" y="2489200"/>
                  </a:lnTo>
                  <a:close/>
                </a:path>
                <a:path w="2473960" h="2527300">
                  <a:moveTo>
                    <a:pt x="2237973" y="2489200"/>
                  </a:moveTo>
                  <a:lnTo>
                    <a:pt x="2187876" y="2489200"/>
                  </a:lnTo>
                  <a:lnTo>
                    <a:pt x="2187629" y="2501900"/>
                  </a:lnTo>
                  <a:lnTo>
                    <a:pt x="2244259" y="2501900"/>
                  </a:lnTo>
                  <a:lnTo>
                    <a:pt x="2237973" y="2489200"/>
                  </a:lnTo>
                  <a:close/>
                </a:path>
                <a:path w="2473960" h="2527300">
                  <a:moveTo>
                    <a:pt x="2246032" y="2489200"/>
                  </a:moveTo>
                  <a:lnTo>
                    <a:pt x="2244520" y="2501900"/>
                  </a:lnTo>
                  <a:lnTo>
                    <a:pt x="2250347" y="2501900"/>
                  </a:lnTo>
                  <a:lnTo>
                    <a:pt x="2246032" y="2489200"/>
                  </a:lnTo>
                  <a:close/>
                </a:path>
                <a:path w="2473960" h="2527300">
                  <a:moveTo>
                    <a:pt x="2436253" y="2489200"/>
                  </a:moveTo>
                  <a:lnTo>
                    <a:pt x="2254306" y="2489200"/>
                  </a:lnTo>
                  <a:lnTo>
                    <a:pt x="2257316" y="2501900"/>
                  </a:lnTo>
                  <a:lnTo>
                    <a:pt x="2438349" y="2501900"/>
                  </a:lnTo>
                  <a:lnTo>
                    <a:pt x="2436253" y="2489200"/>
                  </a:lnTo>
                  <a:close/>
                </a:path>
                <a:path w="2473960" h="2527300">
                  <a:moveTo>
                    <a:pt x="2436640" y="2489200"/>
                  </a:moveTo>
                  <a:lnTo>
                    <a:pt x="2436253" y="2489200"/>
                  </a:lnTo>
                  <a:lnTo>
                    <a:pt x="2438349" y="2501900"/>
                  </a:lnTo>
                  <a:lnTo>
                    <a:pt x="2441087" y="2501900"/>
                  </a:lnTo>
                  <a:lnTo>
                    <a:pt x="2436640" y="2489200"/>
                  </a:lnTo>
                  <a:close/>
                </a:path>
                <a:path w="2473960" h="2527300">
                  <a:moveTo>
                    <a:pt x="2468308" y="2425700"/>
                  </a:moveTo>
                  <a:lnTo>
                    <a:pt x="2429600" y="2425700"/>
                  </a:lnTo>
                  <a:lnTo>
                    <a:pt x="2434520" y="2438400"/>
                  </a:lnTo>
                  <a:lnTo>
                    <a:pt x="2431120" y="2438400"/>
                  </a:lnTo>
                  <a:lnTo>
                    <a:pt x="2431111" y="2446334"/>
                  </a:lnTo>
                  <a:lnTo>
                    <a:pt x="2434829" y="2451100"/>
                  </a:lnTo>
                  <a:lnTo>
                    <a:pt x="2435869" y="2463800"/>
                  </a:lnTo>
                  <a:lnTo>
                    <a:pt x="2434746" y="2476500"/>
                  </a:lnTo>
                  <a:lnTo>
                    <a:pt x="2430649" y="2476500"/>
                  </a:lnTo>
                  <a:lnTo>
                    <a:pt x="2433444" y="2489200"/>
                  </a:lnTo>
                  <a:lnTo>
                    <a:pt x="2462033" y="2489200"/>
                  </a:lnTo>
                  <a:lnTo>
                    <a:pt x="2462434" y="2491603"/>
                  </a:lnTo>
                  <a:lnTo>
                    <a:pt x="2467354" y="2501900"/>
                  </a:lnTo>
                  <a:lnTo>
                    <a:pt x="2468200" y="2490350"/>
                  </a:lnTo>
                  <a:lnTo>
                    <a:pt x="2468198" y="2488803"/>
                  </a:lnTo>
                  <a:lnTo>
                    <a:pt x="2465512" y="2476500"/>
                  </a:lnTo>
                  <a:lnTo>
                    <a:pt x="2460473" y="2463800"/>
                  </a:lnTo>
                  <a:lnTo>
                    <a:pt x="2465912" y="2463800"/>
                  </a:lnTo>
                  <a:lnTo>
                    <a:pt x="2456425" y="2451100"/>
                  </a:lnTo>
                  <a:lnTo>
                    <a:pt x="2467535" y="2451100"/>
                  </a:lnTo>
                  <a:lnTo>
                    <a:pt x="2465405" y="2438400"/>
                  </a:lnTo>
                  <a:lnTo>
                    <a:pt x="2468308" y="2425700"/>
                  </a:lnTo>
                  <a:close/>
                </a:path>
                <a:path w="2473960" h="2527300">
                  <a:moveTo>
                    <a:pt x="2462033" y="2489200"/>
                  </a:moveTo>
                  <a:lnTo>
                    <a:pt x="2461285" y="2489200"/>
                  </a:lnTo>
                  <a:lnTo>
                    <a:pt x="2462434" y="2491603"/>
                  </a:lnTo>
                  <a:lnTo>
                    <a:pt x="2462033" y="2489200"/>
                  </a:lnTo>
                  <a:close/>
                </a:path>
                <a:path w="2473960" h="2527300">
                  <a:moveTo>
                    <a:pt x="50830" y="2476500"/>
                  </a:moveTo>
                  <a:lnTo>
                    <a:pt x="36185" y="2476500"/>
                  </a:lnTo>
                  <a:lnTo>
                    <a:pt x="33123" y="2489200"/>
                  </a:lnTo>
                  <a:lnTo>
                    <a:pt x="50118" y="2489200"/>
                  </a:lnTo>
                  <a:lnTo>
                    <a:pt x="50830" y="2476500"/>
                  </a:lnTo>
                  <a:close/>
                </a:path>
                <a:path w="2473960" h="2527300">
                  <a:moveTo>
                    <a:pt x="78480" y="2476500"/>
                  </a:moveTo>
                  <a:lnTo>
                    <a:pt x="74231" y="2476500"/>
                  </a:lnTo>
                  <a:lnTo>
                    <a:pt x="74770" y="2489200"/>
                  </a:lnTo>
                  <a:lnTo>
                    <a:pt x="77423" y="2489200"/>
                  </a:lnTo>
                  <a:lnTo>
                    <a:pt x="78480" y="2476500"/>
                  </a:lnTo>
                  <a:close/>
                </a:path>
                <a:path w="2473960" h="2527300">
                  <a:moveTo>
                    <a:pt x="89051" y="2476500"/>
                  </a:moveTo>
                  <a:lnTo>
                    <a:pt x="77512" y="2489200"/>
                  </a:lnTo>
                  <a:lnTo>
                    <a:pt x="88966" y="2489200"/>
                  </a:lnTo>
                  <a:lnTo>
                    <a:pt x="89051" y="2476500"/>
                  </a:lnTo>
                  <a:close/>
                </a:path>
                <a:path w="2473960" h="2527300">
                  <a:moveTo>
                    <a:pt x="105954" y="2487244"/>
                  </a:moveTo>
                  <a:lnTo>
                    <a:pt x="105363" y="2489200"/>
                  </a:lnTo>
                  <a:lnTo>
                    <a:pt x="105638" y="2489200"/>
                  </a:lnTo>
                  <a:lnTo>
                    <a:pt x="105954" y="2487244"/>
                  </a:lnTo>
                  <a:close/>
                </a:path>
                <a:path w="2473960" h="2527300">
                  <a:moveTo>
                    <a:pt x="142871" y="2476500"/>
                  </a:moveTo>
                  <a:lnTo>
                    <a:pt x="136593" y="2476500"/>
                  </a:lnTo>
                  <a:lnTo>
                    <a:pt x="134337" y="2489200"/>
                  </a:lnTo>
                  <a:lnTo>
                    <a:pt x="139141" y="2489200"/>
                  </a:lnTo>
                  <a:lnTo>
                    <a:pt x="142871" y="2476500"/>
                  </a:lnTo>
                  <a:close/>
                </a:path>
                <a:path w="2473960" h="2527300">
                  <a:moveTo>
                    <a:pt x="155629" y="2476500"/>
                  </a:moveTo>
                  <a:lnTo>
                    <a:pt x="146496" y="2489200"/>
                  </a:lnTo>
                  <a:lnTo>
                    <a:pt x="159430" y="2489200"/>
                  </a:lnTo>
                  <a:lnTo>
                    <a:pt x="155629" y="2476500"/>
                  </a:lnTo>
                  <a:close/>
                </a:path>
                <a:path w="2473960" h="2527300">
                  <a:moveTo>
                    <a:pt x="208308" y="2476500"/>
                  </a:moveTo>
                  <a:lnTo>
                    <a:pt x="206315" y="2489200"/>
                  </a:lnTo>
                  <a:lnTo>
                    <a:pt x="208370" y="2489200"/>
                  </a:lnTo>
                  <a:lnTo>
                    <a:pt x="208308" y="2476500"/>
                  </a:lnTo>
                  <a:close/>
                </a:path>
                <a:path w="2473960" h="2527300">
                  <a:moveTo>
                    <a:pt x="261186" y="2476500"/>
                  </a:moveTo>
                  <a:lnTo>
                    <a:pt x="255423" y="2476500"/>
                  </a:lnTo>
                  <a:lnTo>
                    <a:pt x="260863" y="2489200"/>
                  </a:lnTo>
                  <a:lnTo>
                    <a:pt x="261186" y="2476500"/>
                  </a:lnTo>
                  <a:close/>
                </a:path>
                <a:path w="2473960" h="2527300">
                  <a:moveTo>
                    <a:pt x="291862" y="2476500"/>
                  </a:moveTo>
                  <a:lnTo>
                    <a:pt x="284439" y="2476500"/>
                  </a:lnTo>
                  <a:lnTo>
                    <a:pt x="284576" y="2489200"/>
                  </a:lnTo>
                  <a:lnTo>
                    <a:pt x="291862" y="2476500"/>
                  </a:lnTo>
                  <a:close/>
                </a:path>
                <a:path w="2473960" h="2527300">
                  <a:moveTo>
                    <a:pt x="303913" y="2476500"/>
                  </a:moveTo>
                  <a:lnTo>
                    <a:pt x="297017" y="2489200"/>
                  </a:lnTo>
                  <a:lnTo>
                    <a:pt x="310408" y="2489200"/>
                  </a:lnTo>
                  <a:lnTo>
                    <a:pt x="303913" y="2476500"/>
                  </a:lnTo>
                  <a:close/>
                </a:path>
                <a:path w="2473960" h="2527300">
                  <a:moveTo>
                    <a:pt x="355708" y="2476500"/>
                  </a:moveTo>
                  <a:lnTo>
                    <a:pt x="350109" y="2476500"/>
                  </a:lnTo>
                  <a:lnTo>
                    <a:pt x="355755" y="2489200"/>
                  </a:lnTo>
                  <a:lnTo>
                    <a:pt x="355708" y="2476500"/>
                  </a:lnTo>
                  <a:close/>
                </a:path>
                <a:path w="2473960" h="2527300">
                  <a:moveTo>
                    <a:pt x="399690" y="2476500"/>
                  </a:moveTo>
                  <a:lnTo>
                    <a:pt x="391568" y="2489200"/>
                  </a:lnTo>
                  <a:lnTo>
                    <a:pt x="404465" y="2489200"/>
                  </a:lnTo>
                  <a:lnTo>
                    <a:pt x="399690" y="2476500"/>
                  </a:lnTo>
                  <a:close/>
                </a:path>
                <a:path w="2473960" h="2527300">
                  <a:moveTo>
                    <a:pt x="407544" y="2488803"/>
                  </a:moveTo>
                  <a:lnTo>
                    <a:pt x="407325" y="2489200"/>
                  </a:lnTo>
                  <a:lnTo>
                    <a:pt x="407544" y="2488803"/>
                  </a:lnTo>
                  <a:close/>
                </a:path>
                <a:path w="2473960" h="2527300">
                  <a:moveTo>
                    <a:pt x="425492" y="2476500"/>
                  </a:moveTo>
                  <a:lnTo>
                    <a:pt x="415868" y="2489200"/>
                  </a:lnTo>
                  <a:lnTo>
                    <a:pt x="421197" y="2489200"/>
                  </a:lnTo>
                  <a:lnTo>
                    <a:pt x="425492" y="2476500"/>
                  </a:lnTo>
                  <a:close/>
                </a:path>
                <a:path w="2473960" h="2527300">
                  <a:moveTo>
                    <a:pt x="456979" y="2476500"/>
                  </a:moveTo>
                  <a:lnTo>
                    <a:pt x="450571" y="2476500"/>
                  </a:lnTo>
                  <a:lnTo>
                    <a:pt x="446951" y="2489200"/>
                  </a:lnTo>
                  <a:lnTo>
                    <a:pt x="463287" y="2489200"/>
                  </a:lnTo>
                  <a:lnTo>
                    <a:pt x="456979" y="2476500"/>
                  </a:lnTo>
                  <a:close/>
                </a:path>
                <a:path w="2473960" h="2527300">
                  <a:moveTo>
                    <a:pt x="474701" y="2476500"/>
                  </a:moveTo>
                  <a:lnTo>
                    <a:pt x="465736" y="2489200"/>
                  </a:lnTo>
                  <a:lnTo>
                    <a:pt x="467698" y="2489200"/>
                  </a:lnTo>
                  <a:lnTo>
                    <a:pt x="474701" y="2476500"/>
                  </a:lnTo>
                  <a:close/>
                </a:path>
                <a:path w="2473960" h="2527300">
                  <a:moveTo>
                    <a:pt x="507788" y="2476500"/>
                  </a:moveTo>
                  <a:lnTo>
                    <a:pt x="496215" y="2489200"/>
                  </a:lnTo>
                  <a:lnTo>
                    <a:pt x="508662" y="2489200"/>
                  </a:lnTo>
                  <a:lnTo>
                    <a:pt x="507788" y="2476500"/>
                  </a:lnTo>
                  <a:close/>
                </a:path>
                <a:path w="2473960" h="2527300">
                  <a:moveTo>
                    <a:pt x="556766" y="2476500"/>
                  </a:moveTo>
                  <a:lnTo>
                    <a:pt x="548763" y="2489200"/>
                  </a:lnTo>
                  <a:lnTo>
                    <a:pt x="556562" y="2489200"/>
                  </a:lnTo>
                  <a:lnTo>
                    <a:pt x="556766" y="2476500"/>
                  </a:lnTo>
                  <a:close/>
                </a:path>
                <a:path w="2473960" h="2527300">
                  <a:moveTo>
                    <a:pt x="579253" y="2483802"/>
                  </a:moveTo>
                  <a:lnTo>
                    <a:pt x="572831" y="2489200"/>
                  </a:lnTo>
                  <a:lnTo>
                    <a:pt x="578697" y="2489200"/>
                  </a:lnTo>
                  <a:lnTo>
                    <a:pt x="579253" y="2483802"/>
                  </a:lnTo>
                  <a:close/>
                </a:path>
                <a:path w="2473960" h="2527300">
                  <a:moveTo>
                    <a:pt x="593364" y="2476500"/>
                  </a:moveTo>
                  <a:lnTo>
                    <a:pt x="587942" y="2476500"/>
                  </a:lnTo>
                  <a:lnTo>
                    <a:pt x="582465" y="2481102"/>
                  </a:lnTo>
                  <a:lnTo>
                    <a:pt x="579978" y="2489200"/>
                  </a:lnTo>
                  <a:lnTo>
                    <a:pt x="592267" y="2489200"/>
                  </a:lnTo>
                  <a:lnTo>
                    <a:pt x="593377" y="2486987"/>
                  </a:lnTo>
                  <a:lnTo>
                    <a:pt x="593364" y="2476500"/>
                  </a:lnTo>
                  <a:close/>
                </a:path>
                <a:path w="2473960" h="2527300">
                  <a:moveTo>
                    <a:pt x="593377" y="2486987"/>
                  </a:moveTo>
                  <a:lnTo>
                    <a:pt x="592267" y="2489200"/>
                  </a:lnTo>
                  <a:lnTo>
                    <a:pt x="593379" y="2489200"/>
                  </a:lnTo>
                  <a:lnTo>
                    <a:pt x="593377" y="2486987"/>
                  </a:lnTo>
                  <a:close/>
                </a:path>
                <a:path w="2473960" h="2527300">
                  <a:moveTo>
                    <a:pt x="598637" y="2476500"/>
                  </a:moveTo>
                  <a:lnTo>
                    <a:pt x="593377" y="2486987"/>
                  </a:lnTo>
                  <a:lnTo>
                    <a:pt x="593379" y="2489200"/>
                  </a:lnTo>
                  <a:lnTo>
                    <a:pt x="602742" y="2489200"/>
                  </a:lnTo>
                  <a:lnTo>
                    <a:pt x="598637" y="2476500"/>
                  </a:lnTo>
                  <a:close/>
                </a:path>
                <a:path w="2473960" h="2527300">
                  <a:moveTo>
                    <a:pt x="605555" y="2476500"/>
                  </a:moveTo>
                  <a:lnTo>
                    <a:pt x="603576" y="2489200"/>
                  </a:lnTo>
                  <a:lnTo>
                    <a:pt x="610233" y="2489200"/>
                  </a:lnTo>
                  <a:lnTo>
                    <a:pt x="605555" y="2476500"/>
                  </a:lnTo>
                  <a:close/>
                </a:path>
                <a:path w="2473960" h="2527300">
                  <a:moveTo>
                    <a:pt x="620954" y="2476500"/>
                  </a:moveTo>
                  <a:lnTo>
                    <a:pt x="613149" y="2489200"/>
                  </a:lnTo>
                  <a:lnTo>
                    <a:pt x="614948" y="2489200"/>
                  </a:lnTo>
                  <a:lnTo>
                    <a:pt x="620954" y="2476500"/>
                  </a:lnTo>
                  <a:close/>
                </a:path>
                <a:path w="2473960" h="2527300">
                  <a:moveTo>
                    <a:pt x="655450" y="2476500"/>
                  </a:moveTo>
                  <a:lnTo>
                    <a:pt x="650012" y="2489200"/>
                  </a:lnTo>
                  <a:lnTo>
                    <a:pt x="668607" y="2489200"/>
                  </a:lnTo>
                  <a:lnTo>
                    <a:pt x="655450" y="2476500"/>
                  </a:lnTo>
                  <a:close/>
                </a:path>
                <a:path w="2473960" h="2527300">
                  <a:moveTo>
                    <a:pt x="693070" y="2476500"/>
                  </a:moveTo>
                  <a:lnTo>
                    <a:pt x="683964" y="2476500"/>
                  </a:lnTo>
                  <a:lnTo>
                    <a:pt x="676587" y="2489200"/>
                  </a:lnTo>
                  <a:lnTo>
                    <a:pt x="687835" y="2489200"/>
                  </a:lnTo>
                  <a:lnTo>
                    <a:pt x="693070" y="2476500"/>
                  </a:lnTo>
                  <a:close/>
                </a:path>
                <a:path w="2473960" h="2527300">
                  <a:moveTo>
                    <a:pt x="702426" y="2476500"/>
                  </a:moveTo>
                  <a:lnTo>
                    <a:pt x="699350" y="2476500"/>
                  </a:lnTo>
                  <a:lnTo>
                    <a:pt x="698210" y="2489200"/>
                  </a:lnTo>
                  <a:lnTo>
                    <a:pt x="702447" y="2489200"/>
                  </a:lnTo>
                  <a:lnTo>
                    <a:pt x="702426" y="2476500"/>
                  </a:lnTo>
                  <a:close/>
                </a:path>
                <a:path w="2473960" h="2527300">
                  <a:moveTo>
                    <a:pt x="720940" y="2476500"/>
                  </a:moveTo>
                  <a:lnTo>
                    <a:pt x="712024" y="2476500"/>
                  </a:lnTo>
                  <a:lnTo>
                    <a:pt x="715147" y="2489200"/>
                  </a:lnTo>
                  <a:lnTo>
                    <a:pt x="721167" y="2489200"/>
                  </a:lnTo>
                  <a:lnTo>
                    <a:pt x="720940" y="2476500"/>
                  </a:lnTo>
                  <a:close/>
                </a:path>
                <a:path w="2473960" h="2527300">
                  <a:moveTo>
                    <a:pt x="745410" y="2476500"/>
                  </a:moveTo>
                  <a:lnTo>
                    <a:pt x="741619" y="2476500"/>
                  </a:lnTo>
                  <a:lnTo>
                    <a:pt x="740227" y="2489200"/>
                  </a:lnTo>
                  <a:lnTo>
                    <a:pt x="746610" y="2489200"/>
                  </a:lnTo>
                  <a:lnTo>
                    <a:pt x="745410" y="2476500"/>
                  </a:lnTo>
                  <a:close/>
                </a:path>
                <a:path w="2473960" h="2527300">
                  <a:moveTo>
                    <a:pt x="756295" y="2476500"/>
                  </a:moveTo>
                  <a:lnTo>
                    <a:pt x="754261" y="2489200"/>
                  </a:lnTo>
                  <a:lnTo>
                    <a:pt x="761604" y="2489200"/>
                  </a:lnTo>
                  <a:lnTo>
                    <a:pt x="756295" y="2476500"/>
                  </a:lnTo>
                  <a:close/>
                </a:path>
                <a:path w="2473960" h="2527300">
                  <a:moveTo>
                    <a:pt x="809601" y="2476500"/>
                  </a:moveTo>
                  <a:lnTo>
                    <a:pt x="800257" y="2476500"/>
                  </a:lnTo>
                  <a:lnTo>
                    <a:pt x="800502" y="2489200"/>
                  </a:lnTo>
                  <a:lnTo>
                    <a:pt x="809601" y="2476500"/>
                  </a:lnTo>
                  <a:close/>
                </a:path>
                <a:path w="2473960" h="2527300">
                  <a:moveTo>
                    <a:pt x="814812" y="2476500"/>
                  </a:moveTo>
                  <a:lnTo>
                    <a:pt x="806014" y="2489200"/>
                  </a:lnTo>
                  <a:lnTo>
                    <a:pt x="815922" y="2489200"/>
                  </a:lnTo>
                  <a:lnTo>
                    <a:pt x="814812" y="2476500"/>
                  </a:lnTo>
                  <a:close/>
                </a:path>
                <a:path w="2473960" h="2527300">
                  <a:moveTo>
                    <a:pt x="835595" y="2476500"/>
                  </a:moveTo>
                  <a:lnTo>
                    <a:pt x="832324" y="2476500"/>
                  </a:lnTo>
                  <a:lnTo>
                    <a:pt x="830884" y="2489200"/>
                  </a:lnTo>
                  <a:lnTo>
                    <a:pt x="835595" y="2476500"/>
                  </a:lnTo>
                  <a:close/>
                </a:path>
                <a:path w="2473960" h="2527300">
                  <a:moveTo>
                    <a:pt x="868259" y="2476500"/>
                  </a:moveTo>
                  <a:lnTo>
                    <a:pt x="862929" y="2476500"/>
                  </a:lnTo>
                  <a:lnTo>
                    <a:pt x="861651" y="2489200"/>
                  </a:lnTo>
                  <a:lnTo>
                    <a:pt x="865667" y="2489200"/>
                  </a:lnTo>
                  <a:lnTo>
                    <a:pt x="868259" y="2476500"/>
                  </a:lnTo>
                  <a:close/>
                </a:path>
                <a:path w="2473960" h="2527300">
                  <a:moveTo>
                    <a:pt x="881038" y="2476500"/>
                  </a:moveTo>
                  <a:lnTo>
                    <a:pt x="873432" y="2489200"/>
                  </a:lnTo>
                  <a:lnTo>
                    <a:pt x="886800" y="2489200"/>
                  </a:lnTo>
                  <a:lnTo>
                    <a:pt x="881038" y="2476500"/>
                  </a:lnTo>
                  <a:close/>
                </a:path>
                <a:path w="2473960" h="2527300">
                  <a:moveTo>
                    <a:pt x="934128" y="2476500"/>
                  </a:moveTo>
                  <a:lnTo>
                    <a:pt x="934954" y="2489200"/>
                  </a:lnTo>
                  <a:lnTo>
                    <a:pt x="935718" y="2489200"/>
                  </a:lnTo>
                  <a:lnTo>
                    <a:pt x="934128" y="2476500"/>
                  </a:lnTo>
                  <a:close/>
                </a:path>
                <a:path w="2473960" h="2527300">
                  <a:moveTo>
                    <a:pt x="985006" y="2476500"/>
                  </a:moveTo>
                  <a:lnTo>
                    <a:pt x="980974" y="2476500"/>
                  </a:lnTo>
                  <a:lnTo>
                    <a:pt x="987886" y="2489200"/>
                  </a:lnTo>
                  <a:lnTo>
                    <a:pt x="985006" y="2476500"/>
                  </a:lnTo>
                  <a:close/>
                </a:path>
                <a:path w="2473960" h="2527300">
                  <a:moveTo>
                    <a:pt x="1029271" y="2476500"/>
                  </a:moveTo>
                  <a:lnTo>
                    <a:pt x="1024223" y="2489200"/>
                  </a:lnTo>
                  <a:lnTo>
                    <a:pt x="1039100" y="2489200"/>
                  </a:lnTo>
                  <a:lnTo>
                    <a:pt x="1029271" y="2476500"/>
                  </a:lnTo>
                  <a:close/>
                </a:path>
                <a:path w="2473960" h="2527300">
                  <a:moveTo>
                    <a:pt x="1080232" y="2476500"/>
                  </a:moveTo>
                  <a:lnTo>
                    <a:pt x="1076343" y="2476500"/>
                  </a:lnTo>
                  <a:lnTo>
                    <a:pt x="1083459" y="2489200"/>
                  </a:lnTo>
                  <a:lnTo>
                    <a:pt x="1080232" y="2476500"/>
                  </a:lnTo>
                  <a:close/>
                </a:path>
                <a:path w="2473960" h="2527300">
                  <a:moveTo>
                    <a:pt x="1124765" y="2476500"/>
                  </a:moveTo>
                  <a:lnTo>
                    <a:pt x="1120085" y="2489200"/>
                  </a:lnTo>
                  <a:lnTo>
                    <a:pt x="1131371" y="2489200"/>
                  </a:lnTo>
                  <a:lnTo>
                    <a:pt x="1124765" y="2476500"/>
                  </a:lnTo>
                  <a:close/>
                </a:path>
                <a:path w="2473960" h="2527300">
                  <a:moveTo>
                    <a:pt x="1139399" y="2476500"/>
                  </a:moveTo>
                  <a:lnTo>
                    <a:pt x="1136171" y="2476500"/>
                  </a:lnTo>
                  <a:lnTo>
                    <a:pt x="1133981" y="2489200"/>
                  </a:lnTo>
                  <a:lnTo>
                    <a:pt x="1134500" y="2489200"/>
                  </a:lnTo>
                  <a:lnTo>
                    <a:pt x="1139399" y="2476500"/>
                  </a:lnTo>
                  <a:close/>
                </a:path>
                <a:path w="2473960" h="2527300">
                  <a:moveTo>
                    <a:pt x="1150940" y="2476500"/>
                  </a:moveTo>
                  <a:lnTo>
                    <a:pt x="1144714" y="2489200"/>
                  </a:lnTo>
                  <a:lnTo>
                    <a:pt x="1149979" y="2489200"/>
                  </a:lnTo>
                  <a:lnTo>
                    <a:pt x="1150940" y="2476500"/>
                  </a:lnTo>
                  <a:close/>
                </a:path>
                <a:path w="2473960" h="2527300">
                  <a:moveTo>
                    <a:pt x="1181531" y="2476500"/>
                  </a:moveTo>
                  <a:lnTo>
                    <a:pt x="1176778" y="2476500"/>
                  </a:lnTo>
                  <a:lnTo>
                    <a:pt x="1176118" y="2489200"/>
                  </a:lnTo>
                  <a:lnTo>
                    <a:pt x="1190285" y="2489200"/>
                  </a:lnTo>
                  <a:lnTo>
                    <a:pt x="1181531" y="2476500"/>
                  </a:lnTo>
                  <a:close/>
                </a:path>
                <a:path w="2473960" h="2527300">
                  <a:moveTo>
                    <a:pt x="1201068" y="2476500"/>
                  </a:moveTo>
                  <a:lnTo>
                    <a:pt x="1195956" y="2489200"/>
                  </a:lnTo>
                  <a:lnTo>
                    <a:pt x="1198541" y="2489200"/>
                  </a:lnTo>
                  <a:lnTo>
                    <a:pt x="1201068" y="2476500"/>
                  </a:lnTo>
                  <a:close/>
                </a:path>
                <a:path w="2473960" h="2527300">
                  <a:moveTo>
                    <a:pt x="1233297" y="2476500"/>
                  </a:moveTo>
                  <a:lnTo>
                    <a:pt x="1223577" y="2489200"/>
                  </a:lnTo>
                  <a:lnTo>
                    <a:pt x="1235093" y="2489200"/>
                  </a:lnTo>
                  <a:lnTo>
                    <a:pt x="1233297" y="2476500"/>
                  </a:lnTo>
                  <a:close/>
                </a:path>
                <a:path w="2473960" h="2527300">
                  <a:moveTo>
                    <a:pt x="1281718" y="2476500"/>
                  </a:moveTo>
                  <a:lnTo>
                    <a:pt x="1275518" y="2489200"/>
                  </a:lnTo>
                  <a:lnTo>
                    <a:pt x="1284821" y="2489200"/>
                  </a:lnTo>
                  <a:lnTo>
                    <a:pt x="1281718" y="2476500"/>
                  </a:lnTo>
                  <a:close/>
                </a:path>
                <a:path w="2473960" h="2527300">
                  <a:moveTo>
                    <a:pt x="1305650" y="2483136"/>
                  </a:moveTo>
                  <a:lnTo>
                    <a:pt x="1299644" y="2489200"/>
                  </a:lnTo>
                  <a:lnTo>
                    <a:pt x="1305625" y="2489200"/>
                  </a:lnTo>
                  <a:lnTo>
                    <a:pt x="1305650" y="2483136"/>
                  </a:lnTo>
                  <a:close/>
                </a:path>
                <a:path w="2473960" h="2527300">
                  <a:moveTo>
                    <a:pt x="1319031" y="2476500"/>
                  </a:moveTo>
                  <a:lnTo>
                    <a:pt x="1312223" y="2476500"/>
                  </a:lnTo>
                  <a:lnTo>
                    <a:pt x="1309823" y="2478922"/>
                  </a:lnTo>
                  <a:lnTo>
                    <a:pt x="1307898" y="2489200"/>
                  </a:lnTo>
                  <a:lnTo>
                    <a:pt x="1321820" y="2489200"/>
                  </a:lnTo>
                  <a:lnTo>
                    <a:pt x="1319031" y="2476500"/>
                  </a:lnTo>
                  <a:close/>
                </a:path>
                <a:path w="2473960" h="2527300">
                  <a:moveTo>
                    <a:pt x="1323857" y="2476500"/>
                  </a:moveTo>
                  <a:lnTo>
                    <a:pt x="1322345" y="2489200"/>
                  </a:lnTo>
                  <a:lnTo>
                    <a:pt x="1330743" y="2489200"/>
                  </a:lnTo>
                  <a:lnTo>
                    <a:pt x="1323857" y="2476500"/>
                  </a:lnTo>
                  <a:close/>
                </a:path>
                <a:path w="2473960" h="2527300">
                  <a:moveTo>
                    <a:pt x="1329806" y="2476500"/>
                  </a:moveTo>
                  <a:lnTo>
                    <a:pt x="1333336" y="2489200"/>
                  </a:lnTo>
                  <a:lnTo>
                    <a:pt x="1337169" y="2489200"/>
                  </a:lnTo>
                  <a:lnTo>
                    <a:pt x="1329806" y="2476500"/>
                  </a:lnTo>
                  <a:close/>
                </a:path>
                <a:path w="2473960" h="2527300">
                  <a:moveTo>
                    <a:pt x="1363309" y="2476500"/>
                  </a:moveTo>
                  <a:lnTo>
                    <a:pt x="1358356" y="2489200"/>
                  </a:lnTo>
                  <a:lnTo>
                    <a:pt x="1359601" y="2489200"/>
                  </a:lnTo>
                  <a:lnTo>
                    <a:pt x="1363309" y="2476500"/>
                  </a:lnTo>
                  <a:close/>
                </a:path>
                <a:path w="2473960" h="2527300">
                  <a:moveTo>
                    <a:pt x="1370640" y="2476500"/>
                  </a:moveTo>
                  <a:lnTo>
                    <a:pt x="1368193" y="2489200"/>
                  </a:lnTo>
                  <a:lnTo>
                    <a:pt x="1374893" y="2489200"/>
                  </a:lnTo>
                  <a:lnTo>
                    <a:pt x="1370640" y="2476500"/>
                  </a:lnTo>
                  <a:close/>
                </a:path>
                <a:path w="2473960" h="2527300">
                  <a:moveTo>
                    <a:pt x="1384886" y="2476500"/>
                  </a:moveTo>
                  <a:lnTo>
                    <a:pt x="1381304" y="2489200"/>
                  </a:lnTo>
                  <a:lnTo>
                    <a:pt x="1396005" y="2489200"/>
                  </a:lnTo>
                  <a:lnTo>
                    <a:pt x="1384886" y="2476500"/>
                  </a:lnTo>
                  <a:close/>
                </a:path>
                <a:path w="2473960" h="2527300">
                  <a:moveTo>
                    <a:pt x="1415971" y="2476500"/>
                  </a:moveTo>
                  <a:lnTo>
                    <a:pt x="1406004" y="2476500"/>
                  </a:lnTo>
                  <a:lnTo>
                    <a:pt x="1411671" y="2489200"/>
                  </a:lnTo>
                  <a:lnTo>
                    <a:pt x="1415971" y="2476500"/>
                  </a:lnTo>
                  <a:close/>
                </a:path>
                <a:path w="2473960" h="2527300">
                  <a:moveTo>
                    <a:pt x="1461353" y="2476500"/>
                  </a:moveTo>
                  <a:lnTo>
                    <a:pt x="1452181" y="2489200"/>
                  </a:lnTo>
                  <a:lnTo>
                    <a:pt x="1453796" y="2489200"/>
                  </a:lnTo>
                  <a:lnTo>
                    <a:pt x="1461353" y="2476500"/>
                  </a:lnTo>
                  <a:close/>
                </a:path>
                <a:path w="2473960" h="2527300">
                  <a:moveTo>
                    <a:pt x="1497640" y="2476500"/>
                  </a:moveTo>
                  <a:lnTo>
                    <a:pt x="1485532" y="2476500"/>
                  </a:lnTo>
                  <a:lnTo>
                    <a:pt x="1474043" y="2489200"/>
                  </a:lnTo>
                  <a:lnTo>
                    <a:pt x="1502306" y="2489200"/>
                  </a:lnTo>
                  <a:lnTo>
                    <a:pt x="1497640" y="2476500"/>
                  </a:lnTo>
                  <a:close/>
                </a:path>
                <a:path w="2473960" h="2527300">
                  <a:moveTo>
                    <a:pt x="1520583" y="2476500"/>
                  </a:moveTo>
                  <a:lnTo>
                    <a:pt x="1510278" y="2476500"/>
                  </a:lnTo>
                  <a:lnTo>
                    <a:pt x="1516074" y="2489200"/>
                  </a:lnTo>
                  <a:lnTo>
                    <a:pt x="1520583" y="2476500"/>
                  </a:lnTo>
                  <a:close/>
                </a:path>
                <a:path w="2473960" h="2527300">
                  <a:moveTo>
                    <a:pt x="1525872" y="2476500"/>
                  </a:moveTo>
                  <a:lnTo>
                    <a:pt x="1527982" y="2489200"/>
                  </a:lnTo>
                  <a:lnTo>
                    <a:pt x="1532985" y="2489200"/>
                  </a:lnTo>
                  <a:lnTo>
                    <a:pt x="1525872" y="2476500"/>
                  </a:lnTo>
                  <a:close/>
                </a:path>
                <a:path w="2473960" h="2527300">
                  <a:moveTo>
                    <a:pt x="1546461" y="2476500"/>
                  </a:moveTo>
                  <a:lnTo>
                    <a:pt x="1547379" y="2489200"/>
                  </a:lnTo>
                  <a:lnTo>
                    <a:pt x="1553180" y="2489200"/>
                  </a:lnTo>
                  <a:lnTo>
                    <a:pt x="1546461" y="2476500"/>
                  </a:lnTo>
                  <a:close/>
                </a:path>
                <a:path w="2473960" h="2527300">
                  <a:moveTo>
                    <a:pt x="1588906" y="2476500"/>
                  </a:moveTo>
                  <a:lnTo>
                    <a:pt x="1559299" y="2476500"/>
                  </a:lnTo>
                  <a:lnTo>
                    <a:pt x="1568354" y="2489200"/>
                  </a:lnTo>
                  <a:lnTo>
                    <a:pt x="1593882" y="2489200"/>
                  </a:lnTo>
                  <a:lnTo>
                    <a:pt x="1588906" y="2476500"/>
                  </a:lnTo>
                  <a:close/>
                </a:path>
                <a:path w="2473960" h="2527300">
                  <a:moveTo>
                    <a:pt x="1603385" y="2476500"/>
                  </a:moveTo>
                  <a:lnTo>
                    <a:pt x="1600503" y="2476500"/>
                  </a:lnTo>
                  <a:lnTo>
                    <a:pt x="1599464" y="2489200"/>
                  </a:lnTo>
                  <a:lnTo>
                    <a:pt x="1602982" y="2489200"/>
                  </a:lnTo>
                  <a:lnTo>
                    <a:pt x="1603385" y="2476500"/>
                  </a:lnTo>
                  <a:close/>
                </a:path>
                <a:path w="2473960" h="2527300">
                  <a:moveTo>
                    <a:pt x="1614333" y="2476500"/>
                  </a:moveTo>
                  <a:lnTo>
                    <a:pt x="1614719" y="2489200"/>
                  </a:lnTo>
                  <a:lnTo>
                    <a:pt x="1615747" y="2489200"/>
                  </a:lnTo>
                  <a:lnTo>
                    <a:pt x="1614333" y="2476500"/>
                  </a:lnTo>
                  <a:close/>
                </a:path>
                <a:path w="2473960" h="2527300">
                  <a:moveTo>
                    <a:pt x="1624276" y="2476500"/>
                  </a:moveTo>
                  <a:lnTo>
                    <a:pt x="1620095" y="2476500"/>
                  </a:lnTo>
                  <a:lnTo>
                    <a:pt x="1621226" y="2489200"/>
                  </a:lnTo>
                  <a:lnTo>
                    <a:pt x="1623881" y="2489200"/>
                  </a:lnTo>
                  <a:lnTo>
                    <a:pt x="1624276" y="2476500"/>
                  </a:lnTo>
                  <a:close/>
                </a:path>
                <a:path w="2473960" h="2527300">
                  <a:moveTo>
                    <a:pt x="1681971" y="2476500"/>
                  </a:moveTo>
                  <a:lnTo>
                    <a:pt x="1677902" y="2476500"/>
                  </a:lnTo>
                  <a:lnTo>
                    <a:pt x="1682746" y="2489200"/>
                  </a:lnTo>
                  <a:lnTo>
                    <a:pt x="1681971" y="2476500"/>
                  </a:lnTo>
                  <a:close/>
                </a:path>
                <a:path w="2473960" h="2527300">
                  <a:moveTo>
                    <a:pt x="1708826" y="2476500"/>
                  </a:moveTo>
                  <a:lnTo>
                    <a:pt x="1706525" y="2476500"/>
                  </a:lnTo>
                  <a:lnTo>
                    <a:pt x="1714909" y="2489200"/>
                  </a:lnTo>
                  <a:lnTo>
                    <a:pt x="1708826" y="2476500"/>
                  </a:lnTo>
                  <a:close/>
                </a:path>
                <a:path w="2473960" h="2527300">
                  <a:moveTo>
                    <a:pt x="1754629" y="2476500"/>
                  </a:moveTo>
                  <a:lnTo>
                    <a:pt x="1751430" y="2489200"/>
                  </a:lnTo>
                  <a:lnTo>
                    <a:pt x="1767793" y="2489200"/>
                  </a:lnTo>
                  <a:lnTo>
                    <a:pt x="1754629" y="2476500"/>
                  </a:lnTo>
                  <a:close/>
                </a:path>
                <a:path w="2473960" h="2527300">
                  <a:moveTo>
                    <a:pt x="1804755" y="2476500"/>
                  </a:moveTo>
                  <a:lnTo>
                    <a:pt x="1802575" y="2476500"/>
                  </a:lnTo>
                  <a:lnTo>
                    <a:pt x="1811162" y="2489200"/>
                  </a:lnTo>
                  <a:lnTo>
                    <a:pt x="1804755" y="2476500"/>
                  </a:lnTo>
                  <a:close/>
                </a:path>
                <a:path w="2473960" h="2527300">
                  <a:moveTo>
                    <a:pt x="1849841" y="2476500"/>
                  </a:moveTo>
                  <a:lnTo>
                    <a:pt x="1848602" y="2489200"/>
                  </a:lnTo>
                  <a:lnTo>
                    <a:pt x="1858277" y="2489200"/>
                  </a:lnTo>
                  <a:lnTo>
                    <a:pt x="1849841" y="2476500"/>
                  </a:lnTo>
                  <a:close/>
                </a:path>
                <a:path w="2473960" h="2527300">
                  <a:moveTo>
                    <a:pt x="1864454" y="2476500"/>
                  </a:moveTo>
                  <a:lnTo>
                    <a:pt x="1861344" y="2476500"/>
                  </a:lnTo>
                  <a:lnTo>
                    <a:pt x="1860529" y="2489200"/>
                  </a:lnTo>
                  <a:lnTo>
                    <a:pt x="1861675" y="2489200"/>
                  </a:lnTo>
                  <a:lnTo>
                    <a:pt x="1864454" y="2476500"/>
                  </a:lnTo>
                  <a:close/>
                </a:path>
                <a:path w="2473960" h="2527300">
                  <a:moveTo>
                    <a:pt x="1876387" y="2476500"/>
                  </a:moveTo>
                  <a:lnTo>
                    <a:pt x="1873560" y="2489200"/>
                  </a:lnTo>
                  <a:lnTo>
                    <a:pt x="1878761" y="2489200"/>
                  </a:lnTo>
                  <a:lnTo>
                    <a:pt x="1876387" y="2476500"/>
                  </a:lnTo>
                  <a:close/>
                </a:path>
                <a:path w="2473960" h="2527300">
                  <a:moveTo>
                    <a:pt x="1906084" y="2476500"/>
                  </a:moveTo>
                  <a:lnTo>
                    <a:pt x="1902986" y="2476500"/>
                  </a:lnTo>
                  <a:lnTo>
                    <a:pt x="1905286" y="2489200"/>
                  </a:lnTo>
                  <a:lnTo>
                    <a:pt x="1917282" y="2489200"/>
                  </a:lnTo>
                  <a:lnTo>
                    <a:pt x="1906084" y="2476500"/>
                  </a:lnTo>
                  <a:close/>
                </a:path>
                <a:path w="2473960" h="2527300">
                  <a:moveTo>
                    <a:pt x="1927436" y="2476500"/>
                  </a:moveTo>
                  <a:lnTo>
                    <a:pt x="1924213" y="2489200"/>
                  </a:lnTo>
                  <a:lnTo>
                    <a:pt x="1931347" y="2489200"/>
                  </a:lnTo>
                  <a:lnTo>
                    <a:pt x="1927436" y="2476500"/>
                  </a:lnTo>
                  <a:close/>
                </a:path>
                <a:path w="2473960" h="2527300">
                  <a:moveTo>
                    <a:pt x="1965638" y="2476500"/>
                  </a:moveTo>
                  <a:lnTo>
                    <a:pt x="1958807" y="2476500"/>
                  </a:lnTo>
                  <a:lnTo>
                    <a:pt x="1950939" y="2489200"/>
                  </a:lnTo>
                  <a:lnTo>
                    <a:pt x="1957150" y="2489200"/>
                  </a:lnTo>
                  <a:lnTo>
                    <a:pt x="1965638" y="2476500"/>
                  </a:lnTo>
                  <a:close/>
                </a:path>
                <a:path w="2473960" h="2527300">
                  <a:moveTo>
                    <a:pt x="2006668" y="2476500"/>
                  </a:moveTo>
                  <a:lnTo>
                    <a:pt x="2002272" y="2489200"/>
                  </a:lnTo>
                  <a:lnTo>
                    <a:pt x="2013079" y="2489200"/>
                  </a:lnTo>
                  <a:lnTo>
                    <a:pt x="2006668" y="2476500"/>
                  </a:lnTo>
                  <a:close/>
                </a:path>
                <a:path w="2473960" h="2527300">
                  <a:moveTo>
                    <a:pt x="2031901" y="2482317"/>
                  </a:moveTo>
                  <a:lnTo>
                    <a:pt x="2026455" y="2489200"/>
                  </a:lnTo>
                  <a:lnTo>
                    <a:pt x="2032553" y="2489200"/>
                  </a:lnTo>
                  <a:lnTo>
                    <a:pt x="2031901" y="2482317"/>
                  </a:lnTo>
                  <a:close/>
                </a:path>
                <a:path w="2473960" h="2527300">
                  <a:moveTo>
                    <a:pt x="2044697" y="2476500"/>
                  </a:moveTo>
                  <a:lnTo>
                    <a:pt x="2036676" y="2476500"/>
                  </a:lnTo>
                  <a:lnTo>
                    <a:pt x="2035819" y="2489200"/>
                  </a:lnTo>
                  <a:lnTo>
                    <a:pt x="2050261" y="2489200"/>
                  </a:lnTo>
                  <a:lnTo>
                    <a:pt x="2044697" y="2476500"/>
                  </a:lnTo>
                  <a:close/>
                </a:path>
                <a:path w="2473960" h="2527300">
                  <a:moveTo>
                    <a:pt x="2049076" y="2476500"/>
                  </a:moveTo>
                  <a:lnTo>
                    <a:pt x="2052422" y="2489200"/>
                  </a:lnTo>
                  <a:lnTo>
                    <a:pt x="2058743" y="2489200"/>
                  </a:lnTo>
                  <a:lnTo>
                    <a:pt x="2049076" y="2476500"/>
                  </a:lnTo>
                  <a:close/>
                </a:path>
                <a:path w="2473960" h="2527300">
                  <a:moveTo>
                    <a:pt x="2059724" y="2476500"/>
                  </a:moveTo>
                  <a:lnTo>
                    <a:pt x="2059959" y="2489200"/>
                  </a:lnTo>
                  <a:lnTo>
                    <a:pt x="2064104" y="2489200"/>
                  </a:lnTo>
                  <a:lnTo>
                    <a:pt x="2059724" y="2476500"/>
                  </a:lnTo>
                  <a:close/>
                </a:path>
                <a:path w="2473960" h="2527300">
                  <a:moveTo>
                    <a:pt x="2073215" y="2476500"/>
                  </a:moveTo>
                  <a:lnTo>
                    <a:pt x="2070082" y="2489200"/>
                  </a:lnTo>
                  <a:lnTo>
                    <a:pt x="2076673" y="2489200"/>
                  </a:lnTo>
                  <a:lnTo>
                    <a:pt x="2073215" y="2476500"/>
                  </a:lnTo>
                  <a:close/>
                </a:path>
                <a:path w="2473960" h="2527300">
                  <a:moveTo>
                    <a:pt x="2105898" y="2476500"/>
                  </a:moveTo>
                  <a:lnTo>
                    <a:pt x="2103092" y="2489200"/>
                  </a:lnTo>
                  <a:lnTo>
                    <a:pt x="2123471" y="2489200"/>
                  </a:lnTo>
                  <a:lnTo>
                    <a:pt x="2105898" y="2476500"/>
                  </a:lnTo>
                  <a:close/>
                </a:path>
                <a:path w="2473960" h="2527300">
                  <a:moveTo>
                    <a:pt x="2143491" y="2476500"/>
                  </a:moveTo>
                  <a:lnTo>
                    <a:pt x="2134015" y="2476500"/>
                  </a:lnTo>
                  <a:lnTo>
                    <a:pt x="2129756" y="2489200"/>
                  </a:lnTo>
                  <a:lnTo>
                    <a:pt x="2141127" y="2489200"/>
                  </a:lnTo>
                  <a:lnTo>
                    <a:pt x="2143491" y="2476500"/>
                  </a:lnTo>
                  <a:close/>
                </a:path>
                <a:path w="2473960" h="2527300">
                  <a:moveTo>
                    <a:pt x="2153502" y="2476500"/>
                  </a:moveTo>
                  <a:lnTo>
                    <a:pt x="2151992" y="2476500"/>
                  </a:lnTo>
                  <a:lnTo>
                    <a:pt x="2152774" y="2489200"/>
                  </a:lnTo>
                  <a:lnTo>
                    <a:pt x="2155616" y="2489200"/>
                  </a:lnTo>
                  <a:lnTo>
                    <a:pt x="2153502" y="2476500"/>
                  </a:lnTo>
                  <a:close/>
                </a:path>
                <a:path w="2473960" h="2527300">
                  <a:moveTo>
                    <a:pt x="2171793" y="2476500"/>
                  </a:moveTo>
                  <a:lnTo>
                    <a:pt x="2163629" y="2476500"/>
                  </a:lnTo>
                  <a:lnTo>
                    <a:pt x="2169604" y="2489200"/>
                  </a:lnTo>
                  <a:lnTo>
                    <a:pt x="2176675" y="2489200"/>
                  </a:lnTo>
                  <a:lnTo>
                    <a:pt x="2171793" y="2476500"/>
                  </a:lnTo>
                  <a:close/>
                </a:path>
                <a:path w="2473960" h="2527300">
                  <a:moveTo>
                    <a:pt x="2196706" y="2476500"/>
                  </a:moveTo>
                  <a:lnTo>
                    <a:pt x="2191510" y="2476500"/>
                  </a:lnTo>
                  <a:lnTo>
                    <a:pt x="2194429" y="2489200"/>
                  </a:lnTo>
                  <a:lnTo>
                    <a:pt x="2200763" y="2489200"/>
                  </a:lnTo>
                  <a:lnTo>
                    <a:pt x="2196706" y="2476500"/>
                  </a:lnTo>
                  <a:close/>
                </a:path>
                <a:path w="2473960" h="2527300">
                  <a:moveTo>
                    <a:pt x="2206881" y="2476500"/>
                  </a:moveTo>
                  <a:lnTo>
                    <a:pt x="2208871" y="2489200"/>
                  </a:lnTo>
                  <a:lnTo>
                    <a:pt x="2218327" y="2489200"/>
                  </a:lnTo>
                  <a:lnTo>
                    <a:pt x="2206881" y="2476500"/>
                  </a:lnTo>
                  <a:close/>
                </a:path>
                <a:path w="2473960" h="2527300">
                  <a:moveTo>
                    <a:pt x="2258640" y="2476500"/>
                  </a:moveTo>
                  <a:lnTo>
                    <a:pt x="2252310" y="2476500"/>
                  </a:lnTo>
                  <a:lnTo>
                    <a:pt x="2257721" y="2489200"/>
                  </a:lnTo>
                  <a:lnTo>
                    <a:pt x="2258640" y="2476500"/>
                  </a:lnTo>
                  <a:close/>
                </a:path>
                <a:path w="2473960" h="2527300">
                  <a:moveTo>
                    <a:pt x="2266335" y="2476500"/>
                  </a:moveTo>
                  <a:lnTo>
                    <a:pt x="2263016" y="2489200"/>
                  </a:lnTo>
                  <a:lnTo>
                    <a:pt x="2269835" y="2489200"/>
                  </a:lnTo>
                  <a:lnTo>
                    <a:pt x="2266335" y="2476500"/>
                  </a:lnTo>
                  <a:close/>
                </a:path>
                <a:path w="2473960" h="2527300">
                  <a:moveTo>
                    <a:pt x="2288391" y="2476500"/>
                  </a:moveTo>
                  <a:lnTo>
                    <a:pt x="2285274" y="2476500"/>
                  </a:lnTo>
                  <a:lnTo>
                    <a:pt x="2286529" y="2489200"/>
                  </a:lnTo>
                  <a:lnTo>
                    <a:pt x="2288715" y="2489200"/>
                  </a:lnTo>
                  <a:lnTo>
                    <a:pt x="2288391" y="2476500"/>
                  </a:lnTo>
                  <a:close/>
                </a:path>
                <a:path w="2473960" h="2527300">
                  <a:moveTo>
                    <a:pt x="2319036" y="2476500"/>
                  </a:moveTo>
                  <a:lnTo>
                    <a:pt x="2315602" y="2476500"/>
                  </a:lnTo>
                  <a:lnTo>
                    <a:pt x="2316282" y="2489200"/>
                  </a:lnTo>
                  <a:lnTo>
                    <a:pt x="2318719" y="2489200"/>
                  </a:lnTo>
                  <a:lnTo>
                    <a:pt x="2319036" y="2476500"/>
                  </a:lnTo>
                  <a:close/>
                </a:path>
                <a:path w="2473960" h="2527300">
                  <a:moveTo>
                    <a:pt x="2331855" y="2476500"/>
                  </a:moveTo>
                  <a:lnTo>
                    <a:pt x="2327304" y="2489200"/>
                  </a:lnTo>
                  <a:lnTo>
                    <a:pt x="2341539" y="2489200"/>
                  </a:lnTo>
                  <a:lnTo>
                    <a:pt x="2331855" y="2476500"/>
                  </a:lnTo>
                  <a:close/>
                </a:path>
                <a:path w="2473960" h="2527300">
                  <a:moveTo>
                    <a:pt x="2385767" y="2476500"/>
                  </a:moveTo>
                  <a:lnTo>
                    <a:pt x="2388123" y="2489200"/>
                  </a:lnTo>
                  <a:lnTo>
                    <a:pt x="2394523" y="2489200"/>
                  </a:lnTo>
                  <a:lnTo>
                    <a:pt x="2385767" y="2476500"/>
                  </a:lnTo>
                  <a:close/>
                </a:path>
                <a:path w="2473960" h="2527300">
                  <a:moveTo>
                    <a:pt x="414345" y="2476500"/>
                  </a:moveTo>
                  <a:lnTo>
                    <a:pt x="410997" y="2476500"/>
                  </a:lnTo>
                  <a:lnTo>
                    <a:pt x="407544" y="2488803"/>
                  </a:lnTo>
                  <a:lnTo>
                    <a:pt x="414345" y="2476500"/>
                  </a:lnTo>
                  <a:close/>
                </a:path>
                <a:path w="2473960" h="2527300">
                  <a:moveTo>
                    <a:pt x="109196" y="2476500"/>
                  </a:moveTo>
                  <a:lnTo>
                    <a:pt x="107691" y="2476500"/>
                  </a:lnTo>
                  <a:lnTo>
                    <a:pt x="105954" y="2487244"/>
                  </a:lnTo>
                  <a:lnTo>
                    <a:pt x="109196" y="2476500"/>
                  </a:lnTo>
                  <a:close/>
                </a:path>
                <a:path w="2473960" h="2527300">
                  <a:moveTo>
                    <a:pt x="583879" y="2476500"/>
                  </a:moveTo>
                  <a:lnTo>
                    <a:pt x="580007" y="2476500"/>
                  </a:lnTo>
                  <a:lnTo>
                    <a:pt x="579253" y="2483802"/>
                  </a:lnTo>
                  <a:lnTo>
                    <a:pt x="582465" y="2481102"/>
                  </a:lnTo>
                  <a:lnTo>
                    <a:pt x="583879" y="2476500"/>
                  </a:lnTo>
                  <a:close/>
                </a:path>
                <a:path w="2473960" h="2527300">
                  <a:moveTo>
                    <a:pt x="1310277" y="2476500"/>
                  </a:moveTo>
                  <a:lnTo>
                    <a:pt x="1305677" y="2476500"/>
                  </a:lnTo>
                  <a:lnTo>
                    <a:pt x="1305650" y="2483136"/>
                  </a:lnTo>
                  <a:lnTo>
                    <a:pt x="1309823" y="2478922"/>
                  </a:lnTo>
                  <a:lnTo>
                    <a:pt x="1310277" y="2476500"/>
                  </a:lnTo>
                  <a:close/>
                </a:path>
                <a:path w="2473960" h="2527300">
                  <a:moveTo>
                    <a:pt x="2036504" y="2476500"/>
                  </a:moveTo>
                  <a:lnTo>
                    <a:pt x="2031349" y="2476500"/>
                  </a:lnTo>
                  <a:lnTo>
                    <a:pt x="2031901" y="2482317"/>
                  </a:lnTo>
                  <a:lnTo>
                    <a:pt x="2036504" y="2476500"/>
                  </a:lnTo>
                  <a:close/>
                </a:path>
                <a:path w="2473960" h="2527300">
                  <a:moveTo>
                    <a:pt x="45511" y="2463800"/>
                  </a:moveTo>
                  <a:lnTo>
                    <a:pt x="17130" y="2463800"/>
                  </a:lnTo>
                  <a:lnTo>
                    <a:pt x="11727" y="2476500"/>
                  </a:lnTo>
                  <a:lnTo>
                    <a:pt x="41866" y="2476500"/>
                  </a:lnTo>
                  <a:lnTo>
                    <a:pt x="45511" y="2463800"/>
                  </a:lnTo>
                  <a:close/>
                </a:path>
                <a:path w="2473960" h="2527300">
                  <a:moveTo>
                    <a:pt x="52613" y="2463800"/>
                  </a:moveTo>
                  <a:lnTo>
                    <a:pt x="45511" y="2463800"/>
                  </a:lnTo>
                  <a:lnTo>
                    <a:pt x="43985" y="2476500"/>
                  </a:lnTo>
                  <a:lnTo>
                    <a:pt x="47598" y="2476500"/>
                  </a:lnTo>
                  <a:lnTo>
                    <a:pt x="52613" y="2463800"/>
                  </a:lnTo>
                  <a:close/>
                </a:path>
                <a:path w="2473960" h="2527300">
                  <a:moveTo>
                    <a:pt x="2424948" y="2451100"/>
                  </a:moveTo>
                  <a:lnTo>
                    <a:pt x="2425748" y="2463800"/>
                  </a:lnTo>
                  <a:lnTo>
                    <a:pt x="2425109" y="2463800"/>
                  </a:lnTo>
                  <a:lnTo>
                    <a:pt x="2427870" y="2476500"/>
                  </a:lnTo>
                  <a:lnTo>
                    <a:pt x="2434746" y="2476500"/>
                  </a:lnTo>
                  <a:lnTo>
                    <a:pt x="2431560" y="2463800"/>
                  </a:lnTo>
                  <a:lnTo>
                    <a:pt x="2424948" y="2451100"/>
                  </a:lnTo>
                  <a:close/>
                </a:path>
                <a:path w="2473960" h="2527300">
                  <a:moveTo>
                    <a:pt x="2467028" y="2463800"/>
                  </a:moveTo>
                  <a:lnTo>
                    <a:pt x="2460473" y="2463800"/>
                  </a:lnTo>
                  <a:lnTo>
                    <a:pt x="2467434" y="2476500"/>
                  </a:lnTo>
                  <a:lnTo>
                    <a:pt x="2467028" y="2463800"/>
                  </a:lnTo>
                  <a:close/>
                </a:path>
                <a:path w="2473960" h="2527300">
                  <a:moveTo>
                    <a:pt x="12003" y="2463800"/>
                  </a:moveTo>
                  <a:lnTo>
                    <a:pt x="9868" y="2463800"/>
                  </a:lnTo>
                  <a:lnTo>
                    <a:pt x="10539" y="2468380"/>
                  </a:lnTo>
                  <a:lnTo>
                    <a:pt x="12003" y="2463800"/>
                  </a:lnTo>
                  <a:close/>
                </a:path>
                <a:path w="2473960" h="2527300">
                  <a:moveTo>
                    <a:pt x="44755" y="2438400"/>
                  </a:moveTo>
                  <a:lnTo>
                    <a:pt x="16426" y="2438400"/>
                  </a:lnTo>
                  <a:lnTo>
                    <a:pt x="15741" y="2451100"/>
                  </a:lnTo>
                  <a:lnTo>
                    <a:pt x="12003" y="2463800"/>
                  </a:lnTo>
                  <a:lnTo>
                    <a:pt x="43257" y="2463800"/>
                  </a:lnTo>
                  <a:lnTo>
                    <a:pt x="39931" y="2451100"/>
                  </a:lnTo>
                  <a:lnTo>
                    <a:pt x="40164" y="2451100"/>
                  </a:lnTo>
                  <a:lnTo>
                    <a:pt x="44755" y="2438400"/>
                  </a:lnTo>
                  <a:close/>
                </a:path>
                <a:path w="2473960" h="2527300">
                  <a:moveTo>
                    <a:pt x="32114" y="2425700"/>
                  </a:moveTo>
                  <a:lnTo>
                    <a:pt x="8957" y="2425700"/>
                  </a:lnTo>
                  <a:lnTo>
                    <a:pt x="6650" y="2438400"/>
                  </a:lnTo>
                  <a:lnTo>
                    <a:pt x="11322" y="2451100"/>
                  </a:lnTo>
                  <a:lnTo>
                    <a:pt x="16426" y="2438400"/>
                  </a:lnTo>
                  <a:lnTo>
                    <a:pt x="29156" y="2438400"/>
                  </a:lnTo>
                  <a:lnTo>
                    <a:pt x="32114" y="2425700"/>
                  </a:lnTo>
                  <a:close/>
                </a:path>
                <a:path w="2473960" h="2527300">
                  <a:moveTo>
                    <a:pt x="53180" y="2438400"/>
                  </a:moveTo>
                  <a:lnTo>
                    <a:pt x="49659" y="2451100"/>
                  </a:lnTo>
                  <a:lnTo>
                    <a:pt x="52033" y="2451100"/>
                  </a:lnTo>
                  <a:lnTo>
                    <a:pt x="53180" y="2438400"/>
                  </a:lnTo>
                  <a:close/>
                </a:path>
                <a:path w="2473960" h="2527300">
                  <a:moveTo>
                    <a:pt x="2428458" y="2442934"/>
                  </a:moveTo>
                  <a:lnTo>
                    <a:pt x="2426528" y="2451100"/>
                  </a:lnTo>
                  <a:lnTo>
                    <a:pt x="2431105" y="2451100"/>
                  </a:lnTo>
                  <a:lnTo>
                    <a:pt x="2431111" y="2446334"/>
                  </a:lnTo>
                  <a:lnTo>
                    <a:pt x="2428458" y="2442934"/>
                  </a:lnTo>
                  <a:close/>
                </a:path>
                <a:path w="2473960" h="2527300">
                  <a:moveTo>
                    <a:pt x="2450624" y="2374900"/>
                  </a:moveTo>
                  <a:lnTo>
                    <a:pt x="2426764" y="2374900"/>
                  </a:lnTo>
                  <a:lnTo>
                    <a:pt x="2434517" y="2387600"/>
                  </a:lnTo>
                  <a:lnTo>
                    <a:pt x="2436673" y="2400300"/>
                  </a:lnTo>
                  <a:lnTo>
                    <a:pt x="2429702" y="2400300"/>
                  </a:lnTo>
                  <a:lnTo>
                    <a:pt x="2433175" y="2413000"/>
                  </a:lnTo>
                  <a:lnTo>
                    <a:pt x="2428525" y="2425700"/>
                  </a:lnTo>
                  <a:lnTo>
                    <a:pt x="2424920" y="2438400"/>
                  </a:lnTo>
                  <a:lnTo>
                    <a:pt x="2428458" y="2442934"/>
                  </a:lnTo>
                  <a:lnTo>
                    <a:pt x="2429530" y="2438400"/>
                  </a:lnTo>
                  <a:lnTo>
                    <a:pt x="2432507" y="2438400"/>
                  </a:lnTo>
                  <a:lnTo>
                    <a:pt x="2429600" y="2425700"/>
                  </a:lnTo>
                  <a:lnTo>
                    <a:pt x="2467752" y="2425700"/>
                  </a:lnTo>
                  <a:lnTo>
                    <a:pt x="2465609" y="2413000"/>
                  </a:lnTo>
                  <a:lnTo>
                    <a:pt x="2464672" y="2413000"/>
                  </a:lnTo>
                  <a:lnTo>
                    <a:pt x="2465113" y="2400300"/>
                  </a:lnTo>
                  <a:lnTo>
                    <a:pt x="2465211" y="2387600"/>
                  </a:lnTo>
                  <a:lnTo>
                    <a:pt x="2445770" y="2387600"/>
                  </a:lnTo>
                  <a:lnTo>
                    <a:pt x="2450624" y="2374900"/>
                  </a:lnTo>
                  <a:close/>
                </a:path>
                <a:path w="2473960" h="2527300">
                  <a:moveTo>
                    <a:pt x="34232" y="2425700"/>
                  </a:moveTo>
                  <a:lnTo>
                    <a:pt x="32114" y="2425700"/>
                  </a:lnTo>
                  <a:lnTo>
                    <a:pt x="29156" y="2438400"/>
                  </a:lnTo>
                  <a:lnTo>
                    <a:pt x="34232" y="2425700"/>
                  </a:lnTo>
                  <a:close/>
                </a:path>
                <a:path w="2473960" h="2527300">
                  <a:moveTo>
                    <a:pt x="39120" y="2413000"/>
                  </a:moveTo>
                  <a:lnTo>
                    <a:pt x="14170" y="2413000"/>
                  </a:lnTo>
                  <a:lnTo>
                    <a:pt x="14226" y="2425700"/>
                  </a:lnTo>
                  <a:lnTo>
                    <a:pt x="34232" y="2425700"/>
                  </a:lnTo>
                  <a:lnTo>
                    <a:pt x="31706" y="2438400"/>
                  </a:lnTo>
                  <a:lnTo>
                    <a:pt x="36862" y="2438400"/>
                  </a:lnTo>
                  <a:lnTo>
                    <a:pt x="39681" y="2425700"/>
                  </a:lnTo>
                  <a:lnTo>
                    <a:pt x="39120" y="2413000"/>
                  </a:lnTo>
                  <a:close/>
                </a:path>
                <a:path w="2473960" h="2527300">
                  <a:moveTo>
                    <a:pt x="48977" y="2390920"/>
                  </a:moveTo>
                  <a:lnTo>
                    <a:pt x="44670" y="2400300"/>
                  </a:lnTo>
                  <a:lnTo>
                    <a:pt x="13044" y="2400300"/>
                  </a:lnTo>
                  <a:lnTo>
                    <a:pt x="13855" y="2413000"/>
                  </a:lnTo>
                  <a:lnTo>
                    <a:pt x="3654" y="2425700"/>
                  </a:lnTo>
                  <a:lnTo>
                    <a:pt x="14226" y="2425700"/>
                  </a:lnTo>
                  <a:lnTo>
                    <a:pt x="14170" y="2413000"/>
                  </a:lnTo>
                  <a:lnTo>
                    <a:pt x="45993" y="2413000"/>
                  </a:lnTo>
                  <a:lnTo>
                    <a:pt x="44954" y="2400300"/>
                  </a:lnTo>
                  <a:lnTo>
                    <a:pt x="48977" y="2390920"/>
                  </a:lnTo>
                  <a:close/>
                </a:path>
                <a:path w="2473960" h="2527300">
                  <a:moveTo>
                    <a:pt x="51781" y="2413000"/>
                  </a:moveTo>
                  <a:lnTo>
                    <a:pt x="49450" y="2425700"/>
                  </a:lnTo>
                  <a:lnTo>
                    <a:pt x="52395" y="2425700"/>
                  </a:lnTo>
                  <a:lnTo>
                    <a:pt x="51781" y="2413000"/>
                  </a:lnTo>
                  <a:close/>
                </a:path>
                <a:path w="2473960" h="2527300">
                  <a:moveTo>
                    <a:pt x="55976" y="2400300"/>
                  </a:moveTo>
                  <a:lnTo>
                    <a:pt x="46279" y="2400300"/>
                  </a:lnTo>
                  <a:lnTo>
                    <a:pt x="50199" y="2413000"/>
                  </a:lnTo>
                  <a:lnTo>
                    <a:pt x="50503" y="2413000"/>
                  </a:lnTo>
                  <a:lnTo>
                    <a:pt x="55976" y="2400300"/>
                  </a:lnTo>
                  <a:close/>
                </a:path>
                <a:path w="2473960" h="2527300">
                  <a:moveTo>
                    <a:pt x="2423814" y="2400300"/>
                  </a:moveTo>
                  <a:lnTo>
                    <a:pt x="2423205" y="2400300"/>
                  </a:lnTo>
                  <a:lnTo>
                    <a:pt x="2423988" y="2413000"/>
                  </a:lnTo>
                  <a:lnTo>
                    <a:pt x="2425987" y="2413000"/>
                  </a:lnTo>
                  <a:lnTo>
                    <a:pt x="2423814" y="2400300"/>
                  </a:lnTo>
                  <a:close/>
                </a:path>
                <a:path w="2473960" h="2527300">
                  <a:moveTo>
                    <a:pt x="43511" y="2324100"/>
                  </a:moveTo>
                  <a:lnTo>
                    <a:pt x="38663" y="2324100"/>
                  </a:lnTo>
                  <a:lnTo>
                    <a:pt x="31655" y="2336800"/>
                  </a:lnTo>
                  <a:lnTo>
                    <a:pt x="17514" y="2336800"/>
                  </a:lnTo>
                  <a:lnTo>
                    <a:pt x="9473" y="2349500"/>
                  </a:lnTo>
                  <a:lnTo>
                    <a:pt x="7809" y="2374900"/>
                  </a:lnTo>
                  <a:lnTo>
                    <a:pt x="8466" y="2387600"/>
                  </a:lnTo>
                  <a:lnTo>
                    <a:pt x="8157" y="2400300"/>
                  </a:lnTo>
                  <a:lnTo>
                    <a:pt x="44670" y="2400300"/>
                  </a:lnTo>
                  <a:lnTo>
                    <a:pt x="40763" y="2387600"/>
                  </a:lnTo>
                  <a:lnTo>
                    <a:pt x="41379" y="2374900"/>
                  </a:lnTo>
                  <a:lnTo>
                    <a:pt x="37393" y="2374900"/>
                  </a:lnTo>
                  <a:lnTo>
                    <a:pt x="45132" y="2362200"/>
                  </a:lnTo>
                  <a:lnTo>
                    <a:pt x="40647" y="2362200"/>
                  </a:lnTo>
                  <a:lnTo>
                    <a:pt x="40647" y="2349500"/>
                  </a:lnTo>
                  <a:lnTo>
                    <a:pt x="43869" y="2336800"/>
                  </a:lnTo>
                  <a:lnTo>
                    <a:pt x="43511" y="2324100"/>
                  </a:lnTo>
                  <a:close/>
                </a:path>
                <a:path w="2473960" h="2527300">
                  <a:moveTo>
                    <a:pt x="53714" y="2387600"/>
                  </a:moveTo>
                  <a:lnTo>
                    <a:pt x="50503" y="2387600"/>
                  </a:lnTo>
                  <a:lnTo>
                    <a:pt x="50431" y="2387756"/>
                  </a:lnTo>
                  <a:lnTo>
                    <a:pt x="52748" y="2400300"/>
                  </a:lnTo>
                  <a:lnTo>
                    <a:pt x="53714" y="2387600"/>
                  </a:lnTo>
                  <a:close/>
                </a:path>
                <a:path w="2473960" h="2527300">
                  <a:moveTo>
                    <a:pt x="2430489" y="2387600"/>
                  </a:moveTo>
                  <a:lnTo>
                    <a:pt x="2428243" y="2387600"/>
                  </a:lnTo>
                  <a:lnTo>
                    <a:pt x="2428892" y="2400300"/>
                  </a:lnTo>
                  <a:lnTo>
                    <a:pt x="2431936" y="2400300"/>
                  </a:lnTo>
                  <a:lnTo>
                    <a:pt x="2430489" y="2387600"/>
                  </a:lnTo>
                  <a:close/>
                </a:path>
                <a:path w="2473960" h="2527300">
                  <a:moveTo>
                    <a:pt x="50402" y="2387600"/>
                  </a:moveTo>
                  <a:lnTo>
                    <a:pt x="48977" y="2390920"/>
                  </a:lnTo>
                  <a:lnTo>
                    <a:pt x="50431" y="2387756"/>
                  </a:lnTo>
                  <a:lnTo>
                    <a:pt x="50402" y="2387600"/>
                  </a:lnTo>
                  <a:close/>
                </a:path>
                <a:path w="2473960" h="2527300">
                  <a:moveTo>
                    <a:pt x="2465101" y="2374900"/>
                  </a:moveTo>
                  <a:lnTo>
                    <a:pt x="2459613" y="2374900"/>
                  </a:lnTo>
                  <a:lnTo>
                    <a:pt x="2461900" y="2387600"/>
                  </a:lnTo>
                  <a:lnTo>
                    <a:pt x="2465211" y="2387600"/>
                  </a:lnTo>
                  <a:lnTo>
                    <a:pt x="2465101" y="2374900"/>
                  </a:lnTo>
                  <a:close/>
                </a:path>
                <a:path w="2473960" h="2527300">
                  <a:moveTo>
                    <a:pt x="50593" y="2349601"/>
                  </a:moveTo>
                  <a:lnTo>
                    <a:pt x="40647" y="2362200"/>
                  </a:lnTo>
                  <a:lnTo>
                    <a:pt x="47247" y="2362200"/>
                  </a:lnTo>
                  <a:lnTo>
                    <a:pt x="41383" y="2374900"/>
                  </a:lnTo>
                  <a:lnTo>
                    <a:pt x="49118" y="2374900"/>
                  </a:lnTo>
                  <a:lnTo>
                    <a:pt x="52727" y="2362200"/>
                  </a:lnTo>
                  <a:lnTo>
                    <a:pt x="50593" y="2349601"/>
                  </a:lnTo>
                  <a:close/>
                </a:path>
                <a:path w="2473960" h="2527300">
                  <a:moveTo>
                    <a:pt x="2468141" y="2362200"/>
                  </a:moveTo>
                  <a:lnTo>
                    <a:pt x="2427839" y="2362200"/>
                  </a:lnTo>
                  <a:lnTo>
                    <a:pt x="2428109" y="2374900"/>
                  </a:lnTo>
                  <a:lnTo>
                    <a:pt x="2466467" y="2374900"/>
                  </a:lnTo>
                  <a:lnTo>
                    <a:pt x="2468141" y="2362200"/>
                  </a:lnTo>
                  <a:close/>
                </a:path>
                <a:path w="2473960" h="2527300">
                  <a:moveTo>
                    <a:pt x="2426295" y="2357144"/>
                  </a:moveTo>
                  <a:lnTo>
                    <a:pt x="2426225" y="2359675"/>
                  </a:lnTo>
                  <a:lnTo>
                    <a:pt x="2426787" y="2362200"/>
                  </a:lnTo>
                  <a:lnTo>
                    <a:pt x="2427839" y="2362200"/>
                  </a:lnTo>
                  <a:lnTo>
                    <a:pt x="2426295" y="2357144"/>
                  </a:lnTo>
                  <a:close/>
                </a:path>
                <a:path w="2473960" h="2527300">
                  <a:moveTo>
                    <a:pt x="2429297" y="2349500"/>
                  </a:moveTo>
                  <a:lnTo>
                    <a:pt x="2429064" y="2362200"/>
                  </a:lnTo>
                  <a:lnTo>
                    <a:pt x="2431379" y="2362200"/>
                  </a:lnTo>
                  <a:lnTo>
                    <a:pt x="2429297" y="2349500"/>
                  </a:lnTo>
                  <a:close/>
                </a:path>
                <a:path w="2473960" h="2527300">
                  <a:moveTo>
                    <a:pt x="2455058" y="2349500"/>
                  </a:moveTo>
                  <a:lnTo>
                    <a:pt x="2430378" y="2349500"/>
                  </a:lnTo>
                  <a:lnTo>
                    <a:pt x="2433361" y="2362200"/>
                  </a:lnTo>
                  <a:lnTo>
                    <a:pt x="2455610" y="2362200"/>
                  </a:lnTo>
                  <a:lnTo>
                    <a:pt x="2455058" y="2349500"/>
                  </a:lnTo>
                  <a:close/>
                </a:path>
                <a:path w="2473960" h="2527300">
                  <a:moveTo>
                    <a:pt x="2467659" y="2336800"/>
                  </a:moveTo>
                  <a:lnTo>
                    <a:pt x="2434605" y="2336800"/>
                  </a:lnTo>
                  <a:lnTo>
                    <a:pt x="2437027" y="2349500"/>
                  </a:lnTo>
                  <a:lnTo>
                    <a:pt x="2455058" y="2349500"/>
                  </a:lnTo>
                  <a:lnTo>
                    <a:pt x="2455610" y="2362200"/>
                  </a:lnTo>
                  <a:lnTo>
                    <a:pt x="2466219" y="2362200"/>
                  </a:lnTo>
                  <a:lnTo>
                    <a:pt x="2466995" y="2349500"/>
                  </a:lnTo>
                  <a:lnTo>
                    <a:pt x="2467659" y="2336800"/>
                  </a:lnTo>
                  <a:close/>
                </a:path>
                <a:path w="2473960" h="2527300">
                  <a:moveTo>
                    <a:pt x="2423960" y="2349500"/>
                  </a:moveTo>
                  <a:lnTo>
                    <a:pt x="2426225" y="2359675"/>
                  </a:lnTo>
                  <a:lnTo>
                    <a:pt x="2426295" y="2357144"/>
                  </a:lnTo>
                  <a:lnTo>
                    <a:pt x="2423960" y="2349500"/>
                  </a:lnTo>
                  <a:close/>
                </a:path>
                <a:path w="2473960" h="2527300">
                  <a:moveTo>
                    <a:pt x="50672" y="2349500"/>
                  </a:moveTo>
                  <a:close/>
                </a:path>
                <a:path w="2473960" h="2527300">
                  <a:moveTo>
                    <a:pt x="2427003" y="2324100"/>
                  </a:moveTo>
                  <a:lnTo>
                    <a:pt x="2424641" y="2324100"/>
                  </a:lnTo>
                  <a:lnTo>
                    <a:pt x="2424326" y="2336800"/>
                  </a:lnTo>
                  <a:lnTo>
                    <a:pt x="2426606" y="2349500"/>
                  </a:lnTo>
                  <a:lnTo>
                    <a:pt x="2434774" y="2349500"/>
                  </a:lnTo>
                  <a:lnTo>
                    <a:pt x="2427676" y="2336800"/>
                  </a:lnTo>
                  <a:lnTo>
                    <a:pt x="2428688" y="2336800"/>
                  </a:lnTo>
                  <a:lnTo>
                    <a:pt x="2427003" y="2324100"/>
                  </a:lnTo>
                  <a:close/>
                </a:path>
                <a:path w="2473960" h="2527300">
                  <a:moveTo>
                    <a:pt x="47767" y="2260600"/>
                  </a:moveTo>
                  <a:lnTo>
                    <a:pt x="40277" y="2260600"/>
                  </a:lnTo>
                  <a:lnTo>
                    <a:pt x="41316" y="2273300"/>
                  </a:lnTo>
                  <a:lnTo>
                    <a:pt x="37255" y="2273300"/>
                  </a:lnTo>
                  <a:lnTo>
                    <a:pt x="42937" y="2286000"/>
                  </a:lnTo>
                  <a:lnTo>
                    <a:pt x="42985" y="2311400"/>
                  </a:lnTo>
                  <a:lnTo>
                    <a:pt x="13281" y="2311400"/>
                  </a:lnTo>
                  <a:lnTo>
                    <a:pt x="5857" y="2336800"/>
                  </a:lnTo>
                  <a:lnTo>
                    <a:pt x="26884" y="2336800"/>
                  </a:lnTo>
                  <a:lnTo>
                    <a:pt x="32534" y="2324100"/>
                  </a:lnTo>
                  <a:lnTo>
                    <a:pt x="38663" y="2324100"/>
                  </a:lnTo>
                  <a:lnTo>
                    <a:pt x="48189" y="2311400"/>
                  </a:lnTo>
                  <a:lnTo>
                    <a:pt x="52733" y="2298700"/>
                  </a:lnTo>
                  <a:lnTo>
                    <a:pt x="52003" y="2298700"/>
                  </a:lnTo>
                  <a:lnTo>
                    <a:pt x="54267" y="2286000"/>
                  </a:lnTo>
                  <a:lnTo>
                    <a:pt x="43357" y="2286000"/>
                  </a:lnTo>
                  <a:lnTo>
                    <a:pt x="43532" y="2273300"/>
                  </a:lnTo>
                  <a:lnTo>
                    <a:pt x="47767" y="2260600"/>
                  </a:lnTo>
                  <a:close/>
                </a:path>
                <a:path w="2473960" h="2527300">
                  <a:moveTo>
                    <a:pt x="38663" y="2324100"/>
                  </a:moveTo>
                  <a:lnTo>
                    <a:pt x="32534" y="2324100"/>
                  </a:lnTo>
                  <a:lnTo>
                    <a:pt x="26884" y="2336800"/>
                  </a:lnTo>
                  <a:lnTo>
                    <a:pt x="31655" y="2336800"/>
                  </a:lnTo>
                  <a:lnTo>
                    <a:pt x="38663" y="2324100"/>
                  </a:lnTo>
                  <a:close/>
                </a:path>
                <a:path w="2473960" h="2527300">
                  <a:moveTo>
                    <a:pt x="2428655" y="2324100"/>
                  </a:moveTo>
                  <a:lnTo>
                    <a:pt x="2428082" y="2324100"/>
                  </a:lnTo>
                  <a:lnTo>
                    <a:pt x="2430070" y="2336800"/>
                  </a:lnTo>
                  <a:lnTo>
                    <a:pt x="2436753" y="2336800"/>
                  </a:lnTo>
                  <a:lnTo>
                    <a:pt x="2428655" y="2324100"/>
                  </a:lnTo>
                  <a:close/>
                </a:path>
                <a:path w="2473960" h="2527300">
                  <a:moveTo>
                    <a:pt x="2432777" y="2311400"/>
                  </a:moveTo>
                  <a:lnTo>
                    <a:pt x="2431386" y="2311400"/>
                  </a:lnTo>
                  <a:lnTo>
                    <a:pt x="2435233" y="2324100"/>
                  </a:lnTo>
                  <a:lnTo>
                    <a:pt x="2436753" y="2336800"/>
                  </a:lnTo>
                  <a:lnTo>
                    <a:pt x="2459806" y="2336800"/>
                  </a:lnTo>
                  <a:lnTo>
                    <a:pt x="2462467" y="2324100"/>
                  </a:lnTo>
                  <a:lnTo>
                    <a:pt x="2438912" y="2324100"/>
                  </a:lnTo>
                  <a:lnTo>
                    <a:pt x="2432777" y="2311400"/>
                  </a:lnTo>
                  <a:close/>
                </a:path>
                <a:path w="2473960" h="2527300">
                  <a:moveTo>
                    <a:pt x="10186" y="2311400"/>
                  </a:moveTo>
                  <a:lnTo>
                    <a:pt x="9007" y="2311400"/>
                  </a:lnTo>
                  <a:lnTo>
                    <a:pt x="7973" y="2324100"/>
                  </a:lnTo>
                  <a:lnTo>
                    <a:pt x="9296" y="2324100"/>
                  </a:lnTo>
                  <a:lnTo>
                    <a:pt x="10186" y="2311400"/>
                  </a:lnTo>
                  <a:close/>
                </a:path>
                <a:path w="2473960" h="2527300">
                  <a:moveTo>
                    <a:pt x="2430406" y="2311400"/>
                  </a:moveTo>
                  <a:lnTo>
                    <a:pt x="2429196" y="2311400"/>
                  </a:lnTo>
                  <a:lnTo>
                    <a:pt x="2429310" y="2324100"/>
                  </a:lnTo>
                  <a:lnTo>
                    <a:pt x="2430079" y="2324100"/>
                  </a:lnTo>
                  <a:lnTo>
                    <a:pt x="2430406" y="2311400"/>
                  </a:lnTo>
                  <a:close/>
                </a:path>
                <a:path w="2473960" h="2527300">
                  <a:moveTo>
                    <a:pt x="2459816" y="2311400"/>
                  </a:moveTo>
                  <a:lnTo>
                    <a:pt x="2435875" y="2311400"/>
                  </a:lnTo>
                  <a:lnTo>
                    <a:pt x="2438932" y="2324100"/>
                  </a:lnTo>
                  <a:lnTo>
                    <a:pt x="2460364" y="2324100"/>
                  </a:lnTo>
                  <a:lnTo>
                    <a:pt x="2459816" y="2311400"/>
                  </a:lnTo>
                  <a:close/>
                </a:path>
                <a:path w="2473960" h="2527300">
                  <a:moveTo>
                    <a:pt x="2468006" y="2286000"/>
                  </a:moveTo>
                  <a:lnTo>
                    <a:pt x="2433774" y="2286000"/>
                  </a:lnTo>
                  <a:lnTo>
                    <a:pt x="2440444" y="2298700"/>
                  </a:lnTo>
                  <a:lnTo>
                    <a:pt x="2444066" y="2311400"/>
                  </a:lnTo>
                  <a:lnTo>
                    <a:pt x="2461757" y="2311400"/>
                  </a:lnTo>
                  <a:lnTo>
                    <a:pt x="2464290" y="2324100"/>
                  </a:lnTo>
                  <a:lnTo>
                    <a:pt x="2468853" y="2324100"/>
                  </a:lnTo>
                  <a:lnTo>
                    <a:pt x="2465620" y="2298700"/>
                  </a:lnTo>
                  <a:lnTo>
                    <a:pt x="2468006" y="2286000"/>
                  </a:lnTo>
                  <a:close/>
                </a:path>
                <a:path w="2473960" h="2527300">
                  <a:moveTo>
                    <a:pt x="37255" y="2273300"/>
                  </a:moveTo>
                  <a:lnTo>
                    <a:pt x="12132" y="2273300"/>
                  </a:lnTo>
                  <a:lnTo>
                    <a:pt x="7667" y="2286000"/>
                  </a:lnTo>
                  <a:lnTo>
                    <a:pt x="20982" y="2286000"/>
                  </a:lnTo>
                  <a:lnTo>
                    <a:pt x="19218" y="2298700"/>
                  </a:lnTo>
                  <a:lnTo>
                    <a:pt x="11157" y="2298700"/>
                  </a:lnTo>
                  <a:lnTo>
                    <a:pt x="8856" y="2311400"/>
                  </a:lnTo>
                  <a:lnTo>
                    <a:pt x="40144" y="2311400"/>
                  </a:lnTo>
                  <a:lnTo>
                    <a:pt x="37279" y="2286000"/>
                  </a:lnTo>
                  <a:lnTo>
                    <a:pt x="37255" y="2273300"/>
                  </a:lnTo>
                  <a:close/>
                </a:path>
                <a:path w="2473960" h="2527300">
                  <a:moveTo>
                    <a:pt x="2426663" y="2298700"/>
                  </a:moveTo>
                  <a:lnTo>
                    <a:pt x="2423264" y="2298700"/>
                  </a:lnTo>
                  <a:lnTo>
                    <a:pt x="2423774" y="2311400"/>
                  </a:lnTo>
                  <a:lnTo>
                    <a:pt x="2426663" y="2298700"/>
                  </a:lnTo>
                  <a:close/>
                </a:path>
                <a:path w="2473960" h="2527300">
                  <a:moveTo>
                    <a:pt x="2433774" y="2286000"/>
                  </a:moveTo>
                  <a:lnTo>
                    <a:pt x="2424771" y="2286000"/>
                  </a:lnTo>
                  <a:lnTo>
                    <a:pt x="2427332" y="2298700"/>
                  </a:lnTo>
                  <a:lnTo>
                    <a:pt x="2431872" y="2298700"/>
                  </a:lnTo>
                  <a:lnTo>
                    <a:pt x="2432507" y="2311400"/>
                  </a:lnTo>
                  <a:lnTo>
                    <a:pt x="2444066" y="2311400"/>
                  </a:lnTo>
                  <a:lnTo>
                    <a:pt x="2438412" y="2298700"/>
                  </a:lnTo>
                  <a:lnTo>
                    <a:pt x="2433774" y="2286000"/>
                  </a:lnTo>
                  <a:close/>
                </a:path>
                <a:path w="2473960" h="2527300">
                  <a:moveTo>
                    <a:pt x="2433774" y="2286000"/>
                  </a:moveTo>
                  <a:lnTo>
                    <a:pt x="2438412" y="2298700"/>
                  </a:lnTo>
                  <a:lnTo>
                    <a:pt x="2444066" y="2311400"/>
                  </a:lnTo>
                  <a:lnTo>
                    <a:pt x="2440444" y="2298700"/>
                  </a:lnTo>
                  <a:lnTo>
                    <a:pt x="2433774" y="2286000"/>
                  </a:lnTo>
                  <a:close/>
                </a:path>
                <a:path w="2473960" h="2527300">
                  <a:moveTo>
                    <a:pt x="50132" y="2273300"/>
                  </a:moveTo>
                  <a:lnTo>
                    <a:pt x="43357" y="2286000"/>
                  </a:lnTo>
                  <a:lnTo>
                    <a:pt x="54267" y="2286000"/>
                  </a:lnTo>
                  <a:lnTo>
                    <a:pt x="50132" y="2273300"/>
                  </a:lnTo>
                  <a:close/>
                </a:path>
                <a:path w="2473960" h="2527300">
                  <a:moveTo>
                    <a:pt x="2460036" y="2273300"/>
                  </a:moveTo>
                  <a:lnTo>
                    <a:pt x="2427284" y="2273300"/>
                  </a:lnTo>
                  <a:lnTo>
                    <a:pt x="2428518" y="2286000"/>
                  </a:lnTo>
                  <a:lnTo>
                    <a:pt x="2458919" y="2286000"/>
                  </a:lnTo>
                  <a:lnTo>
                    <a:pt x="2460036" y="2273300"/>
                  </a:lnTo>
                  <a:close/>
                </a:path>
                <a:path w="2473960" h="2527300">
                  <a:moveTo>
                    <a:pt x="2461986" y="2273300"/>
                  </a:moveTo>
                  <a:lnTo>
                    <a:pt x="2460036" y="2273300"/>
                  </a:lnTo>
                  <a:lnTo>
                    <a:pt x="2461516" y="2286000"/>
                  </a:lnTo>
                  <a:lnTo>
                    <a:pt x="2465025" y="2286000"/>
                  </a:lnTo>
                  <a:lnTo>
                    <a:pt x="2464605" y="2282774"/>
                  </a:lnTo>
                  <a:lnTo>
                    <a:pt x="2461986" y="2273300"/>
                  </a:lnTo>
                  <a:close/>
                </a:path>
                <a:path w="2473960" h="2527300">
                  <a:moveTo>
                    <a:pt x="2464605" y="2282774"/>
                  </a:moveTo>
                  <a:lnTo>
                    <a:pt x="2465025" y="2286000"/>
                  </a:lnTo>
                  <a:lnTo>
                    <a:pt x="2465241" y="2285073"/>
                  </a:lnTo>
                  <a:lnTo>
                    <a:pt x="2464605" y="2282774"/>
                  </a:lnTo>
                  <a:close/>
                </a:path>
                <a:path w="2473960" h="2527300">
                  <a:moveTo>
                    <a:pt x="2465241" y="2285073"/>
                  </a:moveTo>
                  <a:lnTo>
                    <a:pt x="2465025" y="2286000"/>
                  </a:lnTo>
                  <a:lnTo>
                    <a:pt x="2465497" y="2286000"/>
                  </a:lnTo>
                  <a:lnTo>
                    <a:pt x="2465241" y="2285073"/>
                  </a:lnTo>
                  <a:close/>
                </a:path>
                <a:path w="2473960" h="2527300">
                  <a:moveTo>
                    <a:pt x="2468742" y="2247900"/>
                  </a:moveTo>
                  <a:lnTo>
                    <a:pt x="2433903" y="2247900"/>
                  </a:lnTo>
                  <a:lnTo>
                    <a:pt x="2436008" y="2260600"/>
                  </a:lnTo>
                  <a:lnTo>
                    <a:pt x="2461723" y="2260600"/>
                  </a:lnTo>
                  <a:lnTo>
                    <a:pt x="2464605" y="2282774"/>
                  </a:lnTo>
                  <a:lnTo>
                    <a:pt x="2465241" y="2285073"/>
                  </a:lnTo>
                  <a:lnTo>
                    <a:pt x="2467990" y="2273300"/>
                  </a:lnTo>
                  <a:lnTo>
                    <a:pt x="2468742" y="2247900"/>
                  </a:lnTo>
                  <a:close/>
                </a:path>
                <a:path w="2473960" h="2527300">
                  <a:moveTo>
                    <a:pt x="40277" y="2260600"/>
                  </a:moveTo>
                  <a:lnTo>
                    <a:pt x="3465" y="2260600"/>
                  </a:lnTo>
                  <a:lnTo>
                    <a:pt x="10354" y="2273300"/>
                  </a:lnTo>
                  <a:lnTo>
                    <a:pt x="39598" y="2273300"/>
                  </a:lnTo>
                  <a:lnTo>
                    <a:pt x="40277" y="2260600"/>
                  </a:lnTo>
                  <a:close/>
                </a:path>
                <a:path w="2473960" h="2527300">
                  <a:moveTo>
                    <a:pt x="2425757" y="2260600"/>
                  </a:moveTo>
                  <a:lnTo>
                    <a:pt x="2423318" y="2273300"/>
                  </a:lnTo>
                  <a:lnTo>
                    <a:pt x="2427284" y="2273300"/>
                  </a:lnTo>
                  <a:lnTo>
                    <a:pt x="2425757" y="2260600"/>
                  </a:lnTo>
                  <a:close/>
                </a:path>
                <a:path w="2473960" h="2527300">
                  <a:moveTo>
                    <a:pt x="2432242" y="2260600"/>
                  </a:moveTo>
                  <a:lnTo>
                    <a:pt x="2430051" y="2260600"/>
                  </a:lnTo>
                  <a:lnTo>
                    <a:pt x="2430412" y="2273300"/>
                  </a:lnTo>
                  <a:lnTo>
                    <a:pt x="2433045" y="2273300"/>
                  </a:lnTo>
                  <a:lnTo>
                    <a:pt x="2433336" y="2271482"/>
                  </a:lnTo>
                  <a:lnTo>
                    <a:pt x="2432242" y="2260600"/>
                  </a:lnTo>
                  <a:close/>
                </a:path>
                <a:path w="2473960" h="2527300">
                  <a:moveTo>
                    <a:pt x="2461723" y="2260600"/>
                  </a:moveTo>
                  <a:lnTo>
                    <a:pt x="2435076" y="2260600"/>
                  </a:lnTo>
                  <a:lnTo>
                    <a:pt x="2433336" y="2271482"/>
                  </a:lnTo>
                  <a:lnTo>
                    <a:pt x="2433518" y="2273300"/>
                  </a:lnTo>
                  <a:lnTo>
                    <a:pt x="2459914" y="2273300"/>
                  </a:lnTo>
                  <a:lnTo>
                    <a:pt x="2461723" y="2260600"/>
                  </a:lnTo>
                  <a:close/>
                </a:path>
                <a:path w="2473960" h="2527300">
                  <a:moveTo>
                    <a:pt x="45975" y="2222500"/>
                  </a:moveTo>
                  <a:lnTo>
                    <a:pt x="15713" y="2222500"/>
                  </a:lnTo>
                  <a:lnTo>
                    <a:pt x="13072" y="2235200"/>
                  </a:lnTo>
                  <a:lnTo>
                    <a:pt x="9870" y="2247900"/>
                  </a:lnTo>
                  <a:lnTo>
                    <a:pt x="8669" y="2260600"/>
                  </a:lnTo>
                  <a:lnTo>
                    <a:pt x="40634" y="2260600"/>
                  </a:lnTo>
                  <a:lnTo>
                    <a:pt x="40268" y="2247900"/>
                  </a:lnTo>
                  <a:lnTo>
                    <a:pt x="47057" y="2235200"/>
                  </a:lnTo>
                  <a:lnTo>
                    <a:pt x="48193" y="2235200"/>
                  </a:lnTo>
                  <a:lnTo>
                    <a:pt x="45975" y="2222500"/>
                  </a:lnTo>
                  <a:close/>
                </a:path>
                <a:path w="2473960" h="2527300">
                  <a:moveTo>
                    <a:pt x="50225" y="2247900"/>
                  </a:moveTo>
                  <a:lnTo>
                    <a:pt x="44999" y="2260600"/>
                  </a:lnTo>
                  <a:lnTo>
                    <a:pt x="53172" y="2260600"/>
                  </a:lnTo>
                  <a:lnTo>
                    <a:pt x="50225" y="2247900"/>
                  </a:lnTo>
                  <a:close/>
                </a:path>
                <a:path w="2473960" h="2527300">
                  <a:moveTo>
                    <a:pt x="2428250" y="2222500"/>
                  </a:moveTo>
                  <a:lnTo>
                    <a:pt x="2424607" y="2222500"/>
                  </a:lnTo>
                  <a:lnTo>
                    <a:pt x="2422565" y="2247900"/>
                  </a:lnTo>
                  <a:lnTo>
                    <a:pt x="2423357" y="2260600"/>
                  </a:lnTo>
                  <a:lnTo>
                    <a:pt x="2428217" y="2247900"/>
                  </a:lnTo>
                  <a:lnTo>
                    <a:pt x="2431208" y="2247900"/>
                  </a:lnTo>
                  <a:lnTo>
                    <a:pt x="2425548" y="2235200"/>
                  </a:lnTo>
                  <a:lnTo>
                    <a:pt x="2431002" y="2235200"/>
                  </a:lnTo>
                  <a:lnTo>
                    <a:pt x="2428250" y="2222500"/>
                  </a:lnTo>
                  <a:close/>
                </a:path>
                <a:path w="2473960" h="2527300">
                  <a:moveTo>
                    <a:pt x="2432490" y="2255812"/>
                  </a:moveTo>
                  <a:lnTo>
                    <a:pt x="2434606" y="2260600"/>
                  </a:lnTo>
                  <a:lnTo>
                    <a:pt x="2435076" y="2260600"/>
                  </a:lnTo>
                  <a:lnTo>
                    <a:pt x="2432490" y="2255812"/>
                  </a:lnTo>
                  <a:close/>
                </a:path>
                <a:path w="2473960" h="2527300">
                  <a:moveTo>
                    <a:pt x="2428994" y="2247900"/>
                  </a:moveTo>
                  <a:lnTo>
                    <a:pt x="2428217" y="2247900"/>
                  </a:lnTo>
                  <a:lnTo>
                    <a:pt x="2432490" y="2255812"/>
                  </a:lnTo>
                  <a:lnTo>
                    <a:pt x="2428994" y="2247900"/>
                  </a:lnTo>
                  <a:close/>
                </a:path>
                <a:path w="2473960" h="2527300">
                  <a:moveTo>
                    <a:pt x="2431169" y="2235967"/>
                  </a:moveTo>
                  <a:lnTo>
                    <a:pt x="2432990" y="2247900"/>
                  </a:lnTo>
                  <a:lnTo>
                    <a:pt x="2433755" y="2247900"/>
                  </a:lnTo>
                  <a:lnTo>
                    <a:pt x="2431169" y="2235967"/>
                  </a:lnTo>
                  <a:close/>
                </a:path>
                <a:path w="2473960" h="2527300">
                  <a:moveTo>
                    <a:pt x="2443146" y="2209800"/>
                  </a:moveTo>
                  <a:lnTo>
                    <a:pt x="2434672" y="2209800"/>
                  </a:lnTo>
                  <a:lnTo>
                    <a:pt x="2435982" y="2235200"/>
                  </a:lnTo>
                  <a:lnTo>
                    <a:pt x="2433755" y="2247900"/>
                  </a:lnTo>
                  <a:lnTo>
                    <a:pt x="2464383" y="2247900"/>
                  </a:lnTo>
                  <a:lnTo>
                    <a:pt x="2466919" y="2235200"/>
                  </a:lnTo>
                  <a:lnTo>
                    <a:pt x="2468115" y="2222500"/>
                  </a:lnTo>
                  <a:lnTo>
                    <a:pt x="2447808" y="2222500"/>
                  </a:lnTo>
                  <a:lnTo>
                    <a:pt x="2443146" y="2209800"/>
                  </a:lnTo>
                  <a:close/>
                </a:path>
                <a:path w="2473960" h="2527300">
                  <a:moveTo>
                    <a:pt x="2431052" y="2235200"/>
                  </a:moveTo>
                  <a:lnTo>
                    <a:pt x="2431169" y="2235967"/>
                  </a:lnTo>
                  <a:lnTo>
                    <a:pt x="2431052" y="2235200"/>
                  </a:lnTo>
                  <a:close/>
                </a:path>
                <a:path w="2473960" h="2527300">
                  <a:moveTo>
                    <a:pt x="21579" y="2159000"/>
                  </a:moveTo>
                  <a:lnTo>
                    <a:pt x="18541" y="2159000"/>
                  </a:lnTo>
                  <a:lnTo>
                    <a:pt x="10864" y="2171700"/>
                  </a:lnTo>
                  <a:lnTo>
                    <a:pt x="7065" y="2184400"/>
                  </a:lnTo>
                  <a:lnTo>
                    <a:pt x="12835" y="2184400"/>
                  </a:lnTo>
                  <a:lnTo>
                    <a:pt x="10332" y="2197100"/>
                  </a:lnTo>
                  <a:lnTo>
                    <a:pt x="7563" y="2197100"/>
                  </a:lnTo>
                  <a:lnTo>
                    <a:pt x="12537" y="2209800"/>
                  </a:lnTo>
                  <a:lnTo>
                    <a:pt x="8013" y="2222500"/>
                  </a:lnTo>
                  <a:lnTo>
                    <a:pt x="8411" y="2235200"/>
                  </a:lnTo>
                  <a:lnTo>
                    <a:pt x="11666" y="2222500"/>
                  </a:lnTo>
                  <a:lnTo>
                    <a:pt x="45975" y="2222500"/>
                  </a:lnTo>
                  <a:lnTo>
                    <a:pt x="42701" y="2209800"/>
                  </a:lnTo>
                  <a:lnTo>
                    <a:pt x="38808" y="2209800"/>
                  </a:lnTo>
                  <a:lnTo>
                    <a:pt x="40336" y="2184400"/>
                  </a:lnTo>
                  <a:lnTo>
                    <a:pt x="50857" y="2171700"/>
                  </a:lnTo>
                  <a:lnTo>
                    <a:pt x="18583" y="2171700"/>
                  </a:lnTo>
                  <a:lnTo>
                    <a:pt x="21579" y="2159000"/>
                  </a:lnTo>
                  <a:close/>
                </a:path>
                <a:path w="2473960" h="2527300">
                  <a:moveTo>
                    <a:pt x="2425892" y="2209800"/>
                  </a:moveTo>
                  <a:lnTo>
                    <a:pt x="2423937" y="2209800"/>
                  </a:lnTo>
                  <a:lnTo>
                    <a:pt x="2424434" y="2222500"/>
                  </a:lnTo>
                  <a:lnTo>
                    <a:pt x="2427354" y="2222500"/>
                  </a:lnTo>
                  <a:lnTo>
                    <a:pt x="2425892" y="2209800"/>
                  </a:lnTo>
                  <a:close/>
                </a:path>
                <a:path w="2473960" h="2527300">
                  <a:moveTo>
                    <a:pt x="2468850" y="2209800"/>
                  </a:moveTo>
                  <a:lnTo>
                    <a:pt x="2445882" y="2209800"/>
                  </a:lnTo>
                  <a:lnTo>
                    <a:pt x="2447808" y="2222500"/>
                  </a:lnTo>
                  <a:lnTo>
                    <a:pt x="2464303" y="2222500"/>
                  </a:lnTo>
                  <a:lnTo>
                    <a:pt x="2468850" y="2209800"/>
                  </a:lnTo>
                  <a:close/>
                </a:path>
                <a:path w="2473960" h="2527300">
                  <a:moveTo>
                    <a:pt x="49233" y="2197100"/>
                  </a:moveTo>
                  <a:lnTo>
                    <a:pt x="43261" y="2209800"/>
                  </a:lnTo>
                  <a:lnTo>
                    <a:pt x="52260" y="2209800"/>
                  </a:lnTo>
                  <a:lnTo>
                    <a:pt x="49233" y="2197100"/>
                  </a:lnTo>
                  <a:close/>
                </a:path>
                <a:path w="2473960" h="2527300">
                  <a:moveTo>
                    <a:pt x="2425017" y="2197100"/>
                  </a:moveTo>
                  <a:lnTo>
                    <a:pt x="2424619" y="2197100"/>
                  </a:lnTo>
                  <a:lnTo>
                    <a:pt x="2426780" y="2209800"/>
                  </a:lnTo>
                  <a:lnTo>
                    <a:pt x="2427915" y="2205188"/>
                  </a:lnTo>
                  <a:lnTo>
                    <a:pt x="2425017" y="2197100"/>
                  </a:lnTo>
                  <a:close/>
                </a:path>
                <a:path w="2473960" h="2527300">
                  <a:moveTo>
                    <a:pt x="2439702" y="2197100"/>
                  </a:moveTo>
                  <a:lnTo>
                    <a:pt x="2429906" y="2197100"/>
                  </a:lnTo>
                  <a:lnTo>
                    <a:pt x="2427915" y="2205188"/>
                  </a:lnTo>
                  <a:lnTo>
                    <a:pt x="2429567" y="2209800"/>
                  </a:lnTo>
                  <a:lnTo>
                    <a:pt x="2438614" y="2209800"/>
                  </a:lnTo>
                  <a:lnTo>
                    <a:pt x="2439702" y="2197100"/>
                  </a:lnTo>
                  <a:close/>
                </a:path>
                <a:path w="2473960" h="2527300">
                  <a:moveTo>
                    <a:pt x="2463479" y="2197100"/>
                  </a:moveTo>
                  <a:lnTo>
                    <a:pt x="2443467" y="2197100"/>
                  </a:lnTo>
                  <a:lnTo>
                    <a:pt x="2446963" y="2209800"/>
                  </a:lnTo>
                  <a:lnTo>
                    <a:pt x="2464191" y="2209800"/>
                  </a:lnTo>
                  <a:lnTo>
                    <a:pt x="2463479" y="2197100"/>
                  </a:lnTo>
                  <a:close/>
                </a:path>
                <a:path w="2473960" h="2527300">
                  <a:moveTo>
                    <a:pt x="2467011" y="2197100"/>
                  </a:moveTo>
                  <a:lnTo>
                    <a:pt x="2464628" y="2197100"/>
                  </a:lnTo>
                  <a:lnTo>
                    <a:pt x="2464191" y="2209800"/>
                  </a:lnTo>
                  <a:lnTo>
                    <a:pt x="2468709" y="2209800"/>
                  </a:lnTo>
                  <a:lnTo>
                    <a:pt x="2467011" y="2197100"/>
                  </a:lnTo>
                  <a:close/>
                </a:path>
                <a:path w="2473960" h="2527300">
                  <a:moveTo>
                    <a:pt x="2465675" y="2184400"/>
                  </a:moveTo>
                  <a:lnTo>
                    <a:pt x="2435095" y="2184400"/>
                  </a:lnTo>
                  <a:lnTo>
                    <a:pt x="2435930" y="2197100"/>
                  </a:lnTo>
                  <a:lnTo>
                    <a:pt x="2465439" y="2197100"/>
                  </a:lnTo>
                  <a:lnTo>
                    <a:pt x="2465675" y="2184400"/>
                  </a:lnTo>
                  <a:close/>
                </a:path>
                <a:path w="2473960" h="2527300">
                  <a:moveTo>
                    <a:pt x="2465127" y="2171700"/>
                  </a:moveTo>
                  <a:lnTo>
                    <a:pt x="2425776" y="2171700"/>
                  </a:lnTo>
                  <a:lnTo>
                    <a:pt x="2429669" y="2184400"/>
                  </a:lnTo>
                  <a:lnTo>
                    <a:pt x="2468229" y="2184400"/>
                  </a:lnTo>
                  <a:lnTo>
                    <a:pt x="2465127" y="2171700"/>
                  </a:lnTo>
                  <a:close/>
                </a:path>
                <a:path w="2473960" h="2527300">
                  <a:moveTo>
                    <a:pt x="23360" y="2159000"/>
                  </a:moveTo>
                  <a:lnTo>
                    <a:pt x="21579" y="2159000"/>
                  </a:lnTo>
                  <a:lnTo>
                    <a:pt x="18583" y="2171700"/>
                  </a:lnTo>
                  <a:lnTo>
                    <a:pt x="23360" y="2159000"/>
                  </a:lnTo>
                  <a:close/>
                </a:path>
                <a:path w="2473960" h="2527300">
                  <a:moveTo>
                    <a:pt x="40268" y="2159000"/>
                  </a:moveTo>
                  <a:lnTo>
                    <a:pt x="23360" y="2159000"/>
                  </a:lnTo>
                  <a:lnTo>
                    <a:pt x="18583" y="2171700"/>
                  </a:lnTo>
                  <a:lnTo>
                    <a:pt x="38194" y="2171700"/>
                  </a:lnTo>
                  <a:lnTo>
                    <a:pt x="40268" y="2159000"/>
                  </a:lnTo>
                  <a:close/>
                </a:path>
                <a:path w="2473960" h="2527300">
                  <a:moveTo>
                    <a:pt x="53823" y="2159000"/>
                  </a:moveTo>
                  <a:lnTo>
                    <a:pt x="40268" y="2159000"/>
                  </a:lnTo>
                  <a:lnTo>
                    <a:pt x="42206" y="2171700"/>
                  </a:lnTo>
                  <a:lnTo>
                    <a:pt x="49827" y="2171700"/>
                  </a:lnTo>
                  <a:lnTo>
                    <a:pt x="53823" y="2159000"/>
                  </a:lnTo>
                  <a:close/>
                </a:path>
                <a:path w="2473960" h="2527300">
                  <a:moveTo>
                    <a:pt x="2428951" y="2146300"/>
                  </a:moveTo>
                  <a:lnTo>
                    <a:pt x="2425982" y="2146300"/>
                  </a:lnTo>
                  <a:lnTo>
                    <a:pt x="2429129" y="2159000"/>
                  </a:lnTo>
                  <a:lnTo>
                    <a:pt x="2436390" y="2171700"/>
                  </a:lnTo>
                  <a:lnTo>
                    <a:pt x="2460914" y="2171700"/>
                  </a:lnTo>
                  <a:lnTo>
                    <a:pt x="2460136" y="2159000"/>
                  </a:lnTo>
                  <a:lnTo>
                    <a:pt x="2432328" y="2159000"/>
                  </a:lnTo>
                  <a:lnTo>
                    <a:pt x="2428951" y="2146300"/>
                  </a:lnTo>
                  <a:close/>
                </a:path>
                <a:path w="2473960" h="2527300">
                  <a:moveTo>
                    <a:pt x="39830" y="2120900"/>
                  </a:moveTo>
                  <a:lnTo>
                    <a:pt x="11203" y="2120900"/>
                  </a:lnTo>
                  <a:lnTo>
                    <a:pt x="10478" y="2133600"/>
                  </a:lnTo>
                  <a:lnTo>
                    <a:pt x="7202" y="2159000"/>
                  </a:lnTo>
                  <a:lnTo>
                    <a:pt x="13307" y="2159000"/>
                  </a:lnTo>
                  <a:lnTo>
                    <a:pt x="22582" y="2146300"/>
                  </a:lnTo>
                  <a:lnTo>
                    <a:pt x="45025" y="2146300"/>
                  </a:lnTo>
                  <a:lnTo>
                    <a:pt x="46067" y="2133600"/>
                  </a:lnTo>
                  <a:lnTo>
                    <a:pt x="39644" y="2133600"/>
                  </a:lnTo>
                  <a:lnTo>
                    <a:pt x="39830" y="2120900"/>
                  </a:lnTo>
                  <a:close/>
                </a:path>
                <a:path w="2473960" h="2527300">
                  <a:moveTo>
                    <a:pt x="27346" y="2146300"/>
                  </a:moveTo>
                  <a:lnTo>
                    <a:pt x="26069" y="2146300"/>
                  </a:lnTo>
                  <a:lnTo>
                    <a:pt x="25694" y="2159000"/>
                  </a:lnTo>
                  <a:lnTo>
                    <a:pt x="27872" y="2159000"/>
                  </a:lnTo>
                  <a:lnTo>
                    <a:pt x="27346" y="2146300"/>
                  </a:lnTo>
                  <a:close/>
                </a:path>
                <a:path w="2473960" h="2527300">
                  <a:moveTo>
                    <a:pt x="38985" y="2146300"/>
                  </a:moveTo>
                  <a:lnTo>
                    <a:pt x="28819" y="2146300"/>
                  </a:lnTo>
                  <a:lnTo>
                    <a:pt x="29437" y="2159000"/>
                  </a:lnTo>
                  <a:lnTo>
                    <a:pt x="40606" y="2159000"/>
                  </a:lnTo>
                  <a:lnTo>
                    <a:pt x="38985" y="2146300"/>
                  </a:lnTo>
                  <a:close/>
                </a:path>
                <a:path w="2473960" h="2527300">
                  <a:moveTo>
                    <a:pt x="46941" y="2146300"/>
                  </a:moveTo>
                  <a:lnTo>
                    <a:pt x="43883" y="2159000"/>
                  </a:lnTo>
                  <a:lnTo>
                    <a:pt x="44554" y="2159000"/>
                  </a:lnTo>
                  <a:lnTo>
                    <a:pt x="46941" y="2146300"/>
                  </a:lnTo>
                  <a:close/>
                </a:path>
                <a:path w="2473960" h="2527300">
                  <a:moveTo>
                    <a:pt x="2461629" y="2146300"/>
                  </a:moveTo>
                  <a:lnTo>
                    <a:pt x="2433114" y="2146300"/>
                  </a:lnTo>
                  <a:lnTo>
                    <a:pt x="2436097" y="2159000"/>
                  </a:lnTo>
                  <a:lnTo>
                    <a:pt x="2468185" y="2159000"/>
                  </a:lnTo>
                  <a:lnTo>
                    <a:pt x="2461629" y="2146300"/>
                  </a:lnTo>
                  <a:close/>
                </a:path>
                <a:path w="2473960" h="2527300">
                  <a:moveTo>
                    <a:pt x="2445684" y="2133600"/>
                  </a:moveTo>
                  <a:lnTo>
                    <a:pt x="2429232" y="2133600"/>
                  </a:lnTo>
                  <a:lnTo>
                    <a:pt x="2427714" y="2146300"/>
                  </a:lnTo>
                  <a:lnTo>
                    <a:pt x="2454157" y="2146300"/>
                  </a:lnTo>
                  <a:lnTo>
                    <a:pt x="2448224" y="2136967"/>
                  </a:lnTo>
                  <a:lnTo>
                    <a:pt x="2445684" y="2133600"/>
                  </a:lnTo>
                  <a:close/>
                </a:path>
                <a:path w="2473960" h="2527300">
                  <a:moveTo>
                    <a:pt x="2464662" y="2120900"/>
                  </a:moveTo>
                  <a:lnTo>
                    <a:pt x="2430326" y="2120900"/>
                  </a:lnTo>
                  <a:lnTo>
                    <a:pt x="2438167" y="2133600"/>
                  </a:lnTo>
                  <a:lnTo>
                    <a:pt x="2446083" y="2133600"/>
                  </a:lnTo>
                  <a:lnTo>
                    <a:pt x="2448224" y="2136967"/>
                  </a:lnTo>
                  <a:lnTo>
                    <a:pt x="2455263" y="2146300"/>
                  </a:lnTo>
                  <a:lnTo>
                    <a:pt x="2471870" y="2146300"/>
                  </a:lnTo>
                  <a:lnTo>
                    <a:pt x="2466084" y="2133600"/>
                  </a:lnTo>
                  <a:lnTo>
                    <a:pt x="2464662" y="2120900"/>
                  </a:lnTo>
                  <a:close/>
                </a:path>
                <a:path w="2473960" h="2527300">
                  <a:moveTo>
                    <a:pt x="2446083" y="2133600"/>
                  </a:moveTo>
                  <a:lnTo>
                    <a:pt x="2445684" y="2133600"/>
                  </a:lnTo>
                  <a:lnTo>
                    <a:pt x="2448224" y="2136967"/>
                  </a:lnTo>
                  <a:lnTo>
                    <a:pt x="2446083" y="2133600"/>
                  </a:lnTo>
                  <a:close/>
                </a:path>
                <a:path w="2473960" h="2527300">
                  <a:moveTo>
                    <a:pt x="52361" y="2120900"/>
                  </a:moveTo>
                  <a:lnTo>
                    <a:pt x="39830" y="2120900"/>
                  </a:lnTo>
                  <a:lnTo>
                    <a:pt x="40767" y="2133600"/>
                  </a:lnTo>
                  <a:lnTo>
                    <a:pt x="46911" y="2133600"/>
                  </a:lnTo>
                  <a:lnTo>
                    <a:pt x="52361" y="2120900"/>
                  </a:lnTo>
                  <a:close/>
                </a:path>
                <a:path w="2473960" h="2527300">
                  <a:moveTo>
                    <a:pt x="2428640" y="2123627"/>
                  </a:moveTo>
                  <a:lnTo>
                    <a:pt x="2422474" y="2133600"/>
                  </a:lnTo>
                  <a:lnTo>
                    <a:pt x="2436120" y="2133600"/>
                  </a:lnTo>
                  <a:lnTo>
                    <a:pt x="2428640" y="2123627"/>
                  </a:lnTo>
                  <a:close/>
                </a:path>
                <a:path w="2473960" h="2527300">
                  <a:moveTo>
                    <a:pt x="2430326" y="2120900"/>
                  </a:moveTo>
                  <a:lnTo>
                    <a:pt x="2428640" y="2123627"/>
                  </a:lnTo>
                  <a:lnTo>
                    <a:pt x="2436120" y="2133600"/>
                  </a:lnTo>
                  <a:lnTo>
                    <a:pt x="2438167" y="2133600"/>
                  </a:lnTo>
                  <a:lnTo>
                    <a:pt x="2430326" y="2120900"/>
                  </a:lnTo>
                  <a:close/>
                </a:path>
                <a:path w="2473960" h="2527300">
                  <a:moveTo>
                    <a:pt x="2430326" y="2120900"/>
                  </a:moveTo>
                  <a:lnTo>
                    <a:pt x="2426595" y="2120900"/>
                  </a:lnTo>
                  <a:lnTo>
                    <a:pt x="2428640" y="2123627"/>
                  </a:lnTo>
                  <a:lnTo>
                    <a:pt x="2430326" y="2120900"/>
                  </a:lnTo>
                  <a:close/>
                </a:path>
                <a:path w="2473960" h="2527300">
                  <a:moveTo>
                    <a:pt x="32529" y="2108200"/>
                  </a:moveTo>
                  <a:lnTo>
                    <a:pt x="14667" y="2108200"/>
                  </a:lnTo>
                  <a:lnTo>
                    <a:pt x="13163" y="2120900"/>
                  </a:lnTo>
                  <a:lnTo>
                    <a:pt x="32060" y="2120900"/>
                  </a:lnTo>
                  <a:lnTo>
                    <a:pt x="32529" y="2108200"/>
                  </a:lnTo>
                  <a:close/>
                </a:path>
                <a:path w="2473960" h="2527300">
                  <a:moveTo>
                    <a:pt x="43767" y="2108200"/>
                  </a:moveTo>
                  <a:lnTo>
                    <a:pt x="35642" y="2108200"/>
                  </a:lnTo>
                  <a:lnTo>
                    <a:pt x="34247" y="2120900"/>
                  </a:lnTo>
                  <a:lnTo>
                    <a:pt x="40730" y="2120900"/>
                  </a:lnTo>
                  <a:lnTo>
                    <a:pt x="43767" y="2108200"/>
                  </a:lnTo>
                  <a:close/>
                </a:path>
                <a:path w="2473960" h="2527300">
                  <a:moveTo>
                    <a:pt x="47261" y="2108200"/>
                  </a:moveTo>
                  <a:lnTo>
                    <a:pt x="40730" y="2120900"/>
                  </a:lnTo>
                  <a:lnTo>
                    <a:pt x="49516" y="2120900"/>
                  </a:lnTo>
                  <a:lnTo>
                    <a:pt x="47261" y="2108200"/>
                  </a:lnTo>
                  <a:close/>
                </a:path>
                <a:path w="2473960" h="2527300">
                  <a:moveTo>
                    <a:pt x="2462027" y="2108200"/>
                  </a:moveTo>
                  <a:lnTo>
                    <a:pt x="2426696" y="2108200"/>
                  </a:lnTo>
                  <a:lnTo>
                    <a:pt x="2429875" y="2120900"/>
                  </a:lnTo>
                  <a:lnTo>
                    <a:pt x="2464959" y="2120900"/>
                  </a:lnTo>
                  <a:lnTo>
                    <a:pt x="2462027" y="2108200"/>
                  </a:lnTo>
                  <a:close/>
                </a:path>
                <a:path w="2473960" h="2527300">
                  <a:moveTo>
                    <a:pt x="2468006" y="2095500"/>
                  </a:moveTo>
                  <a:lnTo>
                    <a:pt x="2467227" y="2108200"/>
                  </a:lnTo>
                  <a:lnTo>
                    <a:pt x="2464958" y="2108200"/>
                  </a:lnTo>
                  <a:lnTo>
                    <a:pt x="2464959" y="2120900"/>
                  </a:lnTo>
                  <a:lnTo>
                    <a:pt x="2466752" y="2120900"/>
                  </a:lnTo>
                  <a:lnTo>
                    <a:pt x="2468049" y="2108200"/>
                  </a:lnTo>
                  <a:lnTo>
                    <a:pt x="2468006" y="2095500"/>
                  </a:lnTo>
                  <a:close/>
                </a:path>
                <a:path w="2473960" h="2527300">
                  <a:moveTo>
                    <a:pt x="20540" y="2057400"/>
                  </a:moveTo>
                  <a:lnTo>
                    <a:pt x="10201" y="2057400"/>
                  </a:lnTo>
                  <a:lnTo>
                    <a:pt x="8572" y="2070100"/>
                  </a:lnTo>
                  <a:lnTo>
                    <a:pt x="10071" y="2082800"/>
                  </a:lnTo>
                  <a:lnTo>
                    <a:pt x="6689" y="2095500"/>
                  </a:lnTo>
                  <a:lnTo>
                    <a:pt x="7703" y="2108200"/>
                  </a:lnTo>
                  <a:lnTo>
                    <a:pt x="42657" y="2108200"/>
                  </a:lnTo>
                  <a:lnTo>
                    <a:pt x="40111" y="2095500"/>
                  </a:lnTo>
                  <a:lnTo>
                    <a:pt x="40910" y="2082800"/>
                  </a:lnTo>
                  <a:lnTo>
                    <a:pt x="49224" y="2082800"/>
                  </a:lnTo>
                  <a:lnTo>
                    <a:pt x="49317" y="2070100"/>
                  </a:lnTo>
                  <a:lnTo>
                    <a:pt x="18860" y="2070100"/>
                  </a:lnTo>
                  <a:lnTo>
                    <a:pt x="20540" y="2057400"/>
                  </a:lnTo>
                  <a:close/>
                </a:path>
                <a:path w="2473960" h="2527300">
                  <a:moveTo>
                    <a:pt x="52969" y="2095500"/>
                  </a:moveTo>
                  <a:lnTo>
                    <a:pt x="47344" y="2095500"/>
                  </a:lnTo>
                  <a:lnTo>
                    <a:pt x="42657" y="2108200"/>
                  </a:lnTo>
                  <a:lnTo>
                    <a:pt x="49977" y="2108200"/>
                  </a:lnTo>
                  <a:lnTo>
                    <a:pt x="52969" y="2095500"/>
                  </a:lnTo>
                  <a:close/>
                </a:path>
                <a:path w="2473960" h="2527300">
                  <a:moveTo>
                    <a:pt x="2429771" y="2082800"/>
                  </a:moveTo>
                  <a:lnTo>
                    <a:pt x="2427778" y="2082800"/>
                  </a:lnTo>
                  <a:lnTo>
                    <a:pt x="2427988" y="2095500"/>
                  </a:lnTo>
                  <a:lnTo>
                    <a:pt x="2429587" y="2108200"/>
                  </a:lnTo>
                  <a:lnTo>
                    <a:pt x="2433048" y="2108200"/>
                  </a:lnTo>
                  <a:lnTo>
                    <a:pt x="2430176" y="2095500"/>
                  </a:lnTo>
                  <a:lnTo>
                    <a:pt x="2435276" y="2095500"/>
                  </a:lnTo>
                  <a:lnTo>
                    <a:pt x="2429771" y="2082800"/>
                  </a:lnTo>
                  <a:close/>
                </a:path>
                <a:path w="2473960" h="2527300">
                  <a:moveTo>
                    <a:pt x="2452367" y="2070100"/>
                  </a:moveTo>
                  <a:lnTo>
                    <a:pt x="2432370" y="2070100"/>
                  </a:lnTo>
                  <a:lnTo>
                    <a:pt x="2436087" y="2082800"/>
                  </a:lnTo>
                  <a:lnTo>
                    <a:pt x="2435276" y="2095500"/>
                  </a:lnTo>
                  <a:lnTo>
                    <a:pt x="2436116" y="2095500"/>
                  </a:lnTo>
                  <a:lnTo>
                    <a:pt x="2433048" y="2108200"/>
                  </a:lnTo>
                  <a:lnTo>
                    <a:pt x="2463209" y="2108200"/>
                  </a:lnTo>
                  <a:lnTo>
                    <a:pt x="2462939" y="2095500"/>
                  </a:lnTo>
                  <a:lnTo>
                    <a:pt x="2460675" y="2082800"/>
                  </a:lnTo>
                  <a:lnTo>
                    <a:pt x="2453121" y="2082800"/>
                  </a:lnTo>
                  <a:lnTo>
                    <a:pt x="2452367" y="2070100"/>
                  </a:lnTo>
                  <a:close/>
                </a:path>
                <a:path w="2473960" h="2527300">
                  <a:moveTo>
                    <a:pt x="2423183" y="2070100"/>
                  </a:moveTo>
                  <a:lnTo>
                    <a:pt x="2419576" y="2082800"/>
                  </a:lnTo>
                  <a:lnTo>
                    <a:pt x="2428418" y="2082800"/>
                  </a:lnTo>
                  <a:lnTo>
                    <a:pt x="2423183" y="2070100"/>
                  </a:lnTo>
                  <a:close/>
                </a:path>
                <a:path w="2473960" h="2527300">
                  <a:moveTo>
                    <a:pt x="2465580" y="2057400"/>
                  </a:moveTo>
                  <a:lnTo>
                    <a:pt x="2460330" y="2057400"/>
                  </a:lnTo>
                  <a:lnTo>
                    <a:pt x="2462602" y="2070100"/>
                  </a:lnTo>
                  <a:lnTo>
                    <a:pt x="2460846" y="2070100"/>
                  </a:lnTo>
                  <a:lnTo>
                    <a:pt x="2456817" y="2082800"/>
                  </a:lnTo>
                  <a:lnTo>
                    <a:pt x="2468141" y="2082800"/>
                  </a:lnTo>
                  <a:lnTo>
                    <a:pt x="2464623" y="2070100"/>
                  </a:lnTo>
                  <a:lnTo>
                    <a:pt x="2465580" y="2057400"/>
                  </a:lnTo>
                  <a:close/>
                </a:path>
                <a:path w="2473960" h="2527300">
                  <a:moveTo>
                    <a:pt x="2469492" y="2070100"/>
                  </a:moveTo>
                  <a:lnTo>
                    <a:pt x="2468999" y="2070100"/>
                  </a:lnTo>
                  <a:lnTo>
                    <a:pt x="2469644" y="2082800"/>
                  </a:lnTo>
                  <a:lnTo>
                    <a:pt x="2469492" y="2070100"/>
                  </a:lnTo>
                  <a:close/>
                </a:path>
                <a:path w="2473960" h="2527300">
                  <a:moveTo>
                    <a:pt x="42498" y="2057400"/>
                  </a:moveTo>
                  <a:lnTo>
                    <a:pt x="22662" y="2057400"/>
                  </a:lnTo>
                  <a:lnTo>
                    <a:pt x="21421" y="2070100"/>
                  </a:lnTo>
                  <a:lnTo>
                    <a:pt x="38600" y="2070100"/>
                  </a:lnTo>
                  <a:lnTo>
                    <a:pt x="42498" y="2057400"/>
                  </a:lnTo>
                  <a:close/>
                </a:path>
                <a:path w="2473960" h="2527300">
                  <a:moveTo>
                    <a:pt x="48652" y="2057400"/>
                  </a:moveTo>
                  <a:lnTo>
                    <a:pt x="43355" y="2057400"/>
                  </a:lnTo>
                  <a:lnTo>
                    <a:pt x="38600" y="2070100"/>
                  </a:lnTo>
                  <a:lnTo>
                    <a:pt x="46382" y="2070100"/>
                  </a:lnTo>
                  <a:lnTo>
                    <a:pt x="48652" y="2057400"/>
                  </a:lnTo>
                  <a:close/>
                </a:path>
                <a:path w="2473960" h="2527300">
                  <a:moveTo>
                    <a:pt x="51675" y="2057400"/>
                  </a:moveTo>
                  <a:lnTo>
                    <a:pt x="50997" y="2070100"/>
                  </a:lnTo>
                  <a:lnTo>
                    <a:pt x="52226" y="2070100"/>
                  </a:lnTo>
                  <a:lnTo>
                    <a:pt x="51675" y="2057400"/>
                  </a:lnTo>
                  <a:close/>
                </a:path>
                <a:path w="2473960" h="2527300">
                  <a:moveTo>
                    <a:pt x="2425481" y="2057400"/>
                  </a:moveTo>
                  <a:lnTo>
                    <a:pt x="2423274" y="2057400"/>
                  </a:lnTo>
                  <a:lnTo>
                    <a:pt x="2426294" y="2070100"/>
                  </a:lnTo>
                  <a:lnTo>
                    <a:pt x="2427921" y="2070100"/>
                  </a:lnTo>
                  <a:lnTo>
                    <a:pt x="2426035" y="2059431"/>
                  </a:lnTo>
                  <a:lnTo>
                    <a:pt x="2425481" y="2057400"/>
                  </a:lnTo>
                  <a:close/>
                </a:path>
                <a:path w="2473960" h="2527300">
                  <a:moveTo>
                    <a:pt x="2460330" y="2057400"/>
                  </a:moveTo>
                  <a:lnTo>
                    <a:pt x="2425676" y="2057400"/>
                  </a:lnTo>
                  <a:lnTo>
                    <a:pt x="2426035" y="2059431"/>
                  </a:lnTo>
                  <a:lnTo>
                    <a:pt x="2428947" y="2070100"/>
                  </a:lnTo>
                  <a:lnTo>
                    <a:pt x="2459010" y="2070100"/>
                  </a:lnTo>
                  <a:lnTo>
                    <a:pt x="2460330" y="2057400"/>
                  </a:lnTo>
                  <a:close/>
                </a:path>
                <a:path w="2473960" h="2527300">
                  <a:moveTo>
                    <a:pt x="2425676" y="2057400"/>
                  </a:moveTo>
                  <a:lnTo>
                    <a:pt x="2425481" y="2057400"/>
                  </a:lnTo>
                  <a:lnTo>
                    <a:pt x="2426035" y="2059431"/>
                  </a:lnTo>
                  <a:lnTo>
                    <a:pt x="2425676" y="2057400"/>
                  </a:lnTo>
                  <a:close/>
                </a:path>
                <a:path w="2473960" h="2527300">
                  <a:moveTo>
                    <a:pt x="5090" y="2044700"/>
                  </a:moveTo>
                  <a:lnTo>
                    <a:pt x="6289" y="2057400"/>
                  </a:lnTo>
                  <a:lnTo>
                    <a:pt x="8803" y="2057400"/>
                  </a:lnTo>
                  <a:lnTo>
                    <a:pt x="5090" y="2044700"/>
                  </a:lnTo>
                  <a:close/>
                </a:path>
                <a:path w="2473960" h="2527300">
                  <a:moveTo>
                    <a:pt x="22659" y="2019300"/>
                  </a:moveTo>
                  <a:lnTo>
                    <a:pt x="12572" y="2019300"/>
                  </a:lnTo>
                  <a:lnTo>
                    <a:pt x="12842" y="2032000"/>
                  </a:lnTo>
                  <a:lnTo>
                    <a:pt x="9353" y="2044700"/>
                  </a:lnTo>
                  <a:lnTo>
                    <a:pt x="7640" y="2044700"/>
                  </a:lnTo>
                  <a:lnTo>
                    <a:pt x="11158" y="2057400"/>
                  </a:lnTo>
                  <a:lnTo>
                    <a:pt x="13179" y="2057400"/>
                  </a:lnTo>
                  <a:lnTo>
                    <a:pt x="14935" y="2044700"/>
                  </a:lnTo>
                  <a:lnTo>
                    <a:pt x="18964" y="2032000"/>
                  </a:lnTo>
                  <a:lnTo>
                    <a:pt x="22659" y="2019300"/>
                  </a:lnTo>
                  <a:close/>
                </a:path>
                <a:path w="2473960" h="2527300">
                  <a:moveTo>
                    <a:pt x="35540" y="2044700"/>
                  </a:moveTo>
                  <a:lnTo>
                    <a:pt x="16771" y="2044700"/>
                  </a:lnTo>
                  <a:lnTo>
                    <a:pt x="15452" y="2057400"/>
                  </a:lnTo>
                  <a:lnTo>
                    <a:pt x="34814" y="2057400"/>
                  </a:lnTo>
                  <a:lnTo>
                    <a:pt x="35540" y="2044700"/>
                  </a:lnTo>
                  <a:close/>
                </a:path>
                <a:path w="2473960" h="2527300">
                  <a:moveTo>
                    <a:pt x="2464891" y="2006600"/>
                  </a:moveTo>
                  <a:lnTo>
                    <a:pt x="2461757" y="2019300"/>
                  </a:lnTo>
                  <a:lnTo>
                    <a:pt x="2433284" y="2019300"/>
                  </a:lnTo>
                  <a:lnTo>
                    <a:pt x="2436916" y="2032000"/>
                  </a:lnTo>
                  <a:lnTo>
                    <a:pt x="2440967" y="2032000"/>
                  </a:lnTo>
                  <a:lnTo>
                    <a:pt x="2440241" y="2044700"/>
                  </a:lnTo>
                  <a:lnTo>
                    <a:pt x="2437152" y="2044700"/>
                  </a:lnTo>
                  <a:lnTo>
                    <a:pt x="2434495" y="2057400"/>
                  </a:lnTo>
                  <a:lnTo>
                    <a:pt x="2467209" y="2057400"/>
                  </a:lnTo>
                  <a:lnTo>
                    <a:pt x="2465709" y="2044700"/>
                  </a:lnTo>
                  <a:lnTo>
                    <a:pt x="2469092" y="2032000"/>
                  </a:lnTo>
                  <a:lnTo>
                    <a:pt x="2468078" y="2019300"/>
                  </a:lnTo>
                  <a:lnTo>
                    <a:pt x="2464891" y="2006600"/>
                  </a:lnTo>
                  <a:close/>
                </a:path>
                <a:path w="2473960" h="2527300">
                  <a:moveTo>
                    <a:pt x="43950" y="2019300"/>
                  </a:moveTo>
                  <a:lnTo>
                    <a:pt x="22659" y="2019300"/>
                  </a:lnTo>
                  <a:lnTo>
                    <a:pt x="23413" y="2044700"/>
                  </a:lnTo>
                  <a:lnTo>
                    <a:pt x="38629" y="2044700"/>
                  </a:lnTo>
                  <a:lnTo>
                    <a:pt x="43950" y="2019300"/>
                  </a:lnTo>
                  <a:close/>
                </a:path>
                <a:path w="2473960" h="2527300">
                  <a:moveTo>
                    <a:pt x="10822" y="2006600"/>
                  </a:moveTo>
                  <a:lnTo>
                    <a:pt x="9029" y="2006600"/>
                  </a:lnTo>
                  <a:lnTo>
                    <a:pt x="7732" y="2019300"/>
                  </a:lnTo>
                  <a:lnTo>
                    <a:pt x="7775" y="2032000"/>
                  </a:lnTo>
                  <a:lnTo>
                    <a:pt x="8554" y="2019300"/>
                  </a:lnTo>
                  <a:lnTo>
                    <a:pt x="12290" y="2019300"/>
                  </a:lnTo>
                  <a:lnTo>
                    <a:pt x="10822" y="2006600"/>
                  </a:lnTo>
                  <a:close/>
                </a:path>
                <a:path w="2473960" h="2527300">
                  <a:moveTo>
                    <a:pt x="2471731" y="2019300"/>
                  </a:moveTo>
                  <a:lnTo>
                    <a:pt x="2470437" y="2019300"/>
                  </a:lnTo>
                  <a:lnTo>
                    <a:pt x="2470995" y="2032000"/>
                  </a:lnTo>
                  <a:lnTo>
                    <a:pt x="2471671" y="2032000"/>
                  </a:lnTo>
                  <a:lnTo>
                    <a:pt x="2471731" y="2019300"/>
                  </a:lnTo>
                  <a:close/>
                </a:path>
                <a:path w="2473960" h="2527300">
                  <a:moveTo>
                    <a:pt x="23515" y="2006600"/>
                  </a:moveTo>
                  <a:lnTo>
                    <a:pt x="13754" y="2006600"/>
                  </a:lnTo>
                  <a:lnTo>
                    <a:pt x="12290" y="2019300"/>
                  </a:lnTo>
                  <a:lnTo>
                    <a:pt x="22817" y="2019300"/>
                  </a:lnTo>
                  <a:lnTo>
                    <a:pt x="23515" y="2006600"/>
                  </a:lnTo>
                  <a:close/>
                </a:path>
                <a:path w="2473960" h="2527300">
                  <a:moveTo>
                    <a:pt x="52507" y="2006600"/>
                  </a:moveTo>
                  <a:lnTo>
                    <a:pt x="23515" y="2006600"/>
                  </a:lnTo>
                  <a:lnTo>
                    <a:pt x="22817" y="2019300"/>
                  </a:lnTo>
                  <a:lnTo>
                    <a:pt x="47058" y="2019300"/>
                  </a:lnTo>
                  <a:lnTo>
                    <a:pt x="52507" y="2006600"/>
                  </a:lnTo>
                  <a:close/>
                </a:path>
                <a:path w="2473960" h="2527300">
                  <a:moveTo>
                    <a:pt x="2427107" y="2006600"/>
                  </a:moveTo>
                  <a:lnTo>
                    <a:pt x="2421910" y="2006600"/>
                  </a:lnTo>
                  <a:lnTo>
                    <a:pt x="2424704" y="2019300"/>
                  </a:lnTo>
                  <a:lnTo>
                    <a:pt x="2427107" y="2006600"/>
                  </a:lnTo>
                  <a:close/>
                </a:path>
                <a:path w="2473960" h="2527300">
                  <a:moveTo>
                    <a:pt x="2461114" y="2006600"/>
                  </a:moveTo>
                  <a:lnTo>
                    <a:pt x="2427129" y="2006600"/>
                  </a:lnTo>
                  <a:lnTo>
                    <a:pt x="2432426" y="2019300"/>
                  </a:lnTo>
                  <a:lnTo>
                    <a:pt x="2461757" y="2019300"/>
                  </a:lnTo>
                  <a:lnTo>
                    <a:pt x="2461114" y="2006600"/>
                  </a:lnTo>
                  <a:close/>
                </a:path>
                <a:path w="2473960" h="2527300">
                  <a:moveTo>
                    <a:pt x="39695" y="1993900"/>
                  </a:moveTo>
                  <a:lnTo>
                    <a:pt x="11119" y="1993900"/>
                  </a:lnTo>
                  <a:lnTo>
                    <a:pt x="10535" y="2006600"/>
                  </a:lnTo>
                  <a:lnTo>
                    <a:pt x="43411" y="2006600"/>
                  </a:lnTo>
                  <a:lnTo>
                    <a:pt x="39695" y="1993900"/>
                  </a:lnTo>
                  <a:close/>
                </a:path>
                <a:path w="2473960" h="2527300">
                  <a:moveTo>
                    <a:pt x="2424847" y="1993900"/>
                  </a:moveTo>
                  <a:lnTo>
                    <a:pt x="2423555" y="1993900"/>
                  </a:lnTo>
                  <a:lnTo>
                    <a:pt x="2424106" y="2006600"/>
                  </a:lnTo>
                  <a:lnTo>
                    <a:pt x="2424784" y="2006600"/>
                  </a:lnTo>
                  <a:lnTo>
                    <a:pt x="2424847" y="1993900"/>
                  </a:lnTo>
                  <a:close/>
                </a:path>
                <a:path w="2473960" h="2527300">
                  <a:moveTo>
                    <a:pt x="2464579" y="1993900"/>
                  </a:moveTo>
                  <a:lnTo>
                    <a:pt x="2426465" y="1993900"/>
                  </a:lnTo>
                  <a:lnTo>
                    <a:pt x="2429399" y="2006600"/>
                  </a:lnTo>
                  <a:lnTo>
                    <a:pt x="2462618" y="2006600"/>
                  </a:lnTo>
                  <a:lnTo>
                    <a:pt x="2464579" y="1993900"/>
                  </a:lnTo>
                  <a:close/>
                </a:path>
                <a:path w="2473960" h="2527300">
                  <a:moveTo>
                    <a:pt x="33547" y="1955800"/>
                  </a:moveTo>
                  <a:lnTo>
                    <a:pt x="30097" y="1955800"/>
                  </a:lnTo>
                  <a:lnTo>
                    <a:pt x="10950" y="1981200"/>
                  </a:lnTo>
                  <a:lnTo>
                    <a:pt x="3911" y="1993900"/>
                  </a:lnTo>
                  <a:lnTo>
                    <a:pt x="39567" y="1993900"/>
                  </a:lnTo>
                  <a:lnTo>
                    <a:pt x="39665" y="1981200"/>
                  </a:lnTo>
                  <a:lnTo>
                    <a:pt x="47793" y="1981200"/>
                  </a:lnTo>
                  <a:lnTo>
                    <a:pt x="46194" y="1968500"/>
                  </a:lnTo>
                  <a:lnTo>
                    <a:pt x="27568" y="1968500"/>
                  </a:lnTo>
                  <a:lnTo>
                    <a:pt x="33547" y="1955800"/>
                  </a:lnTo>
                  <a:close/>
                </a:path>
                <a:path w="2473960" h="2527300">
                  <a:moveTo>
                    <a:pt x="47793" y="1981200"/>
                  </a:moveTo>
                  <a:lnTo>
                    <a:pt x="45605" y="1981200"/>
                  </a:lnTo>
                  <a:lnTo>
                    <a:pt x="39567" y="1993900"/>
                  </a:lnTo>
                  <a:lnTo>
                    <a:pt x="48003" y="1993900"/>
                  </a:lnTo>
                  <a:lnTo>
                    <a:pt x="47793" y="1981200"/>
                  </a:lnTo>
                  <a:close/>
                </a:path>
                <a:path w="2473960" h="2527300">
                  <a:moveTo>
                    <a:pt x="53383" y="1981200"/>
                  </a:moveTo>
                  <a:lnTo>
                    <a:pt x="51987" y="1981200"/>
                  </a:lnTo>
                  <a:lnTo>
                    <a:pt x="50896" y="1993900"/>
                  </a:lnTo>
                  <a:lnTo>
                    <a:pt x="52597" y="1993900"/>
                  </a:lnTo>
                  <a:lnTo>
                    <a:pt x="53383" y="1981200"/>
                  </a:lnTo>
                  <a:close/>
                </a:path>
                <a:path w="2473960" h="2527300">
                  <a:moveTo>
                    <a:pt x="2429438" y="1981200"/>
                  </a:moveTo>
                  <a:lnTo>
                    <a:pt x="2426557" y="1993900"/>
                  </a:lnTo>
                  <a:lnTo>
                    <a:pt x="2434871" y="1993900"/>
                  </a:lnTo>
                  <a:lnTo>
                    <a:pt x="2429438" y="1981200"/>
                  </a:lnTo>
                  <a:close/>
                </a:path>
                <a:path w="2473960" h="2527300">
                  <a:moveTo>
                    <a:pt x="2437279" y="1943100"/>
                  </a:moveTo>
                  <a:lnTo>
                    <a:pt x="2426265" y="1943100"/>
                  </a:lnTo>
                  <a:lnTo>
                    <a:pt x="2428520" y="1955800"/>
                  </a:lnTo>
                  <a:lnTo>
                    <a:pt x="2435051" y="1968500"/>
                  </a:lnTo>
                  <a:lnTo>
                    <a:pt x="2461682" y="1968500"/>
                  </a:lnTo>
                  <a:lnTo>
                    <a:pt x="2462097" y="1970860"/>
                  </a:lnTo>
                  <a:lnTo>
                    <a:pt x="2464916" y="1981200"/>
                  </a:lnTo>
                  <a:lnTo>
                    <a:pt x="2435670" y="1981200"/>
                  </a:lnTo>
                  <a:lnTo>
                    <a:pt x="2434871" y="1993900"/>
                  </a:lnTo>
                  <a:lnTo>
                    <a:pt x="2465303" y="1993900"/>
                  </a:lnTo>
                  <a:lnTo>
                    <a:pt x="2468579" y="1968500"/>
                  </a:lnTo>
                  <a:lnTo>
                    <a:pt x="2462474" y="1955800"/>
                  </a:lnTo>
                  <a:lnTo>
                    <a:pt x="2433288" y="1955800"/>
                  </a:lnTo>
                  <a:lnTo>
                    <a:pt x="2437279" y="1943100"/>
                  </a:lnTo>
                  <a:close/>
                </a:path>
                <a:path w="2473960" h="2527300">
                  <a:moveTo>
                    <a:pt x="2438012" y="1968500"/>
                  </a:moveTo>
                  <a:lnTo>
                    <a:pt x="2428437" y="1968500"/>
                  </a:lnTo>
                  <a:lnTo>
                    <a:pt x="2433124" y="1981200"/>
                  </a:lnTo>
                  <a:lnTo>
                    <a:pt x="2439480" y="1981200"/>
                  </a:lnTo>
                  <a:lnTo>
                    <a:pt x="2438012" y="1968500"/>
                  </a:lnTo>
                  <a:close/>
                </a:path>
                <a:path w="2473960" h="2527300">
                  <a:moveTo>
                    <a:pt x="2441535" y="1968500"/>
                  </a:moveTo>
                  <a:lnTo>
                    <a:pt x="2438012" y="1968500"/>
                  </a:lnTo>
                  <a:lnTo>
                    <a:pt x="2440138" y="1981200"/>
                  </a:lnTo>
                  <a:lnTo>
                    <a:pt x="2441535" y="1968500"/>
                  </a:lnTo>
                  <a:close/>
                </a:path>
                <a:path w="2473960" h="2527300">
                  <a:moveTo>
                    <a:pt x="2461453" y="1968500"/>
                  </a:moveTo>
                  <a:lnTo>
                    <a:pt x="2441535" y="1968500"/>
                  </a:lnTo>
                  <a:lnTo>
                    <a:pt x="2443720" y="1981200"/>
                  </a:lnTo>
                  <a:lnTo>
                    <a:pt x="2463914" y="1981200"/>
                  </a:lnTo>
                  <a:lnTo>
                    <a:pt x="2462097" y="1970860"/>
                  </a:lnTo>
                  <a:lnTo>
                    <a:pt x="2461453" y="1968500"/>
                  </a:lnTo>
                  <a:close/>
                </a:path>
                <a:path w="2473960" h="2527300">
                  <a:moveTo>
                    <a:pt x="2461682" y="1968500"/>
                  </a:moveTo>
                  <a:lnTo>
                    <a:pt x="2461453" y="1968500"/>
                  </a:lnTo>
                  <a:lnTo>
                    <a:pt x="2462097" y="1970860"/>
                  </a:lnTo>
                  <a:lnTo>
                    <a:pt x="2461682" y="1968500"/>
                  </a:lnTo>
                  <a:close/>
                </a:path>
                <a:path w="2473960" h="2527300">
                  <a:moveTo>
                    <a:pt x="42025" y="1917700"/>
                  </a:moveTo>
                  <a:lnTo>
                    <a:pt x="16253" y="1917700"/>
                  </a:lnTo>
                  <a:lnTo>
                    <a:pt x="11879" y="1930400"/>
                  </a:lnTo>
                  <a:lnTo>
                    <a:pt x="7302" y="1943100"/>
                  </a:lnTo>
                  <a:lnTo>
                    <a:pt x="17349" y="1943100"/>
                  </a:lnTo>
                  <a:lnTo>
                    <a:pt x="13001" y="1955800"/>
                  </a:lnTo>
                  <a:lnTo>
                    <a:pt x="8683" y="1968500"/>
                  </a:lnTo>
                  <a:lnTo>
                    <a:pt x="20523" y="1968500"/>
                  </a:lnTo>
                  <a:lnTo>
                    <a:pt x="30097" y="1955800"/>
                  </a:lnTo>
                  <a:lnTo>
                    <a:pt x="39661" y="1955800"/>
                  </a:lnTo>
                  <a:lnTo>
                    <a:pt x="43079" y="1951242"/>
                  </a:lnTo>
                  <a:lnTo>
                    <a:pt x="46009" y="1943100"/>
                  </a:lnTo>
                  <a:lnTo>
                    <a:pt x="42025" y="1917700"/>
                  </a:lnTo>
                  <a:close/>
                </a:path>
                <a:path w="2473960" h="2527300">
                  <a:moveTo>
                    <a:pt x="49085" y="1955800"/>
                  </a:moveTo>
                  <a:lnTo>
                    <a:pt x="33547" y="1955800"/>
                  </a:lnTo>
                  <a:lnTo>
                    <a:pt x="27568" y="1968500"/>
                  </a:lnTo>
                  <a:lnTo>
                    <a:pt x="45770" y="1968500"/>
                  </a:lnTo>
                  <a:lnTo>
                    <a:pt x="49085" y="1955800"/>
                  </a:lnTo>
                  <a:close/>
                </a:path>
                <a:path w="2473960" h="2527300">
                  <a:moveTo>
                    <a:pt x="55021" y="1955800"/>
                  </a:moveTo>
                  <a:lnTo>
                    <a:pt x="52192" y="1955800"/>
                  </a:lnTo>
                  <a:lnTo>
                    <a:pt x="49785" y="1968500"/>
                  </a:lnTo>
                  <a:lnTo>
                    <a:pt x="55021" y="1955800"/>
                  </a:lnTo>
                  <a:close/>
                </a:path>
                <a:path w="2473960" h="2527300">
                  <a:moveTo>
                    <a:pt x="2425804" y="1955800"/>
                  </a:moveTo>
                  <a:lnTo>
                    <a:pt x="2422813" y="1968500"/>
                  </a:lnTo>
                  <a:lnTo>
                    <a:pt x="2432015" y="1968500"/>
                  </a:lnTo>
                  <a:lnTo>
                    <a:pt x="2425804" y="1955800"/>
                  </a:lnTo>
                  <a:close/>
                </a:path>
                <a:path w="2473960" h="2527300">
                  <a:moveTo>
                    <a:pt x="43079" y="1951242"/>
                  </a:moveTo>
                  <a:lnTo>
                    <a:pt x="39661" y="1955800"/>
                  </a:lnTo>
                  <a:lnTo>
                    <a:pt x="41439" y="1955800"/>
                  </a:lnTo>
                  <a:lnTo>
                    <a:pt x="43079" y="1951242"/>
                  </a:lnTo>
                  <a:close/>
                </a:path>
                <a:path w="2473960" h="2527300">
                  <a:moveTo>
                    <a:pt x="43744" y="1950355"/>
                  </a:moveTo>
                  <a:lnTo>
                    <a:pt x="43079" y="1951242"/>
                  </a:lnTo>
                  <a:lnTo>
                    <a:pt x="41439" y="1955800"/>
                  </a:lnTo>
                  <a:lnTo>
                    <a:pt x="41917" y="1955800"/>
                  </a:lnTo>
                  <a:lnTo>
                    <a:pt x="43744" y="1950355"/>
                  </a:lnTo>
                  <a:close/>
                </a:path>
                <a:path w="2473960" h="2527300">
                  <a:moveTo>
                    <a:pt x="49185" y="1943100"/>
                  </a:moveTo>
                  <a:lnTo>
                    <a:pt x="46798" y="1946283"/>
                  </a:lnTo>
                  <a:lnTo>
                    <a:pt x="48646" y="1955800"/>
                  </a:lnTo>
                  <a:lnTo>
                    <a:pt x="50435" y="1955800"/>
                  </a:lnTo>
                  <a:lnTo>
                    <a:pt x="49185" y="1943100"/>
                  </a:lnTo>
                  <a:close/>
                </a:path>
                <a:path w="2473960" h="2527300">
                  <a:moveTo>
                    <a:pt x="2446344" y="1943100"/>
                  </a:moveTo>
                  <a:lnTo>
                    <a:pt x="2437279" y="1943100"/>
                  </a:lnTo>
                  <a:lnTo>
                    <a:pt x="2435952" y="1955800"/>
                  </a:lnTo>
                  <a:lnTo>
                    <a:pt x="2446963" y="1955800"/>
                  </a:lnTo>
                  <a:lnTo>
                    <a:pt x="2446344" y="1943100"/>
                  </a:lnTo>
                  <a:close/>
                </a:path>
                <a:path w="2473960" h="2527300">
                  <a:moveTo>
                    <a:pt x="2450087" y="1943100"/>
                  </a:moveTo>
                  <a:lnTo>
                    <a:pt x="2447908" y="1943100"/>
                  </a:lnTo>
                  <a:lnTo>
                    <a:pt x="2448435" y="1955800"/>
                  </a:lnTo>
                  <a:lnTo>
                    <a:pt x="2449712" y="1955800"/>
                  </a:lnTo>
                  <a:lnTo>
                    <a:pt x="2450087" y="1943100"/>
                  </a:lnTo>
                  <a:close/>
                </a:path>
                <a:path w="2473960" h="2527300">
                  <a:moveTo>
                    <a:pt x="2459377" y="1917700"/>
                  </a:moveTo>
                  <a:lnTo>
                    <a:pt x="2435174" y="1917700"/>
                  </a:lnTo>
                  <a:lnTo>
                    <a:pt x="2436795" y="1943100"/>
                  </a:lnTo>
                  <a:lnTo>
                    <a:pt x="2457197" y="1943100"/>
                  </a:lnTo>
                  <a:lnTo>
                    <a:pt x="2452421" y="1955800"/>
                  </a:lnTo>
                  <a:lnTo>
                    <a:pt x="2468715" y="1955800"/>
                  </a:lnTo>
                  <a:lnTo>
                    <a:pt x="2462945" y="1943100"/>
                  </a:lnTo>
                  <a:lnTo>
                    <a:pt x="2465449" y="1930400"/>
                  </a:lnTo>
                  <a:lnTo>
                    <a:pt x="2462310" y="1930400"/>
                  </a:lnTo>
                  <a:lnTo>
                    <a:pt x="2459377" y="1917700"/>
                  </a:lnTo>
                  <a:close/>
                </a:path>
                <a:path w="2473960" h="2527300">
                  <a:moveTo>
                    <a:pt x="46179" y="1943100"/>
                  </a:moveTo>
                  <a:lnTo>
                    <a:pt x="43744" y="1950355"/>
                  </a:lnTo>
                  <a:lnTo>
                    <a:pt x="46798" y="1946283"/>
                  </a:lnTo>
                  <a:lnTo>
                    <a:pt x="46179" y="1943100"/>
                  </a:lnTo>
                  <a:close/>
                </a:path>
                <a:path w="2473960" h="2527300">
                  <a:moveTo>
                    <a:pt x="2430755" y="1930400"/>
                  </a:moveTo>
                  <a:lnTo>
                    <a:pt x="2429714" y="1943100"/>
                  </a:lnTo>
                  <a:lnTo>
                    <a:pt x="2436795" y="1943100"/>
                  </a:lnTo>
                  <a:lnTo>
                    <a:pt x="2430755" y="1930400"/>
                  </a:lnTo>
                  <a:close/>
                </a:path>
                <a:path w="2473960" h="2527300">
                  <a:moveTo>
                    <a:pt x="16253" y="1917700"/>
                  </a:moveTo>
                  <a:lnTo>
                    <a:pt x="7268" y="1917700"/>
                  </a:lnTo>
                  <a:lnTo>
                    <a:pt x="7216" y="1930400"/>
                  </a:lnTo>
                  <a:lnTo>
                    <a:pt x="9633" y="1930400"/>
                  </a:lnTo>
                  <a:lnTo>
                    <a:pt x="16253" y="1917700"/>
                  </a:lnTo>
                  <a:close/>
                </a:path>
                <a:path w="2473960" h="2527300">
                  <a:moveTo>
                    <a:pt x="2467369" y="1892300"/>
                  </a:moveTo>
                  <a:lnTo>
                    <a:pt x="2428012" y="1892300"/>
                  </a:lnTo>
                  <a:lnTo>
                    <a:pt x="2432444" y="1905000"/>
                  </a:lnTo>
                  <a:lnTo>
                    <a:pt x="2433576" y="1905000"/>
                  </a:lnTo>
                  <a:lnTo>
                    <a:pt x="2437587" y="1917700"/>
                  </a:lnTo>
                  <a:lnTo>
                    <a:pt x="2460508" y="1917700"/>
                  </a:lnTo>
                  <a:lnTo>
                    <a:pt x="2462310" y="1930400"/>
                  </a:lnTo>
                  <a:lnTo>
                    <a:pt x="2468217" y="1930400"/>
                  </a:lnTo>
                  <a:lnTo>
                    <a:pt x="2463243" y="1917700"/>
                  </a:lnTo>
                  <a:lnTo>
                    <a:pt x="2467767" y="1905000"/>
                  </a:lnTo>
                  <a:lnTo>
                    <a:pt x="2467369" y="1892300"/>
                  </a:lnTo>
                  <a:close/>
                </a:path>
                <a:path w="2473960" h="2527300">
                  <a:moveTo>
                    <a:pt x="17323" y="1905000"/>
                  </a:moveTo>
                  <a:lnTo>
                    <a:pt x="9971" y="1905000"/>
                  </a:lnTo>
                  <a:lnTo>
                    <a:pt x="8588" y="1917700"/>
                  </a:lnTo>
                  <a:lnTo>
                    <a:pt x="10114" y="1917700"/>
                  </a:lnTo>
                  <a:lnTo>
                    <a:pt x="15860" y="1908650"/>
                  </a:lnTo>
                  <a:lnTo>
                    <a:pt x="17323" y="1905000"/>
                  </a:lnTo>
                  <a:close/>
                </a:path>
                <a:path w="2473960" h="2527300">
                  <a:moveTo>
                    <a:pt x="15860" y="1908650"/>
                  </a:moveTo>
                  <a:lnTo>
                    <a:pt x="10114" y="1917700"/>
                  </a:lnTo>
                  <a:lnTo>
                    <a:pt x="12232" y="1917700"/>
                  </a:lnTo>
                  <a:lnTo>
                    <a:pt x="15860" y="1908650"/>
                  </a:lnTo>
                  <a:close/>
                </a:path>
                <a:path w="2473960" h="2527300">
                  <a:moveTo>
                    <a:pt x="34271" y="1905000"/>
                  </a:moveTo>
                  <a:lnTo>
                    <a:pt x="18178" y="1905000"/>
                  </a:lnTo>
                  <a:lnTo>
                    <a:pt x="15860" y="1908650"/>
                  </a:lnTo>
                  <a:lnTo>
                    <a:pt x="12232" y="1917700"/>
                  </a:lnTo>
                  <a:lnTo>
                    <a:pt x="34943" y="1917700"/>
                  </a:lnTo>
                  <a:lnTo>
                    <a:pt x="34271" y="1905000"/>
                  </a:lnTo>
                  <a:close/>
                </a:path>
                <a:path w="2473960" h="2527300">
                  <a:moveTo>
                    <a:pt x="45958" y="1828800"/>
                  </a:moveTo>
                  <a:lnTo>
                    <a:pt x="7451" y="1828800"/>
                  </a:lnTo>
                  <a:lnTo>
                    <a:pt x="5881" y="1841500"/>
                  </a:lnTo>
                  <a:lnTo>
                    <a:pt x="12327" y="1841500"/>
                  </a:lnTo>
                  <a:lnTo>
                    <a:pt x="12166" y="1854200"/>
                  </a:lnTo>
                  <a:lnTo>
                    <a:pt x="7046" y="1866900"/>
                  </a:lnTo>
                  <a:lnTo>
                    <a:pt x="9603" y="1879600"/>
                  </a:lnTo>
                  <a:lnTo>
                    <a:pt x="15898" y="1879600"/>
                  </a:lnTo>
                  <a:lnTo>
                    <a:pt x="10357" y="1892300"/>
                  </a:lnTo>
                  <a:lnTo>
                    <a:pt x="7021" y="1905000"/>
                  </a:lnTo>
                  <a:lnTo>
                    <a:pt x="35878" y="1905000"/>
                  </a:lnTo>
                  <a:lnTo>
                    <a:pt x="36082" y="1917700"/>
                  </a:lnTo>
                  <a:lnTo>
                    <a:pt x="41890" y="1917700"/>
                  </a:lnTo>
                  <a:lnTo>
                    <a:pt x="44434" y="1913949"/>
                  </a:lnTo>
                  <a:lnTo>
                    <a:pt x="40940" y="1905000"/>
                  </a:lnTo>
                  <a:lnTo>
                    <a:pt x="40097" y="1892300"/>
                  </a:lnTo>
                  <a:lnTo>
                    <a:pt x="31873" y="1892300"/>
                  </a:lnTo>
                  <a:lnTo>
                    <a:pt x="27096" y="1879600"/>
                  </a:lnTo>
                  <a:lnTo>
                    <a:pt x="30364" y="1866900"/>
                  </a:lnTo>
                  <a:lnTo>
                    <a:pt x="41484" y="1866900"/>
                  </a:lnTo>
                  <a:lnTo>
                    <a:pt x="41856" y="1854200"/>
                  </a:lnTo>
                  <a:lnTo>
                    <a:pt x="40758" y="1854200"/>
                  </a:lnTo>
                  <a:lnTo>
                    <a:pt x="43127" y="1841500"/>
                  </a:lnTo>
                  <a:lnTo>
                    <a:pt x="45769" y="1832557"/>
                  </a:lnTo>
                  <a:lnTo>
                    <a:pt x="45958" y="1828800"/>
                  </a:lnTo>
                  <a:close/>
                </a:path>
                <a:path w="2473960" h="2527300">
                  <a:moveTo>
                    <a:pt x="51753" y="1905000"/>
                  </a:moveTo>
                  <a:lnTo>
                    <a:pt x="50503" y="1905000"/>
                  </a:lnTo>
                  <a:lnTo>
                    <a:pt x="44434" y="1913949"/>
                  </a:lnTo>
                  <a:lnTo>
                    <a:pt x="45897" y="1917700"/>
                  </a:lnTo>
                  <a:lnTo>
                    <a:pt x="51753" y="1905000"/>
                  </a:lnTo>
                  <a:close/>
                </a:path>
                <a:path w="2473960" h="2527300">
                  <a:moveTo>
                    <a:pt x="2433576" y="1905000"/>
                  </a:moveTo>
                  <a:lnTo>
                    <a:pt x="2421958" y="1905000"/>
                  </a:lnTo>
                  <a:lnTo>
                    <a:pt x="2424663" y="1917700"/>
                  </a:lnTo>
                  <a:lnTo>
                    <a:pt x="2435513" y="1917700"/>
                  </a:lnTo>
                  <a:lnTo>
                    <a:pt x="2433576" y="1905000"/>
                  </a:lnTo>
                  <a:close/>
                </a:path>
                <a:path w="2473960" h="2527300">
                  <a:moveTo>
                    <a:pt x="2469695" y="1905000"/>
                  </a:moveTo>
                  <a:lnTo>
                    <a:pt x="2466123" y="1917700"/>
                  </a:lnTo>
                  <a:lnTo>
                    <a:pt x="2473918" y="1917700"/>
                  </a:lnTo>
                  <a:lnTo>
                    <a:pt x="2469695" y="1905000"/>
                  </a:lnTo>
                  <a:close/>
                </a:path>
                <a:path w="2473960" h="2527300">
                  <a:moveTo>
                    <a:pt x="38713" y="1866900"/>
                  </a:moveTo>
                  <a:lnTo>
                    <a:pt x="30364" y="1866900"/>
                  </a:lnTo>
                  <a:lnTo>
                    <a:pt x="32460" y="1879600"/>
                  </a:lnTo>
                  <a:lnTo>
                    <a:pt x="31873" y="1892300"/>
                  </a:lnTo>
                  <a:lnTo>
                    <a:pt x="39188" y="1892300"/>
                  </a:lnTo>
                  <a:lnTo>
                    <a:pt x="38184" y="1879600"/>
                  </a:lnTo>
                  <a:lnTo>
                    <a:pt x="41342" y="1879600"/>
                  </a:lnTo>
                  <a:lnTo>
                    <a:pt x="38713" y="1866900"/>
                  </a:lnTo>
                  <a:close/>
                </a:path>
                <a:path w="2473960" h="2527300">
                  <a:moveTo>
                    <a:pt x="47252" y="1879600"/>
                  </a:moveTo>
                  <a:lnTo>
                    <a:pt x="43183" y="1879600"/>
                  </a:lnTo>
                  <a:lnTo>
                    <a:pt x="39188" y="1892300"/>
                  </a:lnTo>
                  <a:lnTo>
                    <a:pt x="46584" y="1892300"/>
                  </a:lnTo>
                  <a:lnTo>
                    <a:pt x="47252" y="1879600"/>
                  </a:lnTo>
                  <a:close/>
                </a:path>
                <a:path w="2473960" h="2527300">
                  <a:moveTo>
                    <a:pt x="2467112" y="1866900"/>
                  </a:moveTo>
                  <a:lnTo>
                    <a:pt x="2432520" y="1866900"/>
                  </a:lnTo>
                  <a:lnTo>
                    <a:pt x="2436973" y="1879600"/>
                  </a:lnTo>
                  <a:lnTo>
                    <a:pt x="2435445" y="1892300"/>
                  </a:lnTo>
                  <a:lnTo>
                    <a:pt x="2460068" y="1892300"/>
                  </a:lnTo>
                  <a:lnTo>
                    <a:pt x="2462709" y="1879600"/>
                  </a:lnTo>
                  <a:lnTo>
                    <a:pt x="2465911" y="1879600"/>
                  </a:lnTo>
                  <a:lnTo>
                    <a:pt x="2467112" y="1866900"/>
                  </a:lnTo>
                  <a:close/>
                </a:path>
                <a:path w="2473960" h="2527300">
                  <a:moveTo>
                    <a:pt x="49929" y="1841500"/>
                  </a:moveTo>
                  <a:lnTo>
                    <a:pt x="45440" y="1841500"/>
                  </a:lnTo>
                  <a:lnTo>
                    <a:pt x="42666" y="1854200"/>
                  </a:lnTo>
                  <a:lnTo>
                    <a:pt x="44910" y="1854200"/>
                  </a:lnTo>
                  <a:lnTo>
                    <a:pt x="46251" y="1866900"/>
                  </a:lnTo>
                  <a:lnTo>
                    <a:pt x="49220" y="1866900"/>
                  </a:lnTo>
                  <a:lnTo>
                    <a:pt x="52424" y="1854200"/>
                  </a:lnTo>
                  <a:lnTo>
                    <a:pt x="49929" y="1841500"/>
                  </a:lnTo>
                  <a:close/>
                </a:path>
                <a:path w="2473960" h="2527300">
                  <a:moveTo>
                    <a:pt x="2428263" y="1854200"/>
                  </a:moveTo>
                  <a:lnTo>
                    <a:pt x="2423522" y="1854200"/>
                  </a:lnTo>
                  <a:lnTo>
                    <a:pt x="2426549" y="1866900"/>
                  </a:lnTo>
                  <a:lnTo>
                    <a:pt x="2431515" y="1866900"/>
                  </a:lnTo>
                  <a:lnTo>
                    <a:pt x="2428263" y="1854200"/>
                  </a:lnTo>
                  <a:close/>
                </a:path>
                <a:path w="2473960" h="2527300">
                  <a:moveTo>
                    <a:pt x="2463649" y="1841500"/>
                  </a:moveTo>
                  <a:lnTo>
                    <a:pt x="2429806" y="1841500"/>
                  </a:lnTo>
                  <a:lnTo>
                    <a:pt x="2433080" y="1866900"/>
                  </a:lnTo>
                  <a:lnTo>
                    <a:pt x="2467598" y="1866900"/>
                  </a:lnTo>
                  <a:lnTo>
                    <a:pt x="2467578" y="1854200"/>
                  </a:lnTo>
                  <a:lnTo>
                    <a:pt x="2465620" y="1854200"/>
                  </a:lnTo>
                  <a:lnTo>
                    <a:pt x="2463649" y="1841500"/>
                  </a:lnTo>
                  <a:close/>
                </a:path>
                <a:path w="2473960" h="2527300">
                  <a:moveTo>
                    <a:pt x="46141" y="1831298"/>
                  </a:moveTo>
                  <a:lnTo>
                    <a:pt x="45769" y="1832557"/>
                  </a:lnTo>
                  <a:lnTo>
                    <a:pt x="45320" y="1841500"/>
                  </a:lnTo>
                  <a:lnTo>
                    <a:pt x="46889" y="1841500"/>
                  </a:lnTo>
                  <a:lnTo>
                    <a:pt x="46141" y="1831298"/>
                  </a:lnTo>
                  <a:close/>
                </a:path>
                <a:path w="2473960" h="2527300">
                  <a:moveTo>
                    <a:pt x="52563" y="1828800"/>
                  </a:moveTo>
                  <a:lnTo>
                    <a:pt x="51179" y="1841500"/>
                  </a:lnTo>
                  <a:lnTo>
                    <a:pt x="52457" y="1841500"/>
                  </a:lnTo>
                  <a:lnTo>
                    <a:pt x="52563" y="1828800"/>
                  </a:lnTo>
                  <a:close/>
                </a:path>
                <a:path w="2473960" h="2527300">
                  <a:moveTo>
                    <a:pt x="2456563" y="1816100"/>
                  </a:moveTo>
                  <a:lnTo>
                    <a:pt x="2430781" y="1816100"/>
                  </a:lnTo>
                  <a:lnTo>
                    <a:pt x="2435147" y="1828800"/>
                  </a:lnTo>
                  <a:lnTo>
                    <a:pt x="2435513" y="1841500"/>
                  </a:lnTo>
                  <a:lnTo>
                    <a:pt x="2468114" y="1841500"/>
                  </a:lnTo>
                  <a:lnTo>
                    <a:pt x="2465219" y="1828800"/>
                  </a:lnTo>
                  <a:lnTo>
                    <a:pt x="2454799" y="1828800"/>
                  </a:lnTo>
                  <a:lnTo>
                    <a:pt x="2456563" y="1816100"/>
                  </a:lnTo>
                  <a:close/>
                </a:path>
                <a:path w="2473960" h="2527300">
                  <a:moveTo>
                    <a:pt x="46879" y="1828800"/>
                  </a:moveTo>
                  <a:lnTo>
                    <a:pt x="45958" y="1828800"/>
                  </a:lnTo>
                  <a:lnTo>
                    <a:pt x="46141" y="1831298"/>
                  </a:lnTo>
                  <a:lnTo>
                    <a:pt x="46879" y="1828800"/>
                  </a:lnTo>
                  <a:close/>
                </a:path>
                <a:path w="2473960" h="2527300">
                  <a:moveTo>
                    <a:pt x="42025" y="1816100"/>
                  </a:moveTo>
                  <a:lnTo>
                    <a:pt x="10815" y="1816100"/>
                  </a:lnTo>
                  <a:lnTo>
                    <a:pt x="10847" y="1828800"/>
                  </a:lnTo>
                  <a:lnTo>
                    <a:pt x="41585" y="1828800"/>
                  </a:lnTo>
                  <a:lnTo>
                    <a:pt x="42025" y="1816100"/>
                  </a:lnTo>
                  <a:close/>
                </a:path>
                <a:path w="2473960" h="2527300">
                  <a:moveTo>
                    <a:pt x="46767" y="1816100"/>
                  </a:moveTo>
                  <a:lnTo>
                    <a:pt x="46144" y="1816100"/>
                  </a:lnTo>
                  <a:lnTo>
                    <a:pt x="46113" y="1828800"/>
                  </a:lnTo>
                  <a:lnTo>
                    <a:pt x="47328" y="1828800"/>
                  </a:lnTo>
                  <a:lnTo>
                    <a:pt x="46767" y="1816100"/>
                  </a:lnTo>
                  <a:close/>
                </a:path>
                <a:path w="2473960" h="2527300">
                  <a:moveTo>
                    <a:pt x="2466925" y="1816100"/>
                  </a:moveTo>
                  <a:lnTo>
                    <a:pt x="2460504" y="1816100"/>
                  </a:lnTo>
                  <a:lnTo>
                    <a:pt x="2464624" y="1828800"/>
                  </a:lnTo>
                  <a:lnTo>
                    <a:pt x="2466925" y="1816100"/>
                  </a:lnTo>
                  <a:close/>
                </a:path>
                <a:path w="2473960" h="2527300">
                  <a:moveTo>
                    <a:pt x="4262" y="1803400"/>
                  </a:moveTo>
                  <a:lnTo>
                    <a:pt x="0" y="1803400"/>
                  </a:lnTo>
                  <a:lnTo>
                    <a:pt x="6729" y="1816100"/>
                  </a:lnTo>
                  <a:lnTo>
                    <a:pt x="4262" y="1803400"/>
                  </a:lnTo>
                  <a:close/>
                </a:path>
                <a:path w="2473960" h="2527300">
                  <a:moveTo>
                    <a:pt x="39053" y="1803400"/>
                  </a:moveTo>
                  <a:lnTo>
                    <a:pt x="13531" y="1803400"/>
                  </a:lnTo>
                  <a:lnTo>
                    <a:pt x="12020" y="1816100"/>
                  </a:lnTo>
                  <a:lnTo>
                    <a:pt x="40744" y="1816100"/>
                  </a:lnTo>
                  <a:lnTo>
                    <a:pt x="39053" y="1803400"/>
                  </a:lnTo>
                  <a:close/>
                </a:path>
                <a:path w="2473960" h="2527300">
                  <a:moveTo>
                    <a:pt x="2432526" y="1765300"/>
                  </a:moveTo>
                  <a:lnTo>
                    <a:pt x="2428312" y="1765300"/>
                  </a:lnTo>
                  <a:lnTo>
                    <a:pt x="2430986" y="1778000"/>
                  </a:lnTo>
                  <a:lnTo>
                    <a:pt x="2424974" y="1778000"/>
                  </a:lnTo>
                  <a:lnTo>
                    <a:pt x="2427461" y="1790700"/>
                  </a:lnTo>
                  <a:lnTo>
                    <a:pt x="2425717" y="1790700"/>
                  </a:lnTo>
                  <a:lnTo>
                    <a:pt x="2426282" y="1791885"/>
                  </a:lnTo>
                  <a:lnTo>
                    <a:pt x="2432424" y="1803400"/>
                  </a:lnTo>
                  <a:lnTo>
                    <a:pt x="2422610" y="1803400"/>
                  </a:lnTo>
                  <a:lnTo>
                    <a:pt x="2425556" y="1816100"/>
                  </a:lnTo>
                  <a:lnTo>
                    <a:pt x="2434466" y="1816100"/>
                  </a:lnTo>
                  <a:lnTo>
                    <a:pt x="2435797" y="1805100"/>
                  </a:lnTo>
                  <a:lnTo>
                    <a:pt x="2432868" y="1790819"/>
                  </a:lnTo>
                  <a:lnTo>
                    <a:pt x="2432788" y="1786254"/>
                  </a:lnTo>
                  <a:lnTo>
                    <a:pt x="2432526" y="1765300"/>
                  </a:lnTo>
                  <a:close/>
                </a:path>
                <a:path w="2473960" h="2527300">
                  <a:moveTo>
                    <a:pt x="2436044" y="1806304"/>
                  </a:moveTo>
                  <a:lnTo>
                    <a:pt x="2436183" y="1816100"/>
                  </a:lnTo>
                  <a:lnTo>
                    <a:pt x="2438052" y="1816100"/>
                  </a:lnTo>
                  <a:lnTo>
                    <a:pt x="2436044" y="1806304"/>
                  </a:lnTo>
                  <a:close/>
                </a:path>
                <a:path w="2473960" h="2527300">
                  <a:moveTo>
                    <a:pt x="2451570" y="1765300"/>
                  </a:moveTo>
                  <a:lnTo>
                    <a:pt x="2432526" y="1765300"/>
                  </a:lnTo>
                  <a:lnTo>
                    <a:pt x="2434546" y="1778000"/>
                  </a:lnTo>
                  <a:lnTo>
                    <a:pt x="2437262" y="1790819"/>
                  </a:lnTo>
                  <a:lnTo>
                    <a:pt x="2438967" y="1803400"/>
                  </a:lnTo>
                  <a:lnTo>
                    <a:pt x="2438052" y="1816100"/>
                  </a:lnTo>
                  <a:lnTo>
                    <a:pt x="2462935" y="1816100"/>
                  </a:lnTo>
                  <a:lnTo>
                    <a:pt x="2464097" y="1811945"/>
                  </a:lnTo>
                  <a:lnTo>
                    <a:pt x="2459461" y="1803400"/>
                  </a:lnTo>
                  <a:lnTo>
                    <a:pt x="2462500" y="1803400"/>
                  </a:lnTo>
                  <a:lnTo>
                    <a:pt x="2469924" y="1790700"/>
                  </a:lnTo>
                  <a:lnTo>
                    <a:pt x="2463225" y="1778000"/>
                  </a:lnTo>
                  <a:lnTo>
                    <a:pt x="2451570" y="1765300"/>
                  </a:lnTo>
                  <a:close/>
                </a:path>
                <a:path w="2473960" h="2527300">
                  <a:moveTo>
                    <a:pt x="2464756" y="1813160"/>
                  </a:moveTo>
                  <a:lnTo>
                    <a:pt x="2462935" y="1816100"/>
                  </a:lnTo>
                  <a:lnTo>
                    <a:pt x="2466351" y="1816100"/>
                  </a:lnTo>
                  <a:lnTo>
                    <a:pt x="2464756" y="1813160"/>
                  </a:lnTo>
                  <a:close/>
                </a:path>
                <a:path w="2473960" h="2527300">
                  <a:moveTo>
                    <a:pt x="2470804" y="1803400"/>
                  </a:moveTo>
                  <a:lnTo>
                    <a:pt x="2466486" y="1803400"/>
                  </a:lnTo>
                  <a:lnTo>
                    <a:pt x="2464097" y="1811945"/>
                  </a:lnTo>
                  <a:lnTo>
                    <a:pt x="2464756" y="1813160"/>
                  </a:lnTo>
                  <a:lnTo>
                    <a:pt x="2470804" y="1803400"/>
                  </a:lnTo>
                  <a:close/>
                </a:path>
                <a:path w="2473960" h="2527300">
                  <a:moveTo>
                    <a:pt x="2436003" y="1803400"/>
                  </a:moveTo>
                  <a:lnTo>
                    <a:pt x="2435797" y="1805100"/>
                  </a:lnTo>
                  <a:lnTo>
                    <a:pt x="2436044" y="1806304"/>
                  </a:lnTo>
                  <a:lnTo>
                    <a:pt x="2436003" y="1803400"/>
                  </a:lnTo>
                  <a:close/>
                </a:path>
                <a:path w="2473960" h="2527300">
                  <a:moveTo>
                    <a:pt x="24731" y="1778000"/>
                  </a:moveTo>
                  <a:lnTo>
                    <a:pt x="8451" y="1778000"/>
                  </a:lnTo>
                  <a:lnTo>
                    <a:pt x="6339" y="1790700"/>
                  </a:lnTo>
                  <a:lnTo>
                    <a:pt x="9303" y="1803400"/>
                  </a:lnTo>
                  <a:lnTo>
                    <a:pt x="46736" y="1803400"/>
                  </a:lnTo>
                  <a:lnTo>
                    <a:pt x="49895" y="1790700"/>
                  </a:lnTo>
                  <a:lnTo>
                    <a:pt x="23199" y="1790700"/>
                  </a:lnTo>
                  <a:lnTo>
                    <a:pt x="24731" y="1778000"/>
                  </a:lnTo>
                  <a:close/>
                </a:path>
                <a:path w="2473960" h="2527300">
                  <a:moveTo>
                    <a:pt x="2425713" y="1790819"/>
                  </a:moveTo>
                  <a:lnTo>
                    <a:pt x="2425230" y="1803400"/>
                  </a:lnTo>
                  <a:lnTo>
                    <a:pt x="2431763" y="1803400"/>
                  </a:lnTo>
                  <a:lnTo>
                    <a:pt x="2426282" y="1791885"/>
                  </a:lnTo>
                  <a:lnTo>
                    <a:pt x="2425713" y="1790819"/>
                  </a:lnTo>
                  <a:close/>
                </a:path>
                <a:path w="2473960" h="2527300">
                  <a:moveTo>
                    <a:pt x="2425717" y="1790700"/>
                  </a:moveTo>
                  <a:close/>
                </a:path>
                <a:path w="2473960" h="2527300">
                  <a:moveTo>
                    <a:pt x="47370" y="1778000"/>
                  </a:moveTo>
                  <a:lnTo>
                    <a:pt x="24731" y="1778000"/>
                  </a:lnTo>
                  <a:lnTo>
                    <a:pt x="24832" y="1790700"/>
                  </a:lnTo>
                  <a:lnTo>
                    <a:pt x="51848" y="1790700"/>
                  </a:lnTo>
                  <a:lnTo>
                    <a:pt x="47370" y="1778000"/>
                  </a:lnTo>
                  <a:close/>
                </a:path>
                <a:path w="2473960" h="2527300">
                  <a:moveTo>
                    <a:pt x="2424202" y="1786254"/>
                  </a:moveTo>
                  <a:lnTo>
                    <a:pt x="2423786" y="1790700"/>
                  </a:lnTo>
                  <a:lnTo>
                    <a:pt x="2425649" y="1790700"/>
                  </a:lnTo>
                  <a:lnTo>
                    <a:pt x="2424202" y="1786254"/>
                  </a:lnTo>
                  <a:close/>
                </a:path>
                <a:path w="2473960" h="2527300">
                  <a:moveTo>
                    <a:pt x="2424974" y="1778000"/>
                  </a:moveTo>
                  <a:lnTo>
                    <a:pt x="2421514" y="1778000"/>
                  </a:lnTo>
                  <a:lnTo>
                    <a:pt x="2424202" y="1786254"/>
                  </a:lnTo>
                  <a:lnTo>
                    <a:pt x="2424974" y="1778000"/>
                  </a:lnTo>
                  <a:close/>
                </a:path>
                <a:path w="2473960" h="2527300">
                  <a:moveTo>
                    <a:pt x="15675" y="1765300"/>
                  </a:moveTo>
                  <a:lnTo>
                    <a:pt x="12580" y="1765300"/>
                  </a:lnTo>
                  <a:lnTo>
                    <a:pt x="10238" y="1778000"/>
                  </a:lnTo>
                  <a:lnTo>
                    <a:pt x="16524" y="1778000"/>
                  </a:lnTo>
                  <a:lnTo>
                    <a:pt x="15675" y="1765300"/>
                  </a:lnTo>
                  <a:close/>
                </a:path>
                <a:path w="2473960" h="2527300">
                  <a:moveTo>
                    <a:pt x="32685" y="1765300"/>
                  </a:moveTo>
                  <a:lnTo>
                    <a:pt x="17261" y="1765300"/>
                  </a:lnTo>
                  <a:lnTo>
                    <a:pt x="18546" y="1778000"/>
                  </a:lnTo>
                  <a:lnTo>
                    <a:pt x="37058" y="1778000"/>
                  </a:lnTo>
                  <a:lnTo>
                    <a:pt x="32685" y="1765300"/>
                  </a:lnTo>
                  <a:close/>
                </a:path>
                <a:path w="2473960" h="2527300">
                  <a:moveTo>
                    <a:pt x="49572" y="1765300"/>
                  </a:moveTo>
                  <a:lnTo>
                    <a:pt x="48747" y="1765300"/>
                  </a:lnTo>
                  <a:lnTo>
                    <a:pt x="44252" y="1778000"/>
                  </a:lnTo>
                  <a:lnTo>
                    <a:pt x="46653" y="1778000"/>
                  </a:lnTo>
                  <a:lnTo>
                    <a:pt x="49572" y="1765300"/>
                  </a:lnTo>
                  <a:close/>
                </a:path>
                <a:path w="2473960" h="2527300">
                  <a:moveTo>
                    <a:pt x="2426398" y="1770660"/>
                  </a:moveTo>
                  <a:lnTo>
                    <a:pt x="2423778" y="1778000"/>
                  </a:lnTo>
                  <a:lnTo>
                    <a:pt x="2430986" y="1778000"/>
                  </a:lnTo>
                  <a:lnTo>
                    <a:pt x="2426398" y="1770660"/>
                  </a:lnTo>
                  <a:close/>
                </a:path>
                <a:path w="2473960" h="2527300">
                  <a:moveTo>
                    <a:pt x="2428312" y="1765300"/>
                  </a:moveTo>
                  <a:lnTo>
                    <a:pt x="2426398" y="1770660"/>
                  </a:lnTo>
                  <a:lnTo>
                    <a:pt x="2430986" y="1778000"/>
                  </a:lnTo>
                  <a:lnTo>
                    <a:pt x="2428312" y="1765300"/>
                  </a:lnTo>
                  <a:close/>
                </a:path>
                <a:path w="2473960" h="2527300">
                  <a:moveTo>
                    <a:pt x="2428312" y="1765300"/>
                  </a:moveTo>
                  <a:lnTo>
                    <a:pt x="2423048" y="1765300"/>
                  </a:lnTo>
                  <a:lnTo>
                    <a:pt x="2426398" y="1770660"/>
                  </a:lnTo>
                  <a:lnTo>
                    <a:pt x="2428312" y="1765300"/>
                  </a:lnTo>
                  <a:close/>
                </a:path>
                <a:path w="2473960" h="2527300">
                  <a:moveTo>
                    <a:pt x="10539" y="1719080"/>
                  </a:moveTo>
                  <a:lnTo>
                    <a:pt x="7944" y="1727200"/>
                  </a:lnTo>
                  <a:lnTo>
                    <a:pt x="9234" y="1739900"/>
                  </a:lnTo>
                  <a:lnTo>
                    <a:pt x="6695" y="1765300"/>
                  </a:lnTo>
                  <a:lnTo>
                    <a:pt x="36655" y="1765300"/>
                  </a:lnTo>
                  <a:lnTo>
                    <a:pt x="40757" y="1752600"/>
                  </a:lnTo>
                  <a:lnTo>
                    <a:pt x="50307" y="1752600"/>
                  </a:lnTo>
                  <a:lnTo>
                    <a:pt x="47598" y="1739900"/>
                  </a:lnTo>
                  <a:lnTo>
                    <a:pt x="52613" y="1727200"/>
                  </a:lnTo>
                  <a:lnTo>
                    <a:pt x="11727" y="1727200"/>
                  </a:lnTo>
                  <a:lnTo>
                    <a:pt x="10539" y="1719080"/>
                  </a:lnTo>
                  <a:close/>
                </a:path>
                <a:path w="2473960" h="2527300">
                  <a:moveTo>
                    <a:pt x="2425852" y="1752600"/>
                  </a:moveTo>
                  <a:lnTo>
                    <a:pt x="2421466" y="1765300"/>
                  </a:lnTo>
                  <a:lnTo>
                    <a:pt x="2430468" y="1765300"/>
                  </a:lnTo>
                  <a:lnTo>
                    <a:pt x="2425852" y="1752600"/>
                  </a:lnTo>
                  <a:close/>
                </a:path>
                <a:path w="2473960" h="2527300">
                  <a:moveTo>
                    <a:pt x="2461285" y="1739900"/>
                  </a:moveTo>
                  <a:lnTo>
                    <a:pt x="2425109" y="1739900"/>
                  </a:lnTo>
                  <a:lnTo>
                    <a:pt x="2434022" y="1752600"/>
                  </a:lnTo>
                  <a:lnTo>
                    <a:pt x="2443085" y="1765300"/>
                  </a:lnTo>
                  <a:lnTo>
                    <a:pt x="2466265" y="1765300"/>
                  </a:lnTo>
                  <a:lnTo>
                    <a:pt x="2462033" y="1752600"/>
                  </a:lnTo>
                  <a:lnTo>
                    <a:pt x="2461285" y="1739900"/>
                  </a:lnTo>
                  <a:close/>
                </a:path>
                <a:path w="2473960" h="2527300">
                  <a:moveTo>
                    <a:pt x="2426118" y="1729447"/>
                  </a:moveTo>
                  <a:lnTo>
                    <a:pt x="2427841" y="1739900"/>
                  </a:lnTo>
                  <a:lnTo>
                    <a:pt x="2431560" y="1739900"/>
                  </a:lnTo>
                  <a:lnTo>
                    <a:pt x="2426118" y="1729447"/>
                  </a:lnTo>
                  <a:close/>
                </a:path>
                <a:path w="2473960" h="2527300">
                  <a:moveTo>
                    <a:pt x="2456425" y="1701800"/>
                  </a:moveTo>
                  <a:lnTo>
                    <a:pt x="2429530" y="1701800"/>
                  </a:lnTo>
                  <a:lnTo>
                    <a:pt x="2430411" y="1708837"/>
                  </a:lnTo>
                  <a:lnTo>
                    <a:pt x="2434829" y="1714500"/>
                  </a:lnTo>
                  <a:lnTo>
                    <a:pt x="2435869" y="1727200"/>
                  </a:lnTo>
                  <a:lnTo>
                    <a:pt x="2434746" y="1739900"/>
                  </a:lnTo>
                  <a:lnTo>
                    <a:pt x="2468285" y="1739900"/>
                  </a:lnTo>
                  <a:lnTo>
                    <a:pt x="2465512" y="1727200"/>
                  </a:lnTo>
                  <a:lnTo>
                    <a:pt x="2460473" y="1714500"/>
                  </a:lnTo>
                  <a:lnTo>
                    <a:pt x="2465912" y="1714500"/>
                  </a:lnTo>
                  <a:lnTo>
                    <a:pt x="2456425" y="1701800"/>
                  </a:lnTo>
                  <a:close/>
                </a:path>
                <a:path w="2473960" h="2527300">
                  <a:moveTo>
                    <a:pt x="2425748" y="1727200"/>
                  </a:moveTo>
                  <a:lnTo>
                    <a:pt x="2424948" y="1727200"/>
                  </a:lnTo>
                  <a:lnTo>
                    <a:pt x="2426118" y="1729447"/>
                  </a:lnTo>
                  <a:lnTo>
                    <a:pt x="2425748" y="1727200"/>
                  </a:lnTo>
                  <a:close/>
                </a:path>
                <a:path w="2473960" h="2527300">
                  <a:moveTo>
                    <a:pt x="44755" y="1701800"/>
                  </a:moveTo>
                  <a:lnTo>
                    <a:pt x="15741" y="1701800"/>
                  </a:lnTo>
                  <a:lnTo>
                    <a:pt x="12003" y="1714500"/>
                  </a:lnTo>
                  <a:lnTo>
                    <a:pt x="11237" y="1716894"/>
                  </a:lnTo>
                  <a:lnTo>
                    <a:pt x="17130" y="1727200"/>
                  </a:lnTo>
                  <a:lnTo>
                    <a:pt x="43257" y="1727200"/>
                  </a:lnTo>
                  <a:lnTo>
                    <a:pt x="39931" y="1714500"/>
                  </a:lnTo>
                  <a:lnTo>
                    <a:pt x="40164" y="1714500"/>
                  </a:lnTo>
                  <a:lnTo>
                    <a:pt x="44755" y="1701800"/>
                  </a:lnTo>
                  <a:close/>
                </a:path>
                <a:path w="2473960" h="2527300">
                  <a:moveTo>
                    <a:pt x="2428458" y="1706334"/>
                  </a:moveTo>
                  <a:lnTo>
                    <a:pt x="2426528" y="1714500"/>
                  </a:lnTo>
                  <a:lnTo>
                    <a:pt x="2423522" y="1714500"/>
                  </a:lnTo>
                  <a:lnTo>
                    <a:pt x="2427305" y="1727200"/>
                  </a:lnTo>
                  <a:lnTo>
                    <a:pt x="2431105" y="1727200"/>
                  </a:lnTo>
                  <a:lnTo>
                    <a:pt x="2431120" y="1714500"/>
                  </a:lnTo>
                  <a:lnTo>
                    <a:pt x="2430411" y="1708837"/>
                  </a:lnTo>
                  <a:lnTo>
                    <a:pt x="2428458" y="1706334"/>
                  </a:lnTo>
                  <a:close/>
                </a:path>
                <a:path w="2473960" h="2527300">
                  <a:moveTo>
                    <a:pt x="2467028" y="1714500"/>
                  </a:moveTo>
                  <a:lnTo>
                    <a:pt x="2460473" y="1714500"/>
                  </a:lnTo>
                  <a:lnTo>
                    <a:pt x="2467434" y="1727200"/>
                  </a:lnTo>
                  <a:lnTo>
                    <a:pt x="2467028" y="1714500"/>
                  </a:lnTo>
                  <a:close/>
                </a:path>
                <a:path w="2473960" h="2527300">
                  <a:moveTo>
                    <a:pt x="9868" y="1714500"/>
                  </a:moveTo>
                  <a:lnTo>
                    <a:pt x="10539" y="1719080"/>
                  </a:lnTo>
                  <a:lnTo>
                    <a:pt x="11237" y="1716894"/>
                  </a:lnTo>
                  <a:lnTo>
                    <a:pt x="9868" y="1714500"/>
                  </a:lnTo>
                  <a:close/>
                </a:path>
                <a:path w="2473960" h="2527300">
                  <a:moveTo>
                    <a:pt x="2429530" y="1701800"/>
                  </a:moveTo>
                  <a:lnTo>
                    <a:pt x="2424920" y="1701800"/>
                  </a:lnTo>
                  <a:lnTo>
                    <a:pt x="2428458" y="1706334"/>
                  </a:lnTo>
                  <a:lnTo>
                    <a:pt x="2429530" y="1701800"/>
                  </a:lnTo>
                  <a:close/>
                </a:path>
                <a:path w="2473960" h="2527300">
                  <a:moveTo>
                    <a:pt x="29156" y="1689100"/>
                  </a:moveTo>
                  <a:lnTo>
                    <a:pt x="6650" y="1689100"/>
                  </a:lnTo>
                  <a:lnTo>
                    <a:pt x="11322" y="1701800"/>
                  </a:lnTo>
                  <a:lnTo>
                    <a:pt x="31706" y="1701800"/>
                  </a:lnTo>
                  <a:lnTo>
                    <a:pt x="29156" y="1689100"/>
                  </a:lnTo>
                  <a:close/>
                </a:path>
                <a:path w="2473960" h="2527300">
                  <a:moveTo>
                    <a:pt x="39120" y="1676400"/>
                  </a:moveTo>
                  <a:lnTo>
                    <a:pt x="11737" y="1676400"/>
                  </a:lnTo>
                  <a:lnTo>
                    <a:pt x="8957" y="1689100"/>
                  </a:lnTo>
                  <a:lnTo>
                    <a:pt x="34232" y="1689100"/>
                  </a:lnTo>
                  <a:lnTo>
                    <a:pt x="31706" y="1701800"/>
                  </a:lnTo>
                  <a:lnTo>
                    <a:pt x="36862" y="1701800"/>
                  </a:lnTo>
                  <a:lnTo>
                    <a:pt x="39681" y="1689100"/>
                  </a:lnTo>
                  <a:lnTo>
                    <a:pt x="39120" y="1676400"/>
                  </a:lnTo>
                  <a:close/>
                </a:path>
                <a:path w="2473960" h="2527300">
                  <a:moveTo>
                    <a:pt x="52395" y="1689100"/>
                  </a:moveTo>
                  <a:lnTo>
                    <a:pt x="49450" y="1689100"/>
                  </a:lnTo>
                  <a:lnTo>
                    <a:pt x="48592" y="1701800"/>
                  </a:lnTo>
                  <a:lnTo>
                    <a:pt x="52395" y="1689100"/>
                  </a:lnTo>
                  <a:close/>
                </a:path>
                <a:path w="2473960" h="2527300">
                  <a:moveTo>
                    <a:pt x="2468308" y="1676400"/>
                  </a:moveTo>
                  <a:lnTo>
                    <a:pt x="2429702" y="1676400"/>
                  </a:lnTo>
                  <a:lnTo>
                    <a:pt x="2433175" y="1689100"/>
                  </a:lnTo>
                  <a:lnTo>
                    <a:pt x="2428525" y="1701800"/>
                  </a:lnTo>
                  <a:lnTo>
                    <a:pt x="2467535" y="1701800"/>
                  </a:lnTo>
                  <a:lnTo>
                    <a:pt x="2465405" y="1689100"/>
                  </a:lnTo>
                  <a:lnTo>
                    <a:pt x="2468308" y="1676400"/>
                  </a:lnTo>
                  <a:close/>
                </a:path>
                <a:path w="2473960" h="2527300">
                  <a:moveTo>
                    <a:pt x="2425987" y="1676400"/>
                  </a:moveTo>
                  <a:lnTo>
                    <a:pt x="2423205" y="1676400"/>
                  </a:lnTo>
                  <a:lnTo>
                    <a:pt x="2423988" y="1689100"/>
                  </a:lnTo>
                  <a:lnTo>
                    <a:pt x="2425987" y="1676400"/>
                  </a:lnTo>
                  <a:close/>
                </a:path>
                <a:path w="2473960" h="2527300">
                  <a:moveTo>
                    <a:pt x="44954" y="1663700"/>
                  </a:moveTo>
                  <a:lnTo>
                    <a:pt x="13855" y="1663700"/>
                  </a:lnTo>
                  <a:lnTo>
                    <a:pt x="3654" y="1676400"/>
                  </a:lnTo>
                  <a:lnTo>
                    <a:pt x="45993" y="1676400"/>
                  </a:lnTo>
                  <a:lnTo>
                    <a:pt x="44954" y="1663700"/>
                  </a:lnTo>
                  <a:close/>
                </a:path>
                <a:path w="2473960" h="2527300">
                  <a:moveTo>
                    <a:pt x="2464672" y="1651000"/>
                  </a:moveTo>
                  <a:lnTo>
                    <a:pt x="2434517" y="1651000"/>
                  </a:lnTo>
                  <a:lnTo>
                    <a:pt x="2436673" y="1663700"/>
                  </a:lnTo>
                  <a:lnTo>
                    <a:pt x="2434609" y="1676400"/>
                  </a:lnTo>
                  <a:lnTo>
                    <a:pt x="2467752" y="1676400"/>
                  </a:lnTo>
                  <a:lnTo>
                    <a:pt x="2465609" y="1663700"/>
                  </a:lnTo>
                  <a:lnTo>
                    <a:pt x="2463750" y="1663700"/>
                  </a:lnTo>
                  <a:lnTo>
                    <a:pt x="2464672" y="1651000"/>
                  </a:lnTo>
                  <a:close/>
                </a:path>
                <a:path w="2473960" h="2527300">
                  <a:moveTo>
                    <a:pt x="43869" y="1600200"/>
                  </a:moveTo>
                  <a:lnTo>
                    <a:pt x="9473" y="1600200"/>
                  </a:lnTo>
                  <a:lnTo>
                    <a:pt x="7809" y="1625600"/>
                  </a:lnTo>
                  <a:lnTo>
                    <a:pt x="8466" y="1638300"/>
                  </a:lnTo>
                  <a:lnTo>
                    <a:pt x="8157" y="1651000"/>
                  </a:lnTo>
                  <a:lnTo>
                    <a:pt x="8983" y="1663700"/>
                  </a:lnTo>
                  <a:lnTo>
                    <a:pt x="44670" y="1663700"/>
                  </a:lnTo>
                  <a:lnTo>
                    <a:pt x="40763" y="1651000"/>
                  </a:lnTo>
                  <a:lnTo>
                    <a:pt x="13551" y="1651000"/>
                  </a:lnTo>
                  <a:lnTo>
                    <a:pt x="12714" y="1638300"/>
                  </a:lnTo>
                  <a:lnTo>
                    <a:pt x="37393" y="1638300"/>
                  </a:lnTo>
                  <a:lnTo>
                    <a:pt x="45132" y="1625600"/>
                  </a:lnTo>
                  <a:lnTo>
                    <a:pt x="40647" y="1625600"/>
                  </a:lnTo>
                  <a:lnTo>
                    <a:pt x="40647" y="1612900"/>
                  </a:lnTo>
                  <a:lnTo>
                    <a:pt x="43869" y="1600200"/>
                  </a:lnTo>
                  <a:close/>
                </a:path>
                <a:path w="2473960" h="2527300">
                  <a:moveTo>
                    <a:pt x="53050" y="1651000"/>
                  </a:moveTo>
                  <a:lnTo>
                    <a:pt x="50503" y="1651000"/>
                  </a:lnTo>
                  <a:lnTo>
                    <a:pt x="44670" y="1663700"/>
                  </a:lnTo>
                  <a:lnTo>
                    <a:pt x="53714" y="1663700"/>
                  </a:lnTo>
                  <a:lnTo>
                    <a:pt x="53050" y="1651000"/>
                  </a:lnTo>
                  <a:close/>
                </a:path>
                <a:path w="2473960" h="2527300">
                  <a:moveTo>
                    <a:pt x="41379" y="1638300"/>
                  </a:moveTo>
                  <a:lnTo>
                    <a:pt x="13855" y="1638300"/>
                  </a:lnTo>
                  <a:lnTo>
                    <a:pt x="13551" y="1651000"/>
                  </a:lnTo>
                  <a:lnTo>
                    <a:pt x="40763" y="1651000"/>
                  </a:lnTo>
                  <a:lnTo>
                    <a:pt x="41379" y="1638300"/>
                  </a:lnTo>
                  <a:close/>
                </a:path>
                <a:path w="2473960" h="2527300">
                  <a:moveTo>
                    <a:pt x="2450067" y="1638300"/>
                  </a:moveTo>
                  <a:lnTo>
                    <a:pt x="2427006" y="1638300"/>
                  </a:lnTo>
                  <a:lnTo>
                    <a:pt x="2426764" y="1651000"/>
                  </a:lnTo>
                  <a:lnTo>
                    <a:pt x="2450609" y="1651000"/>
                  </a:lnTo>
                  <a:lnTo>
                    <a:pt x="2450067" y="1638300"/>
                  </a:lnTo>
                  <a:close/>
                </a:path>
                <a:path w="2473960" h="2527300">
                  <a:moveTo>
                    <a:pt x="2465101" y="1625600"/>
                  </a:moveTo>
                  <a:lnTo>
                    <a:pt x="2459613" y="1625600"/>
                  </a:lnTo>
                  <a:lnTo>
                    <a:pt x="2461900" y="1638300"/>
                  </a:lnTo>
                  <a:lnTo>
                    <a:pt x="2461076" y="1638300"/>
                  </a:lnTo>
                  <a:lnTo>
                    <a:pt x="2455238" y="1651000"/>
                  </a:lnTo>
                  <a:lnTo>
                    <a:pt x="2465113" y="1651000"/>
                  </a:lnTo>
                  <a:lnTo>
                    <a:pt x="2465101" y="1625600"/>
                  </a:lnTo>
                  <a:close/>
                </a:path>
                <a:path w="2473960" h="2527300">
                  <a:moveTo>
                    <a:pt x="52727" y="1625600"/>
                  </a:moveTo>
                  <a:lnTo>
                    <a:pt x="47247" y="1625600"/>
                  </a:lnTo>
                  <a:lnTo>
                    <a:pt x="41383" y="1638300"/>
                  </a:lnTo>
                  <a:lnTo>
                    <a:pt x="49118" y="1638300"/>
                  </a:lnTo>
                  <a:lnTo>
                    <a:pt x="52727" y="1625600"/>
                  </a:lnTo>
                  <a:close/>
                </a:path>
                <a:path w="2473960" h="2527300">
                  <a:moveTo>
                    <a:pt x="2423960" y="1625600"/>
                  </a:moveTo>
                  <a:lnTo>
                    <a:pt x="2426787" y="1638300"/>
                  </a:lnTo>
                  <a:lnTo>
                    <a:pt x="2427839" y="1638300"/>
                  </a:lnTo>
                  <a:lnTo>
                    <a:pt x="2423960" y="1625600"/>
                  </a:lnTo>
                  <a:close/>
                </a:path>
                <a:path w="2473960" h="2527300">
                  <a:moveTo>
                    <a:pt x="2431379" y="1625600"/>
                  </a:moveTo>
                  <a:lnTo>
                    <a:pt x="2429297" y="1625600"/>
                  </a:lnTo>
                  <a:lnTo>
                    <a:pt x="2429064" y="1638300"/>
                  </a:lnTo>
                  <a:lnTo>
                    <a:pt x="2430529" y="1638300"/>
                  </a:lnTo>
                  <a:lnTo>
                    <a:pt x="2431379" y="1625600"/>
                  </a:lnTo>
                  <a:close/>
                </a:path>
                <a:path w="2473960" h="2527300">
                  <a:moveTo>
                    <a:pt x="2456116" y="1625600"/>
                  </a:moveTo>
                  <a:lnTo>
                    <a:pt x="2433361" y="1625600"/>
                  </a:lnTo>
                  <a:lnTo>
                    <a:pt x="2431043" y="1638300"/>
                  </a:lnTo>
                  <a:lnTo>
                    <a:pt x="2452331" y="1638300"/>
                  </a:lnTo>
                  <a:lnTo>
                    <a:pt x="2456116" y="1625600"/>
                  </a:lnTo>
                  <a:close/>
                </a:path>
                <a:path w="2473960" h="2527300">
                  <a:moveTo>
                    <a:pt x="50672" y="1612900"/>
                  </a:moveTo>
                  <a:lnTo>
                    <a:pt x="40647" y="1625600"/>
                  </a:lnTo>
                  <a:lnTo>
                    <a:pt x="48084" y="1625600"/>
                  </a:lnTo>
                  <a:lnTo>
                    <a:pt x="50672" y="1612900"/>
                  </a:lnTo>
                  <a:close/>
                </a:path>
                <a:path w="2473960" h="2527300">
                  <a:moveTo>
                    <a:pt x="2428655" y="1587500"/>
                  </a:moveTo>
                  <a:lnTo>
                    <a:pt x="2424641" y="1587500"/>
                  </a:lnTo>
                  <a:lnTo>
                    <a:pt x="2424326" y="1600200"/>
                  </a:lnTo>
                  <a:lnTo>
                    <a:pt x="2426606" y="1612900"/>
                  </a:lnTo>
                  <a:lnTo>
                    <a:pt x="2430378" y="1625600"/>
                  </a:lnTo>
                  <a:lnTo>
                    <a:pt x="2466467" y="1625600"/>
                  </a:lnTo>
                  <a:lnTo>
                    <a:pt x="2468141" y="1612900"/>
                  </a:lnTo>
                  <a:lnTo>
                    <a:pt x="2466219" y="1600200"/>
                  </a:lnTo>
                  <a:lnTo>
                    <a:pt x="2436753" y="1600200"/>
                  </a:lnTo>
                  <a:lnTo>
                    <a:pt x="2428655" y="1587500"/>
                  </a:lnTo>
                  <a:close/>
                </a:path>
                <a:path w="2473960" h="2527300">
                  <a:moveTo>
                    <a:pt x="46830" y="1549400"/>
                  </a:moveTo>
                  <a:lnTo>
                    <a:pt x="8770" y="1549400"/>
                  </a:lnTo>
                  <a:lnTo>
                    <a:pt x="10342" y="1562100"/>
                  </a:lnTo>
                  <a:lnTo>
                    <a:pt x="10106" y="1574800"/>
                  </a:lnTo>
                  <a:lnTo>
                    <a:pt x="14866" y="1574800"/>
                  </a:lnTo>
                  <a:lnTo>
                    <a:pt x="15645" y="1587500"/>
                  </a:lnTo>
                  <a:lnTo>
                    <a:pt x="6011" y="1600200"/>
                  </a:lnTo>
                  <a:lnTo>
                    <a:pt x="14152" y="1600200"/>
                  </a:lnTo>
                  <a:lnTo>
                    <a:pt x="19428" y="1587500"/>
                  </a:lnTo>
                  <a:lnTo>
                    <a:pt x="37614" y="1587500"/>
                  </a:lnTo>
                  <a:lnTo>
                    <a:pt x="46810" y="1572614"/>
                  </a:lnTo>
                  <a:lnTo>
                    <a:pt x="48068" y="1562100"/>
                  </a:lnTo>
                  <a:lnTo>
                    <a:pt x="42666" y="1562100"/>
                  </a:lnTo>
                  <a:lnTo>
                    <a:pt x="46830" y="1549400"/>
                  </a:lnTo>
                  <a:close/>
                </a:path>
                <a:path w="2473960" h="2527300">
                  <a:moveTo>
                    <a:pt x="32534" y="1587500"/>
                  </a:moveTo>
                  <a:lnTo>
                    <a:pt x="21510" y="1587500"/>
                  </a:lnTo>
                  <a:lnTo>
                    <a:pt x="21624" y="1600200"/>
                  </a:lnTo>
                  <a:lnTo>
                    <a:pt x="26884" y="1600200"/>
                  </a:lnTo>
                  <a:lnTo>
                    <a:pt x="32534" y="1587500"/>
                  </a:lnTo>
                  <a:close/>
                </a:path>
                <a:path w="2473960" h="2527300">
                  <a:moveTo>
                    <a:pt x="37614" y="1587500"/>
                  </a:moveTo>
                  <a:lnTo>
                    <a:pt x="32534" y="1587500"/>
                  </a:lnTo>
                  <a:lnTo>
                    <a:pt x="26884" y="1600200"/>
                  </a:lnTo>
                  <a:lnTo>
                    <a:pt x="29698" y="1600200"/>
                  </a:lnTo>
                  <a:lnTo>
                    <a:pt x="37614" y="1587500"/>
                  </a:lnTo>
                  <a:close/>
                </a:path>
                <a:path w="2473960" h="2527300">
                  <a:moveTo>
                    <a:pt x="51244" y="1587500"/>
                  </a:moveTo>
                  <a:lnTo>
                    <a:pt x="37614" y="1587500"/>
                  </a:lnTo>
                  <a:lnTo>
                    <a:pt x="29698" y="1600200"/>
                  </a:lnTo>
                  <a:lnTo>
                    <a:pt x="43511" y="1600200"/>
                  </a:lnTo>
                  <a:lnTo>
                    <a:pt x="51244" y="1587500"/>
                  </a:lnTo>
                  <a:close/>
                </a:path>
                <a:path w="2473960" h="2527300">
                  <a:moveTo>
                    <a:pt x="2457739" y="1587500"/>
                  </a:moveTo>
                  <a:lnTo>
                    <a:pt x="2435233" y="1587500"/>
                  </a:lnTo>
                  <a:lnTo>
                    <a:pt x="2436753" y="1600200"/>
                  </a:lnTo>
                  <a:lnTo>
                    <a:pt x="2458771" y="1600200"/>
                  </a:lnTo>
                  <a:lnTo>
                    <a:pt x="2457739" y="1587500"/>
                  </a:lnTo>
                  <a:close/>
                </a:path>
                <a:path w="2473960" h="2527300">
                  <a:moveTo>
                    <a:pt x="2467659" y="1587500"/>
                  </a:moveTo>
                  <a:lnTo>
                    <a:pt x="2465405" y="1587500"/>
                  </a:lnTo>
                  <a:lnTo>
                    <a:pt x="2458771" y="1600200"/>
                  </a:lnTo>
                  <a:lnTo>
                    <a:pt x="2466995" y="1600200"/>
                  </a:lnTo>
                  <a:lnTo>
                    <a:pt x="2467659" y="1587500"/>
                  </a:lnTo>
                  <a:close/>
                </a:path>
                <a:path w="2473960" h="2527300">
                  <a:moveTo>
                    <a:pt x="2459816" y="1562100"/>
                  </a:moveTo>
                  <a:lnTo>
                    <a:pt x="2431872" y="1562100"/>
                  </a:lnTo>
                  <a:lnTo>
                    <a:pt x="2432507" y="1574800"/>
                  </a:lnTo>
                  <a:lnTo>
                    <a:pt x="2431386" y="1587500"/>
                  </a:lnTo>
                  <a:lnTo>
                    <a:pt x="2438912" y="1587500"/>
                  </a:lnTo>
                  <a:lnTo>
                    <a:pt x="2432777" y="1574800"/>
                  </a:lnTo>
                  <a:lnTo>
                    <a:pt x="2460364" y="1574800"/>
                  </a:lnTo>
                  <a:lnTo>
                    <a:pt x="2459816" y="1562100"/>
                  </a:lnTo>
                  <a:close/>
                </a:path>
                <a:path w="2473960" h="2527300">
                  <a:moveTo>
                    <a:pt x="2462467" y="1574800"/>
                  </a:moveTo>
                  <a:lnTo>
                    <a:pt x="2435875" y="1574800"/>
                  </a:lnTo>
                  <a:lnTo>
                    <a:pt x="2438932" y="1587500"/>
                  </a:lnTo>
                  <a:lnTo>
                    <a:pt x="2459806" y="1587500"/>
                  </a:lnTo>
                  <a:lnTo>
                    <a:pt x="2462467" y="1574800"/>
                  </a:lnTo>
                  <a:close/>
                </a:path>
                <a:path w="2473960" h="2527300">
                  <a:moveTo>
                    <a:pt x="47564" y="1571395"/>
                  </a:moveTo>
                  <a:lnTo>
                    <a:pt x="46810" y="1572614"/>
                  </a:lnTo>
                  <a:lnTo>
                    <a:pt x="46549" y="1574800"/>
                  </a:lnTo>
                  <a:lnTo>
                    <a:pt x="47564" y="1571395"/>
                  </a:lnTo>
                  <a:close/>
                </a:path>
                <a:path w="2473960" h="2527300">
                  <a:moveTo>
                    <a:pt x="2468853" y="1562100"/>
                  </a:moveTo>
                  <a:lnTo>
                    <a:pt x="2461757" y="1562100"/>
                  </a:lnTo>
                  <a:lnTo>
                    <a:pt x="2464290" y="1574800"/>
                  </a:lnTo>
                  <a:lnTo>
                    <a:pt x="2466486" y="1574800"/>
                  </a:lnTo>
                  <a:lnTo>
                    <a:pt x="2468853" y="1562100"/>
                  </a:lnTo>
                  <a:close/>
                </a:path>
                <a:path w="2473960" h="2527300">
                  <a:moveTo>
                    <a:pt x="53307" y="1562100"/>
                  </a:moveTo>
                  <a:lnTo>
                    <a:pt x="50334" y="1562100"/>
                  </a:lnTo>
                  <a:lnTo>
                    <a:pt x="47564" y="1571395"/>
                  </a:lnTo>
                  <a:lnTo>
                    <a:pt x="53307" y="1562100"/>
                  </a:lnTo>
                  <a:close/>
                </a:path>
                <a:path w="2473960" h="2527300">
                  <a:moveTo>
                    <a:pt x="46830" y="1549400"/>
                  </a:moveTo>
                  <a:lnTo>
                    <a:pt x="42666" y="1562100"/>
                  </a:lnTo>
                  <a:lnTo>
                    <a:pt x="43453" y="1562100"/>
                  </a:lnTo>
                  <a:lnTo>
                    <a:pt x="46830" y="1549400"/>
                  </a:lnTo>
                  <a:close/>
                </a:path>
                <a:path w="2473960" h="2527300">
                  <a:moveTo>
                    <a:pt x="49799" y="1549400"/>
                  </a:moveTo>
                  <a:lnTo>
                    <a:pt x="46830" y="1549400"/>
                  </a:lnTo>
                  <a:lnTo>
                    <a:pt x="43453" y="1562100"/>
                  </a:lnTo>
                  <a:lnTo>
                    <a:pt x="48068" y="1562100"/>
                  </a:lnTo>
                  <a:lnTo>
                    <a:pt x="49799" y="1549400"/>
                  </a:lnTo>
                  <a:close/>
                </a:path>
                <a:path w="2473960" h="2527300">
                  <a:moveTo>
                    <a:pt x="2468006" y="1536700"/>
                  </a:moveTo>
                  <a:lnTo>
                    <a:pt x="2433045" y="1536700"/>
                  </a:lnTo>
                  <a:lnTo>
                    <a:pt x="2427376" y="1549400"/>
                  </a:lnTo>
                  <a:lnTo>
                    <a:pt x="2428518" y="1549400"/>
                  </a:lnTo>
                  <a:lnTo>
                    <a:pt x="2430074" y="1562100"/>
                  </a:lnTo>
                  <a:lnTo>
                    <a:pt x="2467233" y="1562100"/>
                  </a:lnTo>
                  <a:lnTo>
                    <a:pt x="2465620" y="1549400"/>
                  </a:lnTo>
                  <a:lnTo>
                    <a:pt x="2468006" y="1536700"/>
                  </a:lnTo>
                  <a:close/>
                </a:path>
                <a:path w="2473960" h="2527300">
                  <a:moveTo>
                    <a:pt x="39391" y="1536700"/>
                  </a:moveTo>
                  <a:lnTo>
                    <a:pt x="11478" y="1536700"/>
                  </a:lnTo>
                  <a:lnTo>
                    <a:pt x="6930" y="1549400"/>
                  </a:lnTo>
                  <a:lnTo>
                    <a:pt x="46653" y="1549400"/>
                  </a:lnTo>
                  <a:lnTo>
                    <a:pt x="39391" y="1536700"/>
                  </a:lnTo>
                  <a:close/>
                </a:path>
                <a:path w="2473960" h="2527300">
                  <a:moveTo>
                    <a:pt x="2425757" y="1536700"/>
                  </a:moveTo>
                  <a:lnTo>
                    <a:pt x="2423318" y="1549400"/>
                  </a:lnTo>
                  <a:lnTo>
                    <a:pt x="2427284" y="1549400"/>
                  </a:lnTo>
                  <a:lnTo>
                    <a:pt x="2425757" y="1536700"/>
                  </a:lnTo>
                  <a:close/>
                </a:path>
                <a:path w="2473960" h="2527300">
                  <a:moveTo>
                    <a:pt x="50005" y="1524000"/>
                  </a:moveTo>
                  <a:lnTo>
                    <a:pt x="12707" y="1524000"/>
                  </a:lnTo>
                  <a:lnTo>
                    <a:pt x="8547" y="1536700"/>
                  </a:lnTo>
                  <a:lnTo>
                    <a:pt x="44137" y="1536700"/>
                  </a:lnTo>
                  <a:lnTo>
                    <a:pt x="50005" y="1524000"/>
                  </a:lnTo>
                  <a:close/>
                </a:path>
                <a:path w="2473960" h="2527300">
                  <a:moveTo>
                    <a:pt x="2428250" y="1498600"/>
                  </a:moveTo>
                  <a:lnTo>
                    <a:pt x="2424607" y="1498600"/>
                  </a:lnTo>
                  <a:lnTo>
                    <a:pt x="2422565" y="1524000"/>
                  </a:lnTo>
                  <a:lnTo>
                    <a:pt x="2423357" y="1536700"/>
                  </a:lnTo>
                  <a:lnTo>
                    <a:pt x="2428217" y="1524000"/>
                  </a:lnTo>
                  <a:lnTo>
                    <a:pt x="2459914" y="1524000"/>
                  </a:lnTo>
                  <a:lnTo>
                    <a:pt x="2461723" y="1511300"/>
                  </a:lnTo>
                  <a:lnTo>
                    <a:pt x="2433755" y="1511300"/>
                  </a:lnTo>
                  <a:lnTo>
                    <a:pt x="2428250" y="1498600"/>
                  </a:lnTo>
                  <a:close/>
                </a:path>
                <a:path w="2473960" h="2527300">
                  <a:moveTo>
                    <a:pt x="2430153" y="1527585"/>
                  </a:moveTo>
                  <a:lnTo>
                    <a:pt x="2430412" y="1536700"/>
                  </a:lnTo>
                  <a:lnTo>
                    <a:pt x="2432242" y="1536700"/>
                  </a:lnTo>
                  <a:lnTo>
                    <a:pt x="2430912" y="1528990"/>
                  </a:lnTo>
                  <a:lnTo>
                    <a:pt x="2430153" y="1527585"/>
                  </a:lnTo>
                  <a:close/>
                </a:path>
                <a:path w="2473960" h="2527300">
                  <a:moveTo>
                    <a:pt x="2459914" y="1524000"/>
                  </a:moveTo>
                  <a:lnTo>
                    <a:pt x="2430051" y="1524000"/>
                  </a:lnTo>
                  <a:lnTo>
                    <a:pt x="2430912" y="1528990"/>
                  </a:lnTo>
                  <a:lnTo>
                    <a:pt x="2435076" y="1536700"/>
                  </a:lnTo>
                  <a:lnTo>
                    <a:pt x="2461986" y="1536700"/>
                  </a:lnTo>
                  <a:lnTo>
                    <a:pt x="2459914" y="1524000"/>
                  </a:lnTo>
                  <a:close/>
                </a:path>
                <a:path w="2473960" h="2527300">
                  <a:moveTo>
                    <a:pt x="2430051" y="1524000"/>
                  </a:moveTo>
                  <a:lnTo>
                    <a:pt x="2428217" y="1524000"/>
                  </a:lnTo>
                  <a:lnTo>
                    <a:pt x="2430153" y="1527585"/>
                  </a:lnTo>
                  <a:lnTo>
                    <a:pt x="2430051" y="1524000"/>
                  </a:lnTo>
                  <a:close/>
                </a:path>
                <a:path w="2473960" h="2527300">
                  <a:moveTo>
                    <a:pt x="27974" y="1511300"/>
                  </a:moveTo>
                  <a:lnTo>
                    <a:pt x="11398" y="1511300"/>
                  </a:lnTo>
                  <a:lnTo>
                    <a:pt x="8862" y="1524000"/>
                  </a:lnTo>
                  <a:lnTo>
                    <a:pt x="29899" y="1524000"/>
                  </a:lnTo>
                  <a:lnTo>
                    <a:pt x="27974" y="1511300"/>
                  </a:lnTo>
                  <a:close/>
                </a:path>
                <a:path w="2473960" h="2527300">
                  <a:moveTo>
                    <a:pt x="42087" y="1511300"/>
                  </a:moveTo>
                  <a:lnTo>
                    <a:pt x="37168" y="1511300"/>
                  </a:lnTo>
                  <a:lnTo>
                    <a:pt x="36079" y="1524000"/>
                  </a:lnTo>
                  <a:lnTo>
                    <a:pt x="39850" y="1524000"/>
                  </a:lnTo>
                  <a:lnTo>
                    <a:pt x="42087" y="1511300"/>
                  </a:lnTo>
                  <a:close/>
                </a:path>
                <a:path w="2473960" h="2527300">
                  <a:moveTo>
                    <a:pt x="2464383" y="1485900"/>
                  </a:moveTo>
                  <a:lnTo>
                    <a:pt x="2434672" y="1485900"/>
                  </a:lnTo>
                  <a:lnTo>
                    <a:pt x="2435982" y="1498600"/>
                  </a:lnTo>
                  <a:lnTo>
                    <a:pt x="2433755" y="1511300"/>
                  </a:lnTo>
                  <a:lnTo>
                    <a:pt x="2461723" y="1511300"/>
                  </a:lnTo>
                  <a:lnTo>
                    <a:pt x="2465025" y="1524000"/>
                  </a:lnTo>
                  <a:lnTo>
                    <a:pt x="2467990" y="1511300"/>
                  </a:lnTo>
                  <a:lnTo>
                    <a:pt x="2468742" y="1498600"/>
                  </a:lnTo>
                  <a:lnTo>
                    <a:pt x="2465405" y="1498600"/>
                  </a:lnTo>
                  <a:lnTo>
                    <a:pt x="2464383" y="1485900"/>
                  </a:lnTo>
                  <a:close/>
                </a:path>
                <a:path w="2473960" h="2527300">
                  <a:moveTo>
                    <a:pt x="42026" y="1460500"/>
                  </a:moveTo>
                  <a:lnTo>
                    <a:pt x="16861" y="1460500"/>
                  </a:lnTo>
                  <a:lnTo>
                    <a:pt x="15744" y="1473200"/>
                  </a:lnTo>
                  <a:lnTo>
                    <a:pt x="14058" y="1485900"/>
                  </a:lnTo>
                  <a:lnTo>
                    <a:pt x="7791" y="1485900"/>
                  </a:lnTo>
                  <a:lnTo>
                    <a:pt x="7039" y="1511300"/>
                  </a:lnTo>
                  <a:lnTo>
                    <a:pt x="45876" y="1511300"/>
                  </a:lnTo>
                  <a:lnTo>
                    <a:pt x="49001" y="1498600"/>
                  </a:lnTo>
                  <a:lnTo>
                    <a:pt x="41108" y="1498600"/>
                  </a:lnTo>
                  <a:lnTo>
                    <a:pt x="39799" y="1485900"/>
                  </a:lnTo>
                  <a:lnTo>
                    <a:pt x="14058" y="1485900"/>
                  </a:lnTo>
                  <a:lnTo>
                    <a:pt x="10756" y="1473200"/>
                  </a:lnTo>
                  <a:lnTo>
                    <a:pt x="40912" y="1473200"/>
                  </a:lnTo>
                  <a:lnTo>
                    <a:pt x="42026" y="1460500"/>
                  </a:lnTo>
                  <a:close/>
                </a:path>
                <a:path w="2473960" h="2527300">
                  <a:moveTo>
                    <a:pt x="51246" y="1498600"/>
                  </a:moveTo>
                  <a:lnTo>
                    <a:pt x="49395" y="1498600"/>
                  </a:lnTo>
                  <a:lnTo>
                    <a:pt x="48315" y="1511300"/>
                  </a:lnTo>
                  <a:lnTo>
                    <a:pt x="51246" y="1498600"/>
                  </a:lnTo>
                  <a:close/>
                </a:path>
                <a:path w="2473960" h="2527300">
                  <a:moveTo>
                    <a:pt x="46214" y="1485900"/>
                  </a:moveTo>
                  <a:lnTo>
                    <a:pt x="41108" y="1498600"/>
                  </a:lnTo>
                  <a:lnTo>
                    <a:pt x="50764" y="1498600"/>
                  </a:lnTo>
                  <a:lnTo>
                    <a:pt x="46214" y="1485900"/>
                  </a:lnTo>
                  <a:close/>
                </a:path>
                <a:path w="2473960" h="2527300">
                  <a:moveTo>
                    <a:pt x="2424805" y="1485900"/>
                  </a:moveTo>
                  <a:lnTo>
                    <a:pt x="2423937" y="1485900"/>
                  </a:lnTo>
                  <a:lnTo>
                    <a:pt x="2424434" y="1498600"/>
                  </a:lnTo>
                  <a:lnTo>
                    <a:pt x="2424805" y="1498600"/>
                  </a:lnTo>
                  <a:lnTo>
                    <a:pt x="2424805" y="1485900"/>
                  </a:lnTo>
                  <a:close/>
                </a:path>
                <a:path w="2473960" h="2527300">
                  <a:moveTo>
                    <a:pt x="51348" y="1473200"/>
                  </a:moveTo>
                  <a:lnTo>
                    <a:pt x="50976" y="1473200"/>
                  </a:lnTo>
                  <a:lnTo>
                    <a:pt x="50976" y="1485900"/>
                  </a:lnTo>
                  <a:lnTo>
                    <a:pt x="51844" y="1485900"/>
                  </a:lnTo>
                  <a:lnTo>
                    <a:pt x="51348" y="1473200"/>
                  </a:lnTo>
                  <a:close/>
                </a:path>
                <a:path w="2473960" h="2527300">
                  <a:moveTo>
                    <a:pt x="2468115" y="1473200"/>
                  </a:moveTo>
                  <a:lnTo>
                    <a:pt x="2425017" y="1473200"/>
                  </a:lnTo>
                  <a:lnTo>
                    <a:pt x="2429567" y="1485900"/>
                  </a:lnTo>
                  <a:lnTo>
                    <a:pt x="2466919" y="1485900"/>
                  </a:lnTo>
                  <a:lnTo>
                    <a:pt x="2468115" y="1473200"/>
                  </a:lnTo>
                  <a:close/>
                </a:path>
                <a:path w="2473960" h="2527300">
                  <a:moveTo>
                    <a:pt x="11018" y="1422400"/>
                  </a:moveTo>
                  <a:lnTo>
                    <a:pt x="9296" y="1422400"/>
                  </a:lnTo>
                  <a:lnTo>
                    <a:pt x="6928" y="1435100"/>
                  </a:lnTo>
                  <a:lnTo>
                    <a:pt x="10162" y="1460500"/>
                  </a:lnTo>
                  <a:lnTo>
                    <a:pt x="7775" y="1473200"/>
                  </a:lnTo>
                  <a:lnTo>
                    <a:pt x="15744" y="1473200"/>
                  </a:lnTo>
                  <a:lnTo>
                    <a:pt x="14264" y="1460500"/>
                  </a:lnTo>
                  <a:lnTo>
                    <a:pt x="41175" y="1460500"/>
                  </a:lnTo>
                  <a:lnTo>
                    <a:pt x="46788" y="1447800"/>
                  </a:lnTo>
                  <a:lnTo>
                    <a:pt x="40705" y="1447800"/>
                  </a:lnTo>
                  <a:lnTo>
                    <a:pt x="42445" y="1436917"/>
                  </a:lnTo>
                  <a:lnTo>
                    <a:pt x="42262" y="1435100"/>
                  </a:lnTo>
                  <a:lnTo>
                    <a:pt x="11490" y="1435100"/>
                  </a:lnTo>
                  <a:lnTo>
                    <a:pt x="11018" y="1422400"/>
                  </a:lnTo>
                  <a:close/>
                </a:path>
                <a:path w="2473960" h="2527300">
                  <a:moveTo>
                    <a:pt x="43206" y="1463222"/>
                  </a:moveTo>
                  <a:lnTo>
                    <a:pt x="44729" y="1473200"/>
                  </a:lnTo>
                  <a:lnTo>
                    <a:pt x="46130" y="1469967"/>
                  </a:lnTo>
                  <a:lnTo>
                    <a:pt x="43206" y="1463222"/>
                  </a:lnTo>
                  <a:close/>
                </a:path>
                <a:path w="2473960" h="2527300">
                  <a:moveTo>
                    <a:pt x="52424" y="1435100"/>
                  </a:moveTo>
                  <a:lnTo>
                    <a:pt x="47565" y="1447800"/>
                  </a:lnTo>
                  <a:lnTo>
                    <a:pt x="46788" y="1447800"/>
                  </a:lnTo>
                  <a:lnTo>
                    <a:pt x="41878" y="1460500"/>
                  </a:lnTo>
                  <a:lnTo>
                    <a:pt x="50233" y="1460500"/>
                  </a:lnTo>
                  <a:lnTo>
                    <a:pt x="46130" y="1469967"/>
                  </a:lnTo>
                  <a:lnTo>
                    <a:pt x="47531" y="1473200"/>
                  </a:lnTo>
                  <a:lnTo>
                    <a:pt x="51174" y="1473200"/>
                  </a:lnTo>
                  <a:lnTo>
                    <a:pt x="53217" y="1447800"/>
                  </a:lnTo>
                  <a:lnTo>
                    <a:pt x="52424" y="1435100"/>
                  </a:lnTo>
                  <a:close/>
                </a:path>
                <a:path w="2473960" h="2527300">
                  <a:moveTo>
                    <a:pt x="2439702" y="1460500"/>
                  </a:moveTo>
                  <a:lnTo>
                    <a:pt x="2429906" y="1460500"/>
                  </a:lnTo>
                  <a:lnTo>
                    <a:pt x="2426780" y="1473200"/>
                  </a:lnTo>
                  <a:lnTo>
                    <a:pt x="2438614" y="1473200"/>
                  </a:lnTo>
                  <a:lnTo>
                    <a:pt x="2439702" y="1460500"/>
                  </a:lnTo>
                  <a:close/>
                </a:path>
                <a:path w="2473960" h="2527300">
                  <a:moveTo>
                    <a:pt x="2468709" y="1447800"/>
                  </a:moveTo>
                  <a:lnTo>
                    <a:pt x="2464628" y="1447800"/>
                  </a:lnTo>
                  <a:lnTo>
                    <a:pt x="2464191" y="1460500"/>
                  </a:lnTo>
                  <a:lnTo>
                    <a:pt x="2445882" y="1460500"/>
                  </a:lnTo>
                  <a:lnTo>
                    <a:pt x="2447808" y="1473200"/>
                  </a:lnTo>
                  <a:lnTo>
                    <a:pt x="2464303" y="1473200"/>
                  </a:lnTo>
                  <a:lnTo>
                    <a:pt x="2468850" y="1460500"/>
                  </a:lnTo>
                  <a:lnTo>
                    <a:pt x="2468709" y="1447800"/>
                  </a:lnTo>
                  <a:close/>
                </a:path>
                <a:path w="2473960" h="2527300">
                  <a:moveTo>
                    <a:pt x="42790" y="1460500"/>
                  </a:moveTo>
                  <a:lnTo>
                    <a:pt x="42026" y="1460500"/>
                  </a:lnTo>
                  <a:lnTo>
                    <a:pt x="43206" y="1463222"/>
                  </a:lnTo>
                  <a:lnTo>
                    <a:pt x="42790" y="1460500"/>
                  </a:lnTo>
                  <a:close/>
                </a:path>
                <a:path w="2473960" h="2527300">
                  <a:moveTo>
                    <a:pt x="2463479" y="1447800"/>
                  </a:moveTo>
                  <a:lnTo>
                    <a:pt x="2429669" y="1447800"/>
                  </a:lnTo>
                  <a:lnTo>
                    <a:pt x="2435095" y="1460500"/>
                  </a:lnTo>
                  <a:lnTo>
                    <a:pt x="2464191" y="1460500"/>
                  </a:lnTo>
                  <a:lnTo>
                    <a:pt x="2463479" y="1447800"/>
                  </a:lnTo>
                  <a:close/>
                </a:path>
                <a:path w="2473960" h="2527300">
                  <a:moveTo>
                    <a:pt x="45369" y="1435100"/>
                  </a:moveTo>
                  <a:lnTo>
                    <a:pt x="42736" y="1435100"/>
                  </a:lnTo>
                  <a:lnTo>
                    <a:pt x="42445" y="1436917"/>
                  </a:lnTo>
                  <a:lnTo>
                    <a:pt x="43539" y="1447800"/>
                  </a:lnTo>
                  <a:lnTo>
                    <a:pt x="45730" y="1447800"/>
                  </a:lnTo>
                  <a:lnTo>
                    <a:pt x="45369" y="1435100"/>
                  </a:lnTo>
                  <a:close/>
                </a:path>
                <a:path w="2473960" h="2527300">
                  <a:moveTo>
                    <a:pt x="2460136" y="1409700"/>
                  </a:moveTo>
                  <a:lnTo>
                    <a:pt x="2427714" y="1409700"/>
                  </a:lnTo>
                  <a:lnTo>
                    <a:pt x="2425982" y="1422400"/>
                  </a:lnTo>
                  <a:lnTo>
                    <a:pt x="2429129" y="1435100"/>
                  </a:lnTo>
                  <a:lnTo>
                    <a:pt x="2436390" y="1435100"/>
                  </a:lnTo>
                  <a:lnTo>
                    <a:pt x="2431644" y="1447800"/>
                  </a:lnTo>
                  <a:lnTo>
                    <a:pt x="2465439" y="1447800"/>
                  </a:lnTo>
                  <a:lnTo>
                    <a:pt x="2465675" y="1435100"/>
                  </a:lnTo>
                  <a:lnTo>
                    <a:pt x="2468229" y="1422400"/>
                  </a:lnTo>
                  <a:lnTo>
                    <a:pt x="2460914" y="1422400"/>
                  </a:lnTo>
                  <a:lnTo>
                    <a:pt x="2460136" y="1409700"/>
                  </a:lnTo>
                  <a:close/>
                </a:path>
                <a:path w="2473960" h="2527300">
                  <a:moveTo>
                    <a:pt x="45707" y="1409700"/>
                  </a:moveTo>
                  <a:lnTo>
                    <a:pt x="15975" y="1409700"/>
                  </a:lnTo>
                  <a:lnTo>
                    <a:pt x="13314" y="1422400"/>
                  </a:lnTo>
                  <a:lnTo>
                    <a:pt x="13011" y="1422400"/>
                  </a:lnTo>
                  <a:lnTo>
                    <a:pt x="18989" y="1435100"/>
                  </a:lnTo>
                  <a:lnTo>
                    <a:pt x="42736" y="1435100"/>
                  </a:lnTo>
                  <a:lnTo>
                    <a:pt x="47467" y="1424499"/>
                  </a:lnTo>
                  <a:lnTo>
                    <a:pt x="47264" y="1422400"/>
                  </a:lnTo>
                  <a:lnTo>
                    <a:pt x="45707" y="1409700"/>
                  </a:lnTo>
                  <a:close/>
                </a:path>
                <a:path w="2473960" h="2527300">
                  <a:moveTo>
                    <a:pt x="52462" y="1422400"/>
                  </a:moveTo>
                  <a:lnTo>
                    <a:pt x="48405" y="1422400"/>
                  </a:lnTo>
                  <a:lnTo>
                    <a:pt x="47467" y="1424499"/>
                  </a:lnTo>
                  <a:lnTo>
                    <a:pt x="48497" y="1435100"/>
                  </a:lnTo>
                  <a:lnTo>
                    <a:pt x="50024" y="1435100"/>
                  </a:lnTo>
                  <a:lnTo>
                    <a:pt x="52462" y="1422400"/>
                  </a:lnTo>
                  <a:close/>
                </a:path>
                <a:path w="2473960" h="2527300">
                  <a:moveTo>
                    <a:pt x="15238" y="1397000"/>
                  </a:moveTo>
                  <a:lnTo>
                    <a:pt x="9562" y="1397000"/>
                  </a:lnTo>
                  <a:lnTo>
                    <a:pt x="8786" y="1409700"/>
                  </a:lnTo>
                  <a:lnTo>
                    <a:pt x="8121" y="1422400"/>
                  </a:lnTo>
                  <a:lnTo>
                    <a:pt x="10376" y="1422400"/>
                  </a:lnTo>
                  <a:lnTo>
                    <a:pt x="15653" y="1402193"/>
                  </a:lnTo>
                  <a:lnTo>
                    <a:pt x="15238" y="1397000"/>
                  </a:lnTo>
                  <a:close/>
                </a:path>
                <a:path w="2473960" h="2527300">
                  <a:moveTo>
                    <a:pt x="17010" y="1397000"/>
                  </a:moveTo>
                  <a:lnTo>
                    <a:pt x="15653" y="1402193"/>
                  </a:lnTo>
                  <a:lnTo>
                    <a:pt x="16253" y="1409700"/>
                  </a:lnTo>
                  <a:lnTo>
                    <a:pt x="17311" y="1400714"/>
                  </a:lnTo>
                  <a:lnTo>
                    <a:pt x="17010" y="1397000"/>
                  </a:lnTo>
                  <a:close/>
                </a:path>
                <a:path w="2473960" h="2527300">
                  <a:moveTo>
                    <a:pt x="43275" y="1397000"/>
                  </a:moveTo>
                  <a:lnTo>
                    <a:pt x="17749" y="1397000"/>
                  </a:lnTo>
                  <a:lnTo>
                    <a:pt x="17311" y="1400714"/>
                  </a:lnTo>
                  <a:lnTo>
                    <a:pt x="18041" y="1409700"/>
                  </a:lnTo>
                  <a:lnTo>
                    <a:pt x="43909" y="1409700"/>
                  </a:lnTo>
                  <a:lnTo>
                    <a:pt x="43275" y="1397000"/>
                  </a:lnTo>
                  <a:close/>
                </a:path>
                <a:path w="2473960" h="2527300">
                  <a:moveTo>
                    <a:pt x="2454271" y="1397000"/>
                  </a:moveTo>
                  <a:lnTo>
                    <a:pt x="2430326" y="1397000"/>
                  </a:lnTo>
                  <a:lnTo>
                    <a:pt x="2422474" y="1409700"/>
                  </a:lnTo>
                  <a:lnTo>
                    <a:pt x="2450553" y="1409700"/>
                  </a:lnTo>
                  <a:lnTo>
                    <a:pt x="2454271" y="1397000"/>
                  </a:lnTo>
                  <a:close/>
                </a:path>
                <a:path w="2473960" h="2527300">
                  <a:moveTo>
                    <a:pt x="2461629" y="1397000"/>
                  </a:moveTo>
                  <a:lnTo>
                    <a:pt x="2456353" y="1409700"/>
                  </a:lnTo>
                  <a:lnTo>
                    <a:pt x="2468185" y="1409700"/>
                  </a:lnTo>
                  <a:lnTo>
                    <a:pt x="2461629" y="1397000"/>
                  </a:lnTo>
                  <a:close/>
                </a:path>
                <a:path w="2473960" h="2527300">
                  <a:moveTo>
                    <a:pt x="40548" y="1384300"/>
                  </a:moveTo>
                  <a:lnTo>
                    <a:pt x="9315" y="1384300"/>
                  </a:lnTo>
                  <a:lnTo>
                    <a:pt x="7640" y="1397000"/>
                  </a:lnTo>
                  <a:lnTo>
                    <a:pt x="44395" y="1397000"/>
                  </a:lnTo>
                  <a:lnTo>
                    <a:pt x="40548" y="1384300"/>
                  </a:lnTo>
                  <a:close/>
                </a:path>
                <a:path w="2473960" h="2527300">
                  <a:moveTo>
                    <a:pt x="46471" y="1384300"/>
                  </a:moveTo>
                  <a:lnTo>
                    <a:pt x="45375" y="1384300"/>
                  </a:lnTo>
                  <a:lnTo>
                    <a:pt x="46584" y="1397000"/>
                  </a:lnTo>
                  <a:lnTo>
                    <a:pt x="46471" y="1384300"/>
                  </a:lnTo>
                  <a:close/>
                </a:path>
                <a:path w="2473960" h="2527300">
                  <a:moveTo>
                    <a:pt x="52008" y="1384300"/>
                  </a:moveTo>
                  <a:lnTo>
                    <a:pt x="49118" y="1397000"/>
                  </a:lnTo>
                  <a:lnTo>
                    <a:pt x="52517" y="1397000"/>
                  </a:lnTo>
                  <a:lnTo>
                    <a:pt x="52008" y="1384300"/>
                  </a:lnTo>
                  <a:close/>
                </a:path>
                <a:path w="2473960" h="2527300">
                  <a:moveTo>
                    <a:pt x="2471870" y="1384300"/>
                  </a:moveTo>
                  <a:lnTo>
                    <a:pt x="2425346" y="1384300"/>
                  </a:lnTo>
                  <a:lnTo>
                    <a:pt x="2426595" y="1397000"/>
                  </a:lnTo>
                  <a:lnTo>
                    <a:pt x="2464831" y="1397000"/>
                  </a:lnTo>
                  <a:lnTo>
                    <a:pt x="2471870" y="1384300"/>
                  </a:lnTo>
                  <a:close/>
                </a:path>
                <a:path w="2473960" h="2527300">
                  <a:moveTo>
                    <a:pt x="20542" y="1346200"/>
                  </a:moveTo>
                  <a:lnTo>
                    <a:pt x="11109" y="1346200"/>
                  </a:lnTo>
                  <a:lnTo>
                    <a:pt x="10668" y="1358900"/>
                  </a:lnTo>
                  <a:lnTo>
                    <a:pt x="10680" y="1371600"/>
                  </a:lnTo>
                  <a:lnTo>
                    <a:pt x="14122" y="1384300"/>
                  </a:lnTo>
                  <a:lnTo>
                    <a:pt x="47126" y="1384300"/>
                  </a:lnTo>
                  <a:lnTo>
                    <a:pt x="51140" y="1371600"/>
                  </a:lnTo>
                  <a:lnTo>
                    <a:pt x="13881" y="1371600"/>
                  </a:lnTo>
                  <a:lnTo>
                    <a:pt x="14704" y="1358900"/>
                  </a:lnTo>
                  <a:lnTo>
                    <a:pt x="20542" y="1346200"/>
                  </a:lnTo>
                  <a:close/>
                </a:path>
                <a:path w="2473960" h="2527300">
                  <a:moveTo>
                    <a:pt x="2425995" y="1371600"/>
                  </a:moveTo>
                  <a:lnTo>
                    <a:pt x="2420760" y="1384300"/>
                  </a:lnTo>
                  <a:lnTo>
                    <a:pt x="2423590" y="1384300"/>
                  </a:lnTo>
                  <a:lnTo>
                    <a:pt x="2425995" y="1371600"/>
                  </a:lnTo>
                  <a:close/>
                </a:path>
                <a:path w="2473960" h="2527300">
                  <a:moveTo>
                    <a:pt x="2429942" y="1382223"/>
                  </a:moveTo>
                  <a:lnTo>
                    <a:pt x="2429255" y="1384300"/>
                  </a:lnTo>
                  <a:lnTo>
                    <a:pt x="2430011" y="1384300"/>
                  </a:lnTo>
                  <a:lnTo>
                    <a:pt x="2429942" y="1382223"/>
                  </a:lnTo>
                  <a:close/>
                </a:path>
                <a:path w="2473960" h="2527300">
                  <a:moveTo>
                    <a:pt x="2464662" y="1371600"/>
                  </a:moveTo>
                  <a:lnTo>
                    <a:pt x="2433452" y="1371600"/>
                  </a:lnTo>
                  <a:lnTo>
                    <a:pt x="2438196" y="1384300"/>
                  </a:lnTo>
                  <a:lnTo>
                    <a:pt x="2466084" y="1384300"/>
                  </a:lnTo>
                  <a:lnTo>
                    <a:pt x="2464662" y="1371600"/>
                  </a:lnTo>
                  <a:close/>
                </a:path>
                <a:path w="2473960" h="2527300">
                  <a:moveTo>
                    <a:pt x="2433452" y="1371600"/>
                  </a:moveTo>
                  <a:lnTo>
                    <a:pt x="2429587" y="1371600"/>
                  </a:lnTo>
                  <a:lnTo>
                    <a:pt x="2429942" y="1382223"/>
                  </a:lnTo>
                  <a:lnTo>
                    <a:pt x="2433452" y="1371600"/>
                  </a:lnTo>
                  <a:close/>
                </a:path>
                <a:path w="2473960" h="2527300">
                  <a:moveTo>
                    <a:pt x="45402" y="1346200"/>
                  </a:moveTo>
                  <a:lnTo>
                    <a:pt x="25714" y="1346200"/>
                  </a:lnTo>
                  <a:lnTo>
                    <a:pt x="23450" y="1358900"/>
                  </a:lnTo>
                  <a:lnTo>
                    <a:pt x="19665" y="1371600"/>
                  </a:lnTo>
                  <a:lnTo>
                    <a:pt x="38754" y="1371600"/>
                  </a:lnTo>
                  <a:lnTo>
                    <a:pt x="41008" y="1358900"/>
                  </a:lnTo>
                  <a:lnTo>
                    <a:pt x="49175" y="1358900"/>
                  </a:lnTo>
                  <a:lnTo>
                    <a:pt x="45402" y="1346200"/>
                  </a:lnTo>
                  <a:close/>
                </a:path>
                <a:path w="2473960" h="2527300">
                  <a:moveTo>
                    <a:pt x="51455" y="1358900"/>
                  </a:moveTo>
                  <a:lnTo>
                    <a:pt x="48105" y="1358900"/>
                  </a:lnTo>
                  <a:lnTo>
                    <a:pt x="41176" y="1371600"/>
                  </a:lnTo>
                  <a:lnTo>
                    <a:pt x="51140" y="1371600"/>
                  </a:lnTo>
                  <a:lnTo>
                    <a:pt x="51455" y="1358900"/>
                  </a:lnTo>
                  <a:close/>
                </a:path>
                <a:path w="2473960" h="2527300">
                  <a:moveTo>
                    <a:pt x="2429771" y="1346200"/>
                  </a:moveTo>
                  <a:lnTo>
                    <a:pt x="2427778" y="1346200"/>
                  </a:lnTo>
                  <a:lnTo>
                    <a:pt x="2427988" y="1371600"/>
                  </a:lnTo>
                  <a:lnTo>
                    <a:pt x="2433048" y="1371600"/>
                  </a:lnTo>
                  <a:lnTo>
                    <a:pt x="2430176" y="1358900"/>
                  </a:lnTo>
                  <a:lnTo>
                    <a:pt x="2435276" y="1358900"/>
                  </a:lnTo>
                  <a:lnTo>
                    <a:pt x="2429771" y="1346200"/>
                  </a:lnTo>
                  <a:close/>
                </a:path>
                <a:path w="2473960" h="2527300">
                  <a:moveTo>
                    <a:pt x="2443248" y="1358900"/>
                  </a:moveTo>
                  <a:lnTo>
                    <a:pt x="2436214" y="1358900"/>
                  </a:lnTo>
                  <a:lnTo>
                    <a:pt x="2436116" y="1371600"/>
                  </a:lnTo>
                  <a:lnTo>
                    <a:pt x="2442741" y="1371600"/>
                  </a:lnTo>
                  <a:lnTo>
                    <a:pt x="2443248" y="1358900"/>
                  </a:lnTo>
                  <a:close/>
                </a:path>
                <a:path w="2473960" h="2527300">
                  <a:moveTo>
                    <a:pt x="2462027" y="1358900"/>
                  </a:moveTo>
                  <a:lnTo>
                    <a:pt x="2443248" y="1358900"/>
                  </a:lnTo>
                  <a:lnTo>
                    <a:pt x="2442741" y="1371600"/>
                  </a:lnTo>
                  <a:lnTo>
                    <a:pt x="2464959" y="1371600"/>
                  </a:lnTo>
                  <a:lnTo>
                    <a:pt x="2462027" y="1358900"/>
                  </a:lnTo>
                  <a:close/>
                </a:path>
                <a:path w="2473960" h="2527300">
                  <a:moveTo>
                    <a:pt x="2468006" y="1346200"/>
                  </a:moveTo>
                  <a:lnTo>
                    <a:pt x="2467227" y="1346200"/>
                  </a:lnTo>
                  <a:lnTo>
                    <a:pt x="2465133" y="1358900"/>
                  </a:lnTo>
                  <a:lnTo>
                    <a:pt x="2464958" y="1358900"/>
                  </a:lnTo>
                  <a:lnTo>
                    <a:pt x="2464959" y="1371600"/>
                  </a:lnTo>
                  <a:lnTo>
                    <a:pt x="2466752" y="1371600"/>
                  </a:lnTo>
                  <a:lnTo>
                    <a:pt x="2468049" y="1358900"/>
                  </a:lnTo>
                  <a:lnTo>
                    <a:pt x="2468006" y="1346200"/>
                  </a:lnTo>
                  <a:close/>
                </a:path>
                <a:path w="2473960" h="2527300">
                  <a:moveTo>
                    <a:pt x="2424884" y="1346200"/>
                  </a:moveTo>
                  <a:lnTo>
                    <a:pt x="2423183" y="1346200"/>
                  </a:lnTo>
                  <a:lnTo>
                    <a:pt x="2422398" y="1358900"/>
                  </a:lnTo>
                  <a:lnTo>
                    <a:pt x="2423794" y="1358900"/>
                  </a:lnTo>
                  <a:lnTo>
                    <a:pt x="2424884" y="1346200"/>
                  </a:lnTo>
                  <a:close/>
                </a:path>
                <a:path w="2473960" h="2527300">
                  <a:moveTo>
                    <a:pt x="2428723" y="1320800"/>
                  </a:moveTo>
                  <a:lnTo>
                    <a:pt x="2423274" y="1333500"/>
                  </a:lnTo>
                  <a:lnTo>
                    <a:pt x="2426294" y="1346200"/>
                  </a:lnTo>
                  <a:lnTo>
                    <a:pt x="2436087" y="1346200"/>
                  </a:lnTo>
                  <a:lnTo>
                    <a:pt x="2435276" y="1358900"/>
                  </a:lnTo>
                  <a:lnTo>
                    <a:pt x="2463209" y="1358900"/>
                  </a:lnTo>
                  <a:lnTo>
                    <a:pt x="2462939" y="1346200"/>
                  </a:lnTo>
                  <a:lnTo>
                    <a:pt x="2460675" y="1333500"/>
                  </a:lnTo>
                  <a:lnTo>
                    <a:pt x="2431831" y="1333500"/>
                  </a:lnTo>
                  <a:lnTo>
                    <a:pt x="2428723" y="1320800"/>
                  </a:lnTo>
                  <a:close/>
                </a:path>
                <a:path w="2473960" h="2527300">
                  <a:moveTo>
                    <a:pt x="43252" y="1333500"/>
                  </a:moveTo>
                  <a:lnTo>
                    <a:pt x="10172" y="1333500"/>
                  </a:lnTo>
                  <a:lnTo>
                    <a:pt x="12031" y="1346200"/>
                  </a:lnTo>
                  <a:lnTo>
                    <a:pt x="42420" y="1346200"/>
                  </a:lnTo>
                  <a:lnTo>
                    <a:pt x="44422" y="1335234"/>
                  </a:lnTo>
                  <a:lnTo>
                    <a:pt x="43252" y="1333500"/>
                  </a:lnTo>
                  <a:close/>
                </a:path>
                <a:path w="2473960" h="2527300">
                  <a:moveTo>
                    <a:pt x="48994" y="1333500"/>
                  </a:moveTo>
                  <a:lnTo>
                    <a:pt x="44738" y="1333500"/>
                  </a:lnTo>
                  <a:lnTo>
                    <a:pt x="44422" y="1335234"/>
                  </a:lnTo>
                  <a:lnTo>
                    <a:pt x="51820" y="1346200"/>
                  </a:lnTo>
                  <a:lnTo>
                    <a:pt x="48994" y="1333500"/>
                  </a:lnTo>
                  <a:close/>
                </a:path>
                <a:path w="2473960" h="2527300">
                  <a:moveTo>
                    <a:pt x="46079" y="1295400"/>
                  </a:moveTo>
                  <a:lnTo>
                    <a:pt x="15028" y="1295400"/>
                  </a:lnTo>
                  <a:lnTo>
                    <a:pt x="8247" y="1308100"/>
                  </a:lnTo>
                  <a:lnTo>
                    <a:pt x="10376" y="1320800"/>
                  </a:lnTo>
                  <a:lnTo>
                    <a:pt x="7473" y="1333500"/>
                  </a:lnTo>
                  <a:lnTo>
                    <a:pt x="50262" y="1333500"/>
                  </a:lnTo>
                  <a:lnTo>
                    <a:pt x="49017" y="1320800"/>
                  </a:lnTo>
                  <a:lnTo>
                    <a:pt x="39108" y="1320800"/>
                  </a:lnTo>
                  <a:lnTo>
                    <a:pt x="41172" y="1308100"/>
                  </a:lnTo>
                  <a:lnTo>
                    <a:pt x="46079" y="1295400"/>
                  </a:lnTo>
                  <a:close/>
                </a:path>
                <a:path w="2473960" h="2527300">
                  <a:moveTo>
                    <a:pt x="2460330" y="1308100"/>
                  </a:moveTo>
                  <a:lnTo>
                    <a:pt x="2437152" y="1308100"/>
                  </a:lnTo>
                  <a:lnTo>
                    <a:pt x="2431831" y="1333500"/>
                  </a:lnTo>
                  <a:lnTo>
                    <a:pt x="2453121" y="1333500"/>
                  </a:lnTo>
                  <a:lnTo>
                    <a:pt x="2452367" y="1320800"/>
                  </a:lnTo>
                  <a:lnTo>
                    <a:pt x="2459010" y="1320800"/>
                  </a:lnTo>
                  <a:lnTo>
                    <a:pt x="2460330" y="1308100"/>
                  </a:lnTo>
                  <a:close/>
                </a:path>
                <a:path w="2473960" h="2527300">
                  <a:moveTo>
                    <a:pt x="2465580" y="1308100"/>
                  </a:moveTo>
                  <a:lnTo>
                    <a:pt x="2460330" y="1308100"/>
                  </a:lnTo>
                  <a:lnTo>
                    <a:pt x="2462602" y="1320800"/>
                  </a:lnTo>
                  <a:lnTo>
                    <a:pt x="2460846" y="1333500"/>
                  </a:lnTo>
                  <a:lnTo>
                    <a:pt x="2468141" y="1333500"/>
                  </a:lnTo>
                  <a:lnTo>
                    <a:pt x="2464623" y="1320800"/>
                  </a:lnTo>
                  <a:lnTo>
                    <a:pt x="2465580" y="1308100"/>
                  </a:lnTo>
                  <a:close/>
                </a:path>
                <a:path w="2473960" h="2527300">
                  <a:moveTo>
                    <a:pt x="2469492" y="1320800"/>
                  </a:moveTo>
                  <a:lnTo>
                    <a:pt x="2466978" y="1320800"/>
                  </a:lnTo>
                  <a:lnTo>
                    <a:pt x="2470691" y="1333500"/>
                  </a:lnTo>
                  <a:lnTo>
                    <a:pt x="2469492" y="1320800"/>
                  </a:lnTo>
                  <a:close/>
                </a:path>
                <a:path w="2473960" h="2527300">
                  <a:moveTo>
                    <a:pt x="46889" y="1308100"/>
                  </a:moveTo>
                  <a:lnTo>
                    <a:pt x="45292" y="1308100"/>
                  </a:lnTo>
                  <a:lnTo>
                    <a:pt x="47538" y="1320800"/>
                  </a:lnTo>
                  <a:lnTo>
                    <a:pt x="46889" y="1308100"/>
                  </a:lnTo>
                  <a:close/>
                </a:path>
                <a:path w="2473960" h="2527300">
                  <a:moveTo>
                    <a:pt x="2434763" y="1295400"/>
                  </a:moveTo>
                  <a:lnTo>
                    <a:pt x="2433896" y="1295400"/>
                  </a:lnTo>
                  <a:lnTo>
                    <a:pt x="2433736" y="1308100"/>
                  </a:lnTo>
                  <a:lnTo>
                    <a:pt x="2435310" y="1308100"/>
                  </a:lnTo>
                  <a:lnTo>
                    <a:pt x="2434763" y="1295400"/>
                  </a:lnTo>
                  <a:close/>
                </a:path>
                <a:path w="2473960" h="2527300">
                  <a:moveTo>
                    <a:pt x="2454360" y="1295400"/>
                  </a:moveTo>
                  <a:lnTo>
                    <a:pt x="2440967" y="1295400"/>
                  </a:lnTo>
                  <a:lnTo>
                    <a:pt x="2440241" y="1308100"/>
                  </a:lnTo>
                  <a:lnTo>
                    <a:pt x="2453120" y="1308100"/>
                  </a:lnTo>
                  <a:lnTo>
                    <a:pt x="2454360" y="1295400"/>
                  </a:lnTo>
                  <a:close/>
                </a:path>
                <a:path w="2473960" h="2527300">
                  <a:moveTo>
                    <a:pt x="2464891" y="1257300"/>
                  </a:moveTo>
                  <a:lnTo>
                    <a:pt x="2461757" y="1270000"/>
                  </a:lnTo>
                  <a:lnTo>
                    <a:pt x="2449912" y="1270000"/>
                  </a:lnTo>
                  <a:lnTo>
                    <a:pt x="2449192" y="1282700"/>
                  </a:lnTo>
                  <a:lnTo>
                    <a:pt x="2433284" y="1282700"/>
                  </a:lnTo>
                  <a:lnTo>
                    <a:pt x="2436916" y="1295400"/>
                  </a:lnTo>
                  <a:lnTo>
                    <a:pt x="2456922" y="1295400"/>
                  </a:lnTo>
                  <a:lnTo>
                    <a:pt x="2455241" y="1308100"/>
                  </a:lnTo>
                  <a:lnTo>
                    <a:pt x="2467209" y="1308100"/>
                  </a:lnTo>
                  <a:lnTo>
                    <a:pt x="2465709" y="1295400"/>
                  </a:lnTo>
                  <a:lnTo>
                    <a:pt x="2469092" y="1282700"/>
                  </a:lnTo>
                  <a:lnTo>
                    <a:pt x="2468078" y="1270000"/>
                  </a:lnTo>
                  <a:lnTo>
                    <a:pt x="2464891" y="1257300"/>
                  </a:lnTo>
                  <a:close/>
                </a:path>
                <a:path w="2473960" h="2527300">
                  <a:moveTo>
                    <a:pt x="44931" y="1282700"/>
                  </a:moveTo>
                  <a:lnTo>
                    <a:pt x="8753" y="1282700"/>
                  </a:lnTo>
                  <a:lnTo>
                    <a:pt x="11076" y="1295400"/>
                  </a:lnTo>
                  <a:lnTo>
                    <a:pt x="42606" y="1295400"/>
                  </a:lnTo>
                  <a:lnTo>
                    <a:pt x="44931" y="1282700"/>
                  </a:lnTo>
                  <a:close/>
                </a:path>
                <a:path w="2473960" h="2527300">
                  <a:moveTo>
                    <a:pt x="52576" y="1282700"/>
                  </a:moveTo>
                  <a:lnTo>
                    <a:pt x="51793" y="1282700"/>
                  </a:lnTo>
                  <a:lnTo>
                    <a:pt x="49794" y="1295400"/>
                  </a:lnTo>
                  <a:lnTo>
                    <a:pt x="51968" y="1295400"/>
                  </a:lnTo>
                  <a:lnTo>
                    <a:pt x="52576" y="1282700"/>
                  </a:lnTo>
                  <a:close/>
                </a:path>
                <a:path w="2473960" h="2527300">
                  <a:moveTo>
                    <a:pt x="44669" y="1257300"/>
                  </a:moveTo>
                  <a:lnTo>
                    <a:pt x="8427" y="1257300"/>
                  </a:lnTo>
                  <a:lnTo>
                    <a:pt x="7496" y="1270000"/>
                  </a:lnTo>
                  <a:lnTo>
                    <a:pt x="10268" y="1282700"/>
                  </a:lnTo>
                  <a:lnTo>
                    <a:pt x="41261" y="1282700"/>
                  </a:lnTo>
                  <a:lnTo>
                    <a:pt x="37349" y="1270000"/>
                  </a:lnTo>
                  <a:lnTo>
                    <a:pt x="44661" y="1270000"/>
                  </a:lnTo>
                  <a:lnTo>
                    <a:pt x="44669" y="1257300"/>
                  </a:lnTo>
                  <a:close/>
                </a:path>
                <a:path w="2473960" h="2527300">
                  <a:moveTo>
                    <a:pt x="45487" y="1279666"/>
                  </a:moveTo>
                  <a:lnTo>
                    <a:pt x="44931" y="1282700"/>
                  </a:lnTo>
                  <a:lnTo>
                    <a:pt x="46181" y="1282700"/>
                  </a:lnTo>
                  <a:lnTo>
                    <a:pt x="45487" y="1279666"/>
                  </a:lnTo>
                  <a:close/>
                </a:path>
                <a:path w="2473960" h="2527300">
                  <a:moveTo>
                    <a:pt x="2424784" y="1270000"/>
                  </a:moveTo>
                  <a:lnTo>
                    <a:pt x="2423555" y="1270000"/>
                  </a:lnTo>
                  <a:lnTo>
                    <a:pt x="2424106" y="1282700"/>
                  </a:lnTo>
                  <a:lnTo>
                    <a:pt x="2424784" y="1270000"/>
                  </a:lnTo>
                  <a:close/>
                </a:path>
                <a:path w="2473960" h="2527300">
                  <a:moveTo>
                    <a:pt x="2449912" y="1270000"/>
                  </a:moveTo>
                  <a:lnTo>
                    <a:pt x="2429399" y="1270000"/>
                  </a:lnTo>
                  <a:lnTo>
                    <a:pt x="2427129" y="1282700"/>
                  </a:lnTo>
                  <a:lnTo>
                    <a:pt x="2449192" y="1282700"/>
                  </a:lnTo>
                  <a:lnTo>
                    <a:pt x="2449912" y="1270000"/>
                  </a:lnTo>
                  <a:close/>
                </a:path>
                <a:path w="2473960" h="2527300">
                  <a:moveTo>
                    <a:pt x="50861" y="1257300"/>
                  </a:moveTo>
                  <a:lnTo>
                    <a:pt x="49255" y="1257300"/>
                  </a:lnTo>
                  <a:lnTo>
                    <a:pt x="46251" y="1270000"/>
                  </a:lnTo>
                  <a:lnTo>
                    <a:pt x="43275" y="1270000"/>
                  </a:lnTo>
                  <a:lnTo>
                    <a:pt x="45487" y="1279666"/>
                  </a:lnTo>
                  <a:lnTo>
                    <a:pt x="47256" y="1270000"/>
                  </a:lnTo>
                  <a:lnTo>
                    <a:pt x="50861" y="1257300"/>
                  </a:lnTo>
                  <a:close/>
                </a:path>
                <a:path w="2473960" h="2527300">
                  <a:moveTo>
                    <a:pt x="2429438" y="1257300"/>
                  </a:moveTo>
                  <a:lnTo>
                    <a:pt x="2426557" y="1257300"/>
                  </a:lnTo>
                  <a:lnTo>
                    <a:pt x="2426465" y="1270000"/>
                  </a:lnTo>
                  <a:lnTo>
                    <a:pt x="2434871" y="1270000"/>
                  </a:lnTo>
                  <a:lnTo>
                    <a:pt x="2429438" y="1257300"/>
                  </a:lnTo>
                  <a:close/>
                </a:path>
                <a:path w="2473960" h="2527300">
                  <a:moveTo>
                    <a:pt x="2464579" y="1244600"/>
                  </a:moveTo>
                  <a:lnTo>
                    <a:pt x="2435670" y="1244600"/>
                  </a:lnTo>
                  <a:lnTo>
                    <a:pt x="2434871" y="1270000"/>
                  </a:lnTo>
                  <a:lnTo>
                    <a:pt x="2461757" y="1270000"/>
                  </a:lnTo>
                  <a:lnTo>
                    <a:pt x="2461114" y="1257300"/>
                  </a:lnTo>
                  <a:lnTo>
                    <a:pt x="2462618" y="1257300"/>
                  </a:lnTo>
                  <a:lnTo>
                    <a:pt x="2464579" y="1244600"/>
                  </a:lnTo>
                  <a:close/>
                </a:path>
                <a:path w="2473960" h="2527300">
                  <a:moveTo>
                    <a:pt x="41034" y="1231900"/>
                  </a:moveTo>
                  <a:lnTo>
                    <a:pt x="7723" y="1231900"/>
                  </a:lnTo>
                  <a:lnTo>
                    <a:pt x="9516" y="1244600"/>
                  </a:lnTo>
                  <a:lnTo>
                    <a:pt x="13748" y="1257300"/>
                  </a:lnTo>
                  <a:lnTo>
                    <a:pt x="40952" y="1257300"/>
                  </a:lnTo>
                  <a:lnTo>
                    <a:pt x="39912" y="1244600"/>
                  </a:lnTo>
                  <a:lnTo>
                    <a:pt x="41034" y="1231900"/>
                  </a:lnTo>
                  <a:close/>
                </a:path>
                <a:path w="2473960" h="2527300">
                  <a:moveTo>
                    <a:pt x="52260" y="1244600"/>
                  </a:moveTo>
                  <a:lnTo>
                    <a:pt x="44676" y="1244600"/>
                  </a:lnTo>
                  <a:lnTo>
                    <a:pt x="44669" y="1257300"/>
                  </a:lnTo>
                  <a:lnTo>
                    <a:pt x="49255" y="1257300"/>
                  </a:lnTo>
                  <a:lnTo>
                    <a:pt x="52260" y="1244600"/>
                  </a:lnTo>
                  <a:close/>
                </a:path>
                <a:path w="2473960" h="2527300">
                  <a:moveTo>
                    <a:pt x="50033" y="1231900"/>
                  </a:moveTo>
                  <a:lnTo>
                    <a:pt x="41034" y="1231900"/>
                  </a:lnTo>
                  <a:lnTo>
                    <a:pt x="44220" y="1244600"/>
                  </a:lnTo>
                  <a:lnTo>
                    <a:pt x="50833" y="1244600"/>
                  </a:lnTo>
                  <a:lnTo>
                    <a:pt x="50033" y="1231900"/>
                  </a:lnTo>
                  <a:close/>
                </a:path>
                <a:path w="2473960" h="2527300">
                  <a:moveTo>
                    <a:pt x="2438012" y="1231900"/>
                  </a:moveTo>
                  <a:lnTo>
                    <a:pt x="2425804" y="1231900"/>
                  </a:lnTo>
                  <a:lnTo>
                    <a:pt x="2422813" y="1244600"/>
                  </a:lnTo>
                  <a:lnTo>
                    <a:pt x="2439480" y="1244600"/>
                  </a:lnTo>
                  <a:lnTo>
                    <a:pt x="2438012" y="1231900"/>
                  </a:lnTo>
                  <a:close/>
                </a:path>
                <a:path w="2473960" h="2527300">
                  <a:moveTo>
                    <a:pt x="2441535" y="1231900"/>
                  </a:moveTo>
                  <a:lnTo>
                    <a:pt x="2438012" y="1231900"/>
                  </a:lnTo>
                  <a:lnTo>
                    <a:pt x="2440138" y="1244600"/>
                  </a:lnTo>
                  <a:lnTo>
                    <a:pt x="2441535" y="1231900"/>
                  </a:lnTo>
                  <a:close/>
                </a:path>
                <a:path w="2473960" h="2527300">
                  <a:moveTo>
                    <a:pt x="2462474" y="1206500"/>
                  </a:moveTo>
                  <a:lnTo>
                    <a:pt x="2453199" y="1219200"/>
                  </a:lnTo>
                  <a:lnTo>
                    <a:pt x="2461453" y="1219200"/>
                  </a:lnTo>
                  <a:lnTo>
                    <a:pt x="2464916" y="1231900"/>
                  </a:lnTo>
                  <a:lnTo>
                    <a:pt x="2443720" y="1231900"/>
                  </a:lnTo>
                  <a:lnTo>
                    <a:pt x="2443252" y="1244600"/>
                  </a:lnTo>
                  <a:lnTo>
                    <a:pt x="2465303" y="1244600"/>
                  </a:lnTo>
                  <a:lnTo>
                    <a:pt x="2468579" y="1219200"/>
                  </a:lnTo>
                  <a:lnTo>
                    <a:pt x="2462474" y="1206500"/>
                  </a:lnTo>
                  <a:close/>
                </a:path>
                <a:path w="2473960" h="2527300">
                  <a:moveTo>
                    <a:pt x="18678" y="1225870"/>
                  </a:moveTo>
                  <a:lnTo>
                    <a:pt x="14294" y="1231900"/>
                  </a:lnTo>
                  <a:lnTo>
                    <a:pt x="24211" y="1231900"/>
                  </a:lnTo>
                  <a:lnTo>
                    <a:pt x="18678" y="1225870"/>
                  </a:lnTo>
                  <a:close/>
                </a:path>
                <a:path w="2473960" h="2527300">
                  <a:moveTo>
                    <a:pt x="31655" y="1219200"/>
                  </a:moveTo>
                  <a:lnTo>
                    <a:pt x="23527" y="1219200"/>
                  </a:lnTo>
                  <a:lnTo>
                    <a:pt x="18678" y="1225870"/>
                  </a:lnTo>
                  <a:lnTo>
                    <a:pt x="24211" y="1231900"/>
                  </a:lnTo>
                  <a:lnTo>
                    <a:pt x="31655" y="1219200"/>
                  </a:lnTo>
                  <a:close/>
                </a:path>
                <a:path w="2473960" h="2527300">
                  <a:moveTo>
                    <a:pt x="41759" y="1219200"/>
                  </a:moveTo>
                  <a:lnTo>
                    <a:pt x="31655" y="1219200"/>
                  </a:lnTo>
                  <a:lnTo>
                    <a:pt x="24211" y="1231900"/>
                  </a:lnTo>
                  <a:lnTo>
                    <a:pt x="50672" y="1231900"/>
                  </a:lnTo>
                  <a:lnTo>
                    <a:pt x="41759" y="1219200"/>
                  </a:lnTo>
                  <a:close/>
                </a:path>
                <a:path w="2473960" h="2527300">
                  <a:moveTo>
                    <a:pt x="2461453" y="1219200"/>
                  </a:moveTo>
                  <a:lnTo>
                    <a:pt x="2426265" y="1219200"/>
                  </a:lnTo>
                  <a:lnTo>
                    <a:pt x="2428520" y="1231900"/>
                  </a:lnTo>
                  <a:lnTo>
                    <a:pt x="2461682" y="1231900"/>
                  </a:lnTo>
                  <a:lnTo>
                    <a:pt x="2461453" y="1219200"/>
                  </a:lnTo>
                  <a:close/>
                </a:path>
                <a:path w="2473960" h="2527300">
                  <a:moveTo>
                    <a:pt x="23527" y="1219200"/>
                  </a:moveTo>
                  <a:lnTo>
                    <a:pt x="12556" y="1219200"/>
                  </a:lnTo>
                  <a:lnTo>
                    <a:pt x="18678" y="1225870"/>
                  </a:lnTo>
                  <a:lnTo>
                    <a:pt x="23527" y="1219200"/>
                  </a:lnTo>
                  <a:close/>
                </a:path>
                <a:path w="2473960" h="2527300">
                  <a:moveTo>
                    <a:pt x="37255" y="1168400"/>
                  </a:moveTo>
                  <a:lnTo>
                    <a:pt x="20982" y="1168400"/>
                  </a:lnTo>
                  <a:lnTo>
                    <a:pt x="19218" y="1181100"/>
                  </a:lnTo>
                  <a:lnTo>
                    <a:pt x="11157" y="1181100"/>
                  </a:lnTo>
                  <a:lnTo>
                    <a:pt x="8856" y="1193800"/>
                  </a:lnTo>
                  <a:lnTo>
                    <a:pt x="16320" y="1193800"/>
                  </a:lnTo>
                  <a:lnTo>
                    <a:pt x="13281" y="1206500"/>
                  </a:lnTo>
                  <a:lnTo>
                    <a:pt x="5857" y="1219200"/>
                  </a:lnTo>
                  <a:lnTo>
                    <a:pt x="38663" y="1219200"/>
                  </a:lnTo>
                  <a:lnTo>
                    <a:pt x="48189" y="1206500"/>
                  </a:lnTo>
                  <a:lnTo>
                    <a:pt x="40144" y="1206500"/>
                  </a:lnTo>
                  <a:lnTo>
                    <a:pt x="37279" y="1181100"/>
                  </a:lnTo>
                  <a:lnTo>
                    <a:pt x="37255" y="1168400"/>
                  </a:lnTo>
                  <a:close/>
                </a:path>
                <a:path w="2473960" h="2527300">
                  <a:moveTo>
                    <a:pt x="51130" y="1206500"/>
                  </a:moveTo>
                  <a:lnTo>
                    <a:pt x="49842" y="1206500"/>
                  </a:lnTo>
                  <a:lnTo>
                    <a:pt x="48598" y="1219200"/>
                  </a:lnTo>
                  <a:lnTo>
                    <a:pt x="49929" y="1219200"/>
                  </a:lnTo>
                  <a:lnTo>
                    <a:pt x="51130" y="1206500"/>
                  </a:lnTo>
                  <a:close/>
                </a:path>
                <a:path w="2473960" h="2527300">
                  <a:moveTo>
                    <a:pt x="2446344" y="1206500"/>
                  </a:moveTo>
                  <a:lnTo>
                    <a:pt x="2429714" y="1206500"/>
                  </a:lnTo>
                  <a:lnTo>
                    <a:pt x="2428870" y="1219200"/>
                  </a:lnTo>
                  <a:lnTo>
                    <a:pt x="2446963" y="1219200"/>
                  </a:lnTo>
                  <a:lnTo>
                    <a:pt x="2446344" y="1206500"/>
                  </a:lnTo>
                  <a:close/>
                </a:path>
                <a:path w="2473960" h="2527300">
                  <a:moveTo>
                    <a:pt x="12845" y="1193800"/>
                  </a:moveTo>
                  <a:lnTo>
                    <a:pt x="4977" y="1206500"/>
                  </a:lnTo>
                  <a:lnTo>
                    <a:pt x="9296" y="1206500"/>
                  </a:lnTo>
                  <a:lnTo>
                    <a:pt x="12845" y="1193800"/>
                  </a:lnTo>
                  <a:close/>
                </a:path>
                <a:path w="2473960" h="2527300">
                  <a:moveTo>
                    <a:pt x="43532" y="1168400"/>
                  </a:moveTo>
                  <a:lnTo>
                    <a:pt x="37255" y="1168400"/>
                  </a:lnTo>
                  <a:lnTo>
                    <a:pt x="42937" y="1181100"/>
                  </a:lnTo>
                  <a:lnTo>
                    <a:pt x="42985" y="1206500"/>
                  </a:lnTo>
                  <a:lnTo>
                    <a:pt x="47469" y="1206500"/>
                  </a:lnTo>
                  <a:lnTo>
                    <a:pt x="52003" y="1193800"/>
                  </a:lnTo>
                  <a:lnTo>
                    <a:pt x="50807" y="1193800"/>
                  </a:lnTo>
                  <a:lnTo>
                    <a:pt x="48320" y="1181100"/>
                  </a:lnTo>
                  <a:lnTo>
                    <a:pt x="43357" y="1181100"/>
                  </a:lnTo>
                  <a:lnTo>
                    <a:pt x="43532" y="1168400"/>
                  </a:lnTo>
                  <a:close/>
                </a:path>
                <a:path w="2473960" h="2527300">
                  <a:moveTo>
                    <a:pt x="2468715" y="1193800"/>
                  </a:moveTo>
                  <a:lnTo>
                    <a:pt x="2435174" y="1193800"/>
                  </a:lnTo>
                  <a:lnTo>
                    <a:pt x="2436795" y="1206500"/>
                  </a:lnTo>
                  <a:lnTo>
                    <a:pt x="2464917" y="1206500"/>
                  </a:lnTo>
                  <a:lnTo>
                    <a:pt x="2468715" y="1193800"/>
                  </a:lnTo>
                  <a:close/>
                </a:path>
                <a:path w="2473960" h="2527300">
                  <a:moveTo>
                    <a:pt x="51579" y="1185544"/>
                  </a:moveTo>
                  <a:lnTo>
                    <a:pt x="50807" y="1193800"/>
                  </a:lnTo>
                  <a:lnTo>
                    <a:pt x="54267" y="1193800"/>
                  </a:lnTo>
                  <a:lnTo>
                    <a:pt x="51579" y="1185544"/>
                  </a:lnTo>
                  <a:close/>
                </a:path>
                <a:path w="2473960" h="2527300">
                  <a:moveTo>
                    <a:pt x="2448483" y="1168400"/>
                  </a:moveTo>
                  <a:lnTo>
                    <a:pt x="2425954" y="1168400"/>
                  </a:lnTo>
                  <a:lnTo>
                    <a:pt x="2421958" y="1181100"/>
                  </a:lnTo>
                  <a:lnTo>
                    <a:pt x="2424663" y="1193800"/>
                  </a:lnTo>
                  <a:lnTo>
                    <a:pt x="2428840" y="1193800"/>
                  </a:lnTo>
                  <a:lnTo>
                    <a:pt x="2431898" y="1181100"/>
                  </a:lnTo>
                  <a:lnTo>
                    <a:pt x="2446761" y="1181100"/>
                  </a:lnTo>
                  <a:lnTo>
                    <a:pt x="2448483" y="1168400"/>
                  </a:lnTo>
                  <a:close/>
                </a:path>
                <a:path w="2473960" h="2527300">
                  <a:moveTo>
                    <a:pt x="2431898" y="1181100"/>
                  </a:moveTo>
                  <a:lnTo>
                    <a:pt x="2428840" y="1193800"/>
                  </a:lnTo>
                  <a:lnTo>
                    <a:pt x="2429500" y="1193800"/>
                  </a:lnTo>
                  <a:lnTo>
                    <a:pt x="2431898" y="1181100"/>
                  </a:lnTo>
                  <a:close/>
                </a:path>
                <a:path w="2473960" h="2527300">
                  <a:moveTo>
                    <a:pt x="2465449" y="1181100"/>
                  </a:moveTo>
                  <a:lnTo>
                    <a:pt x="2431898" y="1181100"/>
                  </a:lnTo>
                  <a:lnTo>
                    <a:pt x="2429500" y="1193800"/>
                  </a:lnTo>
                  <a:lnTo>
                    <a:pt x="2462945" y="1193800"/>
                  </a:lnTo>
                  <a:lnTo>
                    <a:pt x="2465449" y="1181100"/>
                  </a:lnTo>
                  <a:close/>
                </a:path>
                <a:path w="2473960" h="2527300">
                  <a:moveTo>
                    <a:pt x="51995" y="1181100"/>
                  </a:moveTo>
                  <a:lnTo>
                    <a:pt x="50132" y="1181100"/>
                  </a:lnTo>
                  <a:lnTo>
                    <a:pt x="51579" y="1185544"/>
                  </a:lnTo>
                  <a:lnTo>
                    <a:pt x="51995" y="1181100"/>
                  </a:lnTo>
                  <a:close/>
                </a:path>
                <a:path w="2473960" h="2527300">
                  <a:moveTo>
                    <a:pt x="2459377" y="1168400"/>
                  </a:moveTo>
                  <a:lnTo>
                    <a:pt x="2448483" y="1168400"/>
                  </a:lnTo>
                  <a:lnTo>
                    <a:pt x="2447791" y="1181100"/>
                  </a:lnTo>
                  <a:lnTo>
                    <a:pt x="2460508" y="1181100"/>
                  </a:lnTo>
                  <a:lnTo>
                    <a:pt x="2459377" y="1168400"/>
                  </a:lnTo>
                  <a:close/>
                </a:path>
                <a:path w="2473960" h="2527300">
                  <a:moveTo>
                    <a:pt x="2459377" y="1168400"/>
                  </a:moveTo>
                  <a:lnTo>
                    <a:pt x="2460508" y="1181100"/>
                  </a:lnTo>
                  <a:lnTo>
                    <a:pt x="2462310" y="1181100"/>
                  </a:lnTo>
                  <a:lnTo>
                    <a:pt x="2459377" y="1168400"/>
                  </a:lnTo>
                  <a:close/>
                </a:path>
                <a:path w="2473960" h="2527300">
                  <a:moveTo>
                    <a:pt x="2467767" y="1143000"/>
                  </a:moveTo>
                  <a:lnTo>
                    <a:pt x="2436973" y="1143000"/>
                  </a:lnTo>
                  <a:lnTo>
                    <a:pt x="2435445" y="1168400"/>
                  </a:lnTo>
                  <a:lnTo>
                    <a:pt x="2459377" y="1168400"/>
                  </a:lnTo>
                  <a:lnTo>
                    <a:pt x="2462310" y="1181100"/>
                  </a:lnTo>
                  <a:lnTo>
                    <a:pt x="2468217" y="1181100"/>
                  </a:lnTo>
                  <a:lnTo>
                    <a:pt x="2463243" y="1168400"/>
                  </a:lnTo>
                  <a:lnTo>
                    <a:pt x="2467767" y="1143000"/>
                  </a:lnTo>
                  <a:close/>
                </a:path>
                <a:path w="2473960" h="2527300">
                  <a:moveTo>
                    <a:pt x="40277" y="1155700"/>
                  </a:moveTo>
                  <a:lnTo>
                    <a:pt x="12132" y="1155700"/>
                  </a:lnTo>
                  <a:lnTo>
                    <a:pt x="7667" y="1168400"/>
                  </a:lnTo>
                  <a:lnTo>
                    <a:pt x="39598" y="1168400"/>
                  </a:lnTo>
                  <a:lnTo>
                    <a:pt x="40277" y="1155700"/>
                  </a:lnTo>
                  <a:close/>
                </a:path>
                <a:path w="2473960" h="2527300">
                  <a:moveTo>
                    <a:pt x="46788" y="1155700"/>
                  </a:moveTo>
                  <a:lnTo>
                    <a:pt x="40277" y="1155700"/>
                  </a:lnTo>
                  <a:lnTo>
                    <a:pt x="41316" y="1168400"/>
                  </a:lnTo>
                  <a:lnTo>
                    <a:pt x="44015" y="1168400"/>
                  </a:lnTo>
                  <a:lnTo>
                    <a:pt x="46788" y="1155700"/>
                  </a:lnTo>
                  <a:close/>
                </a:path>
                <a:path w="2473960" h="2527300">
                  <a:moveTo>
                    <a:pt x="53172" y="1155700"/>
                  </a:moveTo>
                  <a:lnTo>
                    <a:pt x="46788" y="1155700"/>
                  </a:lnTo>
                  <a:lnTo>
                    <a:pt x="47316" y="1168400"/>
                  </a:lnTo>
                  <a:lnTo>
                    <a:pt x="47767" y="1168400"/>
                  </a:lnTo>
                  <a:lnTo>
                    <a:pt x="53172" y="1155700"/>
                  </a:lnTo>
                  <a:close/>
                </a:path>
                <a:path w="2473960" h="2527300">
                  <a:moveTo>
                    <a:pt x="2473918" y="1155700"/>
                  </a:moveTo>
                  <a:lnTo>
                    <a:pt x="2469695" y="1155700"/>
                  </a:lnTo>
                  <a:lnTo>
                    <a:pt x="2466123" y="1168400"/>
                  </a:lnTo>
                  <a:lnTo>
                    <a:pt x="2473918" y="1155700"/>
                  </a:lnTo>
                  <a:close/>
                </a:path>
                <a:path w="2473960" h="2527300">
                  <a:moveTo>
                    <a:pt x="47057" y="1130300"/>
                  </a:moveTo>
                  <a:lnTo>
                    <a:pt x="8669" y="1130300"/>
                  </a:lnTo>
                  <a:lnTo>
                    <a:pt x="12031" y="1143000"/>
                  </a:lnTo>
                  <a:lnTo>
                    <a:pt x="8203" y="1143000"/>
                  </a:lnTo>
                  <a:lnTo>
                    <a:pt x="10162" y="1155700"/>
                  </a:lnTo>
                  <a:lnTo>
                    <a:pt x="40634" y="1155700"/>
                  </a:lnTo>
                  <a:lnTo>
                    <a:pt x="40268" y="1143000"/>
                  </a:lnTo>
                  <a:lnTo>
                    <a:pt x="47057" y="1130300"/>
                  </a:lnTo>
                  <a:close/>
                </a:path>
                <a:path w="2473960" h="2527300">
                  <a:moveTo>
                    <a:pt x="44464" y="1143000"/>
                  </a:moveTo>
                  <a:lnTo>
                    <a:pt x="41935" y="1143000"/>
                  </a:lnTo>
                  <a:lnTo>
                    <a:pt x="43241" y="1155700"/>
                  </a:lnTo>
                  <a:lnTo>
                    <a:pt x="44464" y="1143000"/>
                  </a:lnTo>
                  <a:close/>
                </a:path>
                <a:path w="2473960" h="2527300">
                  <a:moveTo>
                    <a:pt x="2462709" y="1130300"/>
                  </a:moveTo>
                  <a:lnTo>
                    <a:pt x="2423522" y="1130300"/>
                  </a:lnTo>
                  <a:lnTo>
                    <a:pt x="2426549" y="1143000"/>
                  </a:lnTo>
                  <a:lnTo>
                    <a:pt x="2460068" y="1143000"/>
                  </a:lnTo>
                  <a:lnTo>
                    <a:pt x="2462709" y="1130300"/>
                  </a:lnTo>
                  <a:close/>
                </a:path>
                <a:path w="2473960" h="2527300">
                  <a:moveTo>
                    <a:pt x="42903" y="1104900"/>
                  </a:moveTo>
                  <a:lnTo>
                    <a:pt x="11666" y="1104900"/>
                  </a:lnTo>
                  <a:lnTo>
                    <a:pt x="15713" y="1117600"/>
                  </a:lnTo>
                  <a:lnTo>
                    <a:pt x="13072" y="1117600"/>
                  </a:lnTo>
                  <a:lnTo>
                    <a:pt x="9870" y="1130300"/>
                  </a:lnTo>
                  <a:lnTo>
                    <a:pt x="45975" y="1130300"/>
                  </a:lnTo>
                  <a:lnTo>
                    <a:pt x="42701" y="1117600"/>
                  </a:lnTo>
                  <a:lnTo>
                    <a:pt x="42903" y="1104900"/>
                  </a:lnTo>
                  <a:close/>
                </a:path>
                <a:path w="2473960" h="2527300">
                  <a:moveTo>
                    <a:pt x="2428419" y="1117600"/>
                  </a:moveTo>
                  <a:lnTo>
                    <a:pt x="2427500" y="1130300"/>
                  </a:lnTo>
                  <a:lnTo>
                    <a:pt x="2430890" y="1130300"/>
                  </a:lnTo>
                  <a:lnTo>
                    <a:pt x="2428419" y="1117600"/>
                  </a:lnTo>
                  <a:close/>
                </a:path>
                <a:path w="2473960" h="2527300">
                  <a:moveTo>
                    <a:pt x="2467112" y="1117600"/>
                  </a:moveTo>
                  <a:lnTo>
                    <a:pt x="2429806" y="1117600"/>
                  </a:lnTo>
                  <a:lnTo>
                    <a:pt x="2433080" y="1130300"/>
                  </a:lnTo>
                  <a:lnTo>
                    <a:pt x="2465911" y="1130300"/>
                  </a:lnTo>
                  <a:lnTo>
                    <a:pt x="2467112" y="1117600"/>
                  </a:lnTo>
                  <a:close/>
                </a:path>
                <a:path w="2473960" h="2527300">
                  <a:moveTo>
                    <a:pt x="27990" y="1066800"/>
                  </a:moveTo>
                  <a:lnTo>
                    <a:pt x="10332" y="1066800"/>
                  </a:lnTo>
                  <a:lnTo>
                    <a:pt x="7563" y="1079500"/>
                  </a:lnTo>
                  <a:lnTo>
                    <a:pt x="12537" y="1092200"/>
                  </a:lnTo>
                  <a:lnTo>
                    <a:pt x="8013" y="1104900"/>
                  </a:lnTo>
                  <a:lnTo>
                    <a:pt x="8411" y="1117600"/>
                  </a:lnTo>
                  <a:lnTo>
                    <a:pt x="11666" y="1104900"/>
                  </a:lnTo>
                  <a:lnTo>
                    <a:pt x="38808" y="1104900"/>
                  </a:lnTo>
                  <a:lnTo>
                    <a:pt x="40336" y="1079500"/>
                  </a:lnTo>
                  <a:lnTo>
                    <a:pt x="27298" y="1079500"/>
                  </a:lnTo>
                  <a:lnTo>
                    <a:pt x="27990" y="1066800"/>
                  </a:lnTo>
                  <a:close/>
                </a:path>
                <a:path w="2473960" h="2527300">
                  <a:moveTo>
                    <a:pt x="52260" y="1104900"/>
                  </a:moveTo>
                  <a:lnTo>
                    <a:pt x="42903" y="1104900"/>
                  </a:lnTo>
                  <a:lnTo>
                    <a:pt x="52158" y="1117600"/>
                  </a:lnTo>
                  <a:lnTo>
                    <a:pt x="52260" y="1104900"/>
                  </a:lnTo>
                  <a:close/>
                </a:path>
                <a:path w="2473960" h="2527300">
                  <a:moveTo>
                    <a:pt x="2463649" y="1092200"/>
                  </a:moveTo>
                  <a:lnTo>
                    <a:pt x="2437110" y="1092200"/>
                  </a:lnTo>
                  <a:lnTo>
                    <a:pt x="2435224" y="1094863"/>
                  </a:lnTo>
                  <a:lnTo>
                    <a:pt x="2435513" y="1104900"/>
                  </a:lnTo>
                  <a:lnTo>
                    <a:pt x="2428724" y="1117600"/>
                  </a:lnTo>
                  <a:lnTo>
                    <a:pt x="2467598" y="1117600"/>
                  </a:lnTo>
                  <a:lnTo>
                    <a:pt x="2467578" y="1104900"/>
                  </a:lnTo>
                  <a:lnTo>
                    <a:pt x="2465620" y="1104900"/>
                  </a:lnTo>
                  <a:lnTo>
                    <a:pt x="2463649" y="1092200"/>
                  </a:lnTo>
                  <a:close/>
                </a:path>
                <a:path w="2473960" h="2527300">
                  <a:moveTo>
                    <a:pt x="9658" y="1092200"/>
                  </a:moveTo>
                  <a:lnTo>
                    <a:pt x="1862" y="1104900"/>
                  </a:lnTo>
                  <a:lnTo>
                    <a:pt x="6086" y="1104900"/>
                  </a:lnTo>
                  <a:lnTo>
                    <a:pt x="9658" y="1092200"/>
                  </a:lnTo>
                  <a:close/>
                </a:path>
                <a:path w="2473960" h="2527300">
                  <a:moveTo>
                    <a:pt x="2435147" y="1092200"/>
                  </a:moveTo>
                  <a:lnTo>
                    <a:pt x="2432540" y="1092200"/>
                  </a:lnTo>
                  <a:lnTo>
                    <a:pt x="2428118" y="1104900"/>
                  </a:lnTo>
                  <a:lnTo>
                    <a:pt x="2435224" y="1094863"/>
                  </a:lnTo>
                  <a:lnTo>
                    <a:pt x="2435147" y="1092200"/>
                  </a:lnTo>
                  <a:close/>
                </a:path>
                <a:path w="2473960" h="2527300">
                  <a:moveTo>
                    <a:pt x="45977" y="1079500"/>
                  </a:moveTo>
                  <a:lnTo>
                    <a:pt x="42005" y="1079500"/>
                  </a:lnTo>
                  <a:lnTo>
                    <a:pt x="42606" y="1092200"/>
                  </a:lnTo>
                  <a:lnTo>
                    <a:pt x="44893" y="1092200"/>
                  </a:lnTo>
                  <a:lnTo>
                    <a:pt x="45977" y="1079500"/>
                  </a:lnTo>
                  <a:close/>
                </a:path>
                <a:path w="2473960" h="2527300">
                  <a:moveTo>
                    <a:pt x="2465219" y="1079500"/>
                  </a:moveTo>
                  <a:lnTo>
                    <a:pt x="2422610" y="1079500"/>
                  </a:lnTo>
                  <a:lnTo>
                    <a:pt x="2425556" y="1092200"/>
                  </a:lnTo>
                  <a:lnTo>
                    <a:pt x="2468114" y="1092200"/>
                  </a:lnTo>
                  <a:lnTo>
                    <a:pt x="2465219" y="1079500"/>
                  </a:lnTo>
                  <a:close/>
                </a:path>
                <a:path w="2473960" h="2527300">
                  <a:moveTo>
                    <a:pt x="43338" y="1066800"/>
                  </a:moveTo>
                  <a:lnTo>
                    <a:pt x="29021" y="1066800"/>
                  </a:lnTo>
                  <a:lnTo>
                    <a:pt x="27298" y="1079500"/>
                  </a:lnTo>
                  <a:lnTo>
                    <a:pt x="47769" y="1079500"/>
                  </a:lnTo>
                  <a:lnTo>
                    <a:pt x="43338" y="1066800"/>
                  </a:lnTo>
                  <a:close/>
                </a:path>
                <a:path w="2473960" h="2527300">
                  <a:moveTo>
                    <a:pt x="2431763" y="1066800"/>
                  </a:moveTo>
                  <a:lnTo>
                    <a:pt x="2425717" y="1066800"/>
                  </a:lnTo>
                  <a:lnTo>
                    <a:pt x="2425230" y="1079500"/>
                  </a:lnTo>
                  <a:lnTo>
                    <a:pt x="2429423" y="1079500"/>
                  </a:lnTo>
                  <a:lnTo>
                    <a:pt x="2431763" y="1066800"/>
                  </a:lnTo>
                  <a:close/>
                </a:path>
                <a:path w="2473960" h="2527300">
                  <a:moveTo>
                    <a:pt x="2432796" y="1041400"/>
                  </a:moveTo>
                  <a:lnTo>
                    <a:pt x="2423778" y="1041400"/>
                  </a:lnTo>
                  <a:lnTo>
                    <a:pt x="2421514" y="1054100"/>
                  </a:lnTo>
                  <a:lnTo>
                    <a:pt x="2425649" y="1066800"/>
                  </a:lnTo>
                  <a:lnTo>
                    <a:pt x="2432424" y="1066800"/>
                  </a:lnTo>
                  <a:lnTo>
                    <a:pt x="2432249" y="1079500"/>
                  </a:lnTo>
                  <a:lnTo>
                    <a:pt x="2438526" y="1079500"/>
                  </a:lnTo>
                  <a:lnTo>
                    <a:pt x="2432844" y="1066800"/>
                  </a:lnTo>
                  <a:lnTo>
                    <a:pt x="2432796" y="1041400"/>
                  </a:lnTo>
                  <a:close/>
                </a:path>
                <a:path w="2473960" h="2527300">
                  <a:moveTo>
                    <a:pt x="2463225" y="1028700"/>
                  </a:moveTo>
                  <a:lnTo>
                    <a:pt x="2430468" y="1028700"/>
                  </a:lnTo>
                  <a:lnTo>
                    <a:pt x="2424660" y="1036893"/>
                  </a:lnTo>
                  <a:lnTo>
                    <a:pt x="2423048" y="1041400"/>
                  </a:lnTo>
                  <a:lnTo>
                    <a:pt x="2435637" y="1041400"/>
                  </a:lnTo>
                  <a:lnTo>
                    <a:pt x="2438502" y="1066800"/>
                  </a:lnTo>
                  <a:lnTo>
                    <a:pt x="2438526" y="1079500"/>
                  </a:lnTo>
                  <a:lnTo>
                    <a:pt x="2454799" y="1079500"/>
                  </a:lnTo>
                  <a:lnTo>
                    <a:pt x="2456563" y="1066800"/>
                  </a:lnTo>
                  <a:lnTo>
                    <a:pt x="2462935" y="1066800"/>
                  </a:lnTo>
                  <a:lnTo>
                    <a:pt x="2466369" y="1054515"/>
                  </a:lnTo>
                  <a:lnTo>
                    <a:pt x="2466351" y="1054100"/>
                  </a:lnTo>
                  <a:lnTo>
                    <a:pt x="2462500" y="1054100"/>
                  </a:lnTo>
                  <a:lnTo>
                    <a:pt x="2469924" y="1041400"/>
                  </a:lnTo>
                  <a:lnTo>
                    <a:pt x="2463225" y="1028700"/>
                  </a:lnTo>
                  <a:close/>
                </a:path>
                <a:path w="2473960" h="2527300">
                  <a:moveTo>
                    <a:pt x="40268" y="1054100"/>
                  </a:moveTo>
                  <a:lnTo>
                    <a:pt x="7065" y="1054100"/>
                  </a:lnTo>
                  <a:lnTo>
                    <a:pt x="12835" y="1066800"/>
                  </a:lnTo>
                  <a:lnTo>
                    <a:pt x="38194" y="1066800"/>
                  </a:lnTo>
                  <a:lnTo>
                    <a:pt x="40268" y="1054100"/>
                  </a:lnTo>
                  <a:close/>
                </a:path>
                <a:path w="2473960" h="2527300">
                  <a:moveTo>
                    <a:pt x="53823" y="1054100"/>
                  </a:moveTo>
                  <a:lnTo>
                    <a:pt x="40268" y="1054100"/>
                  </a:lnTo>
                  <a:lnTo>
                    <a:pt x="42206" y="1066800"/>
                  </a:lnTo>
                  <a:lnTo>
                    <a:pt x="49827" y="1066800"/>
                  </a:lnTo>
                  <a:lnTo>
                    <a:pt x="53823" y="1054100"/>
                  </a:lnTo>
                  <a:close/>
                </a:path>
                <a:path w="2473960" h="2527300">
                  <a:moveTo>
                    <a:pt x="2466654" y="1060798"/>
                  </a:moveTo>
                  <a:lnTo>
                    <a:pt x="2462935" y="1066800"/>
                  </a:lnTo>
                  <a:lnTo>
                    <a:pt x="2466925" y="1066800"/>
                  </a:lnTo>
                  <a:lnTo>
                    <a:pt x="2466654" y="1060798"/>
                  </a:lnTo>
                  <a:close/>
                </a:path>
                <a:path w="2473960" h="2527300">
                  <a:moveTo>
                    <a:pt x="2470804" y="1054100"/>
                  </a:moveTo>
                  <a:lnTo>
                    <a:pt x="2466486" y="1054100"/>
                  </a:lnTo>
                  <a:lnTo>
                    <a:pt x="2466369" y="1054515"/>
                  </a:lnTo>
                  <a:lnTo>
                    <a:pt x="2466654" y="1060798"/>
                  </a:lnTo>
                  <a:lnTo>
                    <a:pt x="2470804" y="1054100"/>
                  </a:lnTo>
                  <a:close/>
                </a:path>
                <a:path w="2473960" h="2527300">
                  <a:moveTo>
                    <a:pt x="23360" y="1041400"/>
                  </a:moveTo>
                  <a:lnTo>
                    <a:pt x="18541" y="1041400"/>
                  </a:lnTo>
                  <a:lnTo>
                    <a:pt x="10864" y="1054100"/>
                  </a:lnTo>
                  <a:lnTo>
                    <a:pt x="18583" y="1054100"/>
                  </a:lnTo>
                  <a:lnTo>
                    <a:pt x="23360" y="1041400"/>
                  </a:lnTo>
                  <a:close/>
                </a:path>
                <a:path w="2473960" h="2527300">
                  <a:moveTo>
                    <a:pt x="46067" y="1028700"/>
                  </a:moveTo>
                  <a:lnTo>
                    <a:pt x="28819" y="1028700"/>
                  </a:lnTo>
                  <a:lnTo>
                    <a:pt x="29437" y="1041400"/>
                  </a:lnTo>
                  <a:lnTo>
                    <a:pt x="26111" y="1054100"/>
                  </a:lnTo>
                  <a:lnTo>
                    <a:pt x="40606" y="1054100"/>
                  </a:lnTo>
                  <a:lnTo>
                    <a:pt x="38985" y="1041400"/>
                  </a:lnTo>
                  <a:lnTo>
                    <a:pt x="45025" y="1041400"/>
                  </a:lnTo>
                  <a:lnTo>
                    <a:pt x="46067" y="1028700"/>
                  </a:lnTo>
                  <a:close/>
                </a:path>
                <a:path w="2473960" h="2527300">
                  <a:moveTo>
                    <a:pt x="39830" y="1016000"/>
                  </a:moveTo>
                  <a:lnTo>
                    <a:pt x="10478" y="1016000"/>
                  </a:lnTo>
                  <a:lnTo>
                    <a:pt x="7202" y="1041400"/>
                  </a:lnTo>
                  <a:lnTo>
                    <a:pt x="22582" y="1041400"/>
                  </a:lnTo>
                  <a:lnTo>
                    <a:pt x="28819" y="1028700"/>
                  </a:lnTo>
                  <a:lnTo>
                    <a:pt x="39644" y="1028700"/>
                  </a:lnTo>
                  <a:lnTo>
                    <a:pt x="39830" y="1016000"/>
                  </a:lnTo>
                  <a:close/>
                </a:path>
                <a:path w="2473960" h="2527300">
                  <a:moveTo>
                    <a:pt x="2427592" y="1028700"/>
                  </a:moveTo>
                  <a:lnTo>
                    <a:pt x="2425852" y="1028700"/>
                  </a:lnTo>
                  <a:lnTo>
                    <a:pt x="2421466" y="1041400"/>
                  </a:lnTo>
                  <a:lnTo>
                    <a:pt x="2424660" y="1036893"/>
                  </a:lnTo>
                  <a:lnTo>
                    <a:pt x="2427592" y="1028700"/>
                  </a:lnTo>
                  <a:close/>
                </a:path>
                <a:path w="2473960" h="2527300">
                  <a:moveTo>
                    <a:pt x="49516" y="1016000"/>
                  </a:moveTo>
                  <a:lnTo>
                    <a:pt x="39830" y="1016000"/>
                  </a:lnTo>
                  <a:lnTo>
                    <a:pt x="40767" y="1028700"/>
                  </a:lnTo>
                  <a:lnTo>
                    <a:pt x="47611" y="1028700"/>
                  </a:lnTo>
                  <a:lnTo>
                    <a:pt x="49516" y="1016000"/>
                  </a:lnTo>
                  <a:close/>
                </a:path>
                <a:path w="2473960" h="2527300">
                  <a:moveTo>
                    <a:pt x="2461487" y="1016000"/>
                  </a:moveTo>
                  <a:lnTo>
                    <a:pt x="2425548" y="1016000"/>
                  </a:lnTo>
                  <a:lnTo>
                    <a:pt x="2425593" y="1016689"/>
                  </a:lnTo>
                  <a:lnTo>
                    <a:pt x="2434022" y="1028700"/>
                  </a:lnTo>
                  <a:lnTo>
                    <a:pt x="2452254" y="1028700"/>
                  </a:lnTo>
                  <a:lnTo>
                    <a:pt x="2461487" y="1016000"/>
                  </a:lnTo>
                  <a:close/>
                </a:path>
                <a:path w="2473960" h="2527300">
                  <a:moveTo>
                    <a:pt x="2425548" y="1016000"/>
                  </a:moveTo>
                  <a:lnTo>
                    <a:pt x="2425109" y="1016000"/>
                  </a:lnTo>
                  <a:lnTo>
                    <a:pt x="2425593" y="1016689"/>
                  </a:lnTo>
                  <a:lnTo>
                    <a:pt x="2425548" y="1016000"/>
                  </a:lnTo>
                  <a:close/>
                </a:path>
                <a:path w="2473960" h="2527300">
                  <a:moveTo>
                    <a:pt x="35540" y="927100"/>
                  </a:moveTo>
                  <a:lnTo>
                    <a:pt x="18853" y="927100"/>
                  </a:lnTo>
                  <a:lnTo>
                    <a:pt x="16771" y="939800"/>
                  </a:lnTo>
                  <a:lnTo>
                    <a:pt x="10201" y="939800"/>
                  </a:lnTo>
                  <a:lnTo>
                    <a:pt x="8572" y="952500"/>
                  </a:lnTo>
                  <a:lnTo>
                    <a:pt x="10071" y="965200"/>
                  </a:lnTo>
                  <a:lnTo>
                    <a:pt x="6689" y="977900"/>
                  </a:lnTo>
                  <a:lnTo>
                    <a:pt x="7703" y="990600"/>
                  </a:lnTo>
                  <a:lnTo>
                    <a:pt x="14667" y="990600"/>
                  </a:lnTo>
                  <a:lnTo>
                    <a:pt x="13163" y="1003300"/>
                  </a:lnTo>
                  <a:lnTo>
                    <a:pt x="11203" y="1016000"/>
                  </a:lnTo>
                  <a:lnTo>
                    <a:pt x="32060" y="1016000"/>
                  </a:lnTo>
                  <a:lnTo>
                    <a:pt x="32529" y="1003300"/>
                  </a:lnTo>
                  <a:lnTo>
                    <a:pt x="42657" y="1003300"/>
                  </a:lnTo>
                  <a:lnTo>
                    <a:pt x="40111" y="990600"/>
                  </a:lnTo>
                  <a:lnTo>
                    <a:pt x="40910" y="977900"/>
                  </a:lnTo>
                  <a:lnTo>
                    <a:pt x="49224" y="977900"/>
                  </a:lnTo>
                  <a:lnTo>
                    <a:pt x="49317" y="965200"/>
                  </a:lnTo>
                  <a:lnTo>
                    <a:pt x="38600" y="965200"/>
                  </a:lnTo>
                  <a:lnTo>
                    <a:pt x="42498" y="952500"/>
                  </a:lnTo>
                  <a:lnTo>
                    <a:pt x="34814" y="952500"/>
                  </a:lnTo>
                  <a:lnTo>
                    <a:pt x="35540" y="927100"/>
                  </a:lnTo>
                  <a:close/>
                </a:path>
                <a:path w="2473960" h="2527300">
                  <a:moveTo>
                    <a:pt x="49977" y="1003300"/>
                  </a:moveTo>
                  <a:lnTo>
                    <a:pt x="35642" y="1003300"/>
                  </a:lnTo>
                  <a:lnTo>
                    <a:pt x="34247" y="1016000"/>
                  </a:lnTo>
                  <a:lnTo>
                    <a:pt x="43767" y="1016000"/>
                  </a:lnTo>
                  <a:lnTo>
                    <a:pt x="49977" y="1003300"/>
                  </a:lnTo>
                  <a:close/>
                </a:path>
                <a:path w="2473960" h="2527300">
                  <a:moveTo>
                    <a:pt x="2466265" y="1003300"/>
                  </a:moveTo>
                  <a:lnTo>
                    <a:pt x="2425748" y="1003300"/>
                  </a:lnTo>
                  <a:lnTo>
                    <a:pt x="2427841" y="1016000"/>
                  </a:lnTo>
                  <a:lnTo>
                    <a:pt x="2468058" y="1016000"/>
                  </a:lnTo>
                  <a:lnTo>
                    <a:pt x="2466265" y="1003300"/>
                  </a:lnTo>
                  <a:close/>
                </a:path>
                <a:path w="2473960" h="2527300">
                  <a:moveTo>
                    <a:pt x="2431120" y="977900"/>
                  </a:moveTo>
                  <a:lnTo>
                    <a:pt x="2429530" y="977900"/>
                  </a:lnTo>
                  <a:lnTo>
                    <a:pt x="2426528" y="990600"/>
                  </a:lnTo>
                  <a:lnTo>
                    <a:pt x="2427305" y="990600"/>
                  </a:lnTo>
                  <a:lnTo>
                    <a:pt x="2429297" y="1003300"/>
                  </a:lnTo>
                  <a:lnTo>
                    <a:pt x="2431105" y="990600"/>
                  </a:lnTo>
                  <a:lnTo>
                    <a:pt x="2431120" y="977900"/>
                  </a:lnTo>
                  <a:close/>
                </a:path>
                <a:path w="2473960" h="2527300">
                  <a:moveTo>
                    <a:pt x="2438181" y="977900"/>
                  </a:moveTo>
                  <a:lnTo>
                    <a:pt x="2434829" y="977900"/>
                  </a:lnTo>
                  <a:lnTo>
                    <a:pt x="2435869" y="990600"/>
                  </a:lnTo>
                  <a:lnTo>
                    <a:pt x="2434746" y="1003300"/>
                  </a:lnTo>
                  <a:lnTo>
                    <a:pt x="2462033" y="1003300"/>
                  </a:lnTo>
                  <a:lnTo>
                    <a:pt x="2461285" y="990600"/>
                  </a:lnTo>
                  <a:lnTo>
                    <a:pt x="2439014" y="990600"/>
                  </a:lnTo>
                  <a:lnTo>
                    <a:pt x="2438181" y="977900"/>
                  </a:lnTo>
                  <a:close/>
                </a:path>
                <a:path w="2473960" h="2527300">
                  <a:moveTo>
                    <a:pt x="4786" y="977900"/>
                  </a:moveTo>
                  <a:lnTo>
                    <a:pt x="4109" y="990600"/>
                  </a:lnTo>
                  <a:lnTo>
                    <a:pt x="5343" y="990600"/>
                  </a:lnTo>
                  <a:lnTo>
                    <a:pt x="4786" y="977900"/>
                  </a:lnTo>
                  <a:close/>
                </a:path>
                <a:path w="2473960" h="2527300">
                  <a:moveTo>
                    <a:pt x="49224" y="977900"/>
                  </a:moveTo>
                  <a:lnTo>
                    <a:pt x="40910" y="977900"/>
                  </a:lnTo>
                  <a:lnTo>
                    <a:pt x="46343" y="990600"/>
                  </a:lnTo>
                  <a:lnTo>
                    <a:pt x="49224" y="977900"/>
                  </a:lnTo>
                  <a:close/>
                </a:path>
                <a:path w="2473960" h="2527300">
                  <a:moveTo>
                    <a:pt x="2468285" y="977900"/>
                  </a:moveTo>
                  <a:lnTo>
                    <a:pt x="2438181" y="977900"/>
                  </a:lnTo>
                  <a:lnTo>
                    <a:pt x="2439014" y="990600"/>
                  </a:lnTo>
                  <a:lnTo>
                    <a:pt x="2467354" y="990600"/>
                  </a:lnTo>
                  <a:lnTo>
                    <a:pt x="2468285" y="977900"/>
                  </a:lnTo>
                  <a:close/>
                </a:path>
                <a:path w="2473960" h="2527300">
                  <a:moveTo>
                    <a:pt x="2467752" y="914400"/>
                  </a:moveTo>
                  <a:lnTo>
                    <a:pt x="2434517" y="914400"/>
                  </a:lnTo>
                  <a:lnTo>
                    <a:pt x="2436673" y="927100"/>
                  </a:lnTo>
                  <a:lnTo>
                    <a:pt x="2434609" y="939800"/>
                  </a:lnTo>
                  <a:lnTo>
                    <a:pt x="2429702" y="939800"/>
                  </a:lnTo>
                  <a:lnTo>
                    <a:pt x="2433175" y="952500"/>
                  </a:lnTo>
                  <a:lnTo>
                    <a:pt x="2428525" y="965200"/>
                  </a:lnTo>
                  <a:lnTo>
                    <a:pt x="2424920" y="977900"/>
                  </a:lnTo>
                  <a:lnTo>
                    <a:pt x="2438433" y="977900"/>
                  </a:lnTo>
                  <a:lnTo>
                    <a:pt x="2432507" y="965200"/>
                  </a:lnTo>
                  <a:lnTo>
                    <a:pt x="2464705" y="965200"/>
                  </a:lnTo>
                  <a:lnTo>
                    <a:pt x="2465912" y="952500"/>
                  </a:lnTo>
                  <a:lnTo>
                    <a:pt x="2460753" y="952500"/>
                  </a:lnTo>
                  <a:lnTo>
                    <a:pt x="2467535" y="939800"/>
                  </a:lnTo>
                  <a:lnTo>
                    <a:pt x="2465405" y="927100"/>
                  </a:lnTo>
                  <a:lnTo>
                    <a:pt x="2468308" y="927100"/>
                  </a:lnTo>
                  <a:lnTo>
                    <a:pt x="2467752" y="914400"/>
                  </a:lnTo>
                  <a:close/>
                </a:path>
                <a:path w="2473960" h="2527300">
                  <a:moveTo>
                    <a:pt x="2460473" y="965200"/>
                  </a:moveTo>
                  <a:lnTo>
                    <a:pt x="2434520" y="965200"/>
                  </a:lnTo>
                  <a:lnTo>
                    <a:pt x="2438433" y="977900"/>
                  </a:lnTo>
                  <a:lnTo>
                    <a:pt x="2465512" y="977900"/>
                  </a:lnTo>
                  <a:lnTo>
                    <a:pt x="2460473" y="965200"/>
                  </a:lnTo>
                  <a:close/>
                </a:path>
                <a:path w="2473960" h="2527300">
                  <a:moveTo>
                    <a:pt x="53871" y="952500"/>
                  </a:moveTo>
                  <a:lnTo>
                    <a:pt x="51078" y="952500"/>
                  </a:lnTo>
                  <a:lnTo>
                    <a:pt x="48674" y="965200"/>
                  </a:lnTo>
                  <a:lnTo>
                    <a:pt x="53871" y="952500"/>
                  </a:lnTo>
                  <a:close/>
                </a:path>
                <a:path w="2473960" h="2527300">
                  <a:moveTo>
                    <a:pt x="2425987" y="952500"/>
                  </a:moveTo>
                  <a:lnTo>
                    <a:pt x="2423205" y="952500"/>
                  </a:lnTo>
                  <a:lnTo>
                    <a:pt x="2423988" y="965200"/>
                  </a:lnTo>
                  <a:lnTo>
                    <a:pt x="2425987" y="952500"/>
                  </a:lnTo>
                  <a:close/>
                </a:path>
                <a:path w="2473960" h="2527300">
                  <a:moveTo>
                    <a:pt x="5090" y="927100"/>
                  </a:moveTo>
                  <a:lnTo>
                    <a:pt x="6289" y="939800"/>
                  </a:lnTo>
                  <a:lnTo>
                    <a:pt x="8803" y="939800"/>
                  </a:lnTo>
                  <a:lnTo>
                    <a:pt x="5090" y="927100"/>
                  </a:lnTo>
                  <a:close/>
                </a:path>
                <a:path w="2473960" h="2527300">
                  <a:moveTo>
                    <a:pt x="18964" y="914400"/>
                  </a:moveTo>
                  <a:lnTo>
                    <a:pt x="15107" y="914400"/>
                  </a:lnTo>
                  <a:lnTo>
                    <a:pt x="12893" y="927100"/>
                  </a:lnTo>
                  <a:lnTo>
                    <a:pt x="7640" y="927100"/>
                  </a:lnTo>
                  <a:lnTo>
                    <a:pt x="11158" y="939800"/>
                  </a:lnTo>
                  <a:lnTo>
                    <a:pt x="13179" y="939800"/>
                  </a:lnTo>
                  <a:lnTo>
                    <a:pt x="14935" y="927100"/>
                  </a:lnTo>
                  <a:lnTo>
                    <a:pt x="18964" y="914400"/>
                  </a:lnTo>
                  <a:close/>
                </a:path>
                <a:path w="2473960" h="2527300">
                  <a:moveTo>
                    <a:pt x="43950" y="914400"/>
                  </a:moveTo>
                  <a:lnTo>
                    <a:pt x="22659" y="914400"/>
                  </a:lnTo>
                  <a:lnTo>
                    <a:pt x="23413" y="927100"/>
                  </a:lnTo>
                  <a:lnTo>
                    <a:pt x="35540" y="927100"/>
                  </a:lnTo>
                  <a:lnTo>
                    <a:pt x="38629" y="939800"/>
                  </a:lnTo>
                  <a:lnTo>
                    <a:pt x="43950" y="914400"/>
                  </a:lnTo>
                  <a:close/>
                </a:path>
                <a:path w="2473960" h="2527300">
                  <a:moveTo>
                    <a:pt x="2430489" y="927100"/>
                  </a:moveTo>
                  <a:lnTo>
                    <a:pt x="2428243" y="927100"/>
                  </a:lnTo>
                  <a:lnTo>
                    <a:pt x="2428892" y="939800"/>
                  </a:lnTo>
                  <a:lnTo>
                    <a:pt x="2431936" y="939800"/>
                  </a:lnTo>
                  <a:lnTo>
                    <a:pt x="2430489" y="927100"/>
                  </a:lnTo>
                  <a:close/>
                </a:path>
                <a:path w="2473960" h="2527300">
                  <a:moveTo>
                    <a:pt x="2434517" y="914400"/>
                  </a:moveTo>
                  <a:lnTo>
                    <a:pt x="2425519" y="914400"/>
                  </a:lnTo>
                  <a:lnTo>
                    <a:pt x="2426764" y="927100"/>
                  </a:lnTo>
                  <a:lnTo>
                    <a:pt x="2434517" y="914400"/>
                  </a:lnTo>
                  <a:close/>
                </a:path>
                <a:path w="2473960" h="2527300">
                  <a:moveTo>
                    <a:pt x="10822" y="889000"/>
                  </a:moveTo>
                  <a:lnTo>
                    <a:pt x="9029" y="889000"/>
                  </a:lnTo>
                  <a:lnTo>
                    <a:pt x="7732" y="901700"/>
                  </a:lnTo>
                  <a:lnTo>
                    <a:pt x="7775" y="914400"/>
                  </a:lnTo>
                  <a:lnTo>
                    <a:pt x="8554" y="901700"/>
                  </a:lnTo>
                  <a:lnTo>
                    <a:pt x="12290" y="901700"/>
                  </a:lnTo>
                  <a:lnTo>
                    <a:pt x="10822" y="889000"/>
                  </a:lnTo>
                  <a:close/>
                </a:path>
                <a:path w="2473960" h="2527300">
                  <a:moveTo>
                    <a:pt x="46835" y="901700"/>
                  </a:moveTo>
                  <a:lnTo>
                    <a:pt x="12572" y="901700"/>
                  </a:lnTo>
                  <a:lnTo>
                    <a:pt x="12842" y="914400"/>
                  </a:lnTo>
                  <a:lnTo>
                    <a:pt x="47058" y="914400"/>
                  </a:lnTo>
                  <a:lnTo>
                    <a:pt x="49040" y="909780"/>
                  </a:lnTo>
                  <a:lnTo>
                    <a:pt x="46835" y="901700"/>
                  </a:lnTo>
                  <a:close/>
                </a:path>
                <a:path w="2473960" h="2527300">
                  <a:moveTo>
                    <a:pt x="50188" y="907103"/>
                  </a:moveTo>
                  <a:lnTo>
                    <a:pt x="49040" y="909780"/>
                  </a:lnTo>
                  <a:lnTo>
                    <a:pt x="50301" y="914400"/>
                  </a:lnTo>
                  <a:lnTo>
                    <a:pt x="50188" y="907103"/>
                  </a:lnTo>
                  <a:close/>
                </a:path>
                <a:path w="2473960" h="2527300">
                  <a:moveTo>
                    <a:pt x="2423960" y="901700"/>
                  </a:moveTo>
                  <a:lnTo>
                    <a:pt x="2426787" y="914400"/>
                  </a:lnTo>
                  <a:lnTo>
                    <a:pt x="2428693" y="908713"/>
                  </a:lnTo>
                  <a:lnTo>
                    <a:pt x="2423960" y="901700"/>
                  </a:lnTo>
                  <a:close/>
                </a:path>
                <a:path w="2473960" h="2527300">
                  <a:moveTo>
                    <a:pt x="2464672" y="901700"/>
                  </a:moveTo>
                  <a:lnTo>
                    <a:pt x="2431043" y="901700"/>
                  </a:lnTo>
                  <a:lnTo>
                    <a:pt x="2428693" y="908713"/>
                  </a:lnTo>
                  <a:lnTo>
                    <a:pt x="2432530" y="914400"/>
                  </a:lnTo>
                  <a:lnTo>
                    <a:pt x="2463750" y="914400"/>
                  </a:lnTo>
                  <a:lnTo>
                    <a:pt x="2464672" y="901700"/>
                  </a:lnTo>
                  <a:close/>
                </a:path>
                <a:path w="2473960" h="2527300">
                  <a:moveTo>
                    <a:pt x="52507" y="901700"/>
                  </a:moveTo>
                  <a:lnTo>
                    <a:pt x="50105" y="901700"/>
                  </a:lnTo>
                  <a:lnTo>
                    <a:pt x="50188" y="907103"/>
                  </a:lnTo>
                  <a:lnTo>
                    <a:pt x="52507" y="901700"/>
                  </a:lnTo>
                  <a:close/>
                </a:path>
                <a:path w="2473960" h="2527300">
                  <a:moveTo>
                    <a:pt x="39695" y="889000"/>
                  </a:moveTo>
                  <a:lnTo>
                    <a:pt x="13754" y="889000"/>
                  </a:lnTo>
                  <a:lnTo>
                    <a:pt x="12290" y="901700"/>
                  </a:lnTo>
                  <a:lnTo>
                    <a:pt x="43411" y="901700"/>
                  </a:lnTo>
                  <a:lnTo>
                    <a:pt x="39695" y="889000"/>
                  </a:lnTo>
                  <a:close/>
                </a:path>
                <a:path w="2473960" h="2527300">
                  <a:moveTo>
                    <a:pt x="2452331" y="889000"/>
                  </a:moveTo>
                  <a:lnTo>
                    <a:pt x="2430378" y="889000"/>
                  </a:lnTo>
                  <a:lnTo>
                    <a:pt x="2433361" y="901700"/>
                  </a:lnTo>
                  <a:lnTo>
                    <a:pt x="2450067" y="901700"/>
                  </a:lnTo>
                  <a:lnTo>
                    <a:pt x="2452331" y="889000"/>
                  </a:lnTo>
                  <a:close/>
                </a:path>
                <a:path w="2473960" h="2527300">
                  <a:moveTo>
                    <a:pt x="2465101" y="876300"/>
                  </a:moveTo>
                  <a:lnTo>
                    <a:pt x="2459613" y="876300"/>
                  </a:lnTo>
                  <a:lnTo>
                    <a:pt x="2461900" y="889000"/>
                  </a:lnTo>
                  <a:lnTo>
                    <a:pt x="2461076" y="889000"/>
                  </a:lnTo>
                  <a:lnTo>
                    <a:pt x="2455238" y="901700"/>
                  </a:lnTo>
                  <a:lnTo>
                    <a:pt x="2465113" y="901700"/>
                  </a:lnTo>
                  <a:lnTo>
                    <a:pt x="2465101" y="876300"/>
                  </a:lnTo>
                  <a:close/>
                </a:path>
                <a:path w="2473960" h="2527300">
                  <a:moveTo>
                    <a:pt x="33040" y="876300"/>
                  </a:moveTo>
                  <a:lnTo>
                    <a:pt x="11119" y="876300"/>
                  </a:lnTo>
                  <a:lnTo>
                    <a:pt x="10535" y="889000"/>
                  </a:lnTo>
                  <a:lnTo>
                    <a:pt x="32534" y="889000"/>
                  </a:lnTo>
                  <a:lnTo>
                    <a:pt x="33040" y="876300"/>
                  </a:lnTo>
                  <a:close/>
                </a:path>
                <a:path w="2473960" h="2527300">
                  <a:moveTo>
                    <a:pt x="39665" y="876300"/>
                  </a:moveTo>
                  <a:lnTo>
                    <a:pt x="33040" y="876300"/>
                  </a:lnTo>
                  <a:lnTo>
                    <a:pt x="32534" y="889000"/>
                  </a:lnTo>
                  <a:lnTo>
                    <a:pt x="39567" y="889000"/>
                  </a:lnTo>
                  <a:lnTo>
                    <a:pt x="39665" y="876300"/>
                  </a:lnTo>
                  <a:close/>
                </a:path>
                <a:path w="2473960" h="2527300">
                  <a:moveTo>
                    <a:pt x="17217" y="855281"/>
                  </a:moveTo>
                  <a:lnTo>
                    <a:pt x="10950" y="863600"/>
                  </a:lnTo>
                  <a:lnTo>
                    <a:pt x="3911" y="876300"/>
                  </a:lnTo>
                  <a:lnTo>
                    <a:pt x="45605" y="876300"/>
                  </a:lnTo>
                  <a:lnTo>
                    <a:pt x="39567" y="889000"/>
                  </a:lnTo>
                  <a:lnTo>
                    <a:pt x="48003" y="889000"/>
                  </a:lnTo>
                  <a:lnTo>
                    <a:pt x="47793" y="876300"/>
                  </a:lnTo>
                  <a:lnTo>
                    <a:pt x="46194" y="863600"/>
                  </a:lnTo>
                  <a:lnTo>
                    <a:pt x="19436" y="863600"/>
                  </a:lnTo>
                  <a:lnTo>
                    <a:pt x="17217" y="855281"/>
                  </a:lnTo>
                  <a:close/>
                </a:path>
                <a:path w="2473960" h="2527300">
                  <a:moveTo>
                    <a:pt x="2428082" y="863600"/>
                  </a:moveTo>
                  <a:lnTo>
                    <a:pt x="2424641" y="863600"/>
                  </a:lnTo>
                  <a:lnTo>
                    <a:pt x="2424326" y="876300"/>
                  </a:lnTo>
                  <a:lnTo>
                    <a:pt x="2426606" y="889000"/>
                  </a:lnTo>
                  <a:lnTo>
                    <a:pt x="2427676" y="889000"/>
                  </a:lnTo>
                  <a:lnTo>
                    <a:pt x="2434605" y="876300"/>
                  </a:lnTo>
                  <a:lnTo>
                    <a:pt x="2427003" y="876300"/>
                  </a:lnTo>
                  <a:lnTo>
                    <a:pt x="2428082" y="863600"/>
                  </a:lnTo>
                  <a:close/>
                </a:path>
                <a:path w="2473960" h="2527300">
                  <a:moveTo>
                    <a:pt x="2459613" y="876300"/>
                  </a:moveTo>
                  <a:lnTo>
                    <a:pt x="2437027" y="876300"/>
                  </a:lnTo>
                  <a:lnTo>
                    <a:pt x="2434774" y="889000"/>
                  </a:lnTo>
                  <a:lnTo>
                    <a:pt x="2456116" y="889000"/>
                  </a:lnTo>
                  <a:lnTo>
                    <a:pt x="2459613" y="876300"/>
                  </a:lnTo>
                  <a:close/>
                </a:path>
                <a:path w="2473960" h="2527300">
                  <a:moveTo>
                    <a:pt x="2462467" y="825500"/>
                  </a:moveTo>
                  <a:lnTo>
                    <a:pt x="2430074" y="825500"/>
                  </a:lnTo>
                  <a:lnTo>
                    <a:pt x="2424771" y="838200"/>
                  </a:lnTo>
                  <a:lnTo>
                    <a:pt x="2432507" y="838200"/>
                  </a:lnTo>
                  <a:lnTo>
                    <a:pt x="2431386" y="850900"/>
                  </a:lnTo>
                  <a:lnTo>
                    <a:pt x="2435233" y="863600"/>
                  </a:lnTo>
                  <a:lnTo>
                    <a:pt x="2428082" y="863600"/>
                  </a:lnTo>
                  <a:lnTo>
                    <a:pt x="2430070" y="876300"/>
                  </a:lnTo>
                  <a:lnTo>
                    <a:pt x="2463209" y="876300"/>
                  </a:lnTo>
                  <a:lnTo>
                    <a:pt x="2466467" y="863600"/>
                  </a:lnTo>
                  <a:lnTo>
                    <a:pt x="2468141" y="850900"/>
                  </a:lnTo>
                  <a:lnTo>
                    <a:pt x="2457739" y="850900"/>
                  </a:lnTo>
                  <a:lnTo>
                    <a:pt x="2459806" y="838200"/>
                  </a:lnTo>
                  <a:lnTo>
                    <a:pt x="2462467" y="825500"/>
                  </a:lnTo>
                  <a:close/>
                </a:path>
                <a:path w="2473960" h="2527300">
                  <a:moveTo>
                    <a:pt x="27568" y="850900"/>
                  </a:moveTo>
                  <a:lnTo>
                    <a:pt x="20518" y="850900"/>
                  </a:lnTo>
                  <a:lnTo>
                    <a:pt x="17217" y="855281"/>
                  </a:lnTo>
                  <a:lnTo>
                    <a:pt x="19436" y="863600"/>
                  </a:lnTo>
                  <a:lnTo>
                    <a:pt x="23201" y="863600"/>
                  </a:lnTo>
                  <a:lnTo>
                    <a:pt x="27568" y="850900"/>
                  </a:lnTo>
                  <a:close/>
                </a:path>
                <a:path w="2473960" h="2527300">
                  <a:moveTo>
                    <a:pt x="45906" y="850900"/>
                  </a:moveTo>
                  <a:lnTo>
                    <a:pt x="27568" y="850900"/>
                  </a:lnTo>
                  <a:lnTo>
                    <a:pt x="23201" y="863600"/>
                  </a:lnTo>
                  <a:lnTo>
                    <a:pt x="49085" y="863600"/>
                  </a:lnTo>
                  <a:lnTo>
                    <a:pt x="45906" y="850900"/>
                  </a:lnTo>
                  <a:close/>
                </a:path>
                <a:path w="2473960" h="2527300">
                  <a:moveTo>
                    <a:pt x="52192" y="850900"/>
                  </a:moveTo>
                  <a:lnTo>
                    <a:pt x="49785" y="863600"/>
                  </a:lnTo>
                  <a:lnTo>
                    <a:pt x="55021" y="863600"/>
                  </a:lnTo>
                  <a:lnTo>
                    <a:pt x="52192" y="850900"/>
                  </a:lnTo>
                  <a:close/>
                </a:path>
                <a:path w="2473960" h="2527300">
                  <a:moveTo>
                    <a:pt x="2430406" y="850900"/>
                  </a:moveTo>
                  <a:lnTo>
                    <a:pt x="2429196" y="850900"/>
                  </a:lnTo>
                  <a:lnTo>
                    <a:pt x="2429310" y="863600"/>
                  </a:lnTo>
                  <a:lnTo>
                    <a:pt x="2430079" y="863600"/>
                  </a:lnTo>
                  <a:lnTo>
                    <a:pt x="2430406" y="850900"/>
                  </a:lnTo>
                  <a:close/>
                </a:path>
                <a:path w="2473960" h="2527300">
                  <a:moveTo>
                    <a:pt x="20518" y="850900"/>
                  </a:moveTo>
                  <a:lnTo>
                    <a:pt x="16048" y="850900"/>
                  </a:lnTo>
                  <a:lnTo>
                    <a:pt x="17217" y="855281"/>
                  </a:lnTo>
                  <a:lnTo>
                    <a:pt x="20518" y="850900"/>
                  </a:lnTo>
                  <a:close/>
                </a:path>
                <a:path w="2473960" h="2527300">
                  <a:moveTo>
                    <a:pt x="42025" y="812800"/>
                  </a:moveTo>
                  <a:lnTo>
                    <a:pt x="11879" y="812800"/>
                  </a:lnTo>
                  <a:lnTo>
                    <a:pt x="7302" y="825500"/>
                  </a:lnTo>
                  <a:lnTo>
                    <a:pt x="17349" y="825500"/>
                  </a:lnTo>
                  <a:lnTo>
                    <a:pt x="13001" y="838200"/>
                  </a:lnTo>
                  <a:lnTo>
                    <a:pt x="8683" y="850900"/>
                  </a:lnTo>
                  <a:lnTo>
                    <a:pt x="19192" y="850900"/>
                  </a:lnTo>
                  <a:lnTo>
                    <a:pt x="19530" y="838200"/>
                  </a:lnTo>
                  <a:lnTo>
                    <a:pt x="46009" y="838200"/>
                  </a:lnTo>
                  <a:lnTo>
                    <a:pt x="42025" y="812800"/>
                  </a:lnTo>
                  <a:close/>
                </a:path>
                <a:path w="2473960" h="2527300">
                  <a:moveTo>
                    <a:pt x="46009" y="838200"/>
                  </a:moveTo>
                  <a:lnTo>
                    <a:pt x="19530" y="838200"/>
                  </a:lnTo>
                  <a:lnTo>
                    <a:pt x="19192" y="850900"/>
                  </a:lnTo>
                  <a:lnTo>
                    <a:pt x="41439" y="850900"/>
                  </a:lnTo>
                  <a:lnTo>
                    <a:pt x="46009" y="838200"/>
                  </a:lnTo>
                  <a:close/>
                </a:path>
                <a:path w="2473960" h="2527300">
                  <a:moveTo>
                    <a:pt x="2424454" y="838200"/>
                  </a:moveTo>
                  <a:lnTo>
                    <a:pt x="2423264" y="850900"/>
                  </a:lnTo>
                  <a:lnTo>
                    <a:pt x="2426663" y="850900"/>
                  </a:lnTo>
                  <a:lnTo>
                    <a:pt x="2424454" y="838200"/>
                  </a:lnTo>
                  <a:close/>
                </a:path>
                <a:path w="2473960" h="2527300">
                  <a:moveTo>
                    <a:pt x="2466995" y="838200"/>
                  </a:moveTo>
                  <a:lnTo>
                    <a:pt x="2465405" y="838200"/>
                  </a:lnTo>
                  <a:lnTo>
                    <a:pt x="2458771" y="850900"/>
                  </a:lnTo>
                  <a:lnTo>
                    <a:pt x="2466219" y="850900"/>
                  </a:lnTo>
                  <a:lnTo>
                    <a:pt x="2466995" y="838200"/>
                  </a:lnTo>
                  <a:close/>
                </a:path>
                <a:path w="2473960" h="2527300">
                  <a:moveTo>
                    <a:pt x="49895" y="825500"/>
                  </a:moveTo>
                  <a:lnTo>
                    <a:pt x="48711" y="825500"/>
                  </a:lnTo>
                  <a:lnTo>
                    <a:pt x="48681" y="838200"/>
                  </a:lnTo>
                  <a:lnTo>
                    <a:pt x="49895" y="825500"/>
                  </a:lnTo>
                  <a:close/>
                </a:path>
                <a:path w="2473960" h="2527300">
                  <a:moveTo>
                    <a:pt x="49258" y="812800"/>
                  </a:moveTo>
                  <a:lnTo>
                    <a:pt x="47159" y="812800"/>
                  </a:lnTo>
                  <a:lnTo>
                    <a:pt x="48242" y="825500"/>
                  </a:lnTo>
                  <a:lnTo>
                    <a:pt x="49258" y="812800"/>
                  </a:lnTo>
                  <a:close/>
                </a:path>
                <a:path w="2473960" h="2527300">
                  <a:moveTo>
                    <a:pt x="2456792" y="812800"/>
                  </a:moveTo>
                  <a:lnTo>
                    <a:pt x="2427284" y="812800"/>
                  </a:lnTo>
                  <a:lnTo>
                    <a:pt x="2428518" y="825500"/>
                  </a:lnTo>
                  <a:lnTo>
                    <a:pt x="2462771" y="825500"/>
                  </a:lnTo>
                  <a:lnTo>
                    <a:pt x="2456792" y="812800"/>
                  </a:lnTo>
                  <a:close/>
                </a:path>
                <a:path w="2473960" h="2527300">
                  <a:moveTo>
                    <a:pt x="2467233" y="800100"/>
                  </a:moveTo>
                  <a:lnTo>
                    <a:pt x="2435076" y="800100"/>
                  </a:lnTo>
                  <a:lnTo>
                    <a:pt x="2433045" y="812800"/>
                  </a:lnTo>
                  <a:lnTo>
                    <a:pt x="2456792" y="812800"/>
                  </a:lnTo>
                  <a:lnTo>
                    <a:pt x="2464290" y="825500"/>
                  </a:lnTo>
                  <a:lnTo>
                    <a:pt x="2466486" y="825500"/>
                  </a:lnTo>
                  <a:lnTo>
                    <a:pt x="2468853" y="812800"/>
                  </a:lnTo>
                  <a:lnTo>
                    <a:pt x="2467233" y="800100"/>
                  </a:lnTo>
                  <a:close/>
                </a:path>
                <a:path w="2473960" h="2527300">
                  <a:moveTo>
                    <a:pt x="34943" y="800100"/>
                  </a:moveTo>
                  <a:lnTo>
                    <a:pt x="7216" y="800100"/>
                  </a:lnTo>
                  <a:lnTo>
                    <a:pt x="9633" y="812800"/>
                  </a:lnTo>
                  <a:lnTo>
                    <a:pt x="36082" y="812800"/>
                  </a:lnTo>
                  <a:lnTo>
                    <a:pt x="34943" y="800100"/>
                  </a:lnTo>
                  <a:close/>
                </a:path>
                <a:path w="2473960" h="2527300">
                  <a:moveTo>
                    <a:pt x="40097" y="787400"/>
                  </a:moveTo>
                  <a:lnTo>
                    <a:pt x="17323" y="787400"/>
                  </a:lnTo>
                  <a:lnTo>
                    <a:pt x="18178" y="800100"/>
                  </a:lnTo>
                  <a:lnTo>
                    <a:pt x="35878" y="800100"/>
                  </a:lnTo>
                  <a:lnTo>
                    <a:pt x="36082" y="812800"/>
                  </a:lnTo>
                  <a:lnTo>
                    <a:pt x="45897" y="812800"/>
                  </a:lnTo>
                  <a:lnTo>
                    <a:pt x="40940" y="800100"/>
                  </a:lnTo>
                  <a:lnTo>
                    <a:pt x="40097" y="787400"/>
                  </a:lnTo>
                  <a:close/>
                </a:path>
                <a:path w="2473960" h="2527300">
                  <a:moveTo>
                    <a:pt x="2433518" y="800100"/>
                  </a:moveTo>
                  <a:lnTo>
                    <a:pt x="2430051" y="800100"/>
                  </a:lnTo>
                  <a:lnTo>
                    <a:pt x="2430412" y="812800"/>
                  </a:lnTo>
                  <a:lnTo>
                    <a:pt x="2433518" y="800100"/>
                  </a:lnTo>
                  <a:close/>
                </a:path>
                <a:path w="2473960" h="2527300">
                  <a:moveTo>
                    <a:pt x="17323" y="787400"/>
                  </a:moveTo>
                  <a:lnTo>
                    <a:pt x="8588" y="787400"/>
                  </a:lnTo>
                  <a:lnTo>
                    <a:pt x="7268" y="800100"/>
                  </a:lnTo>
                  <a:lnTo>
                    <a:pt x="12232" y="800100"/>
                  </a:lnTo>
                  <a:lnTo>
                    <a:pt x="17323" y="787400"/>
                  </a:lnTo>
                  <a:close/>
                </a:path>
                <a:path w="2473960" h="2527300">
                  <a:moveTo>
                    <a:pt x="2428250" y="774700"/>
                  </a:moveTo>
                  <a:lnTo>
                    <a:pt x="2424607" y="774700"/>
                  </a:lnTo>
                  <a:lnTo>
                    <a:pt x="2422565" y="787400"/>
                  </a:lnTo>
                  <a:lnTo>
                    <a:pt x="2423357" y="800100"/>
                  </a:lnTo>
                  <a:lnTo>
                    <a:pt x="2465620" y="800100"/>
                  </a:lnTo>
                  <a:lnTo>
                    <a:pt x="2468006" y="787400"/>
                  </a:lnTo>
                  <a:lnTo>
                    <a:pt x="2425548" y="787400"/>
                  </a:lnTo>
                  <a:lnTo>
                    <a:pt x="2429651" y="777931"/>
                  </a:lnTo>
                  <a:lnTo>
                    <a:pt x="2428250" y="774700"/>
                  </a:lnTo>
                  <a:close/>
                </a:path>
                <a:path w="2473960" h="2527300">
                  <a:moveTo>
                    <a:pt x="30364" y="762000"/>
                  </a:moveTo>
                  <a:lnTo>
                    <a:pt x="15898" y="762000"/>
                  </a:lnTo>
                  <a:lnTo>
                    <a:pt x="10357" y="774700"/>
                  </a:lnTo>
                  <a:lnTo>
                    <a:pt x="7021" y="787400"/>
                  </a:lnTo>
                  <a:lnTo>
                    <a:pt x="31873" y="787400"/>
                  </a:lnTo>
                  <a:lnTo>
                    <a:pt x="27096" y="774700"/>
                  </a:lnTo>
                  <a:lnTo>
                    <a:pt x="30364" y="762000"/>
                  </a:lnTo>
                  <a:close/>
                </a:path>
                <a:path w="2473960" h="2527300">
                  <a:moveTo>
                    <a:pt x="38713" y="762000"/>
                  </a:moveTo>
                  <a:lnTo>
                    <a:pt x="30364" y="762000"/>
                  </a:lnTo>
                  <a:lnTo>
                    <a:pt x="32460" y="774700"/>
                  </a:lnTo>
                  <a:lnTo>
                    <a:pt x="31873" y="787400"/>
                  </a:lnTo>
                  <a:lnTo>
                    <a:pt x="39188" y="787400"/>
                  </a:lnTo>
                  <a:lnTo>
                    <a:pt x="38184" y="774700"/>
                  </a:lnTo>
                  <a:lnTo>
                    <a:pt x="41342" y="774700"/>
                  </a:lnTo>
                  <a:lnTo>
                    <a:pt x="38713" y="762000"/>
                  </a:lnTo>
                  <a:close/>
                </a:path>
                <a:path w="2473960" h="2527300">
                  <a:moveTo>
                    <a:pt x="47252" y="774700"/>
                  </a:moveTo>
                  <a:lnTo>
                    <a:pt x="41182" y="774700"/>
                  </a:lnTo>
                  <a:lnTo>
                    <a:pt x="43183" y="787400"/>
                  </a:lnTo>
                  <a:lnTo>
                    <a:pt x="46584" y="787400"/>
                  </a:lnTo>
                  <a:lnTo>
                    <a:pt x="47252" y="774700"/>
                  </a:lnTo>
                  <a:close/>
                </a:path>
                <a:path w="2473960" h="2527300">
                  <a:moveTo>
                    <a:pt x="2432575" y="784678"/>
                  </a:moveTo>
                  <a:lnTo>
                    <a:pt x="2432990" y="787400"/>
                  </a:lnTo>
                  <a:lnTo>
                    <a:pt x="2433755" y="787400"/>
                  </a:lnTo>
                  <a:lnTo>
                    <a:pt x="2432575" y="784678"/>
                  </a:lnTo>
                  <a:close/>
                </a:path>
                <a:path w="2473960" h="2527300">
                  <a:moveTo>
                    <a:pt x="2468742" y="749300"/>
                  </a:moveTo>
                  <a:lnTo>
                    <a:pt x="2434672" y="749300"/>
                  </a:lnTo>
                  <a:lnTo>
                    <a:pt x="2435982" y="762000"/>
                  </a:lnTo>
                  <a:lnTo>
                    <a:pt x="2433755" y="787400"/>
                  </a:lnTo>
                  <a:lnTo>
                    <a:pt x="2461986" y="787400"/>
                  </a:lnTo>
                  <a:lnTo>
                    <a:pt x="2459914" y="774700"/>
                  </a:lnTo>
                  <a:lnTo>
                    <a:pt x="2461723" y="762000"/>
                  </a:lnTo>
                  <a:lnTo>
                    <a:pt x="2467990" y="762000"/>
                  </a:lnTo>
                  <a:lnTo>
                    <a:pt x="2468742" y="749300"/>
                  </a:lnTo>
                  <a:close/>
                </a:path>
                <a:path w="2473960" h="2527300">
                  <a:moveTo>
                    <a:pt x="2431052" y="774700"/>
                  </a:moveTo>
                  <a:lnTo>
                    <a:pt x="2429651" y="777931"/>
                  </a:lnTo>
                  <a:lnTo>
                    <a:pt x="2432575" y="784678"/>
                  </a:lnTo>
                  <a:lnTo>
                    <a:pt x="2431052" y="774700"/>
                  </a:lnTo>
                  <a:close/>
                </a:path>
                <a:path w="2473960" h="2527300">
                  <a:moveTo>
                    <a:pt x="2467990" y="762000"/>
                  </a:moveTo>
                  <a:lnTo>
                    <a:pt x="2461723" y="762000"/>
                  </a:lnTo>
                  <a:lnTo>
                    <a:pt x="2465025" y="774700"/>
                  </a:lnTo>
                  <a:lnTo>
                    <a:pt x="2467990" y="762000"/>
                  </a:lnTo>
                  <a:close/>
                </a:path>
                <a:path w="2473960" h="2527300">
                  <a:moveTo>
                    <a:pt x="46879" y="723900"/>
                  </a:moveTo>
                  <a:lnTo>
                    <a:pt x="12327" y="723900"/>
                  </a:lnTo>
                  <a:lnTo>
                    <a:pt x="12166" y="736600"/>
                  </a:lnTo>
                  <a:lnTo>
                    <a:pt x="7046" y="749300"/>
                  </a:lnTo>
                  <a:lnTo>
                    <a:pt x="9603" y="762000"/>
                  </a:lnTo>
                  <a:lnTo>
                    <a:pt x="41484" y="762000"/>
                  </a:lnTo>
                  <a:lnTo>
                    <a:pt x="41856" y="749300"/>
                  </a:lnTo>
                  <a:lnTo>
                    <a:pt x="40758" y="749300"/>
                  </a:lnTo>
                  <a:lnTo>
                    <a:pt x="43127" y="736600"/>
                  </a:lnTo>
                  <a:lnTo>
                    <a:pt x="46879" y="723900"/>
                  </a:lnTo>
                  <a:close/>
                </a:path>
                <a:path w="2473960" h="2527300">
                  <a:moveTo>
                    <a:pt x="52424" y="749300"/>
                  </a:moveTo>
                  <a:lnTo>
                    <a:pt x="44910" y="749300"/>
                  </a:lnTo>
                  <a:lnTo>
                    <a:pt x="46251" y="762000"/>
                  </a:lnTo>
                  <a:lnTo>
                    <a:pt x="49220" y="762000"/>
                  </a:lnTo>
                  <a:lnTo>
                    <a:pt x="52424" y="749300"/>
                  </a:lnTo>
                  <a:close/>
                </a:path>
                <a:path w="2473960" h="2527300">
                  <a:moveTo>
                    <a:pt x="2434672" y="749300"/>
                  </a:moveTo>
                  <a:lnTo>
                    <a:pt x="2425017" y="749300"/>
                  </a:lnTo>
                  <a:lnTo>
                    <a:pt x="2429567" y="762000"/>
                  </a:lnTo>
                  <a:lnTo>
                    <a:pt x="2434672" y="749300"/>
                  </a:lnTo>
                  <a:close/>
                </a:path>
                <a:path w="2473960" h="2527300">
                  <a:moveTo>
                    <a:pt x="2427466" y="736600"/>
                  </a:moveTo>
                  <a:lnTo>
                    <a:pt x="2424535" y="736600"/>
                  </a:lnTo>
                  <a:lnTo>
                    <a:pt x="2424381" y="749300"/>
                  </a:lnTo>
                  <a:lnTo>
                    <a:pt x="2426386" y="749300"/>
                  </a:lnTo>
                  <a:lnTo>
                    <a:pt x="2427466" y="736600"/>
                  </a:lnTo>
                  <a:close/>
                </a:path>
                <a:path w="2473960" h="2527300">
                  <a:moveTo>
                    <a:pt x="2464383" y="736600"/>
                  </a:moveTo>
                  <a:lnTo>
                    <a:pt x="2429906" y="736600"/>
                  </a:lnTo>
                  <a:lnTo>
                    <a:pt x="2426780" y="749300"/>
                  </a:lnTo>
                  <a:lnTo>
                    <a:pt x="2465405" y="749300"/>
                  </a:lnTo>
                  <a:lnTo>
                    <a:pt x="2464383" y="736600"/>
                  </a:lnTo>
                  <a:close/>
                </a:path>
                <a:path w="2473960" h="2527300">
                  <a:moveTo>
                    <a:pt x="48988" y="723900"/>
                  </a:moveTo>
                  <a:lnTo>
                    <a:pt x="46879" y="723900"/>
                  </a:lnTo>
                  <a:lnTo>
                    <a:pt x="49118" y="736600"/>
                  </a:lnTo>
                  <a:lnTo>
                    <a:pt x="48988" y="723900"/>
                  </a:lnTo>
                  <a:close/>
                </a:path>
                <a:path w="2473960" h="2527300">
                  <a:moveTo>
                    <a:pt x="2439702" y="723900"/>
                  </a:moveTo>
                  <a:lnTo>
                    <a:pt x="2435930" y="723900"/>
                  </a:lnTo>
                  <a:lnTo>
                    <a:pt x="2433694" y="736600"/>
                  </a:lnTo>
                  <a:lnTo>
                    <a:pt x="2438614" y="736600"/>
                  </a:lnTo>
                  <a:lnTo>
                    <a:pt x="2439702" y="723900"/>
                  </a:lnTo>
                  <a:close/>
                </a:path>
                <a:path w="2473960" h="2527300">
                  <a:moveTo>
                    <a:pt x="2468115" y="723900"/>
                  </a:moveTo>
                  <a:lnTo>
                    <a:pt x="2445882" y="723900"/>
                  </a:lnTo>
                  <a:lnTo>
                    <a:pt x="2447808" y="736600"/>
                  </a:lnTo>
                  <a:lnTo>
                    <a:pt x="2466919" y="736600"/>
                  </a:lnTo>
                  <a:lnTo>
                    <a:pt x="2468115" y="723900"/>
                  </a:lnTo>
                  <a:close/>
                </a:path>
                <a:path w="2473960" h="2527300">
                  <a:moveTo>
                    <a:pt x="33077" y="711200"/>
                  </a:moveTo>
                  <a:lnTo>
                    <a:pt x="5881" y="711200"/>
                  </a:lnTo>
                  <a:lnTo>
                    <a:pt x="11390" y="723900"/>
                  </a:lnTo>
                  <a:lnTo>
                    <a:pt x="33040" y="723900"/>
                  </a:lnTo>
                  <a:lnTo>
                    <a:pt x="33077" y="711200"/>
                  </a:lnTo>
                  <a:close/>
                </a:path>
                <a:path w="2473960" h="2527300">
                  <a:moveTo>
                    <a:pt x="45379" y="711200"/>
                  </a:moveTo>
                  <a:lnTo>
                    <a:pt x="33077" y="711200"/>
                  </a:lnTo>
                  <a:lnTo>
                    <a:pt x="35424" y="723900"/>
                  </a:lnTo>
                  <a:lnTo>
                    <a:pt x="42025" y="723900"/>
                  </a:lnTo>
                  <a:lnTo>
                    <a:pt x="45379" y="711200"/>
                  </a:lnTo>
                  <a:close/>
                </a:path>
                <a:path w="2473960" h="2527300">
                  <a:moveTo>
                    <a:pt x="2464303" y="711200"/>
                  </a:moveTo>
                  <a:lnTo>
                    <a:pt x="2431644" y="711200"/>
                  </a:lnTo>
                  <a:lnTo>
                    <a:pt x="2425776" y="723900"/>
                  </a:lnTo>
                  <a:lnTo>
                    <a:pt x="2465705" y="723900"/>
                  </a:lnTo>
                  <a:lnTo>
                    <a:pt x="2464303" y="711200"/>
                  </a:lnTo>
                  <a:close/>
                </a:path>
                <a:path w="2473960" h="2527300">
                  <a:moveTo>
                    <a:pt x="39053" y="698500"/>
                  </a:moveTo>
                  <a:lnTo>
                    <a:pt x="10815" y="698500"/>
                  </a:lnTo>
                  <a:lnTo>
                    <a:pt x="10847" y="711200"/>
                  </a:lnTo>
                  <a:lnTo>
                    <a:pt x="40744" y="711200"/>
                  </a:lnTo>
                  <a:lnTo>
                    <a:pt x="39053" y="698500"/>
                  </a:lnTo>
                  <a:close/>
                </a:path>
                <a:path w="2473960" h="2527300">
                  <a:moveTo>
                    <a:pt x="55160" y="698500"/>
                  </a:moveTo>
                  <a:lnTo>
                    <a:pt x="43989" y="711200"/>
                  </a:lnTo>
                  <a:lnTo>
                    <a:pt x="50807" y="711200"/>
                  </a:lnTo>
                  <a:lnTo>
                    <a:pt x="55160" y="698500"/>
                  </a:lnTo>
                  <a:close/>
                </a:path>
                <a:path w="2473960" h="2527300">
                  <a:moveTo>
                    <a:pt x="2463479" y="698500"/>
                  </a:moveTo>
                  <a:lnTo>
                    <a:pt x="2429129" y="698500"/>
                  </a:lnTo>
                  <a:lnTo>
                    <a:pt x="2436390" y="711200"/>
                  </a:lnTo>
                  <a:lnTo>
                    <a:pt x="2464191" y="711200"/>
                  </a:lnTo>
                  <a:lnTo>
                    <a:pt x="2463479" y="698500"/>
                  </a:lnTo>
                  <a:close/>
                </a:path>
                <a:path w="2473960" h="2527300">
                  <a:moveTo>
                    <a:pt x="2468709" y="698500"/>
                  </a:moveTo>
                  <a:lnTo>
                    <a:pt x="2464628" y="698500"/>
                  </a:lnTo>
                  <a:lnTo>
                    <a:pt x="2464191" y="711200"/>
                  </a:lnTo>
                  <a:lnTo>
                    <a:pt x="2468850" y="711200"/>
                  </a:lnTo>
                  <a:lnTo>
                    <a:pt x="2468709" y="698500"/>
                  </a:lnTo>
                  <a:close/>
                </a:path>
                <a:path w="2473960" h="2527300">
                  <a:moveTo>
                    <a:pt x="40771" y="685800"/>
                  </a:moveTo>
                  <a:lnTo>
                    <a:pt x="7775" y="685800"/>
                  </a:lnTo>
                  <a:lnTo>
                    <a:pt x="13531" y="698500"/>
                  </a:lnTo>
                  <a:lnTo>
                    <a:pt x="41417" y="698500"/>
                  </a:lnTo>
                  <a:lnTo>
                    <a:pt x="40771" y="685800"/>
                  </a:lnTo>
                  <a:close/>
                </a:path>
                <a:path w="2473960" h="2527300">
                  <a:moveTo>
                    <a:pt x="49895" y="685800"/>
                  </a:moveTo>
                  <a:lnTo>
                    <a:pt x="43405" y="685800"/>
                  </a:lnTo>
                  <a:lnTo>
                    <a:pt x="41417" y="698500"/>
                  </a:lnTo>
                  <a:lnTo>
                    <a:pt x="46736" y="698500"/>
                  </a:lnTo>
                  <a:lnTo>
                    <a:pt x="49895" y="685800"/>
                  </a:lnTo>
                  <a:close/>
                </a:path>
                <a:path w="2473960" h="2527300">
                  <a:moveTo>
                    <a:pt x="2468229" y="673100"/>
                  </a:moveTo>
                  <a:lnTo>
                    <a:pt x="2429232" y="673100"/>
                  </a:lnTo>
                  <a:lnTo>
                    <a:pt x="2427714" y="685800"/>
                  </a:lnTo>
                  <a:lnTo>
                    <a:pt x="2425982" y="698500"/>
                  </a:lnTo>
                  <a:lnTo>
                    <a:pt x="2428951" y="698500"/>
                  </a:lnTo>
                  <a:lnTo>
                    <a:pt x="2432328" y="685800"/>
                  </a:lnTo>
                  <a:lnTo>
                    <a:pt x="2465675" y="685800"/>
                  </a:lnTo>
                  <a:lnTo>
                    <a:pt x="2468229" y="673100"/>
                  </a:lnTo>
                  <a:close/>
                </a:path>
                <a:path w="2473960" h="2527300">
                  <a:moveTo>
                    <a:pt x="2433114" y="685800"/>
                  </a:moveTo>
                  <a:lnTo>
                    <a:pt x="2432328" y="685800"/>
                  </a:lnTo>
                  <a:lnTo>
                    <a:pt x="2428951" y="698500"/>
                  </a:lnTo>
                  <a:lnTo>
                    <a:pt x="2433114" y="685800"/>
                  </a:lnTo>
                  <a:close/>
                </a:path>
                <a:path w="2473960" h="2527300">
                  <a:moveTo>
                    <a:pt x="2465675" y="685800"/>
                  </a:moveTo>
                  <a:lnTo>
                    <a:pt x="2433114" y="685800"/>
                  </a:lnTo>
                  <a:lnTo>
                    <a:pt x="2428951" y="698500"/>
                  </a:lnTo>
                  <a:lnTo>
                    <a:pt x="2465439" y="698500"/>
                  </a:lnTo>
                  <a:lnTo>
                    <a:pt x="2465675" y="685800"/>
                  </a:lnTo>
                  <a:close/>
                </a:path>
                <a:path w="2473960" h="2527300">
                  <a:moveTo>
                    <a:pt x="32685" y="660400"/>
                  </a:moveTo>
                  <a:lnTo>
                    <a:pt x="8451" y="660400"/>
                  </a:lnTo>
                  <a:lnTo>
                    <a:pt x="6339" y="673100"/>
                  </a:lnTo>
                  <a:lnTo>
                    <a:pt x="9303" y="685800"/>
                  </a:lnTo>
                  <a:lnTo>
                    <a:pt x="22484" y="685800"/>
                  </a:lnTo>
                  <a:lnTo>
                    <a:pt x="23199" y="673100"/>
                  </a:lnTo>
                  <a:lnTo>
                    <a:pt x="37058" y="673100"/>
                  </a:lnTo>
                  <a:lnTo>
                    <a:pt x="32685" y="660400"/>
                  </a:lnTo>
                  <a:close/>
                </a:path>
                <a:path w="2473960" h="2527300">
                  <a:moveTo>
                    <a:pt x="43344" y="673100"/>
                  </a:moveTo>
                  <a:lnTo>
                    <a:pt x="24832" y="673100"/>
                  </a:lnTo>
                  <a:lnTo>
                    <a:pt x="22484" y="685800"/>
                  </a:lnTo>
                  <a:lnTo>
                    <a:pt x="47370" y="685800"/>
                  </a:lnTo>
                  <a:lnTo>
                    <a:pt x="43344" y="673100"/>
                  </a:lnTo>
                  <a:close/>
                </a:path>
                <a:path w="2473960" h="2527300">
                  <a:moveTo>
                    <a:pt x="53840" y="685728"/>
                  </a:moveTo>
                  <a:close/>
                </a:path>
                <a:path w="2473960" h="2527300">
                  <a:moveTo>
                    <a:pt x="52524" y="673100"/>
                  </a:moveTo>
                  <a:lnTo>
                    <a:pt x="53812" y="685461"/>
                  </a:lnTo>
                  <a:lnTo>
                    <a:pt x="53877" y="685800"/>
                  </a:lnTo>
                  <a:lnTo>
                    <a:pt x="56642" y="685800"/>
                  </a:lnTo>
                  <a:lnTo>
                    <a:pt x="52524" y="673100"/>
                  </a:lnTo>
                  <a:close/>
                </a:path>
                <a:path w="2473960" h="2527300">
                  <a:moveTo>
                    <a:pt x="2429232" y="673100"/>
                  </a:moveTo>
                  <a:lnTo>
                    <a:pt x="2422373" y="673100"/>
                  </a:lnTo>
                  <a:lnTo>
                    <a:pt x="2424298" y="685800"/>
                  </a:lnTo>
                  <a:lnTo>
                    <a:pt x="2425447" y="685800"/>
                  </a:lnTo>
                  <a:lnTo>
                    <a:pt x="2429232" y="673100"/>
                  </a:lnTo>
                  <a:close/>
                </a:path>
                <a:path w="2473960" h="2527300">
                  <a:moveTo>
                    <a:pt x="51415" y="673100"/>
                  </a:moveTo>
                  <a:lnTo>
                    <a:pt x="47193" y="673100"/>
                  </a:lnTo>
                  <a:lnTo>
                    <a:pt x="53840" y="685728"/>
                  </a:lnTo>
                  <a:lnTo>
                    <a:pt x="53812" y="685461"/>
                  </a:lnTo>
                  <a:lnTo>
                    <a:pt x="51415" y="673100"/>
                  </a:lnTo>
                  <a:close/>
                </a:path>
                <a:path w="2473960" h="2527300">
                  <a:moveTo>
                    <a:pt x="42059" y="660400"/>
                  </a:moveTo>
                  <a:lnTo>
                    <a:pt x="40336" y="660400"/>
                  </a:lnTo>
                  <a:lnTo>
                    <a:pt x="41223" y="673100"/>
                  </a:lnTo>
                  <a:lnTo>
                    <a:pt x="42059" y="660400"/>
                  </a:lnTo>
                  <a:close/>
                </a:path>
                <a:path w="2473960" h="2527300">
                  <a:moveTo>
                    <a:pt x="48747" y="660400"/>
                  </a:moveTo>
                  <a:lnTo>
                    <a:pt x="44252" y="673100"/>
                  </a:lnTo>
                  <a:lnTo>
                    <a:pt x="46596" y="673100"/>
                  </a:lnTo>
                  <a:lnTo>
                    <a:pt x="48747" y="660400"/>
                  </a:lnTo>
                  <a:close/>
                </a:path>
                <a:path w="2473960" h="2527300">
                  <a:moveTo>
                    <a:pt x="2426029" y="667350"/>
                  </a:moveTo>
                  <a:lnTo>
                    <a:pt x="2422474" y="673100"/>
                  </a:lnTo>
                  <a:lnTo>
                    <a:pt x="2426595" y="673100"/>
                  </a:lnTo>
                  <a:lnTo>
                    <a:pt x="2426029" y="667350"/>
                  </a:lnTo>
                  <a:close/>
                </a:path>
                <a:path w="2473960" h="2527300">
                  <a:moveTo>
                    <a:pt x="2436120" y="660400"/>
                  </a:moveTo>
                  <a:lnTo>
                    <a:pt x="2430326" y="660400"/>
                  </a:lnTo>
                  <a:lnTo>
                    <a:pt x="2426029" y="667350"/>
                  </a:lnTo>
                  <a:lnTo>
                    <a:pt x="2426595" y="673100"/>
                  </a:lnTo>
                  <a:lnTo>
                    <a:pt x="2436120" y="660400"/>
                  </a:lnTo>
                  <a:close/>
                </a:path>
                <a:path w="2473960" h="2527300">
                  <a:moveTo>
                    <a:pt x="2460136" y="660400"/>
                  </a:moveTo>
                  <a:lnTo>
                    <a:pt x="2436120" y="660400"/>
                  </a:lnTo>
                  <a:lnTo>
                    <a:pt x="2426595" y="673100"/>
                  </a:lnTo>
                  <a:lnTo>
                    <a:pt x="2460914" y="673100"/>
                  </a:lnTo>
                  <a:lnTo>
                    <a:pt x="2460136" y="660400"/>
                  </a:lnTo>
                  <a:close/>
                </a:path>
                <a:path w="2473960" h="2527300">
                  <a:moveTo>
                    <a:pt x="2430326" y="660400"/>
                  </a:moveTo>
                  <a:lnTo>
                    <a:pt x="2425346" y="660400"/>
                  </a:lnTo>
                  <a:lnTo>
                    <a:pt x="2426029" y="667350"/>
                  </a:lnTo>
                  <a:lnTo>
                    <a:pt x="2430326" y="660400"/>
                  </a:lnTo>
                  <a:close/>
                </a:path>
                <a:path w="2473960" h="2527300">
                  <a:moveTo>
                    <a:pt x="40757" y="647700"/>
                  </a:moveTo>
                  <a:lnTo>
                    <a:pt x="12580" y="647700"/>
                  </a:lnTo>
                  <a:lnTo>
                    <a:pt x="10238" y="660400"/>
                  </a:lnTo>
                  <a:lnTo>
                    <a:pt x="36655" y="660400"/>
                  </a:lnTo>
                  <a:lnTo>
                    <a:pt x="40757" y="647700"/>
                  </a:lnTo>
                  <a:close/>
                </a:path>
                <a:path w="2473960" h="2527300">
                  <a:moveTo>
                    <a:pt x="2425995" y="647700"/>
                  </a:moveTo>
                  <a:lnTo>
                    <a:pt x="2420760" y="660400"/>
                  </a:lnTo>
                  <a:lnTo>
                    <a:pt x="2423590" y="660400"/>
                  </a:lnTo>
                  <a:lnTo>
                    <a:pt x="2425995" y="647700"/>
                  </a:lnTo>
                  <a:close/>
                </a:path>
                <a:path w="2473960" h="2527300">
                  <a:moveTo>
                    <a:pt x="2436214" y="622300"/>
                  </a:moveTo>
                  <a:lnTo>
                    <a:pt x="2427778" y="622300"/>
                  </a:lnTo>
                  <a:lnTo>
                    <a:pt x="2427988" y="635000"/>
                  </a:lnTo>
                  <a:lnTo>
                    <a:pt x="2429587" y="647700"/>
                  </a:lnTo>
                  <a:lnTo>
                    <a:pt x="2430011" y="647700"/>
                  </a:lnTo>
                  <a:lnTo>
                    <a:pt x="2426696" y="660400"/>
                  </a:lnTo>
                  <a:lnTo>
                    <a:pt x="2445684" y="660400"/>
                  </a:lnTo>
                  <a:lnTo>
                    <a:pt x="2464831" y="635000"/>
                  </a:lnTo>
                  <a:lnTo>
                    <a:pt x="2430176" y="635000"/>
                  </a:lnTo>
                  <a:lnTo>
                    <a:pt x="2436214" y="622300"/>
                  </a:lnTo>
                  <a:close/>
                </a:path>
                <a:path w="2473960" h="2527300">
                  <a:moveTo>
                    <a:pt x="2468185" y="647700"/>
                  </a:moveTo>
                  <a:lnTo>
                    <a:pt x="2461629" y="647700"/>
                  </a:lnTo>
                  <a:lnTo>
                    <a:pt x="2456353" y="660400"/>
                  </a:lnTo>
                  <a:lnTo>
                    <a:pt x="2469770" y="660400"/>
                  </a:lnTo>
                  <a:lnTo>
                    <a:pt x="2468185" y="647700"/>
                  </a:lnTo>
                  <a:close/>
                </a:path>
                <a:path w="2473960" h="2527300">
                  <a:moveTo>
                    <a:pt x="44755" y="596900"/>
                  </a:moveTo>
                  <a:lnTo>
                    <a:pt x="12003" y="596900"/>
                  </a:lnTo>
                  <a:lnTo>
                    <a:pt x="7944" y="609600"/>
                  </a:lnTo>
                  <a:lnTo>
                    <a:pt x="9234" y="622300"/>
                  </a:lnTo>
                  <a:lnTo>
                    <a:pt x="6695" y="647700"/>
                  </a:lnTo>
                  <a:lnTo>
                    <a:pt x="50307" y="647700"/>
                  </a:lnTo>
                  <a:lnTo>
                    <a:pt x="47598" y="635000"/>
                  </a:lnTo>
                  <a:lnTo>
                    <a:pt x="40371" y="635000"/>
                  </a:lnTo>
                  <a:lnTo>
                    <a:pt x="43985" y="622300"/>
                  </a:lnTo>
                  <a:lnTo>
                    <a:pt x="43257" y="622300"/>
                  </a:lnTo>
                  <a:lnTo>
                    <a:pt x="39931" y="609600"/>
                  </a:lnTo>
                  <a:lnTo>
                    <a:pt x="40164" y="609600"/>
                  </a:lnTo>
                  <a:lnTo>
                    <a:pt x="44755" y="596900"/>
                  </a:lnTo>
                  <a:close/>
                </a:path>
                <a:path w="2473960" h="2527300">
                  <a:moveTo>
                    <a:pt x="52613" y="622300"/>
                  </a:moveTo>
                  <a:lnTo>
                    <a:pt x="49103" y="622300"/>
                  </a:lnTo>
                  <a:lnTo>
                    <a:pt x="40371" y="635000"/>
                  </a:lnTo>
                  <a:lnTo>
                    <a:pt x="47598" y="635000"/>
                  </a:lnTo>
                  <a:lnTo>
                    <a:pt x="52613" y="622300"/>
                  </a:lnTo>
                  <a:close/>
                </a:path>
                <a:path w="2473960" h="2527300">
                  <a:moveTo>
                    <a:pt x="2466084" y="622300"/>
                  </a:moveTo>
                  <a:lnTo>
                    <a:pt x="2436214" y="622300"/>
                  </a:lnTo>
                  <a:lnTo>
                    <a:pt x="2436116" y="635000"/>
                  </a:lnTo>
                  <a:lnTo>
                    <a:pt x="2471870" y="635000"/>
                  </a:lnTo>
                  <a:lnTo>
                    <a:pt x="2466084" y="622300"/>
                  </a:lnTo>
                  <a:close/>
                </a:path>
                <a:path w="2473960" h="2527300">
                  <a:moveTo>
                    <a:pt x="53180" y="609600"/>
                  </a:moveTo>
                  <a:lnTo>
                    <a:pt x="49659" y="609600"/>
                  </a:lnTo>
                  <a:lnTo>
                    <a:pt x="49698" y="622300"/>
                  </a:lnTo>
                  <a:lnTo>
                    <a:pt x="52033" y="622300"/>
                  </a:lnTo>
                  <a:lnTo>
                    <a:pt x="53180" y="609600"/>
                  </a:lnTo>
                  <a:close/>
                </a:path>
                <a:path w="2473960" h="2527300">
                  <a:moveTo>
                    <a:pt x="2466752" y="609600"/>
                  </a:moveTo>
                  <a:lnTo>
                    <a:pt x="2432370" y="609600"/>
                  </a:lnTo>
                  <a:lnTo>
                    <a:pt x="2436087" y="622300"/>
                  </a:lnTo>
                  <a:lnTo>
                    <a:pt x="2465246" y="622300"/>
                  </a:lnTo>
                  <a:lnTo>
                    <a:pt x="2466752" y="609600"/>
                  </a:lnTo>
                  <a:close/>
                </a:path>
                <a:path w="2473960" h="2527300">
                  <a:moveTo>
                    <a:pt x="2460736" y="584545"/>
                  </a:moveTo>
                  <a:lnTo>
                    <a:pt x="2456817" y="596900"/>
                  </a:lnTo>
                  <a:lnTo>
                    <a:pt x="2428723" y="596900"/>
                  </a:lnTo>
                  <a:lnTo>
                    <a:pt x="2423274" y="609600"/>
                  </a:lnTo>
                  <a:lnTo>
                    <a:pt x="2463209" y="609600"/>
                  </a:lnTo>
                  <a:lnTo>
                    <a:pt x="2462939" y="596900"/>
                  </a:lnTo>
                  <a:lnTo>
                    <a:pt x="2460736" y="584545"/>
                  </a:lnTo>
                  <a:close/>
                </a:path>
                <a:path w="2473960" h="2527300">
                  <a:moveTo>
                    <a:pt x="2468006" y="596900"/>
                  </a:moveTo>
                  <a:lnTo>
                    <a:pt x="2467227" y="596900"/>
                  </a:lnTo>
                  <a:lnTo>
                    <a:pt x="2465133" y="609600"/>
                  </a:lnTo>
                  <a:lnTo>
                    <a:pt x="2468049" y="609600"/>
                  </a:lnTo>
                  <a:lnTo>
                    <a:pt x="2468006" y="596900"/>
                  </a:lnTo>
                  <a:close/>
                </a:path>
                <a:path w="2473960" h="2527300">
                  <a:moveTo>
                    <a:pt x="34219" y="571500"/>
                  </a:moveTo>
                  <a:lnTo>
                    <a:pt x="6650" y="571500"/>
                  </a:lnTo>
                  <a:lnTo>
                    <a:pt x="11322" y="584200"/>
                  </a:lnTo>
                  <a:lnTo>
                    <a:pt x="16426" y="584200"/>
                  </a:lnTo>
                  <a:lnTo>
                    <a:pt x="15741" y="596900"/>
                  </a:lnTo>
                  <a:lnTo>
                    <a:pt x="31706" y="596900"/>
                  </a:lnTo>
                  <a:lnTo>
                    <a:pt x="29156" y="584200"/>
                  </a:lnTo>
                  <a:lnTo>
                    <a:pt x="34219" y="571500"/>
                  </a:lnTo>
                  <a:close/>
                </a:path>
                <a:path w="2473960" h="2527300">
                  <a:moveTo>
                    <a:pt x="39120" y="571500"/>
                  </a:moveTo>
                  <a:lnTo>
                    <a:pt x="34219" y="571500"/>
                  </a:lnTo>
                  <a:lnTo>
                    <a:pt x="34163" y="584545"/>
                  </a:lnTo>
                  <a:lnTo>
                    <a:pt x="31706" y="596900"/>
                  </a:lnTo>
                  <a:lnTo>
                    <a:pt x="36862" y="596900"/>
                  </a:lnTo>
                  <a:lnTo>
                    <a:pt x="39681" y="584200"/>
                  </a:lnTo>
                  <a:lnTo>
                    <a:pt x="39120" y="571500"/>
                  </a:lnTo>
                  <a:close/>
                </a:path>
                <a:path w="2473960" h="2527300">
                  <a:moveTo>
                    <a:pt x="45498" y="584200"/>
                  </a:moveTo>
                  <a:lnTo>
                    <a:pt x="42768" y="584200"/>
                  </a:lnTo>
                  <a:lnTo>
                    <a:pt x="45270" y="596900"/>
                  </a:lnTo>
                  <a:lnTo>
                    <a:pt x="45498" y="584200"/>
                  </a:lnTo>
                  <a:close/>
                </a:path>
                <a:path w="2473960" h="2527300">
                  <a:moveTo>
                    <a:pt x="51781" y="584200"/>
                  </a:moveTo>
                  <a:lnTo>
                    <a:pt x="49450" y="584200"/>
                  </a:lnTo>
                  <a:lnTo>
                    <a:pt x="48592" y="596900"/>
                  </a:lnTo>
                  <a:lnTo>
                    <a:pt x="52395" y="596900"/>
                  </a:lnTo>
                  <a:lnTo>
                    <a:pt x="51781" y="584200"/>
                  </a:lnTo>
                  <a:close/>
                </a:path>
                <a:path w="2473960" h="2527300">
                  <a:moveTo>
                    <a:pt x="2437152" y="571500"/>
                  </a:moveTo>
                  <a:lnTo>
                    <a:pt x="2431831" y="596900"/>
                  </a:lnTo>
                  <a:lnTo>
                    <a:pt x="2453121" y="596900"/>
                  </a:lnTo>
                  <a:lnTo>
                    <a:pt x="2452367" y="584200"/>
                  </a:lnTo>
                  <a:lnTo>
                    <a:pt x="2440241" y="584200"/>
                  </a:lnTo>
                  <a:lnTo>
                    <a:pt x="2437152" y="571500"/>
                  </a:lnTo>
                  <a:close/>
                </a:path>
                <a:path w="2473960" h="2527300">
                  <a:moveTo>
                    <a:pt x="2460846" y="584200"/>
                  </a:moveTo>
                  <a:lnTo>
                    <a:pt x="2460675" y="584200"/>
                  </a:lnTo>
                  <a:lnTo>
                    <a:pt x="2460736" y="584545"/>
                  </a:lnTo>
                  <a:lnTo>
                    <a:pt x="2460846" y="584200"/>
                  </a:lnTo>
                  <a:close/>
                </a:path>
                <a:path w="2473960" h="2527300">
                  <a:moveTo>
                    <a:pt x="2460330" y="558800"/>
                  </a:moveTo>
                  <a:lnTo>
                    <a:pt x="2440967" y="558800"/>
                  </a:lnTo>
                  <a:lnTo>
                    <a:pt x="2440241" y="584200"/>
                  </a:lnTo>
                  <a:lnTo>
                    <a:pt x="2456928" y="584200"/>
                  </a:lnTo>
                  <a:lnTo>
                    <a:pt x="2459010" y="571500"/>
                  </a:lnTo>
                  <a:lnTo>
                    <a:pt x="2460330" y="558800"/>
                  </a:lnTo>
                  <a:close/>
                </a:path>
                <a:path w="2473960" h="2527300">
                  <a:moveTo>
                    <a:pt x="2465580" y="558800"/>
                  </a:moveTo>
                  <a:lnTo>
                    <a:pt x="2460330" y="558800"/>
                  </a:lnTo>
                  <a:lnTo>
                    <a:pt x="2462602" y="571500"/>
                  </a:lnTo>
                  <a:lnTo>
                    <a:pt x="2460846" y="584200"/>
                  </a:lnTo>
                  <a:lnTo>
                    <a:pt x="2466428" y="584200"/>
                  </a:lnTo>
                  <a:lnTo>
                    <a:pt x="2468141" y="571500"/>
                  </a:lnTo>
                  <a:lnTo>
                    <a:pt x="2464623" y="571500"/>
                  </a:lnTo>
                  <a:lnTo>
                    <a:pt x="2465580" y="558800"/>
                  </a:lnTo>
                  <a:close/>
                </a:path>
                <a:path w="2473960" h="2527300">
                  <a:moveTo>
                    <a:pt x="44954" y="558800"/>
                  </a:moveTo>
                  <a:lnTo>
                    <a:pt x="11737" y="558800"/>
                  </a:lnTo>
                  <a:lnTo>
                    <a:pt x="8957" y="571500"/>
                  </a:lnTo>
                  <a:lnTo>
                    <a:pt x="45993" y="571500"/>
                  </a:lnTo>
                  <a:lnTo>
                    <a:pt x="44954" y="558800"/>
                  </a:lnTo>
                  <a:close/>
                </a:path>
                <a:path w="2473960" h="2527300">
                  <a:moveTo>
                    <a:pt x="47428" y="482600"/>
                  </a:moveTo>
                  <a:lnTo>
                    <a:pt x="9473" y="482600"/>
                  </a:lnTo>
                  <a:lnTo>
                    <a:pt x="7809" y="508000"/>
                  </a:lnTo>
                  <a:lnTo>
                    <a:pt x="8464" y="520770"/>
                  </a:lnTo>
                  <a:lnTo>
                    <a:pt x="8157" y="533400"/>
                  </a:lnTo>
                  <a:lnTo>
                    <a:pt x="8983" y="546100"/>
                  </a:lnTo>
                  <a:lnTo>
                    <a:pt x="13855" y="546100"/>
                  </a:lnTo>
                  <a:lnTo>
                    <a:pt x="3654" y="558800"/>
                  </a:lnTo>
                  <a:lnTo>
                    <a:pt x="44670" y="558800"/>
                  </a:lnTo>
                  <a:lnTo>
                    <a:pt x="40763" y="546100"/>
                  </a:lnTo>
                  <a:lnTo>
                    <a:pt x="41379" y="533400"/>
                  </a:lnTo>
                  <a:lnTo>
                    <a:pt x="13551" y="533400"/>
                  </a:lnTo>
                  <a:lnTo>
                    <a:pt x="12714" y="520700"/>
                  </a:lnTo>
                  <a:lnTo>
                    <a:pt x="40647" y="520700"/>
                  </a:lnTo>
                  <a:lnTo>
                    <a:pt x="40647" y="508000"/>
                  </a:lnTo>
                  <a:lnTo>
                    <a:pt x="43869" y="495300"/>
                  </a:lnTo>
                  <a:lnTo>
                    <a:pt x="51244" y="495300"/>
                  </a:lnTo>
                  <a:lnTo>
                    <a:pt x="47428" y="482600"/>
                  </a:lnTo>
                  <a:close/>
                </a:path>
                <a:path w="2473960" h="2527300">
                  <a:moveTo>
                    <a:pt x="50503" y="546100"/>
                  </a:moveTo>
                  <a:lnTo>
                    <a:pt x="44670" y="558800"/>
                  </a:lnTo>
                  <a:lnTo>
                    <a:pt x="53050" y="558800"/>
                  </a:lnTo>
                  <a:lnTo>
                    <a:pt x="50503" y="546100"/>
                  </a:lnTo>
                  <a:close/>
                </a:path>
                <a:path w="2473960" h="2527300">
                  <a:moveTo>
                    <a:pt x="2437181" y="546100"/>
                  </a:moveTo>
                  <a:lnTo>
                    <a:pt x="2429399" y="546100"/>
                  </a:lnTo>
                  <a:lnTo>
                    <a:pt x="2427129" y="558800"/>
                  </a:lnTo>
                  <a:lnTo>
                    <a:pt x="2432426" y="558800"/>
                  </a:lnTo>
                  <a:lnTo>
                    <a:pt x="2437181" y="546100"/>
                  </a:lnTo>
                  <a:close/>
                </a:path>
                <a:path w="2473960" h="2527300">
                  <a:moveTo>
                    <a:pt x="2429438" y="520700"/>
                  </a:moveTo>
                  <a:lnTo>
                    <a:pt x="2426557" y="533400"/>
                  </a:lnTo>
                  <a:lnTo>
                    <a:pt x="2426465" y="546100"/>
                  </a:lnTo>
                  <a:lnTo>
                    <a:pt x="2437181" y="546100"/>
                  </a:lnTo>
                  <a:lnTo>
                    <a:pt x="2433284" y="558800"/>
                  </a:lnTo>
                  <a:lnTo>
                    <a:pt x="2467209" y="558800"/>
                  </a:lnTo>
                  <a:lnTo>
                    <a:pt x="2465709" y="533400"/>
                  </a:lnTo>
                  <a:lnTo>
                    <a:pt x="2434871" y="533400"/>
                  </a:lnTo>
                  <a:lnTo>
                    <a:pt x="2429438" y="520700"/>
                  </a:lnTo>
                  <a:close/>
                </a:path>
                <a:path w="2473960" h="2527300">
                  <a:moveTo>
                    <a:pt x="52727" y="520700"/>
                  </a:moveTo>
                  <a:lnTo>
                    <a:pt x="45132" y="520700"/>
                  </a:lnTo>
                  <a:lnTo>
                    <a:pt x="47247" y="533400"/>
                  </a:lnTo>
                  <a:lnTo>
                    <a:pt x="41379" y="533400"/>
                  </a:lnTo>
                  <a:lnTo>
                    <a:pt x="49118" y="546100"/>
                  </a:lnTo>
                  <a:lnTo>
                    <a:pt x="52727" y="520700"/>
                  </a:lnTo>
                  <a:close/>
                </a:path>
                <a:path w="2473960" h="2527300">
                  <a:moveTo>
                    <a:pt x="45087" y="520700"/>
                  </a:moveTo>
                  <a:lnTo>
                    <a:pt x="14285" y="520700"/>
                  </a:lnTo>
                  <a:lnTo>
                    <a:pt x="15565" y="533400"/>
                  </a:lnTo>
                  <a:lnTo>
                    <a:pt x="37393" y="533400"/>
                  </a:lnTo>
                  <a:lnTo>
                    <a:pt x="45089" y="520770"/>
                  </a:lnTo>
                  <a:close/>
                </a:path>
                <a:path w="2473960" h="2527300">
                  <a:moveTo>
                    <a:pt x="2461114" y="508000"/>
                  </a:moveTo>
                  <a:lnTo>
                    <a:pt x="2433124" y="508000"/>
                  </a:lnTo>
                  <a:lnTo>
                    <a:pt x="2435670" y="520700"/>
                  </a:lnTo>
                  <a:lnTo>
                    <a:pt x="2434871" y="533400"/>
                  </a:lnTo>
                  <a:lnTo>
                    <a:pt x="2469092" y="533400"/>
                  </a:lnTo>
                  <a:lnTo>
                    <a:pt x="2468078" y="520700"/>
                  </a:lnTo>
                  <a:lnTo>
                    <a:pt x="2461757" y="520700"/>
                  </a:lnTo>
                  <a:lnTo>
                    <a:pt x="2461114" y="508000"/>
                  </a:lnTo>
                  <a:close/>
                </a:path>
                <a:path w="2473960" h="2527300">
                  <a:moveTo>
                    <a:pt x="45132" y="520700"/>
                  </a:moveTo>
                  <a:close/>
                </a:path>
                <a:path w="2473960" h="2527300">
                  <a:moveTo>
                    <a:pt x="50672" y="508000"/>
                  </a:moveTo>
                  <a:lnTo>
                    <a:pt x="40647" y="520700"/>
                  </a:lnTo>
                  <a:lnTo>
                    <a:pt x="48084" y="520700"/>
                  </a:lnTo>
                  <a:lnTo>
                    <a:pt x="50672" y="508000"/>
                  </a:lnTo>
                  <a:close/>
                </a:path>
                <a:path w="2473960" h="2527300">
                  <a:moveTo>
                    <a:pt x="2433124" y="508000"/>
                  </a:moveTo>
                  <a:lnTo>
                    <a:pt x="2425804" y="508000"/>
                  </a:lnTo>
                  <a:lnTo>
                    <a:pt x="2422813" y="520700"/>
                  </a:lnTo>
                  <a:lnTo>
                    <a:pt x="2428437" y="520700"/>
                  </a:lnTo>
                  <a:lnTo>
                    <a:pt x="2433124" y="508000"/>
                  </a:lnTo>
                  <a:close/>
                </a:path>
                <a:path w="2473960" h="2527300">
                  <a:moveTo>
                    <a:pt x="2464891" y="508000"/>
                  </a:moveTo>
                  <a:lnTo>
                    <a:pt x="2461757" y="520700"/>
                  </a:lnTo>
                  <a:lnTo>
                    <a:pt x="2468078" y="520700"/>
                  </a:lnTo>
                  <a:lnTo>
                    <a:pt x="2464891" y="508000"/>
                  </a:lnTo>
                  <a:close/>
                </a:path>
                <a:path w="2473960" h="2527300">
                  <a:moveTo>
                    <a:pt x="2422778" y="495300"/>
                  </a:moveTo>
                  <a:lnTo>
                    <a:pt x="2422973" y="508000"/>
                  </a:lnTo>
                  <a:lnTo>
                    <a:pt x="2425804" y="508000"/>
                  </a:lnTo>
                  <a:lnTo>
                    <a:pt x="2426086" y="507423"/>
                  </a:lnTo>
                  <a:lnTo>
                    <a:pt x="2422778" y="495300"/>
                  </a:lnTo>
                  <a:close/>
                </a:path>
                <a:path w="2473960" h="2527300">
                  <a:moveTo>
                    <a:pt x="2441535" y="495300"/>
                  </a:moveTo>
                  <a:lnTo>
                    <a:pt x="2432015" y="495300"/>
                  </a:lnTo>
                  <a:lnTo>
                    <a:pt x="2426086" y="507423"/>
                  </a:lnTo>
                  <a:lnTo>
                    <a:pt x="2426244" y="508000"/>
                  </a:lnTo>
                  <a:lnTo>
                    <a:pt x="2440138" y="508000"/>
                  </a:lnTo>
                  <a:lnTo>
                    <a:pt x="2441535" y="495300"/>
                  </a:lnTo>
                  <a:close/>
                </a:path>
                <a:path w="2473960" h="2527300">
                  <a:moveTo>
                    <a:pt x="2463556" y="459451"/>
                  </a:moveTo>
                  <a:lnTo>
                    <a:pt x="2457240" y="469900"/>
                  </a:lnTo>
                  <a:lnTo>
                    <a:pt x="2461453" y="469900"/>
                  </a:lnTo>
                  <a:lnTo>
                    <a:pt x="2464916" y="482600"/>
                  </a:lnTo>
                  <a:lnTo>
                    <a:pt x="2436137" y="482600"/>
                  </a:lnTo>
                  <a:lnTo>
                    <a:pt x="2435952" y="495300"/>
                  </a:lnTo>
                  <a:lnTo>
                    <a:pt x="2443720" y="495300"/>
                  </a:lnTo>
                  <a:lnTo>
                    <a:pt x="2443252" y="508000"/>
                  </a:lnTo>
                  <a:lnTo>
                    <a:pt x="2462618" y="508000"/>
                  </a:lnTo>
                  <a:lnTo>
                    <a:pt x="2464579" y="495300"/>
                  </a:lnTo>
                  <a:lnTo>
                    <a:pt x="2465303" y="482600"/>
                  </a:lnTo>
                  <a:lnTo>
                    <a:pt x="2468579" y="469900"/>
                  </a:lnTo>
                  <a:lnTo>
                    <a:pt x="2463556" y="459451"/>
                  </a:lnTo>
                  <a:close/>
                </a:path>
                <a:path w="2473960" h="2527300">
                  <a:moveTo>
                    <a:pt x="2435014" y="482600"/>
                  </a:moveTo>
                  <a:lnTo>
                    <a:pt x="2423420" y="482600"/>
                  </a:lnTo>
                  <a:lnTo>
                    <a:pt x="2428974" y="495300"/>
                  </a:lnTo>
                  <a:lnTo>
                    <a:pt x="2435952" y="495300"/>
                  </a:lnTo>
                  <a:lnTo>
                    <a:pt x="2435014" y="482600"/>
                  </a:lnTo>
                  <a:close/>
                </a:path>
                <a:path w="2473960" h="2527300">
                  <a:moveTo>
                    <a:pt x="19428" y="469900"/>
                  </a:moveTo>
                  <a:lnTo>
                    <a:pt x="6011" y="469900"/>
                  </a:lnTo>
                  <a:lnTo>
                    <a:pt x="7597" y="482600"/>
                  </a:lnTo>
                  <a:lnTo>
                    <a:pt x="14152" y="482600"/>
                  </a:lnTo>
                  <a:lnTo>
                    <a:pt x="19428" y="469900"/>
                  </a:lnTo>
                  <a:close/>
                </a:path>
                <a:path w="2473960" h="2527300">
                  <a:moveTo>
                    <a:pt x="53307" y="469900"/>
                  </a:moveTo>
                  <a:lnTo>
                    <a:pt x="25228" y="469900"/>
                  </a:lnTo>
                  <a:lnTo>
                    <a:pt x="21510" y="482600"/>
                  </a:lnTo>
                  <a:lnTo>
                    <a:pt x="45455" y="482600"/>
                  </a:lnTo>
                  <a:lnTo>
                    <a:pt x="53307" y="469900"/>
                  </a:lnTo>
                  <a:close/>
                </a:path>
                <a:path w="2473960" h="2527300">
                  <a:moveTo>
                    <a:pt x="2449670" y="457200"/>
                  </a:moveTo>
                  <a:lnTo>
                    <a:pt x="2435174" y="457200"/>
                  </a:lnTo>
                  <a:lnTo>
                    <a:pt x="2436795" y="469900"/>
                  </a:lnTo>
                  <a:lnTo>
                    <a:pt x="2430755" y="469900"/>
                  </a:lnTo>
                  <a:lnTo>
                    <a:pt x="2429714" y="482600"/>
                  </a:lnTo>
                  <a:lnTo>
                    <a:pt x="2446963" y="482600"/>
                  </a:lnTo>
                  <a:lnTo>
                    <a:pt x="2446344" y="469900"/>
                  </a:lnTo>
                  <a:lnTo>
                    <a:pt x="2449670" y="457200"/>
                  </a:lnTo>
                  <a:close/>
                </a:path>
                <a:path w="2473960" h="2527300">
                  <a:moveTo>
                    <a:pt x="2462474" y="457200"/>
                  </a:moveTo>
                  <a:lnTo>
                    <a:pt x="2453199" y="469900"/>
                  </a:lnTo>
                  <a:lnTo>
                    <a:pt x="2446963" y="482600"/>
                  </a:lnTo>
                  <a:lnTo>
                    <a:pt x="2461682" y="482600"/>
                  </a:lnTo>
                  <a:lnTo>
                    <a:pt x="2461453" y="469900"/>
                  </a:lnTo>
                  <a:lnTo>
                    <a:pt x="2457240" y="469900"/>
                  </a:lnTo>
                  <a:lnTo>
                    <a:pt x="2463556" y="459451"/>
                  </a:lnTo>
                  <a:lnTo>
                    <a:pt x="2462474" y="457200"/>
                  </a:lnTo>
                  <a:close/>
                </a:path>
                <a:path w="2473960" h="2527300">
                  <a:moveTo>
                    <a:pt x="39391" y="431800"/>
                  </a:moveTo>
                  <a:lnTo>
                    <a:pt x="8770" y="431800"/>
                  </a:lnTo>
                  <a:lnTo>
                    <a:pt x="10342" y="444500"/>
                  </a:lnTo>
                  <a:lnTo>
                    <a:pt x="10106" y="457200"/>
                  </a:lnTo>
                  <a:lnTo>
                    <a:pt x="14866" y="457200"/>
                  </a:lnTo>
                  <a:lnTo>
                    <a:pt x="15645" y="469900"/>
                  </a:lnTo>
                  <a:lnTo>
                    <a:pt x="46549" y="469900"/>
                  </a:lnTo>
                  <a:lnTo>
                    <a:pt x="48068" y="457200"/>
                  </a:lnTo>
                  <a:lnTo>
                    <a:pt x="49799" y="444500"/>
                  </a:lnTo>
                  <a:lnTo>
                    <a:pt x="46653" y="444500"/>
                  </a:lnTo>
                  <a:lnTo>
                    <a:pt x="39391" y="431800"/>
                  </a:lnTo>
                  <a:close/>
                </a:path>
                <a:path w="2473960" h="2527300">
                  <a:moveTo>
                    <a:pt x="51381" y="457200"/>
                  </a:moveTo>
                  <a:lnTo>
                    <a:pt x="47745" y="469900"/>
                  </a:lnTo>
                  <a:lnTo>
                    <a:pt x="56021" y="469900"/>
                  </a:lnTo>
                  <a:lnTo>
                    <a:pt x="51381" y="457200"/>
                  </a:lnTo>
                  <a:close/>
                </a:path>
                <a:path w="2473960" h="2527300">
                  <a:moveTo>
                    <a:pt x="2431898" y="457200"/>
                  </a:moveTo>
                  <a:lnTo>
                    <a:pt x="2431227" y="457200"/>
                  </a:lnTo>
                  <a:lnTo>
                    <a:pt x="2428840" y="469900"/>
                  </a:lnTo>
                  <a:lnTo>
                    <a:pt x="2431898" y="457200"/>
                  </a:lnTo>
                  <a:close/>
                </a:path>
                <a:path w="2473960" h="2527300">
                  <a:moveTo>
                    <a:pt x="2450087" y="457200"/>
                  </a:moveTo>
                  <a:lnTo>
                    <a:pt x="2447908" y="469900"/>
                  </a:lnTo>
                  <a:lnTo>
                    <a:pt x="2449712" y="469900"/>
                  </a:lnTo>
                  <a:lnTo>
                    <a:pt x="2450087" y="457200"/>
                  </a:lnTo>
                  <a:close/>
                </a:path>
                <a:path w="2473960" h="2527300">
                  <a:moveTo>
                    <a:pt x="2462474" y="457200"/>
                  </a:moveTo>
                  <a:lnTo>
                    <a:pt x="2457197" y="457200"/>
                  </a:lnTo>
                  <a:lnTo>
                    <a:pt x="2452421" y="469900"/>
                  </a:lnTo>
                  <a:lnTo>
                    <a:pt x="2453199" y="469900"/>
                  </a:lnTo>
                  <a:lnTo>
                    <a:pt x="2462474" y="457200"/>
                  </a:lnTo>
                  <a:close/>
                </a:path>
                <a:path w="2473960" h="2527300">
                  <a:moveTo>
                    <a:pt x="2468715" y="444500"/>
                  </a:moveTo>
                  <a:lnTo>
                    <a:pt x="2437587" y="444500"/>
                  </a:lnTo>
                  <a:lnTo>
                    <a:pt x="2435513" y="457200"/>
                  </a:lnTo>
                  <a:lnTo>
                    <a:pt x="2462474" y="457200"/>
                  </a:lnTo>
                  <a:lnTo>
                    <a:pt x="2463556" y="459451"/>
                  </a:lnTo>
                  <a:lnTo>
                    <a:pt x="2464917" y="457200"/>
                  </a:lnTo>
                  <a:lnTo>
                    <a:pt x="2468715" y="444500"/>
                  </a:lnTo>
                  <a:close/>
                </a:path>
                <a:path w="2473960" h="2527300">
                  <a:moveTo>
                    <a:pt x="2433576" y="444500"/>
                  </a:moveTo>
                  <a:lnTo>
                    <a:pt x="2425954" y="444500"/>
                  </a:lnTo>
                  <a:lnTo>
                    <a:pt x="2421958" y="457200"/>
                  </a:lnTo>
                  <a:lnTo>
                    <a:pt x="2435513" y="457200"/>
                  </a:lnTo>
                  <a:lnTo>
                    <a:pt x="2433576" y="444500"/>
                  </a:lnTo>
                  <a:close/>
                </a:path>
                <a:path w="2473960" h="2527300">
                  <a:moveTo>
                    <a:pt x="2446761" y="431800"/>
                  </a:moveTo>
                  <a:lnTo>
                    <a:pt x="2424924" y="431800"/>
                  </a:lnTo>
                  <a:lnTo>
                    <a:pt x="2428012" y="444500"/>
                  </a:lnTo>
                  <a:lnTo>
                    <a:pt x="2446584" y="444500"/>
                  </a:lnTo>
                  <a:lnTo>
                    <a:pt x="2446761" y="431800"/>
                  </a:lnTo>
                  <a:close/>
                </a:path>
                <a:path w="2473960" h="2527300">
                  <a:moveTo>
                    <a:pt x="2462709" y="381000"/>
                  </a:moveTo>
                  <a:lnTo>
                    <a:pt x="2429806" y="381000"/>
                  </a:lnTo>
                  <a:lnTo>
                    <a:pt x="2433080" y="406400"/>
                  </a:lnTo>
                  <a:lnTo>
                    <a:pt x="2436973" y="406400"/>
                  </a:lnTo>
                  <a:lnTo>
                    <a:pt x="2435445" y="431800"/>
                  </a:lnTo>
                  <a:lnTo>
                    <a:pt x="2447791" y="431800"/>
                  </a:lnTo>
                  <a:lnTo>
                    <a:pt x="2446584" y="444500"/>
                  </a:lnTo>
                  <a:lnTo>
                    <a:pt x="2462945" y="444500"/>
                  </a:lnTo>
                  <a:lnTo>
                    <a:pt x="2465449" y="431800"/>
                  </a:lnTo>
                  <a:lnTo>
                    <a:pt x="2468217" y="419100"/>
                  </a:lnTo>
                  <a:lnTo>
                    <a:pt x="2463243" y="419100"/>
                  </a:lnTo>
                  <a:lnTo>
                    <a:pt x="2467767" y="393700"/>
                  </a:lnTo>
                  <a:lnTo>
                    <a:pt x="2460068" y="393700"/>
                  </a:lnTo>
                  <a:lnTo>
                    <a:pt x="2462709" y="381000"/>
                  </a:lnTo>
                  <a:close/>
                </a:path>
                <a:path w="2473960" h="2527300">
                  <a:moveTo>
                    <a:pt x="50005" y="419100"/>
                  </a:moveTo>
                  <a:lnTo>
                    <a:pt x="6930" y="419100"/>
                  </a:lnTo>
                  <a:lnTo>
                    <a:pt x="7072" y="431800"/>
                  </a:lnTo>
                  <a:lnTo>
                    <a:pt x="44137" y="431800"/>
                  </a:lnTo>
                  <a:lnTo>
                    <a:pt x="50005" y="419100"/>
                  </a:lnTo>
                  <a:close/>
                </a:path>
                <a:path w="2473960" h="2527300">
                  <a:moveTo>
                    <a:pt x="29899" y="406400"/>
                  </a:moveTo>
                  <a:lnTo>
                    <a:pt x="8547" y="406400"/>
                  </a:lnTo>
                  <a:lnTo>
                    <a:pt x="10077" y="419100"/>
                  </a:lnTo>
                  <a:lnTo>
                    <a:pt x="28819" y="419100"/>
                  </a:lnTo>
                  <a:lnTo>
                    <a:pt x="29899" y="406400"/>
                  </a:lnTo>
                  <a:close/>
                </a:path>
                <a:path w="2473960" h="2527300">
                  <a:moveTo>
                    <a:pt x="42087" y="406400"/>
                  </a:moveTo>
                  <a:lnTo>
                    <a:pt x="36079" y="406400"/>
                  </a:lnTo>
                  <a:lnTo>
                    <a:pt x="32315" y="419100"/>
                  </a:lnTo>
                  <a:lnTo>
                    <a:pt x="39850" y="419100"/>
                  </a:lnTo>
                  <a:lnTo>
                    <a:pt x="42087" y="406400"/>
                  </a:lnTo>
                  <a:close/>
                </a:path>
                <a:path w="2473960" h="2527300">
                  <a:moveTo>
                    <a:pt x="2423623" y="393700"/>
                  </a:moveTo>
                  <a:lnTo>
                    <a:pt x="2423522" y="406400"/>
                  </a:lnTo>
                  <a:lnTo>
                    <a:pt x="2426549" y="419100"/>
                  </a:lnTo>
                  <a:lnTo>
                    <a:pt x="2432520" y="406400"/>
                  </a:lnTo>
                  <a:lnTo>
                    <a:pt x="2432877" y="406400"/>
                  </a:lnTo>
                  <a:lnTo>
                    <a:pt x="2423623" y="393700"/>
                  </a:lnTo>
                  <a:close/>
                </a:path>
                <a:path w="2473960" h="2527300">
                  <a:moveTo>
                    <a:pt x="49001" y="393700"/>
                  </a:moveTo>
                  <a:lnTo>
                    <a:pt x="11398" y="393700"/>
                  </a:lnTo>
                  <a:lnTo>
                    <a:pt x="8862" y="406400"/>
                  </a:lnTo>
                  <a:lnTo>
                    <a:pt x="45876" y="406400"/>
                  </a:lnTo>
                  <a:lnTo>
                    <a:pt x="49001" y="393700"/>
                  </a:lnTo>
                  <a:close/>
                </a:path>
                <a:path w="2473960" h="2527300">
                  <a:moveTo>
                    <a:pt x="10756" y="355600"/>
                  </a:moveTo>
                  <a:lnTo>
                    <a:pt x="7791" y="368300"/>
                  </a:lnTo>
                  <a:lnTo>
                    <a:pt x="7039" y="381000"/>
                  </a:lnTo>
                  <a:lnTo>
                    <a:pt x="10376" y="393700"/>
                  </a:lnTo>
                  <a:lnTo>
                    <a:pt x="41108" y="393700"/>
                  </a:lnTo>
                  <a:lnTo>
                    <a:pt x="39799" y="381000"/>
                  </a:lnTo>
                  <a:lnTo>
                    <a:pt x="40912" y="368300"/>
                  </a:lnTo>
                  <a:lnTo>
                    <a:pt x="14058" y="368300"/>
                  </a:lnTo>
                  <a:lnTo>
                    <a:pt x="10756" y="355600"/>
                  </a:lnTo>
                  <a:close/>
                </a:path>
                <a:path w="2473960" h="2527300">
                  <a:moveTo>
                    <a:pt x="2467598" y="355600"/>
                  </a:moveTo>
                  <a:lnTo>
                    <a:pt x="2435147" y="355600"/>
                  </a:lnTo>
                  <a:lnTo>
                    <a:pt x="2435513" y="381000"/>
                  </a:lnTo>
                  <a:lnTo>
                    <a:pt x="2465911" y="381000"/>
                  </a:lnTo>
                  <a:lnTo>
                    <a:pt x="2467112" y="368300"/>
                  </a:lnTo>
                  <a:lnTo>
                    <a:pt x="2463750" y="368300"/>
                  </a:lnTo>
                  <a:lnTo>
                    <a:pt x="2467598" y="355600"/>
                  </a:lnTo>
                  <a:close/>
                </a:path>
                <a:path w="2473960" h="2527300">
                  <a:moveTo>
                    <a:pt x="42026" y="355600"/>
                  </a:moveTo>
                  <a:lnTo>
                    <a:pt x="15867" y="355600"/>
                  </a:lnTo>
                  <a:lnTo>
                    <a:pt x="14058" y="368300"/>
                  </a:lnTo>
                  <a:lnTo>
                    <a:pt x="40912" y="368300"/>
                  </a:lnTo>
                  <a:lnTo>
                    <a:pt x="42026" y="355600"/>
                  </a:lnTo>
                  <a:close/>
                </a:path>
                <a:path w="2473960" h="2527300">
                  <a:moveTo>
                    <a:pt x="43950" y="360038"/>
                  </a:moveTo>
                  <a:lnTo>
                    <a:pt x="42790" y="368300"/>
                  </a:lnTo>
                  <a:lnTo>
                    <a:pt x="47531" y="368300"/>
                  </a:lnTo>
                  <a:lnTo>
                    <a:pt x="43950" y="360038"/>
                  </a:lnTo>
                  <a:close/>
                </a:path>
                <a:path w="2473960" h="2527300">
                  <a:moveTo>
                    <a:pt x="52424" y="342900"/>
                  </a:moveTo>
                  <a:lnTo>
                    <a:pt x="16861" y="342900"/>
                  </a:lnTo>
                  <a:lnTo>
                    <a:pt x="15744" y="355600"/>
                  </a:lnTo>
                  <a:lnTo>
                    <a:pt x="44573" y="355600"/>
                  </a:lnTo>
                  <a:lnTo>
                    <a:pt x="50233" y="368300"/>
                  </a:lnTo>
                  <a:lnTo>
                    <a:pt x="51174" y="368300"/>
                  </a:lnTo>
                  <a:lnTo>
                    <a:pt x="53217" y="355600"/>
                  </a:lnTo>
                  <a:lnTo>
                    <a:pt x="52424" y="342900"/>
                  </a:lnTo>
                  <a:close/>
                </a:path>
                <a:path w="2473960" h="2527300">
                  <a:moveTo>
                    <a:pt x="2430781" y="355600"/>
                  </a:moveTo>
                  <a:lnTo>
                    <a:pt x="2422610" y="355600"/>
                  </a:lnTo>
                  <a:lnTo>
                    <a:pt x="2425556" y="368300"/>
                  </a:lnTo>
                  <a:lnTo>
                    <a:pt x="2430781" y="355600"/>
                  </a:lnTo>
                  <a:close/>
                </a:path>
                <a:path w="2473960" h="2527300">
                  <a:moveTo>
                    <a:pt x="44573" y="355600"/>
                  </a:moveTo>
                  <a:lnTo>
                    <a:pt x="42026" y="355600"/>
                  </a:lnTo>
                  <a:lnTo>
                    <a:pt x="43950" y="360038"/>
                  </a:lnTo>
                  <a:lnTo>
                    <a:pt x="44573" y="355600"/>
                  </a:lnTo>
                  <a:close/>
                </a:path>
                <a:path w="2473960" h="2527300">
                  <a:moveTo>
                    <a:pt x="14082" y="342900"/>
                  </a:moveTo>
                  <a:lnTo>
                    <a:pt x="7775" y="342900"/>
                  </a:lnTo>
                  <a:lnTo>
                    <a:pt x="10284" y="355600"/>
                  </a:lnTo>
                  <a:lnTo>
                    <a:pt x="14264" y="355600"/>
                  </a:lnTo>
                  <a:lnTo>
                    <a:pt x="14082" y="342900"/>
                  </a:lnTo>
                  <a:close/>
                </a:path>
                <a:path w="2473960" h="2527300">
                  <a:moveTo>
                    <a:pt x="2434466" y="342900"/>
                  </a:moveTo>
                  <a:lnTo>
                    <a:pt x="2432249" y="342900"/>
                  </a:lnTo>
                  <a:lnTo>
                    <a:pt x="2428014" y="355600"/>
                  </a:lnTo>
                  <a:lnTo>
                    <a:pt x="2435505" y="355600"/>
                  </a:lnTo>
                  <a:lnTo>
                    <a:pt x="2434466" y="342900"/>
                  </a:lnTo>
                  <a:close/>
                </a:path>
                <a:path w="2473960" h="2527300">
                  <a:moveTo>
                    <a:pt x="2466486" y="304800"/>
                  </a:moveTo>
                  <a:lnTo>
                    <a:pt x="2435637" y="304800"/>
                  </a:lnTo>
                  <a:lnTo>
                    <a:pt x="2438502" y="330200"/>
                  </a:lnTo>
                  <a:lnTo>
                    <a:pt x="2438526" y="342900"/>
                  </a:lnTo>
                  <a:lnTo>
                    <a:pt x="2436183" y="342900"/>
                  </a:lnTo>
                  <a:lnTo>
                    <a:pt x="2435505" y="355600"/>
                  </a:lnTo>
                  <a:lnTo>
                    <a:pt x="2465620" y="355600"/>
                  </a:lnTo>
                  <a:lnTo>
                    <a:pt x="2463649" y="342900"/>
                  </a:lnTo>
                  <a:lnTo>
                    <a:pt x="2468114" y="330200"/>
                  </a:lnTo>
                  <a:lnTo>
                    <a:pt x="2454799" y="330200"/>
                  </a:lnTo>
                  <a:lnTo>
                    <a:pt x="2456563" y="317500"/>
                  </a:lnTo>
                  <a:lnTo>
                    <a:pt x="2462935" y="317500"/>
                  </a:lnTo>
                  <a:lnTo>
                    <a:pt x="2466486" y="304800"/>
                  </a:lnTo>
                  <a:close/>
                </a:path>
                <a:path w="2473960" h="2527300">
                  <a:moveTo>
                    <a:pt x="11018" y="304800"/>
                  </a:moveTo>
                  <a:lnTo>
                    <a:pt x="9296" y="304800"/>
                  </a:lnTo>
                  <a:lnTo>
                    <a:pt x="6928" y="317500"/>
                  </a:lnTo>
                  <a:lnTo>
                    <a:pt x="10162" y="342900"/>
                  </a:lnTo>
                  <a:lnTo>
                    <a:pt x="40705" y="342900"/>
                  </a:lnTo>
                  <a:lnTo>
                    <a:pt x="42736" y="330200"/>
                  </a:lnTo>
                  <a:lnTo>
                    <a:pt x="48497" y="330200"/>
                  </a:lnTo>
                  <a:lnTo>
                    <a:pt x="47264" y="317500"/>
                  </a:lnTo>
                  <a:lnTo>
                    <a:pt x="11490" y="317500"/>
                  </a:lnTo>
                  <a:lnTo>
                    <a:pt x="11018" y="304800"/>
                  </a:lnTo>
                  <a:close/>
                </a:path>
                <a:path w="2473960" h="2527300">
                  <a:moveTo>
                    <a:pt x="45369" y="330200"/>
                  </a:moveTo>
                  <a:lnTo>
                    <a:pt x="42262" y="342900"/>
                  </a:lnTo>
                  <a:lnTo>
                    <a:pt x="45730" y="342900"/>
                  </a:lnTo>
                  <a:lnTo>
                    <a:pt x="45369" y="330200"/>
                  </a:lnTo>
                  <a:close/>
                </a:path>
                <a:path w="2473960" h="2527300">
                  <a:moveTo>
                    <a:pt x="2448897" y="279400"/>
                  </a:moveTo>
                  <a:lnTo>
                    <a:pt x="2444125" y="279400"/>
                  </a:lnTo>
                  <a:lnTo>
                    <a:pt x="2437117" y="292100"/>
                  </a:lnTo>
                  <a:lnTo>
                    <a:pt x="2427592" y="304800"/>
                  </a:lnTo>
                  <a:lnTo>
                    <a:pt x="2423048" y="317500"/>
                  </a:lnTo>
                  <a:lnTo>
                    <a:pt x="2423778" y="317500"/>
                  </a:lnTo>
                  <a:lnTo>
                    <a:pt x="2421514" y="330200"/>
                  </a:lnTo>
                  <a:lnTo>
                    <a:pt x="2425649" y="342900"/>
                  </a:lnTo>
                  <a:lnTo>
                    <a:pt x="2438526" y="342900"/>
                  </a:lnTo>
                  <a:lnTo>
                    <a:pt x="2432844" y="330200"/>
                  </a:lnTo>
                  <a:lnTo>
                    <a:pt x="2432796" y="304800"/>
                  </a:lnTo>
                  <a:lnTo>
                    <a:pt x="2462500" y="304800"/>
                  </a:lnTo>
                  <a:lnTo>
                    <a:pt x="2469924" y="292100"/>
                  </a:lnTo>
                  <a:lnTo>
                    <a:pt x="2443248" y="292100"/>
                  </a:lnTo>
                  <a:lnTo>
                    <a:pt x="2448897" y="279400"/>
                  </a:lnTo>
                  <a:close/>
                </a:path>
                <a:path w="2473960" h="2527300">
                  <a:moveTo>
                    <a:pt x="35337" y="304800"/>
                  </a:moveTo>
                  <a:lnTo>
                    <a:pt x="13011" y="304800"/>
                  </a:lnTo>
                  <a:lnTo>
                    <a:pt x="18989" y="317500"/>
                  </a:lnTo>
                  <a:lnTo>
                    <a:pt x="31715" y="317500"/>
                  </a:lnTo>
                  <a:lnTo>
                    <a:pt x="35337" y="304800"/>
                  </a:lnTo>
                  <a:close/>
                </a:path>
                <a:path w="2473960" h="2527300">
                  <a:moveTo>
                    <a:pt x="51009" y="304800"/>
                  </a:moveTo>
                  <a:lnTo>
                    <a:pt x="35337" y="304800"/>
                  </a:lnTo>
                  <a:lnTo>
                    <a:pt x="42006" y="317500"/>
                  </a:lnTo>
                  <a:lnTo>
                    <a:pt x="45707" y="317500"/>
                  </a:lnTo>
                  <a:lnTo>
                    <a:pt x="51009" y="304800"/>
                  </a:lnTo>
                  <a:close/>
                </a:path>
                <a:path w="2473960" h="2527300">
                  <a:moveTo>
                    <a:pt x="2465322" y="313646"/>
                  </a:moveTo>
                  <a:lnTo>
                    <a:pt x="2462935" y="317500"/>
                  </a:lnTo>
                  <a:lnTo>
                    <a:pt x="2464624" y="317500"/>
                  </a:lnTo>
                  <a:lnTo>
                    <a:pt x="2465322" y="313646"/>
                  </a:lnTo>
                  <a:close/>
                </a:path>
                <a:path w="2473960" h="2527300">
                  <a:moveTo>
                    <a:pt x="2470804" y="304800"/>
                  </a:moveTo>
                  <a:lnTo>
                    <a:pt x="2466925" y="304800"/>
                  </a:lnTo>
                  <a:lnTo>
                    <a:pt x="2465322" y="313646"/>
                  </a:lnTo>
                  <a:lnTo>
                    <a:pt x="2470804" y="304800"/>
                  </a:lnTo>
                  <a:close/>
                </a:path>
                <a:path w="2473960" h="2527300">
                  <a:moveTo>
                    <a:pt x="21143" y="279400"/>
                  </a:moveTo>
                  <a:lnTo>
                    <a:pt x="9562" y="279400"/>
                  </a:lnTo>
                  <a:lnTo>
                    <a:pt x="8786" y="292100"/>
                  </a:lnTo>
                  <a:lnTo>
                    <a:pt x="8121" y="304800"/>
                  </a:lnTo>
                  <a:lnTo>
                    <a:pt x="10376" y="304800"/>
                  </a:lnTo>
                  <a:lnTo>
                    <a:pt x="17010" y="292100"/>
                  </a:lnTo>
                  <a:lnTo>
                    <a:pt x="12216" y="292100"/>
                  </a:lnTo>
                  <a:lnTo>
                    <a:pt x="21143" y="279400"/>
                  </a:lnTo>
                  <a:close/>
                </a:path>
                <a:path w="2473960" h="2527300">
                  <a:moveTo>
                    <a:pt x="40548" y="279400"/>
                  </a:moveTo>
                  <a:lnTo>
                    <a:pt x="21143" y="279400"/>
                  </a:lnTo>
                  <a:lnTo>
                    <a:pt x="16253" y="292100"/>
                  </a:lnTo>
                  <a:lnTo>
                    <a:pt x="18041" y="292100"/>
                  </a:lnTo>
                  <a:lnTo>
                    <a:pt x="15975" y="304800"/>
                  </a:lnTo>
                  <a:lnTo>
                    <a:pt x="43275" y="304800"/>
                  </a:lnTo>
                  <a:lnTo>
                    <a:pt x="44395" y="292100"/>
                  </a:lnTo>
                  <a:lnTo>
                    <a:pt x="40548" y="279400"/>
                  </a:lnTo>
                  <a:close/>
                </a:path>
                <a:path w="2473960" h="2527300">
                  <a:moveTo>
                    <a:pt x="52517" y="292100"/>
                  </a:moveTo>
                  <a:lnTo>
                    <a:pt x="49118" y="292100"/>
                  </a:lnTo>
                  <a:lnTo>
                    <a:pt x="51327" y="304800"/>
                  </a:lnTo>
                  <a:lnTo>
                    <a:pt x="52517" y="292100"/>
                  </a:lnTo>
                  <a:close/>
                </a:path>
                <a:path w="2473960" h="2527300">
                  <a:moveTo>
                    <a:pt x="46471" y="279400"/>
                  </a:moveTo>
                  <a:lnTo>
                    <a:pt x="45702" y="279400"/>
                  </a:lnTo>
                  <a:lnTo>
                    <a:pt x="45375" y="292100"/>
                  </a:lnTo>
                  <a:lnTo>
                    <a:pt x="46584" y="292100"/>
                  </a:lnTo>
                  <a:lnTo>
                    <a:pt x="46471" y="279400"/>
                  </a:lnTo>
                  <a:close/>
                </a:path>
                <a:path w="2473960" h="2527300">
                  <a:moveTo>
                    <a:pt x="2467315" y="228600"/>
                  </a:moveTo>
                  <a:lnTo>
                    <a:pt x="2463067" y="228600"/>
                  </a:lnTo>
                  <a:lnTo>
                    <a:pt x="2461496" y="241300"/>
                  </a:lnTo>
                  <a:lnTo>
                    <a:pt x="2438387" y="241300"/>
                  </a:lnTo>
                  <a:lnTo>
                    <a:pt x="2430648" y="254000"/>
                  </a:lnTo>
                  <a:lnTo>
                    <a:pt x="2435134" y="254000"/>
                  </a:lnTo>
                  <a:lnTo>
                    <a:pt x="2435134" y="266700"/>
                  </a:lnTo>
                  <a:lnTo>
                    <a:pt x="2431912" y="279400"/>
                  </a:lnTo>
                  <a:lnTo>
                    <a:pt x="2432270" y="292100"/>
                  </a:lnTo>
                  <a:lnTo>
                    <a:pt x="2437117" y="292100"/>
                  </a:lnTo>
                  <a:lnTo>
                    <a:pt x="2444125" y="279400"/>
                  </a:lnTo>
                  <a:lnTo>
                    <a:pt x="2458267" y="279400"/>
                  </a:lnTo>
                  <a:lnTo>
                    <a:pt x="2466308" y="266700"/>
                  </a:lnTo>
                  <a:lnTo>
                    <a:pt x="2467973" y="241300"/>
                  </a:lnTo>
                  <a:lnTo>
                    <a:pt x="2467315" y="228600"/>
                  </a:lnTo>
                  <a:close/>
                </a:path>
                <a:path w="2473960" h="2527300">
                  <a:moveTo>
                    <a:pt x="2463225" y="279400"/>
                  </a:moveTo>
                  <a:lnTo>
                    <a:pt x="2448897" y="279400"/>
                  </a:lnTo>
                  <a:lnTo>
                    <a:pt x="2443248" y="292100"/>
                  </a:lnTo>
                  <a:lnTo>
                    <a:pt x="2469924" y="292100"/>
                  </a:lnTo>
                  <a:lnTo>
                    <a:pt x="2463225" y="279400"/>
                  </a:lnTo>
                  <a:close/>
                </a:path>
                <a:path w="2473960" h="2527300">
                  <a:moveTo>
                    <a:pt x="45711" y="266700"/>
                  </a:moveTo>
                  <a:lnTo>
                    <a:pt x="9315" y="266700"/>
                  </a:lnTo>
                  <a:lnTo>
                    <a:pt x="7640" y="279400"/>
                  </a:lnTo>
                  <a:lnTo>
                    <a:pt x="47700" y="279400"/>
                  </a:lnTo>
                  <a:lnTo>
                    <a:pt x="45711" y="266700"/>
                  </a:lnTo>
                  <a:close/>
                </a:path>
                <a:path w="2473960" h="2527300">
                  <a:moveTo>
                    <a:pt x="49175" y="254000"/>
                  </a:moveTo>
                  <a:lnTo>
                    <a:pt x="41008" y="254000"/>
                  </a:lnTo>
                  <a:lnTo>
                    <a:pt x="48105" y="266700"/>
                  </a:lnTo>
                  <a:lnTo>
                    <a:pt x="48778" y="266700"/>
                  </a:lnTo>
                  <a:lnTo>
                    <a:pt x="47700" y="279400"/>
                  </a:lnTo>
                  <a:lnTo>
                    <a:pt x="51140" y="279400"/>
                  </a:lnTo>
                  <a:lnTo>
                    <a:pt x="51455" y="266700"/>
                  </a:lnTo>
                  <a:lnTo>
                    <a:pt x="49175" y="254000"/>
                  </a:lnTo>
                  <a:close/>
                </a:path>
                <a:path w="2473960" h="2527300">
                  <a:moveTo>
                    <a:pt x="14704" y="241300"/>
                  </a:moveTo>
                  <a:lnTo>
                    <a:pt x="10570" y="241300"/>
                  </a:lnTo>
                  <a:lnTo>
                    <a:pt x="10680" y="254000"/>
                  </a:lnTo>
                  <a:lnTo>
                    <a:pt x="14122" y="266700"/>
                  </a:lnTo>
                  <a:lnTo>
                    <a:pt x="38754" y="266700"/>
                  </a:lnTo>
                  <a:lnTo>
                    <a:pt x="41008" y="254000"/>
                  </a:lnTo>
                  <a:lnTo>
                    <a:pt x="13881" y="254000"/>
                  </a:lnTo>
                  <a:lnTo>
                    <a:pt x="14704" y="241300"/>
                  </a:lnTo>
                  <a:close/>
                </a:path>
                <a:path w="2473960" h="2527300">
                  <a:moveTo>
                    <a:pt x="2425188" y="266599"/>
                  </a:moveTo>
                  <a:close/>
                </a:path>
                <a:path w="2473960" h="2527300">
                  <a:moveTo>
                    <a:pt x="2434398" y="241300"/>
                  </a:moveTo>
                  <a:lnTo>
                    <a:pt x="2426663" y="241300"/>
                  </a:lnTo>
                  <a:lnTo>
                    <a:pt x="2423054" y="254000"/>
                  </a:lnTo>
                  <a:lnTo>
                    <a:pt x="2425188" y="266599"/>
                  </a:lnTo>
                  <a:lnTo>
                    <a:pt x="2435134" y="254000"/>
                  </a:lnTo>
                  <a:lnTo>
                    <a:pt x="2428534" y="254000"/>
                  </a:lnTo>
                  <a:lnTo>
                    <a:pt x="2434398" y="241300"/>
                  </a:lnTo>
                  <a:close/>
                </a:path>
                <a:path w="2473960" h="2527300">
                  <a:moveTo>
                    <a:pt x="42420" y="241300"/>
                  </a:moveTo>
                  <a:lnTo>
                    <a:pt x="23450" y="241300"/>
                  </a:lnTo>
                  <a:lnTo>
                    <a:pt x="19665" y="254000"/>
                  </a:lnTo>
                  <a:lnTo>
                    <a:pt x="45402" y="254000"/>
                  </a:lnTo>
                  <a:lnTo>
                    <a:pt x="42420" y="241300"/>
                  </a:lnTo>
                  <a:close/>
                </a:path>
                <a:path w="2473960" h="2527300">
                  <a:moveTo>
                    <a:pt x="47672" y="228600"/>
                  </a:moveTo>
                  <a:lnTo>
                    <a:pt x="11109" y="228600"/>
                  </a:lnTo>
                  <a:lnTo>
                    <a:pt x="10668" y="241300"/>
                  </a:lnTo>
                  <a:lnTo>
                    <a:pt x="44738" y="241300"/>
                  </a:lnTo>
                  <a:lnTo>
                    <a:pt x="47751" y="232308"/>
                  </a:lnTo>
                  <a:lnTo>
                    <a:pt x="47672" y="228600"/>
                  </a:lnTo>
                  <a:close/>
                </a:path>
                <a:path w="2473960" h="2527300">
                  <a:moveTo>
                    <a:pt x="48994" y="228600"/>
                  </a:moveTo>
                  <a:lnTo>
                    <a:pt x="47751" y="232308"/>
                  </a:lnTo>
                  <a:lnTo>
                    <a:pt x="47942" y="241300"/>
                  </a:lnTo>
                  <a:lnTo>
                    <a:pt x="51820" y="241300"/>
                  </a:lnTo>
                  <a:lnTo>
                    <a:pt x="48994" y="228600"/>
                  </a:lnTo>
                  <a:close/>
                </a:path>
                <a:path w="2473960" h="2527300">
                  <a:moveTo>
                    <a:pt x="2467624" y="215900"/>
                  </a:moveTo>
                  <a:lnTo>
                    <a:pt x="2431111" y="215900"/>
                  </a:lnTo>
                  <a:lnTo>
                    <a:pt x="2435019" y="228600"/>
                  </a:lnTo>
                  <a:lnTo>
                    <a:pt x="2434402" y="241300"/>
                  </a:lnTo>
                  <a:lnTo>
                    <a:pt x="2461496" y="241300"/>
                  </a:lnTo>
                  <a:lnTo>
                    <a:pt x="2460216" y="228600"/>
                  </a:lnTo>
                  <a:lnTo>
                    <a:pt x="2467315" y="228600"/>
                  </a:lnTo>
                  <a:lnTo>
                    <a:pt x="2467624" y="215900"/>
                  </a:lnTo>
                  <a:close/>
                </a:path>
                <a:path w="2473960" h="2527300">
                  <a:moveTo>
                    <a:pt x="50861" y="165100"/>
                  </a:moveTo>
                  <a:lnTo>
                    <a:pt x="37349" y="165100"/>
                  </a:lnTo>
                  <a:lnTo>
                    <a:pt x="43275" y="177800"/>
                  </a:lnTo>
                  <a:lnTo>
                    <a:pt x="19356" y="177800"/>
                  </a:lnTo>
                  <a:lnTo>
                    <a:pt x="15028" y="190500"/>
                  </a:lnTo>
                  <a:lnTo>
                    <a:pt x="8247" y="190500"/>
                  </a:lnTo>
                  <a:lnTo>
                    <a:pt x="10376" y="203200"/>
                  </a:lnTo>
                  <a:lnTo>
                    <a:pt x="7473" y="215900"/>
                  </a:lnTo>
                  <a:lnTo>
                    <a:pt x="10172" y="215900"/>
                  </a:lnTo>
                  <a:lnTo>
                    <a:pt x="12031" y="228600"/>
                  </a:lnTo>
                  <a:lnTo>
                    <a:pt x="41264" y="228600"/>
                  </a:lnTo>
                  <a:lnTo>
                    <a:pt x="39108" y="215900"/>
                  </a:lnTo>
                  <a:lnTo>
                    <a:pt x="41172" y="203200"/>
                  </a:lnTo>
                  <a:lnTo>
                    <a:pt x="46079" y="203200"/>
                  </a:lnTo>
                  <a:lnTo>
                    <a:pt x="42606" y="190500"/>
                  </a:lnTo>
                  <a:lnTo>
                    <a:pt x="47256" y="177800"/>
                  </a:lnTo>
                  <a:lnTo>
                    <a:pt x="50861" y="165100"/>
                  </a:lnTo>
                  <a:close/>
                </a:path>
                <a:path w="2473960" h="2527300">
                  <a:moveTo>
                    <a:pt x="49017" y="215900"/>
                  </a:moveTo>
                  <a:lnTo>
                    <a:pt x="41264" y="228600"/>
                  </a:lnTo>
                  <a:lnTo>
                    <a:pt x="48775" y="228600"/>
                  </a:lnTo>
                  <a:lnTo>
                    <a:pt x="49017" y="215900"/>
                  </a:lnTo>
                  <a:close/>
                </a:path>
                <a:path w="2473960" h="2527300">
                  <a:moveTo>
                    <a:pt x="2423033" y="215900"/>
                  </a:moveTo>
                  <a:lnTo>
                    <a:pt x="2422066" y="228600"/>
                  </a:lnTo>
                  <a:lnTo>
                    <a:pt x="2425277" y="228600"/>
                  </a:lnTo>
                  <a:lnTo>
                    <a:pt x="2425350" y="228442"/>
                  </a:lnTo>
                  <a:lnTo>
                    <a:pt x="2423033" y="215900"/>
                  </a:lnTo>
                  <a:close/>
                </a:path>
                <a:path w="2473960" h="2527300">
                  <a:moveTo>
                    <a:pt x="2426816" y="225249"/>
                  </a:moveTo>
                  <a:lnTo>
                    <a:pt x="2425350" y="228442"/>
                  </a:lnTo>
                  <a:lnTo>
                    <a:pt x="2425379" y="228600"/>
                  </a:lnTo>
                  <a:lnTo>
                    <a:pt x="2426816" y="225249"/>
                  </a:lnTo>
                  <a:close/>
                </a:path>
                <a:path w="2473960" h="2527300">
                  <a:moveTo>
                    <a:pt x="2472126" y="203200"/>
                  </a:moveTo>
                  <a:lnTo>
                    <a:pt x="2429788" y="203200"/>
                  </a:lnTo>
                  <a:lnTo>
                    <a:pt x="2430827" y="215900"/>
                  </a:lnTo>
                  <a:lnTo>
                    <a:pt x="2426816" y="225249"/>
                  </a:lnTo>
                  <a:lnTo>
                    <a:pt x="2431111" y="215900"/>
                  </a:lnTo>
                  <a:lnTo>
                    <a:pt x="2461926" y="215900"/>
                  </a:lnTo>
                  <a:lnTo>
                    <a:pt x="2472126" y="203200"/>
                  </a:lnTo>
                  <a:close/>
                </a:path>
                <a:path w="2473960" h="2527300">
                  <a:moveTo>
                    <a:pt x="46889" y="203200"/>
                  </a:moveTo>
                  <a:lnTo>
                    <a:pt x="43845" y="203200"/>
                  </a:lnTo>
                  <a:lnTo>
                    <a:pt x="45292" y="215900"/>
                  </a:lnTo>
                  <a:lnTo>
                    <a:pt x="47538" y="215900"/>
                  </a:lnTo>
                  <a:lnTo>
                    <a:pt x="46889" y="203200"/>
                  </a:lnTo>
                  <a:close/>
                </a:path>
                <a:path w="2473960" h="2527300">
                  <a:moveTo>
                    <a:pt x="2425582" y="203200"/>
                  </a:moveTo>
                  <a:lnTo>
                    <a:pt x="2425277" y="203200"/>
                  </a:lnTo>
                  <a:lnTo>
                    <a:pt x="2423568" y="215900"/>
                  </a:lnTo>
                  <a:lnTo>
                    <a:pt x="2426419" y="215900"/>
                  </a:lnTo>
                  <a:lnTo>
                    <a:pt x="2425582" y="203200"/>
                  </a:lnTo>
                  <a:close/>
                </a:path>
                <a:path w="2473960" h="2527300">
                  <a:moveTo>
                    <a:pt x="2426331" y="190500"/>
                  </a:moveTo>
                  <a:lnTo>
                    <a:pt x="2423386" y="190500"/>
                  </a:lnTo>
                  <a:lnTo>
                    <a:pt x="2424000" y="203200"/>
                  </a:lnTo>
                  <a:lnTo>
                    <a:pt x="2426331" y="190500"/>
                  </a:lnTo>
                  <a:close/>
                </a:path>
                <a:path w="2473960" h="2527300">
                  <a:moveTo>
                    <a:pt x="2433013" y="190500"/>
                  </a:moveTo>
                  <a:lnTo>
                    <a:pt x="2430283" y="190500"/>
                  </a:lnTo>
                  <a:lnTo>
                    <a:pt x="2431420" y="203200"/>
                  </a:lnTo>
                  <a:lnTo>
                    <a:pt x="2433013" y="190500"/>
                  </a:lnTo>
                  <a:close/>
                </a:path>
                <a:path w="2473960" h="2527300">
                  <a:moveTo>
                    <a:pt x="2444074" y="177800"/>
                  </a:moveTo>
                  <a:lnTo>
                    <a:pt x="2438919" y="177800"/>
                  </a:lnTo>
                  <a:lnTo>
                    <a:pt x="2436100" y="190500"/>
                  </a:lnTo>
                  <a:lnTo>
                    <a:pt x="2436660" y="203200"/>
                  </a:lnTo>
                  <a:lnTo>
                    <a:pt x="2441562" y="203200"/>
                  </a:lnTo>
                  <a:lnTo>
                    <a:pt x="2441549" y="190500"/>
                  </a:lnTo>
                  <a:lnTo>
                    <a:pt x="2444074" y="177800"/>
                  </a:lnTo>
                  <a:close/>
                </a:path>
                <a:path w="2473960" h="2527300">
                  <a:moveTo>
                    <a:pt x="2469131" y="177800"/>
                  </a:moveTo>
                  <a:lnTo>
                    <a:pt x="2444074" y="177800"/>
                  </a:lnTo>
                  <a:lnTo>
                    <a:pt x="2446626" y="190500"/>
                  </a:lnTo>
                  <a:lnTo>
                    <a:pt x="2441562" y="203200"/>
                  </a:lnTo>
                  <a:lnTo>
                    <a:pt x="2467296" y="203200"/>
                  </a:lnTo>
                  <a:lnTo>
                    <a:pt x="2464044" y="190500"/>
                  </a:lnTo>
                  <a:lnTo>
                    <a:pt x="2466824" y="190500"/>
                  </a:lnTo>
                  <a:lnTo>
                    <a:pt x="2469131" y="177800"/>
                  </a:lnTo>
                  <a:close/>
                </a:path>
                <a:path w="2473960" h="2527300">
                  <a:moveTo>
                    <a:pt x="37349" y="165100"/>
                  </a:moveTo>
                  <a:lnTo>
                    <a:pt x="8753" y="165100"/>
                  </a:lnTo>
                  <a:lnTo>
                    <a:pt x="11076" y="177800"/>
                  </a:lnTo>
                  <a:lnTo>
                    <a:pt x="41261" y="177800"/>
                  </a:lnTo>
                  <a:lnTo>
                    <a:pt x="37349" y="165100"/>
                  </a:lnTo>
                  <a:close/>
                </a:path>
                <a:path w="2473960" h="2527300">
                  <a:moveTo>
                    <a:pt x="2426122" y="165100"/>
                  </a:moveTo>
                  <a:lnTo>
                    <a:pt x="2423748" y="165100"/>
                  </a:lnTo>
                  <a:lnTo>
                    <a:pt x="2422600" y="177800"/>
                  </a:lnTo>
                  <a:lnTo>
                    <a:pt x="2426122" y="165100"/>
                  </a:lnTo>
                  <a:close/>
                </a:path>
                <a:path w="2473960" h="2527300">
                  <a:moveTo>
                    <a:pt x="2463778" y="152400"/>
                  </a:moveTo>
                  <a:lnTo>
                    <a:pt x="2432601" y="152400"/>
                  </a:lnTo>
                  <a:lnTo>
                    <a:pt x="2432586" y="152637"/>
                  </a:lnTo>
                  <a:lnTo>
                    <a:pt x="2435850" y="165100"/>
                  </a:lnTo>
                  <a:lnTo>
                    <a:pt x="2435618" y="165100"/>
                  </a:lnTo>
                  <a:lnTo>
                    <a:pt x="2431026" y="177800"/>
                  </a:lnTo>
                  <a:lnTo>
                    <a:pt x="2459355" y="177800"/>
                  </a:lnTo>
                  <a:lnTo>
                    <a:pt x="2460040" y="165100"/>
                  </a:lnTo>
                  <a:lnTo>
                    <a:pt x="2463778" y="152400"/>
                  </a:lnTo>
                  <a:close/>
                </a:path>
                <a:path w="2473960" h="2527300">
                  <a:moveTo>
                    <a:pt x="23377" y="114300"/>
                  </a:moveTo>
                  <a:lnTo>
                    <a:pt x="7723" y="114300"/>
                  </a:lnTo>
                  <a:lnTo>
                    <a:pt x="9516" y="127000"/>
                  </a:lnTo>
                  <a:lnTo>
                    <a:pt x="13748" y="139700"/>
                  </a:lnTo>
                  <a:lnTo>
                    <a:pt x="14496" y="152400"/>
                  </a:lnTo>
                  <a:lnTo>
                    <a:pt x="7496" y="152400"/>
                  </a:lnTo>
                  <a:lnTo>
                    <a:pt x="10268" y="165100"/>
                  </a:lnTo>
                  <a:lnTo>
                    <a:pt x="40952" y="165100"/>
                  </a:lnTo>
                  <a:lnTo>
                    <a:pt x="40432" y="152400"/>
                  </a:lnTo>
                  <a:lnTo>
                    <a:pt x="14496" y="152400"/>
                  </a:lnTo>
                  <a:lnTo>
                    <a:pt x="8427" y="139700"/>
                  </a:lnTo>
                  <a:lnTo>
                    <a:pt x="50033" y="139700"/>
                  </a:lnTo>
                  <a:lnTo>
                    <a:pt x="47940" y="127000"/>
                  </a:lnTo>
                  <a:lnTo>
                    <a:pt x="29156" y="127000"/>
                  </a:lnTo>
                  <a:lnTo>
                    <a:pt x="23377" y="114300"/>
                  </a:lnTo>
                  <a:close/>
                </a:path>
                <a:path w="2473960" h="2527300">
                  <a:moveTo>
                    <a:pt x="46484" y="139700"/>
                  </a:moveTo>
                  <a:lnTo>
                    <a:pt x="44676" y="152400"/>
                  </a:lnTo>
                  <a:lnTo>
                    <a:pt x="44661" y="165100"/>
                  </a:lnTo>
                  <a:lnTo>
                    <a:pt x="46251" y="165100"/>
                  </a:lnTo>
                  <a:lnTo>
                    <a:pt x="49253" y="152400"/>
                  </a:lnTo>
                  <a:lnTo>
                    <a:pt x="48477" y="152400"/>
                  </a:lnTo>
                  <a:lnTo>
                    <a:pt x="46484" y="139700"/>
                  </a:lnTo>
                  <a:close/>
                </a:path>
                <a:path w="2473960" h="2527300">
                  <a:moveTo>
                    <a:pt x="2432524" y="152400"/>
                  </a:moveTo>
                  <a:lnTo>
                    <a:pt x="2431232" y="152400"/>
                  </a:lnTo>
                  <a:lnTo>
                    <a:pt x="2430146" y="165100"/>
                  </a:lnTo>
                  <a:lnTo>
                    <a:pt x="2431797" y="165100"/>
                  </a:lnTo>
                  <a:lnTo>
                    <a:pt x="2432586" y="152637"/>
                  </a:lnTo>
                  <a:lnTo>
                    <a:pt x="2432524" y="152400"/>
                  </a:lnTo>
                  <a:close/>
                </a:path>
                <a:path w="2473960" h="2527300">
                  <a:moveTo>
                    <a:pt x="2431797" y="139700"/>
                  </a:moveTo>
                  <a:lnTo>
                    <a:pt x="2428183" y="139700"/>
                  </a:lnTo>
                  <a:lnTo>
                    <a:pt x="2423168" y="152400"/>
                  </a:lnTo>
                  <a:lnTo>
                    <a:pt x="2430270" y="152400"/>
                  </a:lnTo>
                  <a:lnTo>
                    <a:pt x="2431797" y="139700"/>
                  </a:lnTo>
                  <a:close/>
                </a:path>
                <a:path w="2473960" h="2527300">
                  <a:moveTo>
                    <a:pt x="2464054" y="139700"/>
                  </a:moveTo>
                  <a:lnTo>
                    <a:pt x="2433915" y="139700"/>
                  </a:lnTo>
                  <a:lnTo>
                    <a:pt x="2430270" y="152400"/>
                  </a:lnTo>
                  <a:lnTo>
                    <a:pt x="2458651" y="152400"/>
                  </a:lnTo>
                  <a:lnTo>
                    <a:pt x="2464054" y="139700"/>
                  </a:lnTo>
                  <a:close/>
                </a:path>
                <a:path w="2473960" h="2527300">
                  <a:moveTo>
                    <a:pt x="2469087" y="114300"/>
                  </a:moveTo>
                  <a:lnTo>
                    <a:pt x="2439126" y="114300"/>
                  </a:lnTo>
                  <a:lnTo>
                    <a:pt x="2435025" y="127000"/>
                  </a:lnTo>
                  <a:lnTo>
                    <a:pt x="2429114" y="127000"/>
                  </a:lnTo>
                  <a:lnTo>
                    <a:pt x="2425474" y="139700"/>
                  </a:lnTo>
                  <a:lnTo>
                    <a:pt x="2464054" y="139700"/>
                  </a:lnTo>
                  <a:lnTo>
                    <a:pt x="2465913" y="152400"/>
                  </a:lnTo>
                  <a:lnTo>
                    <a:pt x="2467837" y="152400"/>
                  </a:lnTo>
                  <a:lnTo>
                    <a:pt x="2466546" y="139700"/>
                  </a:lnTo>
                  <a:lnTo>
                    <a:pt x="2469087" y="114300"/>
                  </a:lnTo>
                  <a:close/>
                </a:path>
                <a:path w="2473960" h="2527300">
                  <a:moveTo>
                    <a:pt x="31588" y="114300"/>
                  </a:moveTo>
                  <a:lnTo>
                    <a:pt x="23377" y="114300"/>
                  </a:lnTo>
                  <a:lnTo>
                    <a:pt x="29156" y="127000"/>
                  </a:lnTo>
                  <a:lnTo>
                    <a:pt x="31588" y="114300"/>
                  </a:lnTo>
                  <a:close/>
                </a:path>
                <a:path w="2473960" h="2527300">
                  <a:moveTo>
                    <a:pt x="41759" y="114300"/>
                  </a:moveTo>
                  <a:lnTo>
                    <a:pt x="31588" y="114300"/>
                  </a:lnTo>
                  <a:lnTo>
                    <a:pt x="29156" y="127000"/>
                  </a:lnTo>
                  <a:lnTo>
                    <a:pt x="50233" y="127000"/>
                  </a:lnTo>
                  <a:lnTo>
                    <a:pt x="50187" y="126308"/>
                  </a:lnTo>
                  <a:lnTo>
                    <a:pt x="41759" y="114300"/>
                  </a:lnTo>
                  <a:close/>
                </a:path>
                <a:path w="2473960" h="2527300">
                  <a:moveTo>
                    <a:pt x="50187" y="126308"/>
                  </a:moveTo>
                  <a:lnTo>
                    <a:pt x="50233" y="127000"/>
                  </a:lnTo>
                  <a:lnTo>
                    <a:pt x="50672" y="127000"/>
                  </a:lnTo>
                  <a:lnTo>
                    <a:pt x="50187" y="126308"/>
                  </a:lnTo>
                  <a:close/>
                </a:path>
                <a:path w="2473960" h="2527300">
                  <a:moveTo>
                    <a:pt x="2438724" y="101600"/>
                  </a:moveTo>
                  <a:lnTo>
                    <a:pt x="2429129" y="101600"/>
                  </a:lnTo>
                  <a:lnTo>
                    <a:pt x="2426210" y="114300"/>
                  </a:lnTo>
                  <a:lnTo>
                    <a:pt x="2429186" y="114300"/>
                  </a:lnTo>
                  <a:lnTo>
                    <a:pt x="2427035" y="127000"/>
                  </a:lnTo>
                  <a:lnTo>
                    <a:pt x="2431529" y="114300"/>
                  </a:lnTo>
                  <a:lnTo>
                    <a:pt x="2438724" y="101600"/>
                  </a:lnTo>
                  <a:close/>
                </a:path>
                <a:path w="2473960" h="2527300">
                  <a:moveTo>
                    <a:pt x="34194" y="101600"/>
                  </a:moveTo>
                  <a:lnTo>
                    <a:pt x="6464" y="101600"/>
                  </a:lnTo>
                  <a:lnTo>
                    <a:pt x="8420" y="114300"/>
                  </a:lnTo>
                  <a:lnTo>
                    <a:pt x="35348" y="114300"/>
                  </a:lnTo>
                  <a:lnTo>
                    <a:pt x="34194" y="101600"/>
                  </a:lnTo>
                  <a:close/>
                </a:path>
                <a:path w="2473960" h="2527300">
                  <a:moveTo>
                    <a:pt x="46968" y="101600"/>
                  </a:moveTo>
                  <a:lnTo>
                    <a:pt x="38884" y="101600"/>
                  </a:lnTo>
                  <a:lnTo>
                    <a:pt x="38270" y="114300"/>
                  </a:lnTo>
                  <a:lnTo>
                    <a:pt x="43578" y="114300"/>
                  </a:lnTo>
                  <a:lnTo>
                    <a:pt x="46968" y="101600"/>
                  </a:lnTo>
                  <a:close/>
                </a:path>
                <a:path w="2473960" h="2527300">
                  <a:moveTo>
                    <a:pt x="53326" y="101600"/>
                  </a:moveTo>
                  <a:lnTo>
                    <a:pt x="46968" y="101600"/>
                  </a:lnTo>
                  <a:lnTo>
                    <a:pt x="47840" y="114300"/>
                  </a:lnTo>
                  <a:lnTo>
                    <a:pt x="51651" y="114300"/>
                  </a:lnTo>
                  <a:lnTo>
                    <a:pt x="53326" y="101600"/>
                  </a:lnTo>
                  <a:close/>
                </a:path>
                <a:path w="2473960" h="2527300">
                  <a:moveTo>
                    <a:pt x="2421904" y="101600"/>
                  </a:moveTo>
                  <a:lnTo>
                    <a:pt x="2419139" y="101600"/>
                  </a:lnTo>
                  <a:lnTo>
                    <a:pt x="2423258" y="114300"/>
                  </a:lnTo>
                  <a:lnTo>
                    <a:pt x="2421969" y="101938"/>
                  </a:lnTo>
                  <a:lnTo>
                    <a:pt x="2421904" y="101600"/>
                  </a:lnTo>
                  <a:close/>
                </a:path>
                <a:path w="2473960" h="2527300">
                  <a:moveTo>
                    <a:pt x="2428588" y="101600"/>
                  </a:moveTo>
                  <a:lnTo>
                    <a:pt x="2421934" y="101600"/>
                  </a:lnTo>
                  <a:lnTo>
                    <a:pt x="2421969" y="101938"/>
                  </a:lnTo>
                  <a:lnTo>
                    <a:pt x="2424365" y="114300"/>
                  </a:lnTo>
                  <a:lnTo>
                    <a:pt x="2428588" y="101600"/>
                  </a:lnTo>
                  <a:close/>
                </a:path>
                <a:path w="2473960" h="2527300">
                  <a:moveTo>
                    <a:pt x="2463201" y="101600"/>
                  </a:moveTo>
                  <a:lnTo>
                    <a:pt x="2438724" y="101600"/>
                  </a:lnTo>
                  <a:lnTo>
                    <a:pt x="2443096" y="114300"/>
                  </a:lnTo>
                  <a:lnTo>
                    <a:pt x="2462561" y="114300"/>
                  </a:lnTo>
                  <a:lnTo>
                    <a:pt x="2463201" y="101600"/>
                  </a:lnTo>
                  <a:close/>
                </a:path>
                <a:path w="2473960" h="2527300">
                  <a:moveTo>
                    <a:pt x="2421934" y="101600"/>
                  </a:moveTo>
                  <a:lnTo>
                    <a:pt x="2421969" y="101938"/>
                  </a:lnTo>
                  <a:lnTo>
                    <a:pt x="2421934" y="101600"/>
                  </a:lnTo>
                  <a:close/>
                </a:path>
                <a:path w="2473960" h="2527300">
                  <a:moveTo>
                    <a:pt x="39246" y="88900"/>
                  </a:moveTo>
                  <a:lnTo>
                    <a:pt x="8221" y="88900"/>
                  </a:lnTo>
                  <a:lnTo>
                    <a:pt x="10431" y="101600"/>
                  </a:lnTo>
                  <a:lnTo>
                    <a:pt x="42329" y="101600"/>
                  </a:lnTo>
                  <a:lnTo>
                    <a:pt x="39246" y="88900"/>
                  </a:lnTo>
                  <a:close/>
                </a:path>
                <a:path w="2473960" h="2527300">
                  <a:moveTo>
                    <a:pt x="49078" y="88900"/>
                  </a:moveTo>
                  <a:lnTo>
                    <a:pt x="48038" y="88900"/>
                  </a:lnTo>
                  <a:lnTo>
                    <a:pt x="51546" y="101600"/>
                  </a:lnTo>
                  <a:lnTo>
                    <a:pt x="52336" y="101600"/>
                  </a:lnTo>
                  <a:lnTo>
                    <a:pt x="49078" y="88900"/>
                  </a:lnTo>
                  <a:close/>
                </a:path>
                <a:path w="2473960" h="2527300">
                  <a:moveTo>
                    <a:pt x="54320" y="88900"/>
                  </a:moveTo>
                  <a:lnTo>
                    <a:pt x="53222" y="88900"/>
                  </a:lnTo>
                  <a:lnTo>
                    <a:pt x="53083" y="101600"/>
                  </a:lnTo>
                  <a:lnTo>
                    <a:pt x="54320" y="88900"/>
                  </a:lnTo>
                  <a:close/>
                </a:path>
                <a:path w="2473960" h="2527300">
                  <a:moveTo>
                    <a:pt x="2469443" y="76200"/>
                  </a:moveTo>
                  <a:lnTo>
                    <a:pt x="2429045" y="76200"/>
                  </a:lnTo>
                  <a:lnTo>
                    <a:pt x="2425886" y="88900"/>
                  </a:lnTo>
                  <a:lnTo>
                    <a:pt x="2423933" y="101600"/>
                  </a:lnTo>
                  <a:lnTo>
                    <a:pt x="2451050" y="101600"/>
                  </a:lnTo>
                  <a:lnTo>
                    <a:pt x="2450949" y="88900"/>
                  </a:lnTo>
                  <a:lnTo>
                    <a:pt x="2468387" y="88900"/>
                  </a:lnTo>
                  <a:lnTo>
                    <a:pt x="2469443" y="76200"/>
                  </a:lnTo>
                  <a:close/>
                </a:path>
                <a:path w="2473960" h="2527300">
                  <a:moveTo>
                    <a:pt x="2468387" y="88900"/>
                  </a:moveTo>
                  <a:lnTo>
                    <a:pt x="2452582" y="88900"/>
                  </a:lnTo>
                  <a:lnTo>
                    <a:pt x="2451050" y="101600"/>
                  </a:lnTo>
                  <a:lnTo>
                    <a:pt x="2467331" y="101600"/>
                  </a:lnTo>
                  <a:lnTo>
                    <a:pt x="2468387" y="88900"/>
                  </a:lnTo>
                  <a:close/>
                </a:path>
                <a:path w="2473960" h="2527300">
                  <a:moveTo>
                    <a:pt x="48968" y="76200"/>
                  </a:moveTo>
                  <a:lnTo>
                    <a:pt x="9559" y="76200"/>
                  </a:lnTo>
                  <a:lnTo>
                    <a:pt x="11828" y="88900"/>
                  </a:lnTo>
                  <a:lnTo>
                    <a:pt x="43950" y="88900"/>
                  </a:lnTo>
                  <a:lnTo>
                    <a:pt x="48968" y="76200"/>
                  </a:lnTo>
                  <a:close/>
                </a:path>
                <a:path w="2473960" h="2527300">
                  <a:moveTo>
                    <a:pt x="50267" y="76200"/>
                  </a:moveTo>
                  <a:lnTo>
                    <a:pt x="49148" y="88900"/>
                  </a:lnTo>
                  <a:lnTo>
                    <a:pt x="53393" y="88900"/>
                  </a:lnTo>
                  <a:lnTo>
                    <a:pt x="50267" y="76200"/>
                  </a:lnTo>
                  <a:close/>
                </a:path>
                <a:path w="2473960" h="2527300">
                  <a:moveTo>
                    <a:pt x="6830" y="63500"/>
                  </a:moveTo>
                  <a:lnTo>
                    <a:pt x="4262" y="63500"/>
                  </a:lnTo>
                  <a:lnTo>
                    <a:pt x="3676" y="76200"/>
                  </a:lnTo>
                  <a:lnTo>
                    <a:pt x="7517" y="66407"/>
                  </a:lnTo>
                  <a:lnTo>
                    <a:pt x="6830" y="63500"/>
                  </a:lnTo>
                  <a:close/>
                </a:path>
                <a:path w="2473960" h="2527300">
                  <a:moveTo>
                    <a:pt x="39337" y="63500"/>
                  </a:moveTo>
                  <a:lnTo>
                    <a:pt x="8658" y="63500"/>
                  </a:lnTo>
                  <a:lnTo>
                    <a:pt x="7517" y="66407"/>
                  </a:lnTo>
                  <a:lnTo>
                    <a:pt x="9835" y="76200"/>
                  </a:lnTo>
                  <a:lnTo>
                    <a:pt x="41448" y="76200"/>
                  </a:lnTo>
                  <a:lnTo>
                    <a:pt x="39337" y="63500"/>
                  </a:lnTo>
                  <a:close/>
                </a:path>
                <a:path w="2473960" h="2527300">
                  <a:moveTo>
                    <a:pt x="53385" y="63500"/>
                  </a:moveTo>
                  <a:lnTo>
                    <a:pt x="49975" y="63500"/>
                  </a:lnTo>
                  <a:lnTo>
                    <a:pt x="52140" y="76200"/>
                  </a:lnTo>
                  <a:lnTo>
                    <a:pt x="53385" y="63500"/>
                  </a:lnTo>
                  <a:close/>
                </a:path>
                <a:path w="2473960" h="2527300">
                  <a:moveTo>
                    <a:pt x="2468006" y="63500"/>
                  </a:moveTo>
                  <a:lnTo>
                    <a:pt x="2435037" y="63500"/>
                  </a:lnTo>
                  <a:lnTo>
                    <a:pt x="2436728" y="76200"/>
                  </a:lnTo>
                  <a:lnTo>
                    <a:pt x="2464108" y="76200"/>
                  </a:lnTo>
                  <a:lnTo>
                    <a:pt x="2468006" y="63500"/>
                  </a:lnTo>
                  <a:close/>
                </a:path>
                <a:path w="2473960" h="2527300">
                  <a:moveTo>
                    <a:pt x="47058" y="50800"/>
                  </a:moveTo>
                  <a:lnTo>
                    <a:pt x="7753" y="50800"/>
                  </a:lnTo>
                  <a:lnTo>
                    <a:pt x="10654" y="63500"/>
                  </a:lnTo>
                  <a:lnTo>
                    <a:pt x="41119" y="63500"/>
                  </a:lnTo>
                  <a:lnTo>
                    <a:pt x="47058" y="50800"/>
                  </a:lnTo>
                  <a:close/>
                </a:path>
                <a:path w="2473960" h="2527300">
                  <a:moveTo>
                    <a:pt x="49856" y="38100"/>
                  </a:moveTo>
                  <a:lnTo>
                    <a:pt x="48419" y="38100"/>
                  </a:lnTo>
                  <a:lnTo>
                    <a:pt x="47522" y="43882"/>
                  </a:lnTo>
                  <a:lnTo>
                    <a:pt x="47413" y="45076"/>
                  </a:lnTo>
                  <a:lnTo>
                    <a:pt x="50498" y="50800"/>
                  </a:lnTo>
                  <a:lnTo>
                    <a:pt x="47058" y="50800"/>
                  </a:lnTo>
                  <a:lnTo>
                    <a:pt x="52818" y="63500"/>
                  </a:lnTo>
                  <a:lnTo>
                    <a:pt x="52702" y="50700"/>
                  </a:lnTo>
                  <a:lnTo>
                    <a:pt x="49856" y="38100"/>
                  </a:lnTo>
                  <a:close/>
                </a:path>
                <a:path w="2473960" h="2527300">
                  <a:moveTo>
                    <a:pt x="2464966" y="50800"/>
                  </a:moveTo>
                  <a:lnTo>
                    <a:pt x="2434196" y="50800"/>
                  </a:lnTo>
                  <a:lnTo>
                    <a:pt x="2433756" y="63500"/>
                  </a:lnTo>
                  <a:lnTo>
                    <a:pt x="2466634" y="63500"/>
                  </a:lnTo>
                  <a:lnTo>
                    <a:pt x="2464966" y="50800"/>
                  </a:lnTo>
                  <a:close/>
                </a:path>
                <a:path w="2473960" h="2527300">
                  <a:moveTo>
                    <a:pt x="10869" y="38100"/>
                  </a:moveTo>
                  <a:lnTo>
                    <a:pt x="9393" y="38100"/>
                  </a:lnTo>
                  <a:lnTo>
                    <a:pt x="9380" y="50800"/>
                  </a:lnTo>
                  <a:lnTo>
                    <a:pt x="13720" y="50800"/>
                  </a:lnTo>
                  <a:lnTo>
                    <a:pt x="10869" y="38100"/>
                  </a:lnTo>
                  <a:close/>
                </a:path>
                <a:path w="2473960" h="2527300">
                  <a:moveTo>
                    <a:pt x="30406" y="38100"/>
                  </a:moveTo>
                  <a:lnTo>
                    <a:pt x="12955" y="38100"/>
                  </a:lnTo>
                  <a:lnTo>
                    <a:pt x="13720" y="50800"/>
                  </a:lnTo>
                  <a:lnTo>
                    <a:pt x="29907" y="50800"/>
                  </a:lnTo>
                  <a:lnTo>
                    <a:pt x="30406" y="38100"/>
                  </a:lnTo>
                  <a:close/>
                </a:path>
                <a:path w="2473960" h="2527300">
                  <a:moveTo>
                    <a:pt x="34466" y="38968"/>
                  </a:moveTo>
                  <a:lnTo>
                    <a:pt x="29907" y="50800"/>
                  </a:lnTo>
                  <a:lnTo>
                    <a:pt x="34680" y="50800"/>
                  </a:lnTo>
                  <a:lnTo>
                    <a:pt x="34466" y="38968"/>
                  </a:lnTo>
                  <a:close/>
                </a:path>
                <a:path w="2473960" h="2527300">
                  <a:moveTo>
                    <a:pt x="43653" y="38100"/>
                  </a:moveTo>
                  <a:lnTo>
                    <a:pt x="38985" y="38100"/>
                  </a:lnTo>
                  <a:lnTo>
                    <a:pt x="35821" y="50800"/>
                  </a:lnTo>
                  <a:lnTo>
                    <a:pt x="40471" y="50800"/>
                  </a:lnTo>
                  <a:lnTo>
                    <a:pt x="45858" y="42191"/>
                  </a:lnTo>
                  <a:lnTo>
                    <a:pt x="43653" y="38100"/>
                  </a:lnTo>
                  <a:close/>
                </a:path>
                <a:path w="2473960" h="2527300">
                  <a:moveTo>
                    <a:pt x="47354" y="44966"/>
                  </a:moveTo>
                  <a:lnTo>
                    <a:pt x="46449" y="50800"/>
                  </a:lnTo>
                  <a:lnTo>
                    <a:pt x="50498" y="50800"/>
                  </a:lnTo>
                  <a:lnTo>
                    <a:pt x="47354" y="44966"/>
                  </a:lnTo>
                  <a:close/>
                </a:path>
                <a:path w="2473960" h="2527300">
                  <a:moveTo>
                    <a:pt x="67069" y="38100"/>
                  </a:moveTo>
                  <a:lnTo>
                    <a:pt x="49856" y="38100"/>
                  </a:lnTo>
                  <a:lnTo>
                    <a:pt x="52724" y="50800"/>
                  </a:lnTo>
                  <a:lnTo>
                    <a:pt x="65528" y="50800"/>
                  </a:lnTo>
                  <a:lnTo>
                    <a:pt x="67069" y="38100"/>
                  </a:lnTo>
                  <a:close/>
                </a:path>
                <a:path w="2473960" h="2527300">
                  <a:moveTo>
                    <a:pt x="78998" y="38100"/>
                  </a:moveTo>
                  <a:lnTo>
                    <a:pt x="69116" y="38100"/>
                  </a:lnTo>
                  <a:lnTo>
                    <a:pt x="73974" y="50800"/>
                  </a:lnTo>
                  <a:lnTo>
                    <a:pt x="76294" y="50800"/>
                  </a:lnTo>
                  <a:lnTo>
                    <a:pt x="78998" y="38100"/>
                  </a:lnTo>
                  <a:close/>
                </a:path>
                <a:path w="2473960" h="2527300">
                  <a:moveTo>
                    <a:pt x="93445" y="38100"/>
                  </a:moveTo>
                  <a:lnTo>
                    <a:pt x="84297" y="38100"/>
                  </a:lnTo>
                  <a:lnTo>
                    <a:pt x="80727" y="50800"/>
                  </a:lnTo>
                  <a:lnTo>
                    <a:pt x="91037" y="50800"/>
                  </a:lnTo>
                  <a:lnTo>
                    <a:pt x="93581" y="38210"/>
                  </a:lnTo>
                  <a:lnTo>
                    <a:pt x="93445" y="38100"/>
                  </a:lnTo>
                  <a:close/>
                </a:path>
                <a:path w="2473960" h="2527300">
                  <a:moveTo>
                    <a:pt x="119967" y="38100"/>
                  </a:moveTo>
                  <a:lnTo>
                    <a:pt x="117091" y="38100"/>
                  </a:lnTo>
                  <a:lnTo>
                    <a:pt x="108666" y="50532"/>
                  </a:lnTo>
                  <a:lnTo>
                    <a:pt x="108993" y="50800"/>
                  </a:lnTo>
                  <a:lnTo>
                    <a:pt x="114140" y="50800"/>
                  </a:lnTo>
                  <a:lnTo>
                    <a:pt x="119967" y="38100"/>
                  </a:lnTo>
                  <a:close/>
                </a:path>
                <a:path w="2473960" h="2527300">
                  <a:moveTo>
                    <a:pt x="153509" y="48073"/>
                  </a:moveTo>
                  <a:lnTo>
                    <a:pt x="153025" y="50800"/>
                  </a:lnTo>
                  <a:lnTo>
                    <a:pt x="154116" y="50800"/>
                  </a:lnTo>
                  <a:lnTo>
                    <a:pt x="153509" y="48073"/>
                  </a:lnTo>
                  <a:close/>
                </a:path>
                <a:path w="2473960" h="2527300">
                  <a:moveTo>
                    <a:pt x="167934" y="38100"/>
                  </a:moveTo>
                  <a:lnTo>
                    <a:pt x="167111" y="38100"/>
                  </a:lnTo>
                  <a:lnTo>
                    <a:pt x="158398" y="50800"/>
                  </a:lnTo>
                  <a:lnTo>
                    <a:pt x="167934" y="38100"/>
                  </a:lnTo>
                  <a:close/>
                </a:path>
                <a:path w="2473960" h="2527300">
                  <a:moveTo>
                    <a:pt x="196257" y="38100"/>
                  </a:moveTo>
                  <a:lnTo>
                    <a:pt x="174545" y="38100"/>
                  </a:lnTo>
                  <a:lnTo>
                    <a:pt x="176840" y="50800"/>
                  </a:lnTo>
                  <a:lnTo>
                    <a:pt x="185555" y="50800"/>
                  </a:lnTo>
                  <a:lnTo>
                    <a:pt x="196257" y="38100"/>
                  </a:lnTo>
                  <a:close/>
                </a:path>
                <a:path w="2473960" h="2527300">
                  <a:moveTo>
                    <a:pt x="218636" y="38100"/>
                  </a:moveTo>
                  <a:lnTo>
                    <a:pt x="203371" y="38100"/>
                  </a:lnTo>
                  <a:lnTo>
                    <a:pt x="201319" y="50800"/>
                  </a:lnTo>
                  <a:lnTo>
                    <a:pt x="214943" y="50800"/>
                  </a:lnTo>
                  <a:lnTo>
                    <a:pt x="218636" y="38100"/>
                  </a:lnTo>
                  <a:close/>
                </a:path>
                <a:path w="2473960" h="2527300">
                  <a:moveTo>
                    <a:pt x="230925" y="38100"/>
                  </a:moveTo>
                  <a:lnTo>
                    <a:pt x="221956" y="38100"/>
                  </a:lnTo>
                  <a:lnTo>
                    <a:pt x="226697" y="50800"/>
                  </a:lnTo>
                  <a:lnTo>
                    <a:pt x="230925" y="38100"/>
                  </a:lnTo>
                  <a:close/>
                </a:path>
                <a:path w="2473960" h="2527300">
                  <a:moveTo>
                    <a:pt x="235905" y="47366"/>
                  </a:moveTo>
                  <a:lnTo>
                    <a:pt x="234697" y="50800"/>
                  </a:lnTo>
                  <a:lnTo>
                    <a:pt x="237551" y="50800"/>
                  </a:lnTo>
                  <a:lnTo>
                    <a:pt x="235905" y="47366"/>
                  </a:lnTo>
                  <a:close/>
                </a:path>
                <a:path w="2473960" h="2527300">
                  <a:moveTo>
                    <a:pt x="243479" y="38100"/>
                  </a:moveTo>
                  <a:lnTo>
                    <a:pt x="240115" y="38100"/>
                  </a:lnTo>
                  <a:lnTo>
                    <a:pt x="241682" y="50800"/>
                  </a:lnTo>
                  <a:lnTo>
                    <a:pt x="245945" y="50800"/>
                  </a:lnTo>
                  <a:lnTo>
                    <a:pt x="243479" y="38100"/>
                  </a:lnTo>
                  <a:close/>
                </a:path>
                <a:path w="2473960" h="2527300">
                  <a:moveTo>
                    <a:pt x="256399" y="38100"/>
                  </a:moveTo>
                  <a:lnTo>
                    <a:pt x="253347" y="50800"/>
                  </a:lnTo>
                  <a:lnTo>
                    <a:pt x="257738" y="50800"/>
                  </a:lnTo>
                  <a:lnTo>
                    <a:pt x="256399" y="38100"/>
                  </a:lnTo>
                  <a:close/>
                </a:path>
                <a:path w="2473960" h="2527300">
                  <a:moveTo>
                    <a:pt x="288771" y="38100"/>
                  </a:moveTo>
                  <a:lnTo>
                    <a:pt x="268048" y="38100"/>
                  </a:lnTo>
                  <a:lnTo>
                    <a:pt x="261022" y="50800"/>
                  </a:lnTo>
                  <a:lnTo>
                    <a:pt x="282242" y="50800"/>
                  </a:lnTo>
                  <a:lnTo>
                    <a:pt x="288771" y="38100"/>
                  </a:lnTo>
                  <a:close/>
                </a:path>
                <a:path w="2473960" h="2527300">
                  <a:moveTo>
                    <a:pt x="294078" y="38100"/>
                  </a:moveTo>
                  <a:lnTo>
                    <a:pt x="288771" y="38100"/>
                  </a:lnTo>
                  <a:lnTo>
                    <a:pt x="286887" y="50800"/>
                  </a:lnTo>
                  <a:lnTo>
                    <a:pt x="302356" y="50800"/>
                  </a:lnTo>
                  <a:lnTo>
                    <a:pt x="294078" y="38100"/>
                  </a:lnTo>
                  <a:close/>
                </a:path>
                <a:path w="2473960" h="2527300">
                  <a:moveTo>
                    <a:pt x="337417" y="38100"/>
                  </a:moveTo>
                  <a:lnTo>
                    <a:pt x="313867" y="38100"/>
                  </a:lnTo>
                  <a:lnTo>
                    <a:pt x="311524" y="50800"/>
                  </a:lnTo>
                  <a:lnTo>
                    <a:pt x="335030" y="50800"/>
                  </a:lnTo>
                  <a:lnTo>
                    <a:pt x="338177" y="40178"/>
                  </a:lnTo>
                  <a:lnTo>
                    <a:pt x="338144" y="39924"/>
                  </a:lnTo>
                  <a:lnTo>
                    <a:pt x="337417" y="38100"/>
                  </a:lnTo>
                  <a:close/>
                </a:path>
                <a:path w="2473960" h="2527300">
                  <a:moveTo>
                    <a:pt x="344886" y="38100"/>
                  </a:moveTo>
                  <a:lnTo>
                    <a:pt x="338793" y="38100"/>
                  </a:lnTo>
                  <a:lnTo>
                    <a:pt x="338252" y="39924"/>
                  </a:lnTo>
                  <a:lnTo>
                    <a:pt x="338245" y="40178"/>
                  </a:lnTo>
                  <a:lnTo>
                    <a:pt x="342475" y="50800"/>
                  </a:lnTo>
                  <a:lnTo>
                    <a:pt x="344886" y="38100"/>
                  </a:lnTo>
                  <a:close/>
                </a:path>
                <a:path w="2473960" h="2527300">
                  <a:moveTo>
                    <a:pt x="365560" y="38100"/>
                  </a:moveTo>
                  <a:lnTo>
                    <a:pt x="361461" y="38100"/>
                  </a:lnTo>
                  <a:lnTo>
                    <a:pt x="361901" y="50800"/>
                  </a:lnTo>
                  <a:lnTo>
                    <a:pt x="365560" y="38100"/>
                  </a:lnTo>
                  <a:close/>
                </a:path>
                <a:path w="2473960" h="2527300">
                  <a:moveTo>
                    <a:pt x="392478" y="38100"/>
                  </a:moveTo>
                  <a:lnTo>
                    <a:pt x="391939" y="38100"/>
                  </a:lnTo>
                  <a:lnTo>
                    <a:pt x="386352" y="50800"/>
                  </a:lnTo>
                  <a:lnTo>
                    <a:pt x="392478" y="38100"/>
                  </a:lnTo>
                  <a:close/>
                </a:path>
                <a:path w="2473960" h="2527300">
                  <a:moveTo>
                    <a:pt x="404671" y="38100"/>
                  </a:moveTo>
                  <a:lnTo>
                    <a:pt x="400930" y="38100"/>
                  </a:lnTo>
                  <a:lnTo>
                    <a:pt x="402317" y="50800"/>
                  </a:lnTo>
                  <a:lnTo>
                    <a:pt x="413697" y="50800"/>
                  </a:lnTo>
                  <a:lnTo>
                    <a:pt x="404671" y="38100"/>
                  </a:lnTo>
                  <a:close/>
                </a:path>
                <a:path w="2473960" h="2527300">
                  <a:moveTo>
                    <a:pt x="432879" y="38859"/>
                  </a:moveTo>
                  <a:lnTo>
                    <a:pt x="421305" y="50800"/>
                  </a:lnTo>
                  <a:lnTo>
                    <a:pt x="434455" y="50800"/>
                  </a:lnTo>
                  <a:lnTo>
                    <a:pt x="432879" y="38859"/>
                  </a:lnTo>
                  <a:close/>
                </a:path>
                <a:path w="2473960" h="2527300">
                  <a:moveTo>
                    <a:pt x="444994" y="38100"/>
                  </a:moveTo>
                  <a:lnTo>
                    <a:pt x="443128" y="38100"/>
                  </a:lnTo>
                  <a:lnTo>
                    <a:pt x="434455" y="50800"/>
                  </a:lnTo>
                  <a:lnTo>
                    <a:pt x="448535" y="50800"/>
                  </a:lnTo>
                  <a:lnTo>
                    <a:pt x="444994" y="38100"/>
                  </a:lnTo>
                  <a:close/>
                </a:path>
                <a:path w="2473960" h="2527300">
                  <a:moveTo>
                    <a:pt x="488996" y="25400"/>
                  </a:moveTo>
                  <a:lnTo>
                    <a:pt x="485400" y="25400"/>
                  </a:lnTo>
                  <a:lnTo>
                    <a:pt x="483589" y="38100"/>
                  </a:lnTo>
                  <a:lnTo>
                    <a:pt x="473498" y="38100"/>
                  </a:lnTo>
                  <a:lnTo>
                    <a:pt x="470037" y="50800"/>
                  </a:lnTo>
                  <a:lnTo>
                    <a:pt x="476577" y="50800"/>
                  </a:lnTo>
                  <a:lnTo>
                    <a:pt x="485452" y="38100"/>
                  </a:lnTo>
                  <a:lnTo>
                    <a:pt x="488996" y="25400"/>
                  </a:lnTo>
                  <a:close/>
                </a:path>
                <a:path w="2473960" h="2527300">
                  <a:moveTo>
                    <a:pt x="508397" y="38100"/>
                  </a:moveTo>
                  <a:lnTo>
                    <a:pt x="485718" y="38100"/>
                  </a:lnTo>
                  <a:lnTo>
                    <a:pt x="492549" y="50800"/>
                  </a:lnTo>
                  <a:lnTo>
                    <a:pt x="512137" y="50800"/>
                  </a:lnTo>
                  <a:lnTo>
                    <a:pt x="508397" y="38100"/>
                  </a:lnTo>
                  <a:close/>
                </a:path>
                <a:path w="2473960" h="2527300">
                  <a:moveTo>
                    <a:pt x="530908" y="38100"/>
                  </a:moveTo>
                  <a:lnTo>
                    <a:pt x="512197" y="38100"/>
                  </a:lnTo>
                  <a:lnTo>
                    <a:pt x="512137" y="50800"/>
                  </a:lnTo>
                  <a:lnTo>
                    <a:pt x="519255" y="50800"/>
                  </a:lnTo>
                  <a:lnTo>
                    <a:pt x="530908" y="38100"/>
                  </a:lnTo>
                  <a:close/>
                </a:path>
                <a:path w="2473960" h="2527300">
                  <a:moveTo>
                    <a:pt x="543289" y="38100"/>
                  </a:moveTo>
                  <a:lnTo>
                    <a:pt x="536349" y="38100"/>
                  </a:lnTo>
                  <a:lnTo>
                    <a:pt x="539252" y="50800"/>
                  </a:lnTo>
                  <a:lnTo>
                    <a:pt x="543289" y="38100"/>
                  </a:lnTo>
                  <a:close/>
                </a:path>
                <a:path w="2473960" h="2527300">
                  <a:moveTo>
                    <a:pt x="576221" y="38100"/>
                  </a:moveTo>
                  <a:lnTo>
                    <a:pt x="555746" y="38100"/>
                  </a:lnTo>
                  <a:lnTo>
                    <a:pt x="566579" y="50800"/>
                  </a:lnTo>
                  <a:lnTo>
                    <a:pt x="576221" y="38100"/>
                  </a:lnTo>
                  <a:close/>
                </a:path>
                <a:path w="2473960" h="2527300">
                  <a:moveTo>
                    <a:pt x="597439" y="43742"/>
                  </a:moveTo>
                  <a:lnTo>
                    <a:pt x="589408" y="50800"/>
                  </a:lnTo>
                  <a:lnTo>
                    <a:pt x="598745" y="50800"/>
                  </a:lnTo>
                  <a:lnTo>
                    <a:pt x="597439" y="43742"/>
                  </a:lnTo>
                  <a:close/>
                </a:path>
                <a:path w="2473960" h="2527300">
                  <a:moveTo>
                    <a:pt x="608818" y="38100"/>
                  </a:moveTo>
                  <a:lnTo>
                    <a:pt x="607831" y="38100"/>
                  </a:lnTo>
                  <a:lnTo>
                    <a:pt x="598745" y="50800"/>
                  </a:lnTo>
                  <a:lnTo>
                    <a:pt x="611522" y="50800"/>
                  </a:lnTo>
                  <a:lnTo>
                    <a:pt x="608818" y="38100"/>
                  </a:lnTo>
                  <a:close/>
                </a:path>
                <a:path w="2473960" h="2527300">
                  <a:moveTo>
                    <a:pt x="622367" y="38100"/>
                  </a:moveTo>
                  <a:lnTo>
                    <a:pt x="615187" y="38100"/>
                  </a:lnTo>
                  <a:lnTo>
                    <a:pt x="611522" y="50800"/>
                  </a:lnTo>
                  <a:lnTo>
                    <a:pt x="615114" y="50800"/>
                  </a:lnTo>
                  <a:lnTo>
                    <a:pt x="622367" y="38100"/>
                  </a:lnTo>
                  <a:close/>
                </a:path>
                <a:path w="2473960" h="2527300">
                  <a:moveTo>
                    <a:pt x="651698" y="38100"/>
                  </a:moveTo>
                  <a:lnTo>
                    <a:pt x="630509" y="38100"/>
                  </a:lnTo>
                  <a:lnTo>
                    <a:pt x="635838" y="50800"/>
                  </a:lnTo>
                  <a:lnTo>
                    <a:pt x="644399" y="50800"/>
                  </a:lnTo>
                  <a:lnTo>
                    <a:pt x="651698" y="38100"/>
                  </a:lnTo>
                  <a:close/>
                </a:path>
                <a:path w="2473960" h="2527300">
                  <a:moveTo>
                    <a:pt x="655507" y="48816"/>
                  </a:moveTo>
                  <a:lnTo>
                    <a:pt x="655389" y="50800"/>
                  </a:lnTo>
                  <a:lnTo>
                    <a:pt x="656212" y="50800"/>
                  </a:lnTo>
                  <a:lnTo>
                    <a:pt x="655507" y="48816"/>
                  </a:lnTo>
                  <a:close/>
                </a:path>
                <a:path w="2473960" h="2527300">
                  <a:moveTo>
                    <a:pt x="680238" y="38100"/>
                  </a:moveTo>
                  <a:lnTo>
                    <a:pt x="677212" y="38100"/>
                  </a:lnTo>
                  <a:lnTo>
                    <a:pt x="673447" y="50800"/>
                  </a:lnTo>
                  <a:lnTo>
                    <a:pt x="679869" y="50800"/>
                  </a:lnTo>
                  <a:lnTo>
                    <a:pt x="680238" y="38100"/>
                  </a:lnTo>
                  <a:close/>
                </a:path>
                <a:path w="2473960" h="2527300">
                  <a:moveTo>
                    <a:pt x="693094" y="38100"/>
                  </a:moveTo>
                  <a:lnTo>
                    <a:pt x="688309" y="38100"/>
                  </a:lnTo>
                  <a:lnTo>
                    <a:pt x="681886" y="50800"/>
                  </a:lnTo>
                  <a:lnTo>
                    <a:pt x="687656" y="50800"/>
                  </a:lnTo>
                  <a:lnTo>
                    <a:pt x="693094" y="38100"/>
                  </a:lnTo>
                  <a:close/>
                </a:path>
                <a:path w="2473960" h="2527300">
                  <a:moveTo>
                    <a:pt x="698075" y="38100"/>
                  </a:moveTo>
                  <a:lnTo>
                    <a:pt x="693094" y="38100"/>
                  </a:lnTo>
                  <a:lnTo>
                    <a:pt x="693391" y="50800"/>
                  </a:lnTo>
                  <a:lnTo>
                    <a:pt x="702459" y="50800"/>
                  </a:lnTo>
                  <a:lnTo>
                    <a:pt x="698075" y="38100"/>
                  </a:lnTo>
                  <a:close/>
                </a:path>
                <a:path w="2473960" h="2527300">
                  <a:moveTo>
                    <a:pt x="714024" y="38100"/>
                  </a:moveTo>
                  <a:lnTo>
                    <a:pt x="707743" y="38100"/>
                  </a:lnTo>
                  <a:lnTo>
                    <a:pt x="702459" y="50800"/>
                  </a:lnTo>
                  <a:lnTo>
                    <a:pt x="709356" y="50800"/>
                  </a:lnTo>
                  <a:lnTo>
                    <a:pt x="714024" y="38100"/>
                  </a:lnTo>
                  <a:close/>
                </a:path>
                <a:path w="2473960" h="2527300">
                  <a:moveTo>
                    <a:pt x="723281" y="38100"/>
                  </a:moveTo>
                  <a:lnTo>
                    <a:pt x="718259" y="38100"/>
                  </a:lnTo>
                  <a:lnTo>
                    <a:pt x="716714" y="50800"/>
                  </a:lnTo>
                  <a:lnTo>
                    <a:pt x="725019" y="50800"/>
                  </a:lnTo>
                  <a:lnTo>
                    <a:pt x="723281" y="38100"/>
                  </a:lnTo>
                  <a:close/>
                </a:path>
                <a:path w="2473960" h="2527300">
                  <a:moveTo>
                    <a:pt x="742843" y="38100"/>
                  </a:moveTo>
                  <a:lnTo>
                    <a:pt x="728068" y="38100"/>
                  </a:lnTo>
                  <a:lnTo>
                    <a:pt x="731514" y="50800"/>
                  </a:lnTo>
                  <a:lnTo>
                    <a:pt x="741244" y="50800"/>
                  </a:lnTo>
                  <a:lnTo>
                    <a:pt x="742843" y="38100"/>
                  </a:lnTo>
                  <a:close/>
                </a:path>
                <a:path w="2473960" h="2527300">
                  <a:moveTo>
                    <a:pt x="758235" y="38100"/>
                  </a:moveTo>
                  <a:lnTo>
                    <a:pt x="752962" y="38100"/>
                  </a:lnTo>
                  <a:lnTo>
                    <a:pt x="750119" y="50800"/>
                  </a:lnTo>
                  <a:lnTo>
                    <a:pt x="757820" y="50800"/>
                  </a:lnTo>
                  <a:lnTo>
                    <a:pt x="758235" y="38100"/>
                  </a:lnTo>
                  <a:close/>
                </a:path>
                <a:path w="2473960" h="2527300">
                  <a:moveTo>
                    <a:pt x="795468" y="38100"/>
                  </a:moveTo>
                  <a:lnTo>
                    <a:pt x="777063" y="38100"/>
                  </a:lnTo>
                  <a:lnTo>
                    <a:pt x="788998" y="50800"/>
                  </a:lnTo>
                  <a:lnTo>
                    <a:pt x="798555" y="50800"/>
                  </a:lnTo>
                  <a:lnTo>
                    <a:pt x="802487" y="44539"/>
                  </a:lnTo>
                  <a:lnTo>
                    <a:pt x="795468" y="38100"/>
                  </a:lnTo>
                  <a:close/>
                </a:path>
                <a:path w="2473960" h="2527300">
                  <a:moveTo>
                    <a:pt x="816539" y="38100"/>
                  </a:moveTo>
                  <a:lnTo>
                    <a:pt x="806531" y="38100"/>
                  </a:lnTo>
                  <a:lnTo>
                    <a:pt x="802487" y="44539"/>
                  </a:lnTo>
                  <a:lnTo>
                    <a:pt x="809311" y="50800"/>
                  </a:lnTo>
                  <a:lnTo>
                    <a:pt x="819890" y="50800"/>
                  </a:lnTo>
                  <a:lnTo>
                    <a:pt x="816539" y="38100"/>
                  </a:lnTo>
                  <a:close/>
                </a:path>
                <a:path w="2473960" h="2527300">
                  <a:moveTo>
                    <a:pt x="853003" y="25400"/>
                  </a:moveTo>
                  <a:lnTo>
                    <a:pt x="716965" y="25400"/>
                  </a:lnTo>
                  <a:lnTo>
                    <a:pt x="715630" y="38100"/>
                  </a:lnTo>
                  <a:lnTo>
                    <a:pt x="828172" y="38100"/>
                  </a:lnTo>
                  <a:lnTo>
                    <a:pt x="820267" y="50800"/>
                  </a:lnTo>
                  <a:lnTo>
                    <a:pt x="833102" y="50800"/>
                  </a:lnTo>
                  <a:lnTo>
                    <a:pt x="849449" y="38100"/>
                  </a:lnTo>
                  <a:lnTo>
                    <a:pt x="851858" y="34835"/>
                  </a:lnTo>
                  <a:lnTo>
                    <a:pt x="853003" y="25400"/>
                  </a:lnTo>
                  <a:close/>
                </a:path>
                <a:path w="2473960" h="2527300">
                  <a:moveTo>
                    <a:pt x="851933" y="40178"/>
                  </a:moveTo>
                  <a:lnTo>
                    <a:pt x="847064" y="50800"/>
                  </a:lnTo>
                  <a:lnTo>
                    <a:pt x="852637" y="50800"/>
                  </a:lnTo>
                  <a:lnTo>
                    <a:pt x="852763" y="44367"/>
                  </a:lnTo>
                  <a:lnTo>
                    <a:pt x="852741" y="43742"/>
                  </a:lnTo>
                  <a:lnTo>
                    <a:pt x="851933" y="40178"/>
                  </a:lnTo>
                  <a:close/>
                </a:path>
                <a:path w="2473960" h="2527300">
                  <a:moveTo>
                    <a:pt x="864168" y="38100"/>
                  </a:moveTo>
                  <a:lnTo>
                    <a:pt x="852886" y="38100"/>
                  </a:lnTo>
                  <a:lnTo>
                    <a:pt x="852883" y="44367"/>
                  </a:lnTo>
                  <a:lnTo>
                    <a:pt x="854341" y="50800"/>
                  </a:lnTo>
                  <a:lnTo>
                    <a:pt x="859343" y="50800"/>
                  </a:lnTo>
                  <a:lnTo>
                    <a:pt x="864168" y="38100"/>
                  </a:lnTo>
                  <a:close/>
                </a:path>
                <a:path w="2473960" h="2527300">
                  <a:moveTo>
                    <a:pt x="891217" y="38100"/>
                  </a:moveTo>
                  <a:lnTo>
                    <a:pt x="864168" y="38100"/>
                  </a:lnTo>
                  <a:lnTo>
                    <a:pt x="863576" y="50800"/>
                  </a:lnTo>
                  <a:lnTo>
                    <a:pt x="884832" y="50800"/>
                  </a:lnTo>
                  <a:lnTo>
                    <a:pt x="891217" y="38100"/>
                  </a:lnTo>
                  <a:close/>
                </a:path>
                <a:path w="2473960" h="2527300">
                  <a:moveTo>
                    <a:pt x="894941" y="38100"/>
                  </a:moveTo>
                  <a:lnTo>
                    <a:pt x="889700" y="50800"/>
                  </a:lnTo>
                  <a:lnTo>
                    <a:pt x="895824" y="50800"/>
                  </a:lnTo>
                  <a:lnTo>
                    <a:pt x="894941" y="38100"/>
                  </a:lnTo>
                  <a:close/>
                </a:path>
                <a:path w="2473960" h="2527300">
                  <a:moveTo>
                    <a:pt x="903247" y="38100"/>
                  </a:moveTo>
                  <a:lnTo>
                    <a:pt x="896889" y="38100"/>
                  </a:lnTo>
                  <a:lnTo>
                    <a:pt x="900749" y="50800"/>
                  </a:lnTo>
                  <a:lnTo>
                    <a:pt x="902404" y="50800"/>
                  </a:lnTo>
                  <a:lnTo>
                    <a:pt x="903247" y="38100"/>
                  </a:lnTo>
                  <a:close/>
                </a:path>
                <a:path w="2473960" h="2527300">
                  <a:moveTo>
                    <a:pt x="911419" y="38100"/>
                  </a:moveTo>
                  <a:lnTo>
                    <a:pt x="905345" y="38100"/>
                  </a:lnTo>
                  <a:lnTo>
                    <a:pt x="905757" y="50800"/>
                  </a:lnTo>
                  <a:lnTo>
                    <a:pt x="909142" y="50800"/>
                  </a:lnTo>
                  <a:lnTo>
                    <a:pt x="911419" y="38100"/>
                  </a:lnTo>
                  <a:close/>
                </a:path>
                <a:path w="2473960" h="2527300">
                  <a:moveTo>
                    <a:pt x="923686" y="38100"/>
                  </a:moveTo>
                  <a:lnTo>
                    <a:pt x="917589" y="38100"/>
                  </a:lnTo>
                  <a:lnTo>
                    <a:pt x="922916" y="50800"/>
                  </a:lnTo>
                  <a:lnTo>
                    <a:pt x="923686" y="38100"/>
                  </a:lnTo>
                  <a:close/>
                </a:path>
                <a:path w="2473960" h="2527300">
                  <a:moveTo>
                    <a:pt x="936240" y="48801"/>
                  </a:moveTo>
                  <a:lnTo>
                    <a:pt x="935730" y="50800"/>
                  </a:lnTo>
                  <a:lnTo>
                    <a:pt x="936854" y="50800"/>
                  </a:lnTo>
                  <a:lnTo>
                    <a:pt x="936240" y="48801"/>
                  </a:lnTo>
                  <a:close/>
                </a:path>
                <a:path w="2473960" h="2527300">
                  <a:moveTo>
                    <a:pt x="947571" y="38100"/>
                  </a:moveTo>
                  <a:lnTo>
                    <a:pt x="944051" y="50800"/>
                  </a:lnTo>
                  <a:lnTo>
                    <a:pt x="949086" y="50800"/>
                  </a:lnTo>
                  <a:lnTo>
                    <a:pt x="947571" y="38100"/>
                  </a:lnTo>
                  <a:close/>
                </a:path>
                <a:path w="2473960" h="2527300">
                  <a:moveTo>
                    <a:pt x="963561" y="38100"/>
                  </a:moveTo>
                  <a:lnTo>
                    <a:pt x="956748" y="38100"/>
                  </a:lnTo>
                  <a:lnTo>
                    <a:pt x="953148" y="50800"/>
                  </a:lnTo>
                  <a:lnTo>
                    <a:pt x="961929" y="50800"/>
                  </a:lnTo>
                  <a:lnTo>
                    <a:pt x="963561" y="38100"/>
                  </a:lnTo>
                  <a:close/>
                </a:path>
                <a:path w="2473960" h="2527300">
                  <a:moveTo>
                    <a:pt x="997780" y="38100"/>
                  </a:moveTo>
                  <a:lnTo>
                    <a:pt x="990407" y="38100"/>
                  </a:lnTo>
                  <a:lnTo>
                    <a:pt x="983948" y="50800"/>
                  </a:lnTo>
                  <a:lnTo>
                    <a:pt x="990208" y="50800"/>
                  </a:lnTo>
                  <a:lnTo>
                    <a:pt x="997780" y="38100"/>
                  </a:lnTo>
                  <a:close/>
                </a:path>
                <a:path w="2473960" h="2527300">
                  <a:moveTo>
                    <a:pt x="1008123" y="38100"/>
                  </a:moveTo>
                  <a:lnTo>
                    <a:pt x="997780" y="38100"/>
                  </a:lnTo>
                  <a:lnTo>
                    <a:pt x="995258" y="50800"/>
                  </a:lnTo>
                  <a:lnTo>
                    <a:pt x="1008420" y="50800"/>
                  </a:lnTo>
                  <a:lnTo>
                    <a:pt x="1010146" y="41633"/>
                  </a:lnTo>
                  <a:lnTo>
                    <a:pt x="1008123" y="38100"/>
                  </a:lnTo>
                  <a:close/>
                </a:path>
                <a:path w="2473960" h="2527300">
                  <a:moveTo>
                    <a:pt x="1013985" y="38100"/>
                  </a:moveTo>
                  <a:lnTo>
                    <a:pt x="1010812" y="38100"/>
                  </a:lnTo>
                  <a:lnTo>
                    <a:pt x="1010146" y="41633"/>
                  </a:lnTo>
                  <a:lnTo>
                    <a:pt x="1015395" y="50800"/>
                  </a:lnTo>
                  <a:lnTo>
                    <a:pt x="1013985" y="38100"/>
                  </a:lnTo>
                  <a:close/>
                </a:path>
                <a:path w="2473960" h="2527300">
                  <a:moveTo>
                    <a:pt x="1056556" y="38100"/>
                  </a:moveTo>
                  <a:lnTo>
                    <a:pt x="1032424" y="38100"/>
                  </a:lnTo>
                  <a:lnTo>
                    <a:pt x="1036907" y="50800"/>
                  </a:lnTo>
                  <a:lnTo>
                    <a:pt x="1051806" y="50800"/>
                  </a:lnTo>
                  <a:lnTo>
                    <a:pt x="1055832" y="42851"/>
                  </a:lnTo>
                  <a:lnTo>
                    <a:pt x="1056556" y="38100"/>
                  </a:lnTo>
                  <a:close/>
                </a:path>
                <a:path w="2473960" h="2527300">
                  <a:moveTo>
                    <a:pt x="1068851" y="38100"/>
                  </a:moveTo>
                  <a:lnTo>
                    <a:pt x="1058239" y="38100"/>
                  </a:lnTo>
                  <a:lnTo>
                    <a:pt x="1055832" y="42851"/>
                  </a:lnTo>
                  <a:lnTo>
                    <a:pt x="1054621" y="50800"/>
                  </a:lnTo>
                  <a:lnTo>
                    <a:pt x="1066890" y="50800"/>
                  </a:lnTo>
                  <a:lnTo>
                    <a:pt x="1068851" y="38100"/>
                  </a:lnTo>
                  <a:close/>
                </a:path>
                <a:path w="2473960" h="2527300">
                  <a:moveTo>
                    <a:pt x="1108244" y="38100"/>
                  </a:moveTo>
                  <a:lnTo>
                    <a:pt x="1090096" y="38100"/>
                  </a:lnTo>
                  <a:lnTo>
                    <a:pt x="1079321" y="50800"/>
                  </a:lnTo>
                  <a:lnTo>
                    <a:pt x="1102734" y="50800"/>
                  </a:lnTo>
                  <a:lnTo>
                    <a:pt x="1108244" y="38100"/>
                  </a:lnTo>
                  <a:close/>
                </a:path>
                <a:path w="2473960" h="2527300">
                  <a:moveTo>
                    <a:pt x="1168730" y="38100"/>
                  </a:moveTo>
                  <a:lnTo>
                    <a:pt x="1155417" y="38100"/>
                  </a:lnTo>
                  <a:lnTo>
                    <a:pt x="1148573" y="50800"/>
                  </a:lnTo>
                  <a:lnTo>
                    <a:pt x="1162865" y="50800"/>
                  </a:lnTo>
                  <a:lnTo>
                    <a:pt x="1168730" y="38100"/>
                  </a:lnTo>
                  <a:close/>
                </a:path>
                <a:path w="2473960" h="2527300">
                  <a:moveTo>
                    <a:pt x="1199587" y="38100"/>
                  </a:moveTo>
                  <a:lnTo>
                    <a:pt x="1173750" y="38100"/>
                  </a:lnTo>
                  <a:lnTo>
                    <a:pt x="1171949" y="50800"/>
                  </a:lnTo>
                  <a:lnTo>
                    <a:pt x="1190200" y="50800"/>
                  </a:lnTo>
                  <a:lnTo>
                    <a:pt x="1199587" y="38100"/>
                  </a:lnTo>
                  <a:close/>
                </a:path>
                <a:path w="2473960" h="2527300">
                  <a:moveTo>
                    <a:pt x="1203967" y="42656"/>
                  </a:moveTo>
                  <a:lnTo>
                    <a:pt x="1204965" y="50800"/>
                  </a:lnTo>
                  <a:lnTo>
                    <a:pt x="1206536" y="47126"/>
                  </a:lnTo>
                  <a:lnTo>
                    <a:pt x="1203967" y="42656"/>
                  </a:lnTo>
                  <a:close/>
                </a:path>
                <a:path w="2473960" h="2527300">
                  <a:moveTo>
                    <a:pt x="1209615" y="39924"/>
                  </a:moveTo>
                  <a:lnTo>
                    <a:pt x="1206536" y="47126"/>
                  </a:lnTo>
                  <a:lnTo>
                    <a:pt x="1208646" y="50800"/>
                  </a:lnTo>
                  <a:lnTo>
                    <a:pt x="1209615" y="39924"/>
                  </a:lnTo>
                  <a:close/>
                </a:path>
                <a:path w="2473960" h="2527300">
                  <a:moveTo>
                    <a:pt x="1220326" y="38100"/>
                  </a:moveTo>
                  <a:lnTo>
                    <a:pt x="1210395" y="38100"/>
                  </a:lnTo>
                  <a:lnTo>
                    <a:pt x="1210862" y="50800"/>
                  </a:lnTo>
                  <a:lnTo>
                    <a:pt x="1218406" y="50800"/>
                  </a:lnTo>
                  <a:lnTo>
                    <a:pt x="1220579" y="39924"/>
                  </a:lnTo>
                  <a:lnTo>
                    <a:pt x="1220497" y="38589"/>
                  </a:lnTo>
                  <a:lnTo>
                    <a:pt x="1220326" y="38100"/>
                  </a:lnTo>
                  <a:close/>
                </a:path>
                <a:path w="2473960" h="2527300">
                  <a:moveTo>
                    <a:pt x="1290610" y="25400"/>
                  </a:moveTo>
                  <a:lnTo>
                    <a:pt x="1226866" y="25400"/>
                  </a:lnTo>
                  <a:lnTo>
                    <a:pt x="1220944" y="38100"/>
                  </a:lnTo>
                  <a:lnTo>
                    <a:pt x="1220719" y="39225"/>
                  </a:lnTo>
                  <a:lnTo>
                    <a:pt x="1224756" y="50800"/>
                  </a:lnTo>
                  <a:lnTo>
                    <a:pt x="1246325" y="50800"/>
                  </a:lnTo>
                  <a:lnTo>
                    <a:pt x="1243858" y="38100"/>
                  </a:lnTo>
                  <a:lnTo>
                    <a:pt x="1293723" y="38100"/>
                  </a:lnTo>
                  <a:lnTo>
                    <a:pt x="1290610" y="25400"/>
                  </a:lnTo>
                  <a:close/>
                </a:path>
                <a:path w="2473960" h="2527300">
                  <a:moveTo>
                    <a:pt x="1267371" y="38100"/>
                  </a:moveTo>
                  <a:lnTo>
                    <a:pt x="1247418" y="38100"/>
                  </a:lnTo>
                  <a:lnTo>
                    <a:pt x="1246325" y="50800"/>
                  </a:lnTo>
                  <a:lnTo>
                    <a:pt x="1253496" y="50800"/>
                  </a:lnTo>
                  <a:lnTo>
                    <a:pt x="1267371" y="38100"/>
                  </a:lnTo>
                  <a:close/>
                </a:path>
                <a:path w="2473960" h="2527300">
                  <a:moveTo>
                    <a:pt x="1277696" y="38100"/>
                  </a:moveTo>
                  <a:lnTo>
                    <a:pt x="1271361" y="38100"/>
                  </a:lnTo>
                  <a:lnTo>
                    <a:pt x="1272468" y="50800"/>
                  </a:lnTo>
                  <a:lnTo>
                    <a:pt x="1277696" y="38100"/>
                  </a:lnTo>
                  <a:close/>
                </a:path>
                <a:path w="2473960" h="2527300">
                  <a:moveTo>
                    <a:pt x="1299873" y="50504"/>
                  </a:moveTo>
                  <a:lnTo>
                    <a:pt x="1299617" y="50800"/>
                  </a:lnTo>
                  <a:lnTo>
                    <a:pt x="1300102" y="50800"/>
                  </a:lnTo>
                  <a:lnTo>
                    <a:pt x="1299873" y="50504"/>
                  </a:lnTo>
                  <a:close/>
                </a:path>
                <a:path w="2473960" h="2527300">
                  <a:moveTo>
                    <a:pt x="1331554" y="44367"/>
                  </a:moveTo>
                  <a:lnTo>
                    <a:pt x="1323381" y="50800"/>
                  </a:lnTo>
                  <a:lnTo>
                    <a:pt x="1331891" y="50800"/>
                  </a:lnTo>
                  <a:lnTo>
                    <a:pt x="1331554" y="44367"/>
                  </a:lnTo>
                  <a:close/>
                </a:path>
                <a:path w="2473960" h="2527300">
                  <a:moveTo>
                    <a:pt x="1346599" y="38100"/>
                  </a:moveTo>
                  <a:lnTo>
                    <a:pt x="1342709" y="38100"/>
                  </a:lnTo>
                  <a:lnTo>
                    <a:pt x="1331891" y="50800"/>
                  </a:lnTo>
                  <a:lnTo>
                    <a:pt x="1345723" y="50800"/>
                  </a:lnTo>
                  <a:lnTo>
                    <a:pt x="1346599" y="38100"/>
                  </a:lnTo>
                  <a:close/>
                </a:path>
                <a:path w="2473960" h="2527300">
                  <a:moveTo>
                    <a:pt x="1358428" y="38100"/>
                  </a:moveTo>
                  <a:lnTo>
                    <a:pt x="1348605" y="38100"/>
                  </a:lnTo>
                  <a:lnTo>
                    <a:pt x="1345723" y="50800"/>
                  </a:lnTo>
                  <a:lnTo>
                    <a:pt x="1349077" y="50800"/>
                  </a:lnTo>
                  <a:lnTo>
                    <a:pt x="1358428" y="38100"/>
                  </a:lnTo>
                  <a:close/>
                </a:path>
                <a:path w="2473960" h="2527300">
                  <a:moveTo>
                    <a:pt x="1386228" y="38100"/>
                  </a:moveTo>
                  <a:lnTo>
                    <a:pt x="1365949" y="38100"/>
                  </a:lnTo>
                  <a:lnTo>
                    <a:pt x="1369544" y="50800"/>
                  </a:lnTo>
                  <a:lnTo>
                    <a:pt x="1378453" y="50800"/>
                  </a:lnTo>
                  <a:lnTo>
                    <a:pt x="1386228" y="38100"/>
                  </a:lnTo>
                  <a:close/>
                </a:path>
                <a:path w="2473960" h="2527300">
                  <a:moveTo>
                    <a:pt x="1389098" y="50700"/>
                  </a:moveTo>
                  <a:close/>
                </a:path>
                <a:path w="2473960" h="2527300">
                  <a:moveTo>
                    <a:pt x="1414771" y="38100"/>
                  </a:moveTo>
                  <a:lnTo>
                    <a:pt x="1411845" y="38100"/>
                  </a:lnTo>
                  <a:lnTo>
                    <a:pt x="1407710" y="50800"/>
                  </a:lnTo>
                  <a:lnTo>
                    <a:pt x="1414166" y="50800"/>
                  </a:lnTo>
                  <a:lnTo>
                    <a:pt x="1414771" y="38100"/>
                  </a:lnTo>
                  <a:close/>
                </a:path>
                <a:path w="2473960" h="2527300">
                  <a:moveTo>
                    <a:pt x="1427624" y="38100"/>
                  </a:moveTo>
                  <a:lnTo>
                    <a:pt x="1424884" y="38100"/>
                  </a:lnTo>
                  <a:lnTo>
                    <a:pt x="1415984" y="50800"/>
                  </a:lnTo>
                  <a:lnTo>
                    <a:pt x="1421577" y="50800"/>
                  </a:lnTo>
                  <a:lnTo>
                    <a:pt x="1427624" y="38100"/>
                  </a:lnTo>
                  <a:close/>
                </a:path>
                <a:path w="2473960" h="2527300">
                  <a:moveTo>
                    <a:pt x="1433993" y="38100"/>
                  </a:moveTo>
                  <a:lnTo>
                    <a:pt x="1427624" y="38100"/>
                  </a:lnTo>
                  <a:lnTo>
                    <a:pt x="1427498" y="50800"/>
                  </a:lnTo>
                  <a:lnTo>
                    <a:pt x="1436256" y="50800"/>
                  </a:lnTo>
                  <a:lnTo>
                    <a:pt x="1433993" y="38100"/>
                  </a:lnTo>
                  <a:close/>
                </a:path>
                <a:path w="2473960" h="2527300">
                  <a:moveTo>
                    <a:pt x="1448648" y="38100"/>
                  </a:moveTo>
                  <a:lnTo>
                    <a:pt x="1443712" y="38100"/>
                  </a:lnTo>
                  <a:lnTo>
                    <a:pt x="1436256" y="50800"/>
                  </a:lnTo>
                  <a:lnTo>
                    <a:pt x="1442826" y="50800"/>
                  </a:lnTo>
                  <a:lnTo>
                    <a:pt x="1448648" y="38100"/>
                  </a:lnTo>
                  <a:close/>
                </a:path>
                <a:path w="2473960" h="2527300">
                  <a:moveTo>
                    <a:pt x="1457951" y="38100"/>
                  </a:moveTo>
                  <a:lnTo>
                    <a:pt x="1453189" y="38100"/>
                  </a:lnTo>
                  <a:lnTo>
                    <a:pt x="1451008" y="50800"/>
                  </a:lnTo>
                  <a:lnTo>
                    <a:pt x="1459241" y="50800"/>
                  </a:lnTo>
                  <a:lnTo>
                    <a:pt x="1457951" y="38100"/>
                  </a:lnTo>
                  <a:close/>
                </a:path>
                <a:path w="2473960" h="2527300">
                  <a:moveTo>
                    <a:pt x="1478734" y="38100"/>
                  </a:moveTo>
                  <a:lnTo>
                    <a:pt x="1462896" y="38100"/>
                  </a:lnTo>
                  <a:lnTo>
                    <a:pt x="1465039" y="50800"/>
                  </a:lnTo>
                  <a:lnTo>
                    <a:pt x="1474763" y="50800"/>
                  </a:lnTo>
                  <a:lnTo>
                    <a:pt x="1478734" y="38100"/>
                  </a:lnTo>
                  <a:close/>
                </a:path>
                <a:path w="2473960" h="2527300">
                  <a:moveTo>
                    <a:pt x="1493335" y="38100"/>
                  </a:moveTo>
                  <a:lnTo>
                    <a:pt x="1487620" y="38100"/>
                  </a:lnTo>
                  <a:lnTo>
                    <a:pt x="1484089" y="50800"/>
                  </a:lnTo>
                  <a:lnTo>
                    <a:pt x="1491990" y="50800"/>
                  </a:lnTo>
                  <a:lnTo>
                    <a:pt x="1493335" y="38100"/>
                  </a:lnTo>
                  <a:close/>
                </a:path>
                <a:path w="2473960" h="2527300">
                  <a:moveTo>
                    <a:pt x="1529833" y="38100"/>
                  </a:moveTo>
                  <a:lnTo>
                    <a:pt x="1512543" y="38100"/>
                  </a:lnTo>
                  <a:lnTo>
                    <a:pt x="1523055" y="50800"/>
                  </a:lnTo>
                  <a:lnTo>
                    <a:pt x="1531510" y="50800"/>
                  </a:lnTo>
                  <a:lnTo>
                    <a:pt x="1536683" y="44831"/>
                  </a:lnTo>
                  <a:lnTo>
                    <a:pt x="1529833" y="38100"/>
                  </a:lnTo>
                  <a:close/>
                </a:path>
                <a:path w="2473960" h="2527300">
                  <a:moveTo>
                    <a:pt x="1551386" y="38100"/>
                  </a:moveTo>
                  <a:lnTo>
                    <a:pt x="1542518" y="38100"/>
                  </a:lnTo>
                  <a:lnTo>
                    <a:pt x="1536683" y="44831"/>
                  </a:lnTo>
                  <a:lnTo>
                    <a:pt x="1542758" y="50800"/>
                  </a:lnTo>
                  <a:lnTo>
                    <a:pt x="1553230" y="50800"/>
                  </a:lnTo>
                  <a:lnTo>
                    <a:pt x="1553974" y="49848"/>
                  </a:lnTo>
                  <a:lnTo>
                    <a:pt x="1551386" y="38100"/>
                  </a:lnTo>
                  <a:close/>
                </a:path>
                <a:path w="2473960" h="2527300">
                  <a:moveTo>
                    <a:pt x="1591833" y="25400"/>
                  </a:moveTo>
                  <a:lnTo>
                    <a:pt x="1455444" y="25400"/>
                  </a:lnTo>
                  <a:lnTo>
                    <a:pt x="1453778" y="38100"/>
                  </a:lnTo>
                  <a:lnTo>
                    <a:pt x="1563158" y="38100"/>
                  </a:lnTo>
                  <a:lnTo>
                    <a:pt x="1553974" y="49848"/>
                  </a:lnTo>
                  <a:lnTo>
                    <a:pt x="1554184" y="50800"/>
                  </a:lnTo>
                  <a:lnTo>
                    <a:pt x="1566114" y="50800"/>
                  </a:lnTo>
                  <a:lnTo>
                    <a:pt x="1585189" y="38100"/>
                  </a:lnTo>
                  <a:lnTo>
                    <a:pt x="1589437" y="33656"/>
                  </a:lnTo>
                  <a:lnTo>
                    <a:pt x="1591833" y="25400"/>
                  </a:lnTo>
                  <a:close/>
                </a:path>
                <a:path w="2473960" h="2527300">
                  <a:moveTo>
                    <a:pt x="1587538" y="38100"/>
                  </a:moveTo>
                  <a:lnTo>
                    <a:pt x="1580303" y="50800"/>
                  </a:lnTo>
                  <a:lnTo>
                    <a:pt x="1584534" y="50800"/>
                  </a:lnTo>
                  <a:lnTo>
                    <a:pt x="1587538" y="38100"/>
                  </a:lnTo>
                  <a:close/>
                </a:path>
                <a:path w="2473960" h="2527300">
                  <a:moveTo>
                    <a:pt x="1805169" y="25400"/>
                  </a:moveTo>
                  <a:lnTo>
                    <a:pt x="1597331" y="25400"/>
                  </a:lnTo>
                  <a:lnTo>
                    <a:pt x="1589437" y="33656"/>
                  </a:lnTo>
                  <a:lnTo>
                    <a:pt x="1588148" y="38100"/>
                  </a:lnTo>
                  <a:lnTo>
                    <a:pt x="1588113" y="50800"/>
                  </a:lnTo>
                  <a:lnTo>
                    <a:pt x="1591724" y="50800"/>
                  </a:lnTo>
                  <a:lnTo>
                    <a:pt x="1598978" y="38100"/>
                  </a:lnTo>
                  <a:lnTo>
                    <a:pt x="1802384" y="38100"/>
                  </a:lnTo>
                  <a:lnTo>
                    <a:pt x="1805169" y="25400"/>
                  </a:lnTo>
                  <a:close/>
                </a:path>
                <a:path w="2473960" h="2527300">
                  <a:moveTo>
                    <a:pt x="1626467" y="38100"/>
                  </a:moveTo>
                  <a:lnTo>
                    <a:pt x="1598978" y="38100"/>
                  </a:lnTo>
                  <a:lnTo>
                    <a:pt x="1597569" y="50800"/>
                  </a:lnTo>
                  <a:lnTo>
                    <a:pt x="1618010" y="50800"/>
                  </a:lnTo>
                  <a:lnTo>
                    <a:pt x="1626467" y="38100"/>
                  </a:lnTo>
                  <a:close/>
                </a:path>
                <a:path w="2473960" h="2527300">
                  <a:moveTo>
                    <a:pt x="1629989" y="38100"/>
                  </a:moveTo>
                  <a:lnTo>
                    <a:pt x="1622899" y="50800"/>
                  </a:lnTo>
                  <a:lnTo>
                    <a:pt x="1630157" y="50800"/>
                  </a:lnTo>
                  <a:lnTo>
                    <a:pt x="1629989" y="38100"/>
                  </a:lnTo>
                  <a:close/>
                </a:path>
                <a:path w="2473960" h="2527300">
                  <a:moveTo>
                    <a:pt x="1637905" y="38100"/>
                  </a:moveTo>
                  <a:lnTo>
                    <a:pt x="1632086" y="38100"/>
                  </a:lnTo>
                  <a:lnTo>
                    <a:pt x="1634650" y="50800"/>
                  </a:lnTo>
                  <a:lnTo>
                    <a:pt x="1636442" y="50800"/>
                  </a:lnTo>
                  <a:lnTo>
                    <a:pt x="1637905" y="38100"/>
                  </a:lnTo>
                  <a:close/>
                </a:path>
                <a:path w="2473960" h="2527300">
                  <a:moveTo>
                    <a:pt x="1646167" y="38100"/>
                  </a:moveTo>
                  <a:lnTo>
                    <a:pt x="1640394" y="38100"/>
                  </a:lnTo>
                  <a:lnTo>
                    <a:pt x="1639958" y="50800"/>
                  </a:lnTo>
                  <a:lnTo>
                    <a:pt x="1642291" y="50800"/>
                  </a:lnTo>
                  <a:lnTo>
                    <a:pt x="1646167" y="38100"/>
                  </a:lnTo>
                  <a:close/>
                </a:path>
                <a:path w="2473960" h="2527300">
                  <a:moveTo>
                    <a:pt x="1660370" y="38100"/>
                  </a:moveTo>
                  <a:lnTo>
                    <a:pt x="1652876" y="38100"/>
                  </a:lnTo>
                  <a:lnTo>
                    <a:pt x="1656850" y="50800"/>
                  </a:lnTo>
                  <a:lnTo>
                    <a:pt x="1660370" y="38100"/>
                  </a:lnTo>
                  <a:close/>
                </a:path>
                <a:path w="2473960" h="2527300">
                  <a:moveTo>
                    <a:pt x="1670505" y="47546"/>
                  </a:moveTo>
                  <a:lnTo>
                    <a:pt x="1669500" y="50800"/>
                  </a:lnTo>
                  <a:lnTo>
                    <a:pt x="1670972" y="50800"/>
                  </a:lnTo>
                  <a:lnTo>
                    <a:pt x="1670505" y="47546"/>
                  </a:lnTo>
                  <a:close/>
                </a:path>
                <a:path w="2473960" h="2527300">
                  <a:moveTo>
                    <a:pt x="1682351" y="38100"/>
                  </a:moveTo>
                  <a:lnTo>
                    <a:pt x="1678076" y="50800"/>
                  </a:lnTo>
                  <a:lnTo>
                    <a:pt x="1683427" y="50800"/>
                  </a:lnTo>
                  <a:lnTo>
                    <a:pt x="1682351" y="38100"/>
                  </a:lnTo>
                  <a:close/>
                </a:path>
                <a:path w="2473960" h="2527300">
                  <a:moveTo>
                    <a:pt x="1698840" y="38100"/>
                  </a:moveTo>
                  <a:lnTo>
                    <a:pt x="1691721" y="38100"/>
                  </a:lnTo>
                  <a:lnTo>
                    <a:pt x="1687126" y="50800"/>
                  </a:lnTo>
                  <a:lnTo>
                    <a:pt x="1695382" y="50800"/>
                  </a:lnTo>
                  <a:lnTo>
                    <a:pt x="1698840" y="38100"/>
                  </a:lnTo>
                  <a:close/>
                </a:path>
                <a:path w="2473960" h="2527300">
                  <a:moveTo>
                    <a:pt x="1733037" y="38100"/>
                  </a:moveTo>
                  <a:lnTo>
                    <a:pt x="1726583" y="38100"/>
                  </a:lnTo>
                  <a:lnTo>
                    <a:pt x="1716904" y="50800"/>
                  </a:lnTo>
                  <a:lnTo>
                    <a:pt x="1724109" y="50800"/>
                  </a:lnTo>
                  <a:lnTo>
                    <a:pt x="1733037" y="38100"/>
                  </a:lnTo>
                  <a:close/>
                </a:path>
                <a:path w="2473960" h="2527300">
                  <a:moveTo>
                    <a:pt x="1743212" y="38100"/>
                  </a:moveTo>
                  <a:lnTo>
                    <a:pt x="1733037" y="38100"/>
                  </a:lnTo>
                  <a:lnTo>
                    <a:pt x="1728529" y="50800"/>
                  </a:lnTo>
                  <a:lnTo>
                    <a:pt x="1741296" y="50800"/>
                  </a:lnTo>
                  <a:lnTo>
                    <a:pt x="1744426" y="40532"/>
                  </a:lnTo>
                  <a:lnTo>
                    <a:pt x="1743212" y="38100"/>
                  </a:lnTo>
                  <a:close/>
                </a:path>
                <a:path w="2473960" h="2527300">
                  <a:moveTo>
                    <a:pt x="1748869" y="38100"/>
                  </a:moveTo>
                  <a:lnTo>
                    <a:pt x="1745168" y="38100"/>
                  </a:lnTo>
                  <a:lnTo>
                    <a:pt x="1744426" y="40532"/>
                  </a:lnTo>
                  <a:lnTo>
                    <a:pt x="1749549" y="50800"/>
                  </a:lnTo>
                  <a:lnTo>
                    <a:pt x="1748869" y="38100"/>
                  </a:lnTo>
                  <a:close/>
                </a:path>
                <a:path w="2473960" h="2527300">
                  <a:moveTo>
                    <a:pt x="1791682" y="38100"/>
                  </a:moveTo>
                  <a:lnTo>
                    <a:pt x="1766846" y="38100"/>
                  </a:lnTo>
                  <a:lnTo>
                    <a:pt x="1771070" y="50800"/>
                  </a:lnTo>
                  <a:lnTo>
                    <a:pt x="1785862" y="50800"/>
                  </a:lnTo>
                  <a:lnTo>
                    <a:pt x="1789502" y="45317"/>
                  </a:lnTo>
                  <a:lnTo>
                    <a:pt x="1791682" y="38100"/>
                  </a:lnTo>
                  <a:close/>
                </a:path>
                <a:path w="2473960" h="2527300">
                  <a:moveTo>
                    <a:pt x="1804315" y="38100"/>
                  </a:moveTo>
                  <a:lnTo>
                    <a:pt x="1794293" y="38100"/>
                  </a:lnTo>
                  <a:lnTo>
                    <a:pt x="1789502" y="45317"/>
                  </a:lnTo>
                  <a:lnTo>
                    <a:pt x="1787846" y="50800"/>
                  </a:lnTo>
                  <a:lnTo>
                    <a:pt x="1800921" y="50800"/>
                  </a:lnTo>
                  <a:lnTo>
                    <a:pt x="1804315" y="38100"/>
                  </a:lnTo>
                  <a:close/>
                </a:path>
                <a:path w="2473960" h="2527300">
                  <a:moveTo>
                    <a:pt x="1843495" y="38100"/>
                  </a:moveTo>
                  <a:lnTo>
                    <a:pt x="1826096" y="38100"/>
                  </a:lnTo>
                  <a:lnTo>
                    <a:pt x="1813657" y="50800"/>
                  </a:lnTo>
                  <a:lnTo>
                    <a:pt x="1836364" y="50800"/>
                  </a:lnTo>
                  <a:lnTo>
                    <a:pt x="1843495" y="38100"/>
                  </a:lnTo>
                  <a:close/>
                </a:path>
                <a:path w="2473960" h="2527300">
                  <a:moveTo>
                    <a:pt x="1903964" y="38100"/>
                  </a:moveTo>
                  <a:lnTo>
                    <a:pt x="1890486" y="38100"/>
                  </a:lnTo>
                  <a:lnTo>
                    <a:pt x="1882691" y="50800"/>
                  </a:lnTo>
                  <a:lnTo>
                    <a:pt x="1896240" y="50800"/>
                  </a:lnTo>
                  <a:lnTo>
                    <a:pt x="1903964" y="38100"/>
                  </a:lnTo>
                  <a:close/>
                </a:path>
                <a:path w="2473960" h="2527300">
                  <a:moveTo>
                    <a:pt x="1933969" y="38100"/>
                  </a:moveTo>
                  <a:lnTo>
                    <a:pt x="1908189" y="38100"/>
                  </a:lnTo>
                  <a:lnTo>
                    <a:pt x="1905777" y="50800"/>
                  </a:lnTo>
                  <a:lnTo>
                    <a:pt x="1924093" y="50800"/>
                  </a:lnTo>
                  <a:lnTo>
                    <a:pt x="1933969" y="38100"/>
                  </a:lnTo>
                  <a:close/>
                </a:path>
                <a:path w="2473960" h="2527300">
                  <a:moveTo>
                    <a:pt x="1944865" y="38100"/>
                  </a:moveTo>
                  <a:lnTo>
                    <a:pt x="1937921" y="38100"/>
                  </a:lnTo>
                  <a:lnTo>
                    <a:pt x="1938463" y="50800"/>
                  </a:lnTo>
                  <a:lnTo>
                    <a:pt x="1944865" y="38100"/>
                  </a:lnTo>
                  <a:close/>
                </a:path>
                <a:path w="2473960" h="2527300">
                  <a:moveTo>
                    <a:pt x="1954935" y="38100"/>
                  </a:moveTo>
                  <a:lnTo>
                    <a:pt x="1944865" y="38100"/>
                  </a:lnTo>
                  <a:lnTo>
                    <a:pt x="1944738" y="50800"/>
                  </a:lnTo>
                  <a:lnTo>
                    <a:pt x="1951873" y="50800"/>
                  </a:lnTo>
                  <a:lnTo>
                    <a:pt x="1955569" y="42191"/>
                  </a:lnTo>
                  <a:lnTo>
                    <a:pt x="1954935" y="38100"/>
                  </a:lnTo>
                  <a:close/>
                </a:path>
                <a:path w="2473960" h="2527300">
                  <a:moveTo>
                    <a:pt x="1979319" y="38100"/>
                  </a:moveTo>
                  <a:lnTo>
                    <a:pt x="1957325" y="38100"/>
                  </a:lnTo>
                  <a:lnTo>
                    <a:pt x="1955808" y="41633"/>
                  </a:lnTo>
                  <a:lnTo>
                    <a:pt x="1955693" y="42851"/>
                  </a:lnTo>
                  <a:lnTo>
                    <a:pt x="1956962" y="50800"/>
                  </a:lnTo>
                  <a:lnTo>
                    <a:pt x="1980513" y="50800"/>
                  </a:lnTo>
                  <a:lnTo>
                    <a:pt x="1979319" y="38100"/>
                  </a:lnTo>
                  <a:close/>
                </a:path>
                <a:path w="2473960" h="2527300">
                  <a:moveTo>
                    <a:pt x="2003835" y="38100"/>
                  </a:moveTo>
                  <a:lnTo>
                    <a:pt x="1982638" y="38100"/>
                  </a:lnTo>
                  <a:lnTo>
                    <a:pt x="1980513" y="50800"/>
                  </a:lnTo>
                  <a:lnTo>
                    <a:pt x="1987739" y="50800"/>
                  </a:lnTo>
                  <a:lnTo>
                    <a:pt x="2003835" y="38100"/>
                  </a:lnTo>
                  <a:close/>
                </a:path>
                <a:path w="2473960" h="2527300">
                  <a:moveTo>
                    <a:pt x="2012104" y="38100"/>
                  </a:moveTo>
                  <a:lnTo>
                    <a:pt x="2006373" y="38100"/>
                  </a:lnTo>
                  <a:lnTo>
                    <a:pt x="2005684" y="50800"/>
                  </a:lnTo>
                  <a:lnTo>
                    <a:pt x="2012104" y="38100"/>
                  </a:lnTo>
                  <a:close/>
                </a:path>
                <a:path w="2473960" h="2527300">
                  <a:moveTo>
                    <a:pt x="2033196" y="50189"/>
                  </a:moveTo>
                  <a:lnTo>
                    <a:pt x="2032601" y="50800"/>
                  </a:lnTo>
                  <a:lnTo>
                    <a:pt x="2033625" y="50800"/>
                  </a:lnTo>
                  <a:lnTo>
                    <a:pt x="2033196" y="50189"/>
                  </a:lnTo>
                  <a:close/>
                </a:path>
                <a:path w="2473960" h="2527300">
                  <a:moveTo>
                    <a:pt x="2065504" y="44991"/>
                  </a:moveTo>
                  <a:lnTo>
                    <a:pt x="2057354" y="50800"/>
                  </a:lnTo>
                  <a:lnTo>
                    <a:pt x="2065038" y="50800"/>
                  </a:lnTo>
                  <a:lnTo>
                    <a:pt x="2065504" y="44991"/>
                  </a:lnTo>
                  <a:close/>
                </a:path>
                <a:path w="2473960" h="2527300">
                  <a:moveTo>
                    <a:pt x="2082302" y="38100"/>
                  </a:moveTo>
                  <a:lnTo>
                    <a:pt x="2077587" y="38100"/>
                  </a:lnTo>
                  <a:lnTo>
                    <a:pt x="2065038" y="50800"/>
                  </a:lnTo>
                  <a:lnTo>
                    <a:pt x="2079924" y="50800"/>
                  </a:lnTo>
                  <a:lnTo>
                    <a:pt x="2082302" y="38100"/>
                  </a:lnTo>
                  <a:close/>
                </a:path>
                <a:path w="2473960" h="2527300">
                  <a:moveTo>
                    <a:pt x="2094490" y="38100"/>
                  </a:moveTo>
                  <a:lnTo>
                    <a:pt x="2084523" y="38100"/>
                  </a:lnTo>
                  <a:lnTo>
                    <a:pt x="2079924" y="50800"/>
                  </a:lnTo>
                  <a:lnTo>
                    <a:pt x="2083040" y="50800"/>
                  </a:lnTo>
                  <a:lnTo>
                    <a:pt x="2094490" y="38100"/>
                  </a:lnTo>
                  <a:close/>
                </a:path>
                <a:path w="2473960" h="2527300">
                  <a:moveTo>
                    <a:pt x="2120760" y="38100"/>
                  </a:moveTo>
                  <a:lnTo>
                    <a:pt x="2101390" y="38100"/>
                  </a:lnTo>
                  <a:lnTo>
                    <a:pt x="2103250" y="50800"/>
                  </a:lnTo>
                  <a:lnTo>
                    <a:pt x="2112509" y="50800"/>
                  </a:lnTo>
                  <a:lnTo>
                    <a:pt x="2120760" y="38100"/>
                  </a:lnTo>
                  <a:close/>
                </a:path>
                <a:path w="2473960" h="2527300">
                  <a:moveTo>
                    <a:pt x="2126307" y="38100"/>
                  </a:moveTo>
                  <a:lnTo>
                    <a:pt x="2120760" y="38100"/>
                  </a:lnTo>
                  <a:lnTo>
                    <a:pt x="2122029" y="50800"/>
                  </a:lnTo>
                  <a:lnTo>
                    <a:pt x="2122773" y="50800"/>
                  </a:lnTo>
                  <a:lnTo>
                    <a:pt x="2126307" y="38100"/>
                  </a:lnTo>
                  <a:close/>
                </a:path>
                <a:path w="2473960" h="2527300">
                  <a:moveTo>
                    <a:pt x="2149304" y="38100"/>
                  </a:moveTo>
                  <a:lnTo>
                    <a:pt x="2146478" y="38100"/>
                  </a:lnTo>
                  <a:lnTo>
                    <a:pt x="2141972" y="50800"/>
                  </a:lnTo>
                  <a:lnTo>
                    <a:pt x="2148464" y="50800"/>
                  </a:lnTo>
                  <a:lnTo>
                    <a:pt x="2149304" y="38100"/>
                  </a:lnTo>
                  <a:close/>
                </a:path>
                <a:path w="2473960" h="2527300">
                  <a:moveTo>
                    <a:pt x="2162154" y="38100"/>
                  </a:moveTo>
                  <a:lnTo>
                    <a:pt x="2161459" y="38100"/>
                  </a:lnTo>
                  <a:lnTo>
                    <a:pt x="2150081" y="50800"/>
                  </a:lnTo>
                  <a:lnTo>
                    <a:pt x="2155499" y="50800"/>
                  </a:lnTo>
                  <a:lnTo>
                    <a:pt x="2162154" y="38100"/>
                  </a:lnTo>
                  <a:close/>
                </a:path>
                <a:path w="2473960" h="2527300">
                  <a:moveTo>
                    <a:pt x="2169911" y="38100"/>
                  </a:moveTo>
                  <a:lnTo>
                    <a:pt x="2162154" y="38100"/>
                  </a:lnTo>
                  <a:lnTo>
                    <a:pt x="2161606" y="50800"/>
                  </a:lnTo>
                  <a:lnTo>
                    <a:pt x="2170054" y="50800"/>
                  </a:lnTo>
                  <a:lnTo>
                    <a:pt x="2169911" y="38100"/>
                  </a:lnTo>
                  <a:close/>
                </a:path>
                <a:path w="2473960" h="2527300">
                  <a:moveTo>
                    <a:pt x="2183272" y="38100"/>
                  </a:moveTo>
                  <a:lnTo>
                    <a:pt x="2179682" y="38100"/>
                  </a:lnTo>
                  <a:lnTo>
                    <a:pt x="2170054" y="50800"/>
                  </a:lnTo>
                  <a:lnTo>
                    <a:pt x="2176297" y="50800"/>
                  </a:lnTo>
                  <a:lnTo>
                    <a:pt x="2183272" y="38100"/>
                  </a:lnTo>
                  <a:close/>
                </a:path>
                <a:path w="2473960" h="2527300">
                  <a:moveTo>
                    <a:pt x="2192622" y="38100"/>
                  </a:moveTo>
                  <a:lnTo>
                    <a:pt x="2188120" y="38100"/>
                  </a:lnTo>
                  <a:lnTo>
                    <a:pt x="2185301" y="50800"/>
                  </a:lnTo>
                  <a:lnTo>
                    <a:pt x="2193463" y="50800"/>
                  </a:lnTo>
                  <a:lnTo>
                    <a:pt x="2192622" y="38100"/>
                  </a:lnTo>
                  <a:close/>
                </a:path>
                <a:path w="2473960" h="2527300">
                  <a:moveTo>
                    <a:pt x="2214624" y="38100"/>
                  </a:moveTo>
                  <a:lnTo>
                    <a:pt x="2197723" y="38100"/>
                  </a:lnTo>
                  <a:lnTo>
                    <a:pt x="2198565" y="50800"/>
                  </a:lnTo>
                  <a:lnTo>
                    <a:pt x="2208281" y="50800"/>
                  </a:lnTo>
                  <a:lnTo>
                    <a:pt x="2214624" y="38100"/>
                  </a:lnTo>
                  <a:close/>
                </a:path>
                <a:path w="2473960" h="2527300">
                  <a:moveTo>
                    <a:pt x="2228437" y="38100"/>
                  </a:moveTo>
                  <a:lnTo>
                    <a:pt x="2222278" y="38100"/>
                  </a:lnTo>
                  <a:lnTo>
                    <a:pt x="2218060" y="50800"/>
                  </a:lnTo>
                  <a:lnTo>
                    <a:pt x="2226159" y="50800"/>
                  </a:lnTo>
                  <a:lnTo>
                    <a:pt x="2228437" y="38100"/>
                  </a:lnTo>
                  <a:close/>
                </a:path>
                <a:path w="2473960" h="2527300">
                  <a:moveTo>
                    <a:pt x="2264197" y="38100"/>
                  </a:moveTo>
                  <a:lnTo>
                    <a:pt x="2248024" y="38100"/>
                  </a:lnTo>
                  <a:lnTo>
                    <a:pt x="2257113" y="50800"/>
                  </a:lnTo>
                  <a:lnTo>
                    <a:pt x="2264464" y="50800"/>
                  </a:lnTo>
                  <a:lnTo>
                    <a:pt x="2270792" y="45076"/>
                  </a:lnTo>
                  <a:lnTo>
                    <a:pt x="2264197" y="38100"/>
                  </a:lnTo>
                  <a:close/>
                </a:path>
                <a:path w="2473960" h="2527300">
                  <a:moveTo>
                    <a:pt x="2286232" y="38100"/>
                  </a:moveTo>
                  <a:lnTo>
                    <a:pt x="2278504" y="38100"/>
                  </a:lnTo>
                  <a:lnTo>
                    <a:pt x="2270792" y="45076"/>
                  </a:lnTo>
                  <a:lnTo>
                    <a:pt x="2276203" y="50800"/>
                  </a:lnTo>
                  <a:lnTo>
                    <a:pt x="2286193" y="50800"/>
                  </a:lnTo>
                  <a:lnTo>
                    <a:pt x="2288059" y="48816"/>
                  </a:lnTo>
                  <a:lnTo>
                    <a:pt x="2287995" y="48073"/>
                  </a:lnTo>
                  <a:lnTo>
                    <a:pt x="2286232" y="38100"/>
                  </a:lnTo>
                  <a:close/>
                </a:path>
                <a:path w="2473960" h="2527300">
                  <a:moveTo>
                    <a:pt x="2317045" y="38100"/>
                  </a:moveTo>
                  <a:lnTo>
                    <a:pt x="2298144" y="38100"/>
                  </a:lnTo>
                  <a:lnTo>
                    <a:pt x="2288115" y="48757"/>
                  </a:lnTo>
                  <a:lnTo>
                    <a:pt x="2288476" y="50800"/>
                  </a:lnTo>
                  <a:lnTo>
                    <a:pt x="2299126" y="50800"/>
                  </a:lnTo>
                  <a:lnTo>
                    <a:pt x="2316752" y="40532"/>
                  </a:lnTo>
                  <a:lnTo>
                    <a:pt x="2316873" y="40178"/>
                  </a:lnTo>
                  <a:lnTo>
                    <a:pt x="2317045" y="38100"/>
                  </a:lnTo>
                  <a:close/>
                </a:path>
                <a:path w="2473960" h="2527300">
                  <a:moveTo>
                    <a:pt x="2320087" y="38589"/>
                  </a:moveTo>
                  <a:lnTo>
                    <a:pt x="2316848" y="40476"/>
                  </a:lnTo>
                  <a:lnTo>
                    <a:pt x="2315992" y="50800"/>
                  </a:lnTo>
                  <a:lnTo>
                    <a:pt x="2320087" y="38589"/>
                  </a:lnTo>
                  <a:close/>
                </a:path>
                <a:path w="2473960" h="2527300">
                  <a:moveTo>
                    <a:pt x="2362377" y="38100"/>
                  </a:moveTo>
                  <a:lnTo>
                    <a:pt x="2354708" y="38100"/>
                  </a:lnTo>
                  <a:lnTo>
                    <a:pt x="2352161" y="50800"/>
                  </a:lnTo>
                  <a:lnTo>
                    <a:pt x="2362377" y="38100"/>
                  </a:lnTo>
                  <a:close/>
                </a:path>
                <a:path w="2473960" h="2527300">
                  <a:moveTo>
                    <a:pt x="2403858" y="38100"/>
                  </a:moveTo>
                  <a:lnTo>
                    <a:pt x="2383288" y="38100"/>
                  </a:lnTo>
                  <a:lnTo>
                    <a:pt x="2379628" y="50800"/>
                  </a:lnTo>
                  <a:lnTo>
                    <a:pt x="2387731" y="50800"/>
                  </a:lnTo>
                  <a:lnTo>
                    <a:pt x="2403858" y="38100"/>
                  </a:lnTo>
                  <a:close/>
                </a:path>
                <a:path w="2473960" h="2527300">
                  <a:moveTo>
                    <a:pt x="2421885" y="38100"/>
                  </a:moveTo>
                  <a:lnTo>
                    <a:pt x="2413385" y="38100"/>
                  </a:lnTo>
                  <a:lnTo>
                    <a:pt x="2401689" y="50800"/>
                  </a:lnTo>
                  <a:lnTo>
                    <a:pt x="2414662" y="50800"/>
                  </a:lnTo>
                  <a:lnTo>
                    <a:pt x="2421941" y="38968"/>
                  </a:lnTo>
                  <a:lnTo>
                    <a:pt x="2421885" y="38100"/>
                  </a:lnTo>
                  <a:close/>
                </a:path>
                <a:path w="2473960" h="2527300">
                  <a:moveTo>
                    <a:pt x="2422080" y="38742"/>
                  </a:moveTo>
                  <a:lnTo>
                    <a:pt x="2422076" y="39924"/>
                  </a:lnTo>
                  <a:lnTo>
                    <a:pt x="2423218" y="50800"/>
                  </a:lnTo>
                  <a:lnTo>
                    <a:pt x="2425734" y="50800"/>
                  </a:lnTo>
                  <a:lnTo>
                    <a:pt x="2422080" y="38742"/>
                  </a:lnTo>
                  <a:close/>
                </a:path>
                <a:path w="2473960" h="2527300">
                  <a:moveTo>
                    <a:pt x="2430684" y="38100"/>
                  </a:moveTo>
                  <a:lnTo>
                    <a:pt x="2430401" y="38100"/>
                  </a:lnTo>
                  <a:lnTo>
                    <a:pt x="2428892" y="50800"/>
                  </a:lnTo>
                  <a:lnTo>
                    <a:pt x="2430224" y="50800"/>
                  </a:lnTo>
                  <a:lnTo>
                    <a:pt x="2430684" y="38100"/>
                  </a:lnTo>
                  <a:close/>
                </a:path>
                <a:path w="2473960" h="2527300">
                  <a:moveTo>
                    <a:pt x="2468330" y="38100"/>
                  </a:moveTo>
                  <a:lnTo>
                    <a:pt x="2434105" y="38100"/>
                  </a:lnTo>
                  <a:lnTo>
                    <a:pt x="2432106" y="50800"/>
                  </a:lnTo>
                  <a:lnTo>
                    <a:pt x="2464935" y="50800"/>
                  </a:lnTo>
                  <a:lnTo>
                    <a:pt x="2468330" y="38100"/>
                  </a:lnTo>
                  <a:close/>
                </a:path>
                <a:path w="2473960" h="2527300">
                  <a:moveTo>
                    <a:pt x="1391226" y="38100"/>
                  </a:moveTo>
                  <a:lnTo>
                    <a:pt x="1386228" y="38100"/>
                  </a:lnTo>
                  <a:lnTo>
                    <a:pt x="1389098" y="50700"/>
                  </a:lnTo>
                  <a:lnTo>
                    <a:pt x="1391226" y="38100"/>
                  </a:lnTo>
                  <a:close/>
                </a:path>
                <a:path w="2473960" h="2527300">
                  <a:moveTo>
                    <a:pt x="115498" y="38100"/>
                  </a:moveTo>
                  <a:lnTo>
                    <a:pt x="93603" y="38100"/>
                  </a:lnTo>
                  <a:lnTo>
                    <a:pt x="108643" y="50514"/>
                  </a:lnTo>
                  <a:lnTo>
                    <a:pt x="115498" y="38100"/>
                  </a:lnTo>
                  <a:close/>
                </a:path>
                <a:path w="2473960" h="2527300">
                  <a:moveTo>
                    <a:pt x="1310596" y="38100"/>
                  </a:moveTo>
                  <a:lnTo>
                    <a:pt x="1290225" y="38100"/>
                  </a:lnTo>
                  <a:lnTo>
                    <a:pt x="1299873" y="50504"/>
                  </a:lnTo>
                  <a:lnTo>
                    <a:pt x="1310596" y="38100"/>
                  </a:lnTo>
                  <a:close/>
                </a:path>
                <a:path w="2473960" h="2527300">
                  <a:moveTo>
                    <a:pt x="2044973" y="38100"/>
                  </a:moveTo>
                  <a:lnTo>
                    <a:pt x="2024704" y="38100"/>
                  </a:lnTo>
                  <a:lnTo>
                    <a:pt x="2033196" y="50189"/>
                  </a:lnTo>
                  <a:lnTo>
                    <a:pt x="2044973" y="38100"/>
                  </a:lnTo>
                  <a:close/>
                </a:path>
                <a:path w="2473960" h="2527300">
                  <a:moveTo>
                    <a:pt x="656145" y="38100"/>
                  </a:moveTo>
                  <a:lnTo>
                    <a:pt x="651698" y="38100"/>
                  </a:lnTo>
                  <a:lnTo>
                    <a:pt x="655507" y="48816"/>
                  </a:lnTo>
                  <a:lnTo>
                    <a:pt x="656145" y="38100"/>
                  </a:lnTo>
                  <a:close/>
                </a:path>
                <a:path w="2473960" h="2527300">
                  <a:moveTo>
                    <a:pt x="938972" y="38100"/>
                  </a:moveTo>
                  <a:lnTo>
                    <a:pt x="932952" y="38100"/>
                  </a:lnTo>
                  <a:lnTo>
                    <a:pt x="936240" y="48801"/>
                  </a:lnTo>
                  <a:lnTo>
                    <a:pt x="938972" y="38100"/>
                  </a:lnTo>
                  <a:close/>
                </a:path>
                <a:path w="2473960" h="2527300">
                  <a:moveTo>
                    <a:pt x="155280" y="38100"/>
                  </a:moveTo>
                  <a:lnTo>
                    <a:pt x="151289" y="38100"/>
                  </a:lnTo>
                  <a:lnTo>
                    <a:pt x="153509" y="48073"/>
                  </a:lnTo>
                  <a:lnTo>
                    <a:pt x="155280" y="38100"/>
                  </a:lnTo>
                  <a:close/>
                </a:path>
                <a:path w="2473960" h="2527300">
                  <a:moveTo>
                    <a:pt x="1673421" y="38100"/>
                  </a:moveTo>
                  <a:lnTo>
                    <a:pt x="1669148" y="38100"/>
                  </a:lnTo>
                  <a:lnTo>
                    <a:pt x="1670505" y="47546"/>
                  </a:lnTo>
                  <a:lnTo>
                    <a:pt x="1673421" y="38100"/>
                  </a:lnTo>
                  <a:close/>
                </a:path>
                <a:path w="2473960" h="2527300">
                  <a:moveTo>
                    <a:pt x="239166" y="38100"/>
                  </a:moveTo>
                  <a:lnTo>
                    <a:pt x="231463" y="38100"/>
                  </a:lnTo>
                  <a:lnTo>
                    <a:pt x="235905" y="47366"/>
                  </a:lnTo>
                  <a:lnTo>
                    <a:pt x="239166" y="38100"/>
                  </a:lnTo>
                  <a:close/>
                </a:path>
                <a:path w="2473960" h="2527300">
                  <a:moveTo>
                    <a:pt x="1794293" y="38100"/>
                  </a:moveTo>
                  <a:lnTo>
                    <a:pt x="1791682" y="38100"/>
                  </a:lnTo>
                  <a:lnTo>
                    <a:pt x="1789502" y="45317"/>
                  </a:lnTo>
                  <a:lnTo>
                    <a:pt x="1794293" y="38100"/>
                  </a:lnTo>
                  <a:close/>
                </a:path>
                <a:path w="2473960" h="2527300">
                  <a:moveTo>
                    <a:pt x="2075174" y="38100"/>
                  </a:moveTo>
                  <a:lnTo>
                    <a:pt x="2066056" y="38100"/>
                  </a:lnTo>
                  <a:lnTo>
                    <a:pt x="2065504" y="44991"/>
                  </a:lnTo>
                  <a:lnTo>
                    <a:pt x="2075174" y="38100"/>
                  </a:lnTo>
                  <a:close/>
                </a:path>
                <a:path w="2473960" h="2527300">
                  <a:moveTo>
                    <a:pt x="48419" y="38100"/>
                  </a:moveTo>
                  <a:lnTo>
                    <a:pt x="45858" y="42191"/>
                  </a:lnTo>
                  <a:lnTo>
                    <a:pt x="47354" y="44966"/>
                  </a:lnTo>
                  <a:lnTo>
                    <a:pt x="48419" y="38100"/>
                  </a:lnTo>
                  <a:close/>
                </a:path>
                <a:path w="2473960" h="2527300">
                  <a:moveTo>
                    <a:pt x="1339517" y="38100"/>
                  </a:moveTo>
                  <a:lnTo>
                    <a:pt x="1331225" y="38100"/>
                  </a:lnTo>
                  <a:lnTo>
                    <a:pt x="1331554" y="44367"/>
                  </a:lnTo>
                  <a:lnTo>
                    <a:pt x="1339517" y="38100"/>
                  </a:lnTo>
                  <a:close/>
                </a:path>
                <a:path w="2473960" h="2527300">
                  <a:moveTo>
                    <a:pt x="603860" y="38100"/>
                  </a:moveTo>
                  <a:lnTo>
                    <a:pt x="596395" y="38100"/>
                  </a:lnTo>
                  <a:lnTo>
                    <a:pt x="597439" y="43742"/>
                  </a:lnTo>
                  <a:lnTo>
                    <a:pt x="603860" y="38100"/>
                  </a:lnTo>
                  <a:close/>
                </a:path>
                <a:path w="2473960" h="2527300">
                  <a:moveTo>
                    <a:pt x="1058239" y="38100"/>
                  </a:moveTo>
                  <a:lnTo>
                    <a:pt x="1056556" y="38100"/>
                  </a:lnTo>
                  <a:lnTo>
                    <a:pt x="1055832" y="42851"/>
                  </a:lnTo>
                  <a:lnTo>
                    <a:pt x="1058239" y="38100"/>
                  </a:lnTo>
                  <a:close/>
                </a:path>
                <a:path w="2473960" h="2527300">
                  <a:moveTo>
                    <a:pt x="1203409" y="38100"/>
                  </a:moveTo>
                  <a:lnTo>
                    <a:pt x="1201349" y="38100"/>
                  </a:lnTo>
                  <a:lnTo>
                    <a:pt x="1203967" y="42656"/>
                  </a:lnTo>
                  <a:lnTo>
                    <a:pt x="1203409" y="38100"/>
                  </a:lnTo>
                  <a:close/>
                </a:path>
                <a:path w="2473960" h="2527300">
                  <a:moveTo>
                    <a:pt x="48419" y="38100"/>
                  </a:moveTo>
                  <a:lnTo>
                    <a:pt x="43653" y="38100"/>
                  </a:lnTo>
                  <a:lnTo>
                    <a:pt x="45858" y="42191"/>
                  </a:lnTo>
                  <a:lnTo>
                    <a:pt x="48419" y="38100"/>
                  </a:lnTo>
                  <a:close/>
                </a:path>
                <a:path w="2473960" h="2527300">
                  <a:moveTo>
                    <a:pt x="1964258" y="25400"/>
                  </a:moveTo>
                  <a:lnTo>
                    <a:pt x="1814593" y="25400"/>
                  </a:lnTo>
                  <a:lnTo>
                    <a:pt x="1814852" y="38100"/>
                  </a:lnTo>
                  <a:lnTo>
                    <a:pt x="1954935" y="38100"/>
                  </a:lnTo>
                  <a:lnTo>
                    <a:pt x="1955583" y="42159"/>
                  </a:lnTo>
                  <a:lnTo>
                    <a:pt x="1957325" y="38100"/>
                  </a:lnTo>
                  <a:lnTo>
                    <a:pt x="1958450" y="36485"/>
                  </a:lnTo>
                  <a:lnTo>
                    <a:pt x="1964258" y="25400"/>
                  </a:lnTo>
                  <a:close/>
                </a:path>
                <a:path w="2473960" h="2527300">
                  <a:moveTo>
                    <a:pt x="1010812" y="38100"/>
                  </a:moveTo>
                  <a:lnTo>
                    <a:pt x="1008123" y="38100"/>
                  </a:lnTo>
                  <a:lnTo>
                    <a:pt x="1010146" y="41633"/>
                  </a:lnTo>
                  <a:lnTo>
                    <a:pt x="1010812" y="38100"/>
                  </a:lnTo>
                  <a:close/>
                </a:path>
                <a:path w="2473960" h="2527300">
                  <a:moveTo>
                    <a:pt x="1745168" y="38100"/>
                  </a:moveTo>
                  <a:lnTo>
                    <a:pt x="1743212" y="38100"/>
                  </a:lnTo>
                  <a:lnTo>
                    <a:pt x="1744426" y="40532"/>
                  </a:lnTo>
                  <a:lnTo>
                    <a:pt x="1745168" y="38100"/>
                  </a:lnTo>
                  <a:close/>
                </a:path>
                <a:path w="2473960" h="2527300">
                  <a:moveTo>
                    <a:pt x="1066462" y="25400"/>
                  </a:moveTo>
                  <a:lnTo>
                    <a:pt x="858819" y="25400"/>
                  </a:lnTo>
                  <a:lnTo>
                    <a:pt x="851858" y="34835"/>
                  </a:lnTo>
                  <a:lnTo>
                    <a:pt x="851462" y="38100"/>
                  </a:lnTo>
                  <a:lnTo>
                    <a:pt x="851933" y="40178"/>
                  </a:lnTo>
                  <a:lnTo>
                    <a:pt x="852886" y="38100"/>
                  </a:lnTo>
                  <a:lnTo>
                    <a:pt x="1064347" y="38100"/>
                  </a:lnTo>
                  <a:lnTo>
                    <a:pt x="1066462" y="25400"/>
                  </a:lnTo>
                  <a:close/>
                </a:path>
                <a:path w="2473960" h="2527300">
                  <a:moveTo>
                    <a:pt x="1210395" y="38100"/>
                  </a:moveTo>
                  <a:lnTo>
                    <a:pt x="1209777" y="38100"/>
                  </a:lnTo>
                  <a:lnTo>
                    <a:pt x="1209615" y="39924"/>
                  </a:lnTo>
                  <a:lnTo>
                    <a:pt x="1210395" y="38100"/>
                  </a:lnTo>
                  <a:close/>
                </a:path>
                <a:path w="2473960" h="2527300">
                  <a:moveTo>
                    <a:pt x="1231104" y="12700"/>
                  </a:moveTo>
                  <a:lnTo>
                    <a:pt x="1172128" y="12700"/>
                  </a:lnTo>
                  <a:lnTo>
                    <a:pt x="1172390" y="25400"/>
                  </a:lnTo>
                  <a:lnTo>
                    <a:pt x="1224829" y="25400"/>
                  </a:lnTo>
                  <a:lnTo>
                    <a:pt x="1220597" y="38100"/>
                  </a:lnTo>
                  <a:lnTo>
                    <a:pt x="1220326" y="38100"/>
                  </a:lnTo>
                  <a:lnTo>
                    <a:pt x="1220719" y="39225"/>
                  </a:lnTo>
                  <a:lnTo>
                    <a:pt x="1220944" y="38100"/>
                  </a:lnTo>
                  <a:lnTo>
                    <a:pt x="1226866" y="25400"/>
                  </a:lnTo>
                  <a:lnTo>
                    <a:pt x="1231104" y="12700"/>
                  </a:lnTo>
                  <a:close/>
                </a:path>
                <a:path w="2473960" h="2527300">
                  <a:moveTo>
                    <a:pt x="34801" y="38100"/>
                  </a:moveTo>
                  <a:lnTo>
                    <a:pt x="34450" y="38100"/>
                  </a:lnTo>
                  <a:lnTo>
                    <a:pt x="34466" y="38968"/>
                  </a:lnTo>
                  <a:lnTo>
                    <a:pt x="34801" y="38100"/>
                  </a:lnTo>
                  <a:close/>
                </a:path>
                <a:path w="2473960" h="2527300">
                  <a:moveTo>
                    <a:pt x="433615" y="38100"/>
                  </a:moveTo>
                  <a:lnTo>
                    <a:pt x="432778" y="38100"/>
                  </a:lnTo>
                  <a:lnTo>
                    <a:pt x="432879" y="38859"/>
                  </a:lnTo>
                  <a:lnTo>
                    <a:pt x="433615" y="38100"/>
                  </a:lnTo>
                  <a:close/>
                </a:path>
                <a:path w="2473960" h="2527300">
                  <a:moveTo>
                    <a:pt x="2422475" y="38100"/>
                  </a:moveTo>
                  <a:lnTo>
                    <a:pt x="2421885" y="38100"/>
                  </a:lnTo>
                  <a:lnTo>
                    <a:pt x="2422080" y="38742"/>
                  </a:lnTo>
                  <a:lnTo>
                    <a:pt x="2422475" y="38100"/>
                  </a:lnTo>
                  <a:close/>
                </a:path>
                <a:path w="2473960" h="2527300">
                  <a:moveTo>
                    <a:pt x="2330129" y="25400"/>
                  </a:moveTo>
                  <a:lnTo>
                    <a:pt x="2193923" y="25400"/>
                  </a:lnTo>
                  <a:lnTo>
                    <a:pt x="2191926" y="38100"/>
                  </a:lnTo>
                  <a:lnTo>
                    <a:pt x="2320251" y="38100"/>
                  </a:lnTo>
                  <a:lnTo>
                    <a:pt x="2320087" y="38589"/>
                  </a:lnTo>
                  <a:lnTo>
                    <a:pt x="2320928" y="38100"/>
                  </a:lnTo>
                  <a:lnTo>
                    <a:pt x="2326794" y="33105"/>
                  </a:lnTo>
                  <a:lnTo>
                    <a:pt x="2330129" y="25400"/>
                  </a:lnTo>
                  <a:close/>
                </a:path>
                <a:path w="2473960" h="2527300">
                  <a:moveTo>
                    <a:pt x="93603" y="38100"/>
                  </a:moveTo>
                  <a:lnTo>
                    <a:pt x="93445" y="38100"/>
                  </a:lnTo>
                  <a:lnTo>
                    <a:pt x="93581" y="38210"/>
                  </a:lnTo>
                  <a:close/>
                </a:path>
                <a:path w="2473960" h="2527300">
                  <a:moveTo>
                    <a:pt x="15305" y="25400"/>
                  </a:moveTo>
                  <a:lnTo>
                    <a:pt x="12972" y="38100"/>
                  </a:lnTo>
                  <a:lnTo>
                    <a:pt x="21489" y="38100"/>
                  </a:lnTo>
                  <a:lnTo>
                    <a:pt x="15305" y="25400"/>
                  </a:lnTo>
                  <a:close/>
                </a:path>
                <a:path w="2473960" h="2527300">
                  <a:moveTo>
                    <a:pt x="32574" y="25400"/>
                  </a:moveTo>
                  <a:lnTo>
                    <a:pt x="29553" y="38100"/>
                  </a:lnTo>
                  <a:lnTo>
                    <a:pt x="34019" y="38100"/>
                  </a:lnTo>
                  <a:lnTo>
                    <a:pt x="32574" y="25400"/>
                  </a:lnTo>
                  <a:close/>
                </a:path>
                <a:path w="2473960" h="2527300">
                  <a:moveTo>
                    <a:pt x="39513" y="26699"/>
                  </a:moveTo>
                  <a:lnTo>
                    <a:pt x="38841" y="38100"/>
                  </a:lnTo>
                  <a:lnTo>
                    <a:pt x="44625" y="38100"/>
                  </a:lnTo>
                  <a:lnTo>
                    <a:pt x="43109" y="32042"/>
                  </a:lnTo>
                  <a:lnTo>
                    <a:pt x="39513" y="26699"/>
                  </a:lnTo>
                  <a:close/>
                </a:path>
                <a:path w="2473960" h="2527300">
                  <a:moveTo>
                    <a:pt x="88939" y="25400"/>
                  </a:moveTo>
                  <a:lnTo>
                    <a:pt x="41446" y="25400"/>
                  </a:lnTo>
                  <a:lnTo>
                    <a:pt x="43109" y="32042"/>
                  </a:lnTo>
                  <a:lnTo>
                    <a:pt x="47185" y="38100"/>
                  </a:lnTo>
                  <a:lnTo>
                    <a:pt x="91625" y="38100"/>
                  </a:lnTo>
                  <a:lnTo>
                    <a:pt x="88939" y="25400"/>
                  </a:lnTo>
                  <a:close/>
                </a:path>
                <a:path w="2473960" h="2527300">
                  <a:moveTo>
                    <a:pt x="109634" y="25400"/>
                  </a:moveTo>
                  <a:lnTo>
                    <a:pt x="98084" y="25400"/>
                  </a:lnTo>
                  <a:lnTo>
                    <a:pt x="91625" y="38100"/>
                  </a:lnTo>
                  <a:lnTo>
                    <a:pt x="114201" y="38100"/>
                  </a:lnTo>
                  <a:lnTo>
                    <a:pt x="109634" y="25400"/>
                  </a:lnTo>
                  <a:close/>
                </a:path>
                <a:path w="2473960" h="2527300">
                  <a:moveTo>
                    <a:pt x="246202" y="25400"/>
                  </a:moveTo>
                  <a:lnTo>
                    <a:pt x="115374" y="25400"/>
                  </a:lnTo>
                  <a:lnTo>
                    <a:pt x="117120" y="38100"/>
                  </a:lnTo>
                  <a:lnTo>
                    <a:pt x="243749" y="38100"/>
                  </a:lnTo>
                  <a:lnTo>
                    <a:pt x="246202" y="25400"/>
                  </a:lnTo>
                  <a:close/>
                </a:path>
                <a:path w="2473960" h="2527300">
                  <a:moveTo>
                    <a:pt x="306339" y="25400"/>
                  </a:moveTo>
                  <a:lnTo>
                    <a:pt x="252085" y="25400"/>
                  </a:lnTo>
                  <a:lnTo>
                    <a:pt x="248488" y="38100"/>
                  </a:lnTo>
                  <a:lnTo>
                    <a:pt x="297968" y="38100"/>
                  </a:lnTo>
                  <a:lnTo>
                    <a:pt x="306339" y="25400"/>
                  </a:lnTo>
                  <a:close/>
                </a:path>
                <a:path w="2473960" h="2527300">
                  <a:moveTo>
                    <a:pt x="321158" y="25400"/>
                  </a:moveTo>
                  <a:lnTo>
                    <a:pt x="306339" y="25400"/>
                  </a:lnTo>
                  <a:lnTo>
                    <a:pt x="311499" y="38100"/>
                  </a:lnTo>
                  <a:lnTo>
                    <a:pt x="317908" y="38100"/>
                  </a:lnTo>
                  <a:lnTo>
                    <a:pt x="321158" y="25400"/>
                  </a:lnTo>
                  <a:close/>
                </a:path>
                <a:path w="2473960" h="2527300">
                  <a:moveTo>
                    <a:pt x="332013" y="25400"/>
                  </a:moveTo>
                  <a:lnTo>
                    <a:pt x="321158" y="25400"/>
                  </a:lnTo>
                  <a:lnTo>
                    <a:pt x="318692" y="38100"/>
                  </a:lnTo>
                  <a:lnTo>
                    <a:pt x="331883" y="38100"/>
                  </a:lnTo>
                  <a:lnTo>
                    <a:pt x="332013" y="25400"/>
                  </a:lnTo>
                  <a:close/>
                </a:path>
                <a:path w="2473960" h="2527300">
                  <a:moveTo>
                    <a:pt x="374706" y="25400"/>
                  </a:moveTo>
                  <a:lnTo>
                    <a:pt x="337364" y="25400"/>
                  </a:lnTo>
                  <a:lnTo>
                    <a:pt x="331883" y="38100"/>
                  </a:lnTo>
                  <a:lnTo>
                    <a:pt x="382630" y="38100"/>
                  </a:lnTo>
                  <a:lnTo>
                    <a:pt x="374706" y="25400"/>
                  </a:lnTo>
                  <a:close/>
                </a:path>
                <a:path w="2473960" h="2527300">
                  <a:moveTo>
                    <a:pt x="485400" y="25400"/>
                  </a:moveTo>
                  <a:lnTo>
                    <a:pt x="386096" y="25400"/>
                  </a:lnTo>
                  <a:lnTo>
                    <a:pt x="392286" y="38100"/>
                  </a:lnTo>
                  <a:lnTo>
                    <a:pt x="483589" y="38100"/>
                  </a:lnTo>
                  <a:lnTo>
                    <a:pt x="485400" y="25400"/>
                  </a:lnTo>
                  <a:close/>
                </a:path>
                <a:path w="2473960" h="2527300">
                  <a:moveTo>
                    <a:pt x="551981" y="25400"/>
                  </a:moveTo>
                  <a:lnTo>
                    <a:pt x="488996" y="25400"/>
                  </a:lnTo>
                  <a:lnTo>
                    <a:pt x="485452" y="38100"/>
                  </a:lnTo>
                  <a:lnTo>
                    <a:pt x="556246" y="38100"/>
                  </a:lnTo>
                  <a:lnTo>
                    <a:pt x="551981" y="25400"/>
                  </a:lnTo>
                  <a:close/>
                </a:path>
                <a:path w="2473960" h="2527300">
                  <a:moveTo>
                    <a:pt x="657957" y="25400"/>
                  </a:moveTo>
                  <a:lnTo>
                    <a:pt x="566668" y="25400"/>
                  </a:lnTo>
                  <a:lnTo>
                    <a:pt x="563128" y="38100"/>
                  </a:lnTo>
                  <a:lnTo>
                    <a:pt x="653218" y="38100"/>
                  </a:lnTo>
                  <a:lnTo>
                    <a:pt x="657957" y="25400"/>
                  </a:lnTo>
                  <a:close/>
                </a:path>
                <a:path w="2473960" h="2527300">
                  <a:moveTo>
                    <a:pt x="716965" y="25400"/>
                  </a:moveTo>
                  <a:lnTo>
                    <a:pt x="657957" y="25400"/>
                  </a:lnTo>
                  <a:lnTo>
                    <a:pt x="657398" y="38100"/>
                  </a:lnTo>
                  <a:lnTo>
                    <a:pt x="715630" y="38100"/>
                  </a:lnTo>
                  <a:lnTo>
                    <a:pt x="716965" y="25400"/>
                  </a:lnTo>
                  <a:close/>
                </a:path>
                <a:path w="2473960" h="2527300">
                  <a:moveTo>
                    <a:pt x="1224829" y="25400"/>
                  </a:moveTo>
                  <a:lnTo>
                    <a:pt x="1076029" y="25400"/>
                  </a:lnTo>
                  <a:lnTo>
                    <a:pt x="1076814" y="38100"/>
                  </a:lnTo>
                  <a:lnTo>
                    <a:pt x="1220597" y="38100"/>
                  </a:lnTo>
                  <a:lnTo>
                    <a:pt x="1224829" y="25400"/>
                  </a:lnTo>
                  <a:close/>
                </a:path>
                <a:path w="2473960" h="2527300">
                  <a:moveTo>
                    <a:pt x="1396769" y="25400"/>
                  </a:moveTo>
                  <a:lnTo>
                    <a:pt x="1305199" y="25400"/>
                  </a:lnTo>
                  <a:lnTo>
                    <a:pt x="1300272" y="38100"/>
                  </a:lnTo>
                  <a:lnTo>
                    <a:pt x="1390301" y="38100"/>
                  </a:lnTo>
                  <a:lnTo>
                    <a:pt x="1396769" y="25400"/>
                  </a:lnTo>
                  <a:close/>
                </a:path>
                <a:path w="2473960" h="2527300">
                  <a:moveTo>
                    <a:pt x="1455444" y="25400"/>
                  </a:moveTo>
                  <a:lnTo>
                    <a:pt x="1396769" y="25400"/>
                  </a:lnTo>
                  <a:lnTo>
                    <a:pt x="1395103" y="38100"/>
                  </a:lnTo>
                  <a:lnTo>
                    <a:pt x="1453778" y="38100"/>
                  </a:lnTo>
                  <a:lnTo>
                    <a:pt x="1455444" y="25400"/>
                  </a:lnTo>
                  <a:close/>
                </a:path>
                <a:path w="2473960" h="2527300">
                  <a:moveTo>
                    <a:pt x="2029239" y="25400"/>
                  </a:moveTo>
                  <a:lnTo>
                    <a:pt x="1966174" y="25400"/>
                  </a:lnTo>
                  <a:lnTo>
                    <a:pt x="1958450" y="36485"/>
                  </a:lnTo>
                  <a:lnTo>
                    <a:pt x="1957604" y="38100"/>
                  </a:lnTo>
                  <a:lnTo>
                    <a:pt x="2031200" y="38100"/>
                  </a:lnTo>
                  <a:lnTo>
                    <a:pt x="2029239" y="25400"/>
                  </a:lnTo>
                  <a:close/>
                </a:path>
                <a:path w="2473960" h="2527300">
                  <a:moveTo>
                    <a:pt x="2135581" y="25400"/>
                  </a:moveTo>
                  <a:lnTo>
                    <a:pt x="2043730" y="25400"/>
                  </a:lnTo>
                  <a:lnTo>
                    <a:pt x="2037416" y="38100"/>
                  </a:lnTo>
                  <a:lnTo>
                    <a:pt x="2127383" y="38100"/>
                  </a:lnTo>
                  <a:lnTo>
                    <a:pt x="2135581" y="25400"/>
                  </a:lnTo>
                  <a:close/>
                </a:path>
                <a:path w="2473960" h="2527300">
                  <a:moveTo>
                    <a:pt x="2193923" y="25400"/>
                  </a:moveTo>
                  <a:lnTo>
                    <a:pt x="2135581" y="25400"/>
                  </a:lnTo>
                  <a:lnTo>
                    <a:pt x="2132806" y="38100"/>
                  </a:lnTo>
                  <a:lnTo>
                    <a:pt x="2191926" y="38100"/>
                  </a:lnTo>
                  <a:lnTo>
                    <a:pt x="2193923" y="25400"/>
                  </a:lnTo>
                  <a:close/>
                </a:path>
                <a:path w="2473960" h="2527300">
                  <a:moveTo>
                    <a:pt x="2463454" y="25400"/>
                  </a:moveTo>
                  <a:lnTo>
                    <a:pt x="2335843" y="25400"/>
                  </a:lnTo>
                  <a:lnTo>
                    <a:pt x="2326794" y="33105"/>
                  </a:lnTo>
                  <a:lnTo>
                    <a:pt x="2324632" y="38100"/>
                  </a:lnTo>
                  <a:lnTo>
                    <a:pt x="2466949" y="38100"/>
                  </a:lnTo>
                  <a:lnTo>
                    <a:pt x="2463454" y="25400"/>
                  </a:lnTo>
                  <a:close/>
                </a:path>
                <a:path w="2473960" h="2527300">
                  <a:moveTo>
                    <a:pt x="1973342" y="12700"/>
                  </a:moveTo>
                  <a:lnTo>
                    <a:pt x="1914842" y="12700"/>
                  </a:lnTo>
                  <a:lnTo>
                    <a:pt x="1913973" y="25400"/>
                  </a:lnTo>
                  <a:lnTo>
                    <a:pt x="1964258" y="25400"/>
                  </a:lnTo>
                  <a:lnTo>
                    <a:pt x="1958450" y="36485"/>
                  </a:lnTo>
                  <a:lnTo>
                    <a:pt x="1966174" y="25400"/>
                  </a:lnTo>
                  <a:lnTo>
                    <a:pt x="1973342" y="12700"/>
                  </a:lnTo>
                  <a:close/>
                </a:path>
                <a:path w="2473960" h="2527300">
                  <a:moveTo>
                    <a:pt x="858819" y="25400"/>
                  </a:moveTo>
                  <a:lnTo>
                    <a:pt x="853003" y="25400"/>
                  </a:lnTo>
                  <a:lnTo>
                    <a:pt x="851858" y="34835"/>
                  </a:lnTo>
                  <a:lnTo>
                    <a:pt x="858819" y="25400"/>
                  </a:lnTo>
                  <a:close/>
                </a:path>
                <a:path w="2473960" h="2527300">
                  <a:moveTo>
                    <a:pt x="1597331" y="25400"/>
                  </a:moveTo>
                  <a:lnTo>
                    <a:pt x="1591833" y="25400"/>
                  </a:lnTo>
                  <a:lnTo>
                    <a:pt x="1589437" y="33656"/>
                  </a:lnTo>
                  <a:lnTo>
                    <a:pt x="1597331" y="25400"/>
                  </a:lnTo>
                  <a:close/>
                </a:path>
                <a:path w="2473960" h="2527300">
                  <a:moveTo>
                    <a:pt x="2335843" y="25400"/>
                  </a:moveTo>
                  <a:lnTo>
                    <a:pt x="2330129" y="25400"/>
                  </a:lnTo>
                  <a:lnTo>
                    <a:pt x="2326794" y="33105"/>
                  </a:lnTo>
                  <a:lnTo>
                    <a:pt x="2335843" y="25400"/>
                  </a:lnTo>
                  <a:close/>
                </a:path>
                <a:path w="2473960" h="2527300">
                  <a:moveTo>
                    <a:pt x="41446" y="25400"/>
                  </a:moveTo>
                  <a:lnTo>
                    <a:pt x="39590" y="25400"/>
                  </a:lnTo>
                  <a:lnTo>
                    <a:pt x="39513" y="26699"/>
                  </a:lnTo>
                  <a:lnTo>
                    <a:pt x="43109" y="32042"/>
                  </a:lnTo>
                  <a:lnTo>
                    <a:pt x="41446" y="25400"/>
                  </a:lnTo>
                  <a:close/>
                </a:path>
                <a:path w="2473960" h="2527300">
                  <a:moveTo>
                    <a:pt x="39590" y="25400"/>
                  </a:moveTo>
                  <a:lnTo>
                    <a:pt x="38639" y="25400"/>
                  </a:lnTo>
                  <a:lnTo>
                    <a:pt x="39513" y="26699"/>
                  </a:lnTo>
                  <a:lnTo>
                    <a:pt x="39590" y="25400"/>
                  </a:lnTo>
                  <a:close/>
                </a:path>
                <a:path w="2473960" h="2527300">
                  <a:moveTo>
                    <a:pt x="114310" y="12700"/>
                  </a:moveTo>
                  <a:lnTo>
                    <a:pt x="37631" y="12700"/>
                  </a:lnTo>
                  <a:lnTo>
                    <a:pt x="37613" y="25400"/>
                  </a:lnTo>
                  <a:lnTo>
                    <a:pt x="111643" y="25400"/>
                  </a:lnTo>
                  <a:lnTo>
                    <a:pt x="113031" y="23418"/>
                  </a:lnTo>
                  <a:lnTo>
                    <a:pt x="114310" y="12700"/>
                  </a:lnTo>
                  <a:close/>
                </a:path>
                <a:path w="2473960" h="2527300">
                  <a:moveTo>
                    <a:pt x="490185" y="12700"/>
                  </a:moveTo>
                  <a:lnTo>
                    <a:pt x="120542" y="12700"/>
                  </a:lnTo>
                  <a:lnTo>
                    <a:pt x="113031" y="23418"/>
                  </a:lnTo>
                  <a:lnTo>
                    <a:pt x="112795" y="25400"/>
                  </a:lnTo>
                  <a:lnTo>
                    <a:pt x="484936" y="25400"/>
                  </a:lnTo>
                  <a:lnTo>
                    <a:pt x="490185" y="12700"/>
                  </a:lnTo>
                  <a:close/>
                </a:path>
                <a:path w="2473960" h="2527300">
                  <a:moveTo>
                    <a:pt x="686970" y="12700"/>
                  </a:moveTo>
                  <a:lnTo>
                    <a:pt x="498108" y="12700"/>
                  </a:lnTo>
                  <a:lnTo>
                    <a:pt x="496443" y="25400"/>
                  </a:lnTo>
                  <a:lnTo>
                    <a:pt x="690920" y="25400"/>
                  </a:lnTo>
                  <a:lnTo>
                    <a:pt x="686970" y="12700"/>
                  </a:lnTo>
                  <a:close/>
                </a:path>
                <a:path w="2473960" h="2527300">
                  <a:moveTo>
                    <a:pt x="720123" y="12700"/>
                  </a:moveTo>
                  <a:lnTo>
                    <a:pt x="689177" y="12700"/>
                  </a:lnTo>
                  <a:lnTo>
                    <a:pt x="690920" y="25400"/>
                  </a:lnTo>
                  <a:lnTo>
                    <a:pt x="725433" y="25400"/>
                  </a:lnTo>
                  <a:lnTo>
                    <a:pt x="720123" y="12700"/>
                  </a:lnTo>
                  <a:close/>
                </a:path>
                <a:path w="2473960" h="2527300">
                  <a:moveTo>
                    <a:pt x="859643" y="0"/>
                  </a:moveTo>
                  <a:lnTo>
                    <a:pt x="849493" y="12700"/>
                  </a:lnTo>
                  <a:lnTo>
                    <a:pt x="736198" y="12700"/>
                  </a:lnTo>
                  <a:lnTo>
                    <a:pt x="736465" y="25400"/>
                  </a:lnTo>
                  <a:lnTo>
                    <a:pt x="858117" y="25400"/>
                  </a:lnTo>
                  <a:lnTo>
                    <a:pt x="861335" y="21879"/>
                  </a:lnTo>
                  <a:lnTo>
                    <a:pt x="859672" y="12700"/>
                  </a:lnTo>
                  <a:lnTo>
                    <a:pt x="859643" y="0"/>
                  </a:lnTo>
                  <a:close/>
                </a:path>
                <a:path w="2473960" h="2527300">
                  <a:moveTo>
                    <a:pt x="861336" y="21882"/>
                  </a:moveTo>
                  <a:lnTo>
                    <a:pt x="858117" y="25400"/>
                  </a:lnTo>
                  <a:lnTo>
                    <a:pt x="861973" y="25400"/>
                  </a:lnTo>
                  <a:lnTo>
                    <a:pt x="861336" y="21882"/>
                  </a:lnTo>
                  <a:close/>
                </a:path>
                <a:path w="2473960" h="2527300">
                  <a:moveTo>
                    <a:pt x="882790" y="0"/>
                  </a:moveTo>
                  <a:lnTo>
                    <a:pt x="869737" y="12700"/>
                  </a:lnTo>
                  <a:lnTo>
                    <a:pt x="861336" y="21882"/>
                  </a:lnTo>
                  <a:lnTo>
                    <a:pt x="861973" y="25400"/>
                  </a:lnTo>
                  <a:lnTo>
                    <a:pt x="914288" y="25400"/>
                  </a:lnTo>
                  <a:lnTo>
                    <a:pt x="902180" y="12700"/>
                  </a:lnTo>
                  <a:lnTo>
                    <a:pt x="892205" y="12700"/>
                  </a:lnTo>
                  <a:lnTo>
                    <a:pt x="882790" y="0"/>
                  </a:lnTo>
                  <a:close/>
                </a:path>
                <a:path w="2473960" h="2527300">
                  <a:moveTo>
                    <a:pt x="1035906" y="12700"/>
                  </a:moveTo>
                  <a:lnTo>
                    <a:pt x="918656" y="12700"/>
                  </a:lnTo>
                  <a:lnTo>
                    <a:pt x="914288" y="25400"/>
                  </a:lnTo>
                  <a:lnTo>
                    <a:pt x="1034783" y="25400"/>
                  </a:lnTo>
                  <a:lnTo>
                    <a:pt x="1035906" y="12700"/>
                  </a:lnTo>
                  <a:close/>
                </a:path>
                <a:path w="2473960" h="2527300">
                  <a:moveTo>
                    <a:pt x="1045310" y="12700"/>
                  </a:moveTo>
                  <a:lnTo>
                    <a:pt x="1035906" y="12700"/>
                  </a:lnTo>
                  <a:lnTo>
                    <a:pt x="1042847" y="25400"/>
                  </a:lnTo>
                  <a:lnTo>
                    <a:pt x="1045310" y="12700"/>
                  </a:lnTo>
                  <a:close/>
                </a:path>
                <a:path w="2473960" h="2527300">
                  <a:moveTo>
                    <a:pt x="1058827" y="0"/>
                  </a:moveTo>
                  <a:lnTo>
                    <a:pt x="1049445" y="12700"/>
                  </a:lnTo>
                  <a:lnTo>
                    <a:pt x="1047099" y="25400"/>
                  </a:lnTo>
                  <a:lnTo>
                    <a:pt x="1133802" y="25400"/>
                  </a:lnTo>
                  <a:lnTo>
                    <a:pt x="1135110" y="12700"/>
                  </a:lnTo>
                  <a:lnTo>
                    <a:pt x="1078828" y="12700"/>
                  </a:lnTo>
                  <a:lnTo>
                    <a:pt x="1058827" y="0"/>
                  </a:lnTo>
                  <a:close/>
                </a:path>
                <a:path w="2473960" h="2527300">
                  <a:moveTo>
                    <a:pt x="1161851" y="12700"/>
                  </a:moveTo>
                  <a:lnTo>
                    <a:pt x="1137804" y="12700"/>
                  </a:lnTo>
                  <a:lnTo>
                    <a:pt x="1138498" y="25400"/>
                  </a:lnTo>
                  <a:lnTo>
                    <a:pt x="1156028" y="25400"/>
                  </a:lnTo>
                  <a:lnTo>
                    <a:pt x="1161851" y="12700"/>
                  </a:lnTo>
                  <a:close/>
                </a:path>
                <a:path w="2473960" h="2527300">
                  <a:moveTo>
                    <a:pt x="1430513" y="12700"/>
                  </a:moveTo>
                  <a:lnTo>
                    <a:pt x="1240679" y="12700"/>
                  </a:lnTo>
                  <a:lnTo>
                    <a:pt x="1236822" y="25400"/>
                  </a:lnTo>
                  <a:lnTo>
                    <a:pt x="1432966" y="25400"/>
                  </a:lnTo>
                  <a:lnTo>
                    <a:pt x="1430513" y="12700"/>
                  </a:lnTo>
                  <a:close/>
                </a:path>
                <a:path w="2473960" h="2527300">
                  <a:moveTo>
                    <a:pt x="1462622" y="12700"/>
                  </a:moveTo>
                  <a:lnTo>
                    <a:pt x="1433956" y="12700"/>
                  </a:lnTo>
                  <a:lnTo>
                    <a:pt x="1432966" y="25400"/>
                  </a:lnTo>
                  <a:lnTo>
                    <a:pt x="1466774" y="25400"/>
                  </a:lnTo>
                  <a:lnTo>
                    <a:pt x="1462622" y="12700"/>
                  </a:lnTo>
                  <a:close/>
                </a:path>
                <a:path w="2473960" h="2527300">
                  <a:moveTo>
                    <a:pt x="1605796" y="0"/>
                  </a:moveTo>
                  <a:lnTo>
                    <a:pt x="1595097" y="12700"/>
                  </a:lnTo>
                  <a:lnTo>
                    <a:pt x="1478429" y="12700"/>
                  </a:lnTo>
                  <a:lnTo>
                    <a:pt x="1477280" y="25400"/>
                  </a:lnTo>
                  <a:lnTo>
                    <a:pt x="1599226" y="25400"/>
                  </a:lnTo>
                  <a:lnTo>
                    <a:pt x="1603436" y="21879"/>
                  </a:lnTo>
                  <a:lnTo>
                    <a:pt x="1603815" y="12700"/>
                  </a:lnTo>
                  <a:lnTo>
                    <a:pt x="1605796" y="0"/>
                  </a:lnTo>
                  <a:close/>
                </a:path>
                <a:path w="2473960" h="2527300">
                  <a:moveTo>
                    <a:pt x="1603436" y="21879"/>
                  </a:moveTo>
                  <a:lnTo>
                    <a:pt x="1599226" y="25400"/>
                  </a:lnTo>
                  <a:lnTo>
                    <a:pt x="1603290" y="25400"/>
                  </a:lnTo>
                  <a:lnTo>
                    <a:pt x="1603436" y="21879"/>
                  </a:lnTo>
                  <a:close/>
                </a:path>
                <a:path w="2473960" h="2527300">
                  <a:moveTo>
                    <a:pt x="1629514" y="0"/>
                  </a:moveTo>
                  <a:lnTo>
                    <a:pt x="1603436" y="21879"/>
                  </a:lnTo>
                  <a:lnTo>
                    <a:pt x="1603290" y="25400"/>
                  </a:lnTo>
                  <a:lnTo>
                    <a:pt x="1656384" y="25400"/>
                  </a:lnTo>
                  <a:lnTo>
                    <a:pt x="1644815" y="12700"/>
                  </a:lnTo>
                  <a:lnTo>
                    <a:pt x="1636658" y="12700"/>
                  </a:lnTo>
                  <a:lnTo>
                    <a:pt x="1629514" y="0"/>
                  </a:lnTo>
                  <a:close/>
                </a:path>
                <a:path w="2473960" h="2527300">
                  <a:moveTo>
                    <a:pt x="1778736" y="12700"/>
                  </a:moveTo>
                  <a:lnTo>
                    <a:pt x="1662137" y="12700"/>
                  </a:lnTo>
                  <a:lnTo>
                    <a:pt x="1656384" y="25400"/>
                  </a:lnTo>
                  <a:lnTo>
                    <a:pt x="1776697" y="25400"/>
                  </a:lnTo>
                  <a:lnTo>
                    <a:pt x="1778736" y="12700"/>
                  </a:lnTo>
                  <a:close/>
                </a:path>
                <a:path w="2473960" h="2527300">
                  <a:moveTo>
                    <a:pt x="1788153" y="12700"/>
                  </a:moveTo>
                  <a:lnTo>
                    <a:pt x="1778736" y="12700"/>
                  </a:lnTo>
                  <a:lnTo>
                    <a:pt x="1784215" y="25400"/>
                  </a:lnTo>
                  <a:lnTo>
                    <a:pt x="1788153" y="12700"/>
                  </a:lnTo>
                  <a:close/>
                </a:path>
                <a:path w="2473960" h="2527300">
                  <a:moveTo>
                    <a:pt x="1805140" y="0"/>
                  </a:moveTo>
                  <a:lnTo>
                    <a:pt x="1793890" y="12700"/>
                  </a:lnTo>
                  <a:lnTo>
                    <a:pt x="1788706" y="25400"/>
                  </a:lnTo>
                  <a:lnTo>
                    <a:pt x="1875763" y="25400"/>
                  </a:lnTo>
                  <a:lnTo>
                    <a:pt x="1877855" y="12700"/>
                  </a:lnTo>
                  <a:lnTo>
                    <a:pt x="1824139" y="12700"/>
                  </a:lnTo>
                  <a:lnTo>
                    <a:pt x="1805140" y="0"/>
                  </a:lnTo>
                  <a:close/>
                </a:path>
                <a:path w="2473960" h="2527300">
                  <a:moveTo>
                    <a:pt x="1904599" y="12700"/>
                  </a:moveTo>
                  <a:lnTo>
                    <a:pt x="1880035" y="12700"/>
                  </a:lnTo>
                  <a:lnTo>
                    <a:pt x="1880080" y="25400"/>
                  </a:lnTo>
                  <a:lnTo>
                    <a:pt x="1897380" y="25400"/>
                  </a:lnTo>
                  <a:lnTo>
                    <a:pt x="1904599" y="12700"/>
                  </a:lnTo>
                  <a:close/>
                </a:path>
                <a:path w="2473960" h="2527300">
                  <a:moveTo>
                    <a:pt x="2174056" y="12700"/>
                  </a:moveTo>
                  <a:lnTo>
                    <a:pt x="1983251" y="12700"/>
                  </a:lnTo>
                  <a:lnTo>
                    <a:pt x="1977201" y="25400"/>
                  </a:lnTo>
                  <a:lnTo>
                    <a:pt x="2175013" y="25400"/>
                  </a:lnTo>
                  <a:lnTo>
                    <a:pt x="2174056" y="12700"/>
                  </a:lnTo>
                  <a:close/>
                </a:path>
                <a:path w="2473960" h="2527300">
                  <a:moveTo>
                    <a:pt x="2205121" y="12700"/>
                  </a:moveTo>
                  <a:lnTo>
                    <a:pt x="2178734" y="12700"/>
                  </a:lnTo>
                  <a:lnTo>
                    <a:pt x="2175013" y="25400"/>
                  </a:lnTo>
                  <a:lnTo>
                    <a:pt x="2206753" y="25400"/>
                  </a:lnTo>
                  <a:lnTo>
                    <a:pt x="2205121" y="12700"/>
                  </a:lnTo>
                  <a:close/>
                </a:path>
                <a:path w="2473960" h="2527300">
                  <a:moveTo>
                    <a:pt x="2342017" y="12700"/>
                  </a:moveTo>
                  <a:lnTo>
                    <a:pt x="2220660" y="12700"/>
                  </a:lnTo>
                  <a:lnTo>
                    <a:pt x="2219788" y="25400"/>
                  </a:lnTo>
                  <a:lnTo>
                    <a:pt x="2337047" y="25400"/>
                  </a:lnTo>
                  <a:lnTo>
                    <a:pt x="2342017" y="12700"/>
                  </a:lnTo>
                  <a:close/>
                </a:path>
                <a:path w="2473960" h="2527300">
                  <a:moveTo>
                    <a:pt x="2351948" y="0"/>
                  </a:moveTo>
                  <a:lnTo>
                    <a:pt x="2340701" y="12700"/>
                  </a:lnTo>
                  <a:lnTo>
                    <a:pt x="2342017" y="12700"/>
                  </a:lnTo>
                  <a:lnTo>
                    <a:pt x="2337047" y="25400"/>
                  </a:lnTo>
                  <a:lnTo>
                    <a:pt x="2344607" y="25400"/>
                  </a:lnTo>
                  <a:lnTo>
                    <a:pt x="2347956" y="12700"/>
                  </a:lnTo>
                  <a:lnTo>
                    <a:pt x="2351948" y="0"/>
                  </a:lnTo>
                  <a:close/>
                </a:path>
                <a:path w="2473960" h="2527300">
                  <a:moveTo>
                    <a:pt x="2466005" y="12700"/>
                  </a:moveTo>
                  <a:lnTo>
                    <a:pt x="2347956" y="12700"/>
                  </a:lnTo>
                  <a:lnTo>
                    <a:pt x="2344607" y="25400"/>
                  </a:lnTo>
                  <a:lnTo>
                    <a:pt x="2463615" y="25400"/>
                  </a:lnTo>
                  <a:lnTo>
                    <a:pt x="2466005" y="12700"/>
                  </a:lnTo>
                  <a:close/>
                </a:path>
                <a:path w="2473960" h="2527300">
                  <a:moveTo>
                    <a:pt x="120542" y="12700"/>
                  </a:moveTo>
                  <a:lnTo>
                    <a:pt x="114310" y="12700"/>
                  </a:lnTo>
                  <a:lnTo>
                    <a:pt x="113031" y="23418"/>
                  </a:lnTo>
                  <a:lnTo>
                    <a:pt x="120542" y="12700"/>
                  </a:lnTo>
                  <a:close/>
                </a:path>
                <a:path w="2473960" h="2527300">
                  <a:moveTo>
                    <a:pt x="46397" y="0"/>
                  </a:moveTo>
                  <a:lnTo>
                    <a:pt x="43544" y="12700"/>
                  </a:lnTo>
                  <a:lnTo>
                    <a:pt x="44462" y="11550"/>
                  </a:lnTo>
                  <a:lnTo>
                    <a:pt x="46397" y="0"/>
                  </a:lnTo>
                  <a:close/>
                </a:path>
                <a:path w="2473960" h="2527300">
                  <a:moveTo>
                    <a:pt x="56120" y="0"/>
                  </a:moveTo>
                  <a:lnTo>
                    <a:pt x="53686" y="0"/>
                  </a:lnTo>
                  <a:lnTo>
                    <a:pt x="44462" y="11550"/>
                  </a:lnTo>
                  <a:lnTo>
                    <a:pt x="44269" y="12700"/>
                  </a:lnTo>
                  <a:lnTo>
                    <a:pt x="55691" y="12700"/>
                  </a:lnTo>
                  <a:lnTo>
                    <a:pt x="56120" y="0"/>
                  </a:lnTo>
                  <a:close/>
                </a:path>
                <a:path w="2473960" h="2527300">
                  <a:moveTo>
                    <a:pt x="69615" y="0"/>
                  </a:moveTo>
                  <a:lnTo>
                    <a:pt x="63350" y="12700"/>
                  </a:lnTo>
                  <a:lnTo>
                    <a:pt x="76014" y="12700"/>
                  </a:lnTo>
                  <a:lnTo>
                    <a:pt x="69615" y="0"/>
                  </a:lnTo>
                  <a:close/>
                </a:path>
                <a:path w="2473960" h="2527300">
                  <a:moveTo>
                    <a:pt x="85683" y="0"/>
                  </a:moveTo>
                  <a:lnTo>
                    <a:pt x="81554" y="0"/>
                  </a:lnTo>
                  <a:lnTo>
                    <a:pt x="76014" y="12700"/>
                  </a:lnTo>
                  <a:lnTo>
                    <a:pt x="87098" y="12700"/>
                  </a:lnTo>
                  <a:lnTo>
                    <a:pt x="85683" y="0"/>
                  </a:lnTo>
                  <a:close/>
                </a:path>
                <a:path w="2473960" h="2527300">
                  <a:moveTo>
                    <a:pt x="107910" y="0"/>
                  </a:moveTo>
                  <a:lnTo>
                    <a:pt x="102264" y="0"/>
                  </a:lnTo>
                  <a:lnTo>
                    <a:pt x="102068" y="12700"/>
                  </a:lnTo>
                  <a:lnTo>
                    <a:pt x="107910" y="0"/>
                  </a:lnTo>
                  <a:close/>
                </a:path>
                <a:path w="2473960" h="2527300">
                  <a:moveTo>
                    <a:pt x="157849" y="0"/>
                  </a:moveTo>
                  <a:lnTo>
                    <a:pt x="149280" y="12700"/>
                  </a:lnTo>
                  <a:lnTo>
                    <a:pt x="162891" y="12700"/>
                  </a:lnTo>
                  <a:lnTo>
                    <a:pt x="157849" y="0"/>
                  </a:lnTo>
                  <a:close/>
                </a:path>
                <a:path w="2473960" h="2527300">
                  <a:moveTo>
                    <a:pt x="178574" y="0"/>
                  </a:moveTo>
                  <a:lnTo>
                    <a:pt x="172657" y="0"/>
                  </a:lnTo>
                  <a:lnTo>
                    <a:pt x="170739" y="12700"/>
                  </a:lnTo>
                  <a:lnTo>
                    <a:pt x="184521" y="12700"/>
                  </a:lnTo>
                  <a:lnTo>
                    <a:pt x="178574" y="0"/>
                  </a:lnTo>
                  <a:close/>
                </a:path>
                <a:path w="2473960" h="2527300">
                  <a:moveTo>
                    <a:pt x="194600" y="0"/>
                  </a:moveTo>
                  <a:lnTo>
                    <a:pt x="186528" y="12700"/>
                  </a:lnTo>
                  <a:lnTo>
                    <a:pt x="202115" y="12700"/>
                  </a:lnTo>
                  <a:lnTo>
                    <a:pt x="194600" y="0"/>
                  </a:lnTo>
                  <a:close/>
                </a:path>
                <a:path w="2473960" h="2527300">
                  <a:moveTo>
                    <a:pt x="226487" y="0"/>
                  </a:moveTo>
                  <a:lnTo>
                    <a:pt x="219265" y="12700"/>
                  </a:lnTo>
                  <a:lnTo>
                    <a:pt x="238159" y="12700"/>
                  </a:lnTo>
                  <a:lnTo>
                    <a:pt x="226487" y="0"/>
                  </a:lnTo>
                  <a:close/>
                </a:path>
                <a:path w="2473960" h="2527300">
                  <a:moveTo>
                    <a:pt x="258055" y="0"/>
                  </a:moveTo>
                  <a:lnTo>
                    <a:pt x="255049" y="12700"/>
                  </a:lnTo>
                  <a:lnTo>
                    <a:pt x="256445" y="12700"/>
                  </a:lnTo>
                  <a:lnTo>
                    <a:pt x="258055" y="0"/>
                  </a:lnTo>
                  <a:close/>
                </a:path>
                <a:path w="2473960" h="2527300">
                  <a:moveTo>
                    <a:pt x="266650" y="0"/>
                  </a:moveTo>
                  <a:lnTo>
                    <a:pt x="263332" y="0"/>
                  </a:lnTo>
                  <a:lnTo>
                    <a:pt x="256445" y="12700"/>
                  </a:lnTo>
                  <a:lnTo>
                    <a:pt x="269755" y="12700"/>
                  </a:lnTo>
                  <a:lnTo>
                    <a:pt x="266650" y="0"/>
                  </a:lnTo>
                  <a:close/>
                </a:path>
                <a:path w="2473960" h="2527300">
                  <a:moveTo>
                    <a:pt x="291094" y="0"/>
                  </a:moveTo>
                  <a:lnTo>
                    <a:pt x="283252" y="12700"/>
                  </a:lnTo>
                  <a:lnTo>
                    <a:pt x="292910" y="12700"/>
                  </a:lnTo>
                  <a:lnTo>
                    <a:pt x="291094" y="0"/>
                  </a:lnTo>
                  <a:close/>
                </a:path>
                <a:path w="2473960" h="2527300">
                  <a:moveTo>
                    <a:pt x="302951" y="0"/>
                  </a:moveTo>
                  <a:lnTo>
                    <a:pt x="294827" y="12700"/>
                  </a:lnTo>
                  <a:lnTo>
                    <a:pt x="323385" y="12700"/>
                  </a:lnTo>
                  <a:lnTo>
                    <a:pt x="302951" y="0"/>
                  </a:lnTo>
                  <a:close/>
                </a:path>
                <a:path w="2473960" h="2527300">
                  <a:moveTo>
                    <a:pt x="331946" y="0"/>
                  </a:moveTo>
                  <a:lnTo>
                    <a:pt x="334003" y="12700"/>
                  </a:lnTo>
                  <a:lnTo>
                    <a:pt x="355208" y="12700"/>
                  </a:lnTo>
                  <a:lnTo>
                    <a:pt x="331946" y="0"/>
                  </a:lnTo>
                  <a:close/>
                </a:path>
                <a:path w="2473960" h="2527300">
                  <a:moveTo>
                    <a:pt x="370358" y="0"/>
                  </a:moveTo>
                  <a:lnTo>
                    <a:pt x="355208" y="12700"/>
                  </a:lnTo>
                  <a:lnTo>
                    <a:pt x="375822" y="12700"/>
                  </a:lnTo>
                  <a:lnTo>
                    <a:pt x="370358" y="0"/>
                  </a:lnTo>
                  <a:close/>
                </a:path>
                <a:path w="2473960" h="2527300">
                  <a:moveTo>
                    <a:pt x="403882" y="0"/>
                  </a:moveTo>
                  <a:lnTo>
                    <a:pt x="392393" y="12700"/>
                  </a:lnTo>
                  <a:lnTo>
                    <a:pt x="409914" y="12700"/>
                  </a:lnTo>
                  <a:lnTo>
                    <a:pt x="403882" y="0"/>
                  </a:lnTo>
                  <a:close/>
                </a:path>
                <a:path w="2473960" h="2527300">
                  <a:moveTo>
                    <a:pt x="426206" y="0"/>
                  </a:moveTo>
                  <a:lnTo>
                    <a:pt x="419261" y="12700"/>
                  </a:lnTo>
                  <a:lnTo>
                    <a:pt x="426863" y="12700"/>
                  </a:lnTo>
                  <a:lnTo>
                    <a:pt x="426206" y="0"/>
                  </a:lnTo>
                  <a:close/>
                </a:path>
                <a:path w="2473960" h="2527300">
                  <a:moveTo>
                    <a:pt x="443362" y="0"/>
                  </a:moveTo>
                  <a:lnTo>
                    <a:pt x="436825" y="12700"/>
                  </a:lnTo>
                  <a:lnTo>
                    <a:pt x="452783" y="12700"/>
                  </a:lnTo>
                  <a:lnTo>
                    <a:pt x="443362" y="0"/>
                  </a:lnTo>
                  <a:close/>
                </a:path>
                <a:path w="2473960" h="2527300">
                  <a:moveTo>
                    <a:pt x="467080" y="0"/>
                  </a:moveTo>
                  <a:lnTo>
                    <a:pt x="452783" y="12700"/>
                  </a:lnTo>
                  <a:lnTo>
                    <a:pt x="489360" y="12700"/>
                  </a:lnTo>
                  <a:lnTo>
                    <a:pt x="467080" y="0"/>
                  </a:lnTo>
                  <a:close/>
                </a:path>
                <a:path w="2473960" h="2527300">
                  <a:moveTo>
                    <a:pt x="504358" y="0"/>
                  </a:moveTo>
                  <a:lnTo>
                    <a:pt x="497734" y="0"/>
                  </a:lnTo>
                  <a:lnTo>
                    <a:pt x="493205" y="12700"/>
                  </a:lnTo>
                  <a:lnTo>
                    <a:pt x="505741" y="12700"/>
                  </a:lnTo>
                  <a:lnTo>
                    <a:pt x="504358" y="0"/>
                  </a:lnTo>
                  <a:close/>
                </a:path>
                <a:path w="2473960" h="2527300">
                  <a:moveTo>
                    <a:pt x="519078" y="0"/>
                  </a:moveTo>
                  <a:lnTo>
                    <a:pt x="518461" y="12700"/>
                  </a:lnTo>
                  <a:lnTo>
                    <a:pt x="523706" y="12700"/>
                  </a:lnTo>
                  <a:lnTo>
                    <a:pt x="519078" y="0"/>
                  </a:lnTo>
                  <a:close/>
                </a:path>
                <a:path w="2473960" h="2527300">
                  <a:moveTo>
                    <a:pt x="554034" y="0"/>
                  </a:moveTo>
                  <a:lnTo>
                    <a:pt x="545005" y="0"/>
                  </a:lnTo>
                  <a:lnTo>
                    <a:pt x="540831" y="12700"/>
                  </a:lnTo>
                  <a:lnTo>
                    <a:pt x="559249" y="12700"/>
                  </a:lnTo>
                  <a:lnTo>
                    <a:pt x="554034" y="0"/>
                  </a:lnTo>
                  <a:close/>
                </a:path>
                <a:path w="2473960" h="2527300">
                  <a:moveTo>
                    <a:pt x="568393" y="0"/>
                  </a:moveTo>
                  <a:lnTo>
                    <a:pt x="568064" y="12700"/>
                  </a:lnTo>
                  <a:lnTo>
                    <a:pt x="575309" y="12700"/>
                  </a:lnTo>
                  <a:lnTo>
                    <a:pt x="568393" y="0"/>
                  </a:lnTo>
                  <a:close/>
                </a:path>
                <a:path w="2473960" h="2527300">
                  <a:moveTo>
                    <a:pt x="609070" y="0"/>
                  </a:moveTo>
                  <a:lnTo>
                    <a:pt x="591568" y="0"/>
                  </a:lnTo>
                  <a:lnTo>
                    <a:pt x="588709" y="12700"/>
                  </a:lnTo>
                  <a:lnTo>
                    <a:pt x="621075" y="12700"/>
                  </a:lnTo>
                  <a:lnTo>
                    <a:pt x="609070" y="0"/>
                  </a:lnTo>
                  <a:close/>
                </a:path>
                <a:path w="2473960" h="2527300">
                  <a:moveTo>
                    <a:pt x="629366" y="0"/>
                  </a:moveTo>
                  <a:lnTo>
                    <a:pt x="625504" y="12700"/>
                  </a:lnTo>
                  <a:lnTo>
                    <a:pt x="636699" y="12700"/>
                  </a:lnTo>
                  <a:lnTo>
                    <a:pt x="629366" y="0"/>
                  </a:lnTo>
                  <a:close/>
                </a:path>
                <a:path w="2473960" h="2527300">
                  <a:moveTo>
                    <a:pt x="659738" y="0"/>
                  </a:moveTo>
                  <a:lnTo>
                    <a:pt x="647922" y="12700"/>
                  </a:lnTo>
                  <a:lnTo>
                    <a:pt x="668853" y="12700"/>
                  </a:lnTo>
                  <a:lnTo>
                    <a:pt x="659738" y="0"/>
                  </a:lnTo>
                  <a:close/>
                </a:path>
                <a:path w="2473960" h="2527300">
                  <a:moveTo>
                    <a:pt x="679200" y="0"/>
                  </a:moveTo>
                  <a:lnTo>
                    <a:pt x="675383" y="12700"/>
                  </a:lnTo>
                  <a:lnTo>
                    <a:pt x="687489" y="12700"/>
                  </a:lnTo>
                  <a:lnTo>
                    <a:pt x="679200" y="0"/>
                  </a:lnTo>
                  <a:close/>
                </a:path>
                <a:path w="2473960" h="2527300">
                  <a:moveTo>
                    <a:pt x="699966" y="0"/>
                  </a:moveTo>
                  <a:lnTo>
                    <a:pt x="695871" y="12700"/>
                  </a:lnTo>
                  <a:lnTo>
                    <a:pt x="711936" y="12700"/>
                  </a:lnTo>
                  <a:lnTo>
                    <a:pt x="699966" y="0"/>
                  </a:lnTo>
                  <a:close/>
                </a:path>
                <a:path w="2473960" h="2527300">
                  <a:moveTo>
                    <a:pt x="768398" y="0"/>
                  </a:moveTo>
                  <a:lnTo>
                    <a:pt x="763114" y="0"/>
                  </a:lnTo>
                  <a:lnTo>
                    <a:pt x="757136" y="12700"/>
                  </a:lnTo>
                  <a:lnTo>
                    <a:pt x="774024" y="12700"/>
                  </a:lnTo>
                  <a:lnTo>
                    <a:pt x="768398" y="0"/>
                  </a:lnTo>
                  <a:close/>
                </a:path>
                <a:path w="2473960" h="2527300">
                  <a:moveTo>
                    <a:pt x="826248" y="0"/>
                  </a:moveTo>
                  <a:lnTo>
                    <a:pt x="813652" y="12700"/>
                  </a:lnTo>
                  <a:lnTo>
                    <a:pt x="835301" y="12700"/>
                  </a:lnTo>
                  <a:lnTo>
                    <a:pt x="826248" y="0"/>
                  </a:lnTo>
                  <a:close/>
                </a:path>
                <a:path w="2473960" h="2527300">
                  <a:moveTo>
                    <a:pt x="898881" y="0"/>
                  </a:moveTo>
                  <a:lnTo>
                    <a:pt x="893885" y="12700"/>
                  </a:lnTo>
                  <a:lnTo>
                    <a:pt x="899821" y="12700"/>
                  </a:lnTo>
                  <a:lnTo>
                    <a:pt x="898881" y="0"/>
                  </a:lnTo>
                  <a:close/>
                </a:path>
                <a:path w="2473960" h="2527300">
                  <a:moveTo>
                    <a:pt x="927666" y="0"/>
                  </a:moveTo>
                  <a:lnTo>
                    <a:pt x="922394" y="12700"/>
                  </a:lnTo>
                  <a:lnTo>
                    <a:pt x="936636" y="12700"/>
                  </a:lnTo>
                  <a:lnTo>
                    <a:pt x="927666" y="0"/>
                  </a:lnTo>
                  <a:close/>
                </a:path>
                <a:path w="2473960" h="2527300">
                  <a:moveTo>
                    <a:pt x="954666" y="0"/>
                  </a:moveTo>
                  <a:lnTo>
                    <a:pt x="949251" y="0"/>
                  </a:lnTo>
                  <a:lnTo>
                    <a:pt x="941320" y="12700"/>
                  </a:lnTo>
                  <a:lnTo>
                    <a:pt x="951803" y="12700"/>
                  </a:lnTo>
                  <a:lnTo>
                    <a:pt x="954666" y="0"/>
                  </a:lnTo>
                  <a:close/>
                </a:path>
                <a:path w="2473960" h="2527300">
                  <a:moveTo>
                    <a:pt x="990110" y="0"/>
                  </a:moveTo>
                  <a:lnTo>
                    <a:pt x="984982" y="12700"/>
                  </a:lnTo>
                  <a:lnTo>
                    <a:pt x="1003393" y="12700"/>
                  </a:lnTo>
                  <a:lnTo>
                    <a:pt x="1002472" y="10614"/>
                  </a:lnTo>
                  <a:lnTo>
                    <a:pt x="990110" y="0"/>
                  </a:lnTo>
                  <a:close/>
                </a:path>
                <a:path w="2473960" h="2527300">
                  <a:moveTo>
                    <a:pt x="1003366" y="11381"/>
                  </a:moveTo>
                  <a:lnTo>
                    <a:pt x="1003393" y="12700"/>
                  </a:lnTo>
                  <a:lnTo>
                    <a:pt x="1004902" y="12700"/>
                  </a:lnTo>
                  <a:lnTo>
                    <a:pt x="1003366" y="11381"/>
                  </a:lnTo>
                  <a:close/>
                </a:path>
                <a:path w="2473960" h="2527300">
                  <a:moveTo>
                    <a:pt x="1016024" y="0"/>
                  </a:moveTo>
                  <a:lnTo>
                    <a:pt x="1004902" y="12700"/>
                  </a:lnTo>
                  <a:lnTo>
                    <a:pt x="1022195" y="12700"/>
                  </a:lnTo>
                  <a:lnTo>
                    <a:pt x="1016024" y="0"/>
                  </a:lnTo>
                  <a:close/>
                </a:path>
                <a:path w="2473960" h="2527300">
                  <a:moveTo>
                    <a:pt x="1038983" y="0"/>
                  </a:moveTo>
                  <a:lnTo>
                    <a:pt x="1028240" y="12700"/>
                  </a:lnTo>
                  <a:lnTo>
                    <a:pt x="1043840" y="12700"/>
                  </a:lnTo>
                  <a:lnTo>
                    <a:pt x="1038983" y="0"/>
                  </a:lnTo>
                  <a:close/>
                </a:path>
                <a:path w="2473960" h="2527300">
                  <a:moveTo>
                    <a:pt x="1094261" y="0"/>
                  </a:moveTo>
                  <a:lnTo>
                    <a:pt x="1091154" y="12700"/>
                  </a:lnTo>
                  <a:lnTo>
                    <a:pt x="1097754" y="12700"/>
                  </a:lnTo>
                  <a:lnTo>
                    <a:pt x="1094261" y="0"/>
                  </a:lnTo>
                  <a:close/>
                </a:path>
                <a:path w="2473960" h="2527300">
                  <a:moveTo>
                    <a:pt x="1125557" y="0"/>
                  </a:moveTo>
                  <a:lnTo>
                    <a:pt x="1111808" y="0"/>
                  </a:lnTo>
                  <a:lnTo>
                    <a:pt x="1100098" y="12700"/>
                  </a:lnTo>
                  <a:lnTo>
                    <a:pt x="1128587" y="12700"/>
                  </a:lnTo>
                  <a:lnTo>
                    <a:pt x="1125557" y="0"/>
                  </a:lnTo>
                  <a:close/>
                </a:path>
                <a:path w="2473960" h="2527300">
                  <a:moveTo>
                    <a:pt x="1167160" y="0"/>
                  </a:moveTo>
                  <a:lnTo>
                    <a:pt x="1154310" y="12700"/>
                  </a:lnTo>
                  <a:lnTo>
                    <a:pt x="1173933" y="12700"/>
                  </a:lnTo>
                  <a:lnTo>
                    <a:pt x="1167160" y="0"/>
                  </a:lnTo>
                  <a:close/>
                </a:path>
                <a:path w="2473960" h="2527300">
                  <a:moveTo>
                    <a:pt x="1198843" y="0"/>
                  </a:moveTo>
                  <a:lnTo>
                    <a:pt x="1188782" y="0"/>
                  </a:lnTo>
                  <a:lnTo>
                    <a:pt x="1191113" y="12700"/>
                  </a:lnTo>
                  <a:lnTo>
                    <a:pt x="1205448" y="12700"/>
                  </a:lnTo>
                  <a:lnTo>
                    <a:pt x="1198843" y="0"/>
                  </a:lnTo>
                  <a:close/>
                </a:path>
                <a:path w="2473960" h="2527300">
                  <a:moveTo>
                    <a:pt x="1228167" y="0"/>
                  </a:moveTo>
                  <a:lnTo>
                    <a:pt x="1218205" y="12700"/>
                  </a:lnTo>
                  <a:lnTo>
                    <a:pt x="1228589" y="12700"/>
                  </a:lnTo>
                  <a:lnTo>
                    <a:pt x="1228167" y="0"/>
                  </a:lnTo>
                  <a:close/>
                </a:path>
                <a:path w="2473960" h="2527300">
                  <a:moveTo>
                    <a:pt x="1251034" y="0"/>
                  </a:moveTo>
                  <a:lnTo>
                    <a:pt x="1243925" y="0"/>
                  </a:lnTo>
                  <a:lnTo>
                    <a:pt x="1237390" y="12700"/>
                  </a:lnTo>
                  <a:lnTo>
                    <a:pt x="1249469" y="12700"/>
                  </a:lnTo>
                  <a:lnTo>
                    <a:pt x="1251034" y="0"/>
                  </a:lnTo>
                  <a:close/>
                </a:path>
                <a:path w="2473960" h="2527300">
                  <a:moveTo>
                    <a:pt x="1265283" y="0"/>
                  </a:moveTo>
                  <a:lnTo>
                    <a:pt x="1263717" y="12700"/>
                  </a:lnTo>
                  <a:lnTo>
                    <a:pt x="1269130" y="12700"/>
                  </a:lnTo>
                  <a:lnTo>
                    <a:pt x="1265283" y="0"/>
                  </a:lnTo>
                  <a:close/>
                </a:path>
                <a:path w="2473960" h="2527300">
                  <a:moveTo>
                    <a:pt x="1300429" y="0"/>
                  </a:moveTo>
                  <a:lnTo>
                    <a:pt x="1291357" y="0"/>
                  </a:lnTo>
                  <a:lnTo>
                    <a:pt x="1286663" y="12700"/>
                  </a:lnTo>
                  <a:lnTo>
                    <a:pt x="1304252" y="12700"/>
                  </a:lnTo>
                  <a:lnTo>
                    <a:pt x="1300429" y="0"/>
                  </a:lnTo>
                  <a:close/>
                </a:path>
                <a:path w="2473960" h="2527300">
                  <a:moveTo>
                    <a:pt x="1314563" y="0"/>
                  </a:moveTo>
                  <a:lnTo>
                    <a:pt x="1312691" y="12700"/>
                  </a:lnTo>
                  <a:lnTo>
                    <a:pt x="1321113" y="12700"/>
                  </a:lnTo>
                  <a:lnTo>
                    <a:pt x="1314563" y="0"/>
                  </a:lnTo>
                  <a:close/>
                </a:path>
                <a:path w="2473960" h="2527300">
                  <a:moveTo>
                    <a:pt x="1355201" y="0"/>
                  </a:moveTo>
                  <a:lnTo>
                    <a:pt x="1337930" y="0"/>
                  </a:lnTo>
                  <a:lnTo>
                    <a:pt x="1334050" y="12700"/>
                  </a:lnTo>
                  <a:lnTo>
                    <a:pt x="1366299" y="12700"/>
                  </a:lnTo>
                  <a:lnTo>
                    <a:pt x="1355201" y="0"/>
                  </a:lnTo>
                  <a:close/>
                </a:path>
                <a:path w="2473960" h="2527300">
                  <a:moveTo>
                    <a:pt x="1375502" y="0"/>
                  </a:moveTo>
                  <a:lnTo>
                    <a:pt x="1370873" y="12700"/>
                  </a:lnTo>
                  <a:lnTo>
                    <a:pt x="1382105" y="12700"/>
                  </a:lnTo>
                  <a:lnTo>
                    <a:pt x="1375502" y="0"/>
                  </a:lnTo>
                  <a:close/>
                </a:path>
                <a:path w="2473960" h="2527300">
                  <a:moveTo>
                    <a:pt x="1406134" y="0"/>
                  </a:moveTo>
                  <a:lnTo>
                    <a:pt x="1393822" y="12700"/>
                  </a:lnTo>
                  <a:lnTo>
                    <a:pt x="1414525" y="12700"/>
                  </a:lnTo>
                  <a:lnTo>
                    <a:pt x="1406134" y="0"/>
                  </a:lnTo>
                  <a:close/>
                </a:path>
                <a:path w="2473960" h="2527300">
                  <a:moveTo>
                    <a:pt x="1425230" y="0"/>
                  </a:moveTo>
                  <a:lnTo>
                    <a:pt x="1420724" y="12700"/>
                  </a:lnTo>
                  <a:lnTo>
                    <a:pt x="1433316" y="12700"/>
                  </a:lnTo>
                  <a:lnTo>
                    <a:pt x="1425230" y="0"/>
                  </a:lnTo>
                  <a:close/>
                </a:path>
                <a:path w="2473960" h="2527300">
                  <a:moveTo>
                    <a:pt x="1446144" y="0"/>
                  </a:moveTo>
                  <a:lnTo>
                    <a:pt x="1441461" y="12700"/>
                  </a:lnTo>
                  <a:lnTo>
                    <a:pt x="1457602" y="12700"/>
                  </a:lnTo>
                  <a:lnTo>
                    <a:pt x="1446144" y="0"/>
                  </a:lnTo>
                  <a:close/>
                </a:path>
                <a:path w="2473960" h="2527300">
                  <a:moveTo>
                    <a:pt x="1514627" y="0"/>
                  </a:moveTo>
                  <a:lnTo>
                    <a:pt x="1509173" y="0"/>
                  </a:lnTo>
                  <a:lnTo>
                    <a:pt x="1502540" y="12700"/>
                  </a:lnTo>
                  <a:lnTo>
                    <a:pt x="1519365" y="12700"/>
                  </a:lnTo>
                  <a:lnTo>
                    <a:pt x="1514627" y="0"/>
                  </a:lnTo>
                  <a:close/>
                </a:path>
                <a:path w="2473960" h="2527300">
                  <a:moveTo>
                    <a:pt x="1572470" y="0"/>
                  </a:moveTo>
                  <a:lnTo>
                    <a:pt x="1559026" y="12700"/>
                  </a:lnTo>
                  <a:lnTo>
                    <a:pt x="1581238" y="12700"/>
                  </a:lnTo>
                  <a:lnTo>
                    <a:pt x="1572470" y="0"/>
                  </a:lnTo>
                  <a:close/>
                </a:path>
                <a:path w="2473960" h="2527300">
                  <a:moveTo>
                    <a:pt x="1645874" y="0"/>
                  </a:moveTo>
                  <a:lnTo>
                    <a:pt x="1639557" y="12700"/>
                  </a:lnTo>
                  <a:lnTo>
                    <a:pt x="1644407" y="12700"/>
                  </a:lnTo>
                  <a:lnTo>
                    <a:pt x="1645874" y="0"/>
                  </a:lnTo>
                  <a:close/>
                </a:path>
                <a:path w="2473960" h="2527300">
                  <a:moveTo>
                    <a:pt x="1673836" y="0"/>
                  </a:moveTo>
                  <a:lnTo>
                    <a:pt x="1667678" y="12700"/>
                  </a:lnTo>
                  <a:lnTo>
                    <a:pt x="1681439" y="12700"/>
                  </a:lnTo>
                  <a:lnTo>
                    <a:pt x="1673836" y="0"/>
                  </a:lnTo>
                  <a:close/>
                </a:path>
                <a:path w="2473960" h="2527300">
                  <a:moveTo>
                    <a:pt x="1700679" y="0"/>
                  </a:moveTo>
                  <a:lnTo>
                    <a:pt x="1695258" y="0"/>
                  </a:lnTo>
                  <a:lnTo>
                    <a:pt x="1686727" y="12700"/>
                  </a:lnTo>
                  <a:lnTo>
                    <a:pt x="1696638" y="12700"/>
                  </a:lnTo>
                  <a:lnTo>
                    <a:pt x="1700679" y="0"/>
                  </a:lnTo>
                  <a:close/>
                </a:path>
                <a:path w="2473960" h="2527300">
                  <a:moveTo>
                    <a:pt x="1736174" y="0"/>
                  </a:moveTo>
                  <a:lnTo>
                    <a:pt x="1730925" y="12700"/>
                  </a:lnTo>
                  <a:lnTo>
                    <a:pt x="1748954" y="12700"/>
                  </a:lnTo>
                  <a:lnTo>
                    <a:pt x="1748635" y="11803"/>
                  </a:lnTo>
                  <a:lnTo>
                    <a:pt x="1736174" y="0"/>
                  </a:lnTo>
                  <a:close/>
                </a:path>
                <a:path w="2473960" h="2527300">
                  <a:moveTo>
                    <a:pt x="1749039" y="12186"/>
                  </a:moveTo>
                  <a:lnTo>
                    <a:pt x="1748954" y="12700"/>
                  </a:lnTo>
                  <a:lnTo>
                    <a:pt x="1749582" y="12700"/>
                  </a:lnTo>
                  <a:lnTo>
                    <a:pt x="1749039" y="12186"/>
                  </a:lnTo>
                  <a:close/>
                </a:path>
                <a:path w="2473960" h="2527300">
                  <a:moveTo>
                    <a:pt x="1762225" y="0"/>
                  </a:moveTo>
                  <a:lnTo>
                    <a:pt x="1749582" y="12700"/>
                  </a:lnTo>
                  <a:lnTo>
                    <a:pt x="1767550" y="12700"/>
                  </a:lnTo>
                  <a:lnTo>
                    <a:pt x="1762225" y="0"/>
                  </a:lnTo>
                  <a:close/>
                </a:path>
                <a:path w="2473960" h="2527300">
                  <a:moveTo>
                    <a:pt x="1785336" y="0"/>
                  </a:moveTo>
                  <a:lnTo>
                    <a:pt x="1772829" y="12700"/>
                  </a:lnTo>
                  <a:lnTo>
                    <a:pt x="1789031" y="12700"/>
                  </a:lnTo>
                  <a:lnTo>
                    <a:pt x="1785336" y="0"/>
                  </a:lnTo>
                  <a:close/>
                </a:path>
                <a:path w="2473960" h="2527300">
                  <a:moveTo>
                    <a:pt x="1840329" y="0"/>
                  </a:moveTo>
                  <a:lnTo>
                    <a:pt x="1835994" y="12700"/>
                  </a:lnTo>
                  <a:lnTo>
                    <a:pt x="1843198" y="12700"/>
                  </a:lnTo>
                  <a:lnTo>
                    <a:pt x="1840329" y="0"/>
                  </a:lnTo>
                  <a:close/>
                </a:path>
                <a:path w="2473960" h="2527300">
                  <a:moveTo>
                    <a:pt x="1872026" y="0"/>
                  </a:moveTo>
                  <a:lnTo>
                    <a:pt x="1857967" y="0"/>
                  </a:lnTo>
                  <a:lnTo>
                    <a:pt x="1845282" y="12700"/>
                  </a:lnTo>
                  <a:lnTo>
                    <a:pt x="1874022" y="12700"/>
                  </a:lnTo>
                  <a:lnTo>
                    <a:pt x="1872026" y="0"/>
                  </a:lnTo>
                  <a:close/>
                </a:path>
                <a:path w="2473960" h="2527300">
                  <a:moveTo>
                    <a:pt x="1913338" y="0"/>
                  </a:moveTo>
                  <a:lnTo>
                    <a:pt x="1899412" y="12700"/>
                  </a:lnTo>
                  <a:lnTo>
                    <a:pt x="1919587" y="12700"/>
                  </a:lnTo>
                  <a:lnTo>
                    <a:pt x="1913338" y="0"/>
                  </a:lnTo>
                  <a:close/>
                </a:path>
                <a:path w="2473960" h="2527300">
                  <a:moveTo>
                    <a:pt x="1951718" y="0"/>
                  </a:moveTo>
                  <a:lnTo>
                    <a:pt x="1934919" y="0"/>
                  </a:lnTo>
                  <a:lnTo>
                    <a:pt x="1937011" y="12700"/>
                  </a:lnTo>
                  <a:lnTo>
                    <a:pt x="1953460" y="12700"/>
                  </a:lnTo>
                  <a:lnTo>
                    <a:pt x="1951718" y="0"/>
                  </a:lnTo>
                  <a:close/>
                </a:path>
                <a:path w="2473960" h="2527300">
                  <a:moveTo>
                    <a:pt x="1975486" y="0"/>
                  </a:moveTo>
                  <a:lnTo>
                    <a:pt x="1963754" y="12700"/>
                  </a:lnTo>
                  <a:lnTo>
                    <a:pt x="1973754" y="12700"/>
                  </a:lnTo>
                  <a:lnTo>
                    <a:pt x="1975486" y="0"/>
                  </a:lnTo>
                  <a:close/>
                </a:path>
                <a:path w="2473960" h="2527300">
                  <a:moveTo>
                    <a:pt x="1997711" y="0"/>
                  </a:moveTo>
                  <a:lnTo>
                    <a:pt x="1990116" y="0"/>
                  </a:lnTo>
                  <a:lnTo>
                    <a:pt x="1981576" y="12700"/>
                  </a:lnTo>
                  <a:lnTo>
                    <a:pt x="1993198" y="12700"/>
                  </a:lnTo>
                  <a:lnTo>
                    <a:pt x="1997711" y="0"/>
                  </a:lnTo>
                  <a:close/>
                </a:path>
                <a:path w="2473960" h="2527300">
                  <a:moveTo>
                    <a:pt x="2011488" y="0"/>
                  </a:moveTo>
                  <a:lnTo>
                    <a:pt x="2008973" y="12700"/>
                  </a:lnTo>
                  <a:lnTo>
                    <a:pt x="2014554" y="12700"/>
                  </a:lnTo>
                  <a:lnTo>
                    <a:pt x="2011488" y="0"/>
                  </a:lnTo>
                  <a:close/>
                </a:path>
                <a:path w="2473960" h="2527300">
                  <a:moveTo>
                    <a:pt x="2046824" y="0"/>
                  </a:moveTo>
                  <a:lnTo>
                    <a:pt x="2037709" y="0"/>
                  </a:lnTo>
                  <a:lnTo>
                    <a:pt x="2032496" y="12700"/>
                  </a:lnTo>
                  <a:lnTo>
                    <a:pt x="2049256" y="12700"/>
                  </a:lnTo>
                  <a:lnTo>
                    <a:pt x="2046824" y="0"/>
                  </a:lnTo>
                  <a:close/>
                </a:path>
                <a:path w="2473960" h="2527300">
                  <a:moveTo>
                    <a:pt x="2060733" y="0"/>
                  </a:moveTo>
                  <a:lnTo>
                    <a:pt x="2057320" y="12700"/>
                  </a:lnTo>
                  <a:lnTo>
                    <a:pt x="2066917" y="12700"/>
                  </a:lnTo>
                  <a:lnTo>
                    <a:pt x="2060733" y="0"/>
                  </a:lnTo>
                  <a:close/>
                </a:path>
                <a:path w="2473960" h="2527300">
                  <a:moveTo>
                    <a:pt x="2101333" y="0"/>
                  </a:moveTo>
                  <a:lnTo>
                    <a:pt x="2084292" y="0"/>
                  </a:lnTo>
                  <a:lnTo>
                    <a:pt x="2079392" y="12700"/>
                  </a:lnTo>
                  <a:lnTo>
                    <a:pt x="2111524" y="12700"/>
                  </a:lnTo>
                  <a:lnTo>
                    <a:pt x="2101333" y="0"/>
                  </a:lnTo>
                  <a:close/>
                </a:path>
                <a:path w="2473960" h="2527300">
                  <a:moveTo>
                    <a:pt x="2121640" y="0"/>
                  </a:moveTo>
                  <a:lnTo>
                    <a:pt x="2116243" y="12700"/>
                  </a:lnTo>
                  <a:lnTo>
                    <a:pt x="2127512" y="12700"/>
                  </a:lnTo>
                  <a:lnTo>
                    <a:pt x="2121640" y="0"/>
                  </a:lnTo>
                  <a:close/>
                </a:path>
                <a:path w="2473960" h="2527300">
                  <a:moveTo>
                    <a:pt x="2152530" y="0"/>
                  </a:moveTo>
                  <a:lnTo>
                    <a:pt x="2139722" y="12700"/>
                  </a:lnTo>
                  <a:lnTo>
                    <a:pt x="2160197" y="12700"/>
                  </a:lnTo>
                  <a:lnTo>
                    <a:pt x="2152530" y="0"/>
                  </a:lnTo>
                  <a:close/>
                </a:path>
                <a:path w="2473960" h="2527300">
                  <a:moveTo>
                    <a:pt x="2171262" y="0"/>
                  </a:moveTo>
                  <a:lnTo>
                    <a:pt x="2166065" y="12700"/>
                  </a:lnTo>
                  <a:lnTo>
                    <a:pt x="2179144" y="12700"/>
                  </a:lnTo>
                  <a:lnTo>
                    <a:pt x="2171262" y="0"/>
                  </a:lnTo>
                  <a:close/>
                </a:path>
                <a:path w="2473960" h="2527300">
                  <a:moveTo>
                    <a:pt x="2192322" y="0"/>
                  </a:moveTo>
                  <a:lnTo>
                    <a:pt x="2187052" y="12700"/>
                  </a:lnTo>
                  <a:lnTo>
                    <a:pt x="2203267" y="12700"/>
                  </a:lnTo>
                  <a:lnTo>
                    <a:pt x="2192322" y="0"/>
                  </a:lnTo>
                  <a:close/>
                </a:path>
                <a:path w="2473960" h="2527300">
                  <a:moveTo>
                    <a:pt x="2260857" y="0"/>
                  </a:moveTo>
                  <a:lnTo>
                    <a:pt x="2255233" y="0"/>
                  </a:lnTo>
                  <a:lnTo>
                    <a:pt x="2247943" y="12700"/>
                  </a:lnTo>
                  <a:lnTo>
                    <a:pt x="2264706" y="12700"/>
                  </a:lnTo>
                  <a:lnTo>
                    <a:pt x="2260857" y="0"/>
                  </a:lnTo>
                  <a:close/>
                </a:path>
                <a:path w="2473960" h="2527300">
                  <a:moveTo>
                    <a:pt x="2318693" y="0"/>
                  </a:moveTo>
                  <a:lnTo>
                    <a:pt x="2304401" y="12700"/>
                  </a:lnTo>
                  <a:lnTo>
                    <a:pt x="2327176" y="12700"/>
                  </a:lnTo>
                  <a:lnTo>
                    <a:pt x="2318693" y="0"/>
                  </a:lnTo>
                  <a:close/>
                </a:path>
                <a:path w="2473960" h="2527300">
                  <a:moveTo>
                    <a:pt x="2396693" y="0"/>
                  </a:moveTo>
                  <a:lnTo>
                    <a:pt x="2382605" y="12700"/>
                  </a:lnTo>
                  <a:lnTo>
                    <a:pt x="2397534" y="12700"/>
                  </a:lnTo>
                  <a:lnTo>
                    <a:pt x="2396693" y="0"/>
                  </a:lnTo>
                  <a:close/>
                </a:path>
                <a:path w="2473960" h="2527300">
                  <a:moveTo>
                    <a:pt x="2410533" y="0"/>
                  </a:moveTo>
                  <a:lnTo>
                    <a:pt x="2407445" y="12700"/>
                  </a:lnTo>
                  <a:lnTo>
                    <a:pt x="2422924" y="12700"/>
                  </a:lnTo>
                  <a:lnTo>
                    <a:pt x="2424142" y="11263"/>
                  </a:lnTo>
                  <a:lnTo>
                    <a:pt x="2410533" y="0"/>
                  </a:lnTo>
                  <a:close/>
                </a:path>
                <a:path w="2473960" h="2527300">
                  <a:moveTo>
                    <a:pt x="2424142" y="11263"/>
                  </a:moveTo>
                  <a:lnTo>
                    <a:pt x="2422924" y="12700"/>
                  </a:lnTo>
                  <a:lnTo>
                    <a:pt x="2425877" y="12700"/>
                  </a:lnTo>
                  <a:lnTo>
                    <a:pt x="2424142" y="11263"/>
                  </a:lnTo>
                  <a:close/>
                </a:path>
                <a:path w="2473960" h="2527300">
                  <a:moveTo>
                    <a:pt x="2433703" y="0"/>
                  </a:moveTo>
                  <a:lnTo>
                    <a:pt x="2424142" y="11263"/>
                  </a:lnTo>
                  <a:lnTo>
                    <a:pt x="2425877" y="12700"/>
                  </a:lnTo>
                  <a:lnTo>
                    <a:pt x="2438155" y="12700"/>
                  </a:lnTo>
                  <a:lnTo>
                    <a:pt x="2433703" y="0"/>
                  </a:lnTo>
                  <a:close/>
                </a:path>
                <a:path w="2473960" h="2527300">
                  <a:moveTo>
                    <a:pt x="2468164" y="0"/>
                  </a:moveTo>
                  <a:lnTo>
                    <a:pt x="2460853" y="0"/>
                  </a:lnTo>
                  <a:lnTo>
                    <a:pt x="2452501" y="12700"/>
                  </a:lnTo>
                  <a:lnTo>
                    <a:pt x="2467441" y="12700"/>
                  </a:lnTo>
                  <a:lnTo>
                    <a:pt x="2468164" y="0"/>
                  </a:lnTo>
                  <a:close/>
                </a:path>
                <a:path w="2473960" h="2527300">
                  <a:moveTo>
                    <a:pt x="1751076" y="0"/>
                  </a:moveTo>
                  <a:lnTo>
                    <a:pt x="1744442" y="0"/>
                  </a:lnTo>
                  <a:lnTo>
                    <a:pt x="1748635" y="11803"/>
                  </a:lnTo>
                  <a:lnTo>
                    <a:pt x="1749039" y="12186"/>
                  </a:lnTo>
                  <a:lnTo>
                    <a:pt x="1751076" y="0"/>
                  </a:lnTo>
                  <a:close/>
                </a:path>
                <a:path w="2473960" h="2527300">
                  <a:moveTo>
                    <a:pt x="1003130" y="0"/>
                  </a:moveTo>
                  <a:lnTo>
                    <a:pt x="997788" y="0"/>
                  </a:lnTo>
                  <a:lnTo>
                    <a:pt x="1002472" y="10614"/>
                  </a:lnTo>
                  <a:lnTo>
                    <a:pt x="1003366" y="11381"/>
                  </a:lnTo>
                  <a:lnTo>
                    <a:pt x="1003130" y="0"/>
                  </a:lnTo>
                  <a:close/>
                </a:path>
              </a:pathLst>
            </a:custGeom>
            <a:solidFill>
              <a:srgbClr val="615F5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848018" y="4886860"/>
              <a:ext cx="698500" cy="0"/>
            </a:xfrm>
            <a:custGeom>
              <a:avLst/>
              <a:gdLst/>
              <a:ahLst/>
              <a:cxnLst/>
              <a:rect l="l" t="t" r="r" b="b"/>
              <a:pathLst>
                <a:path w="698500">
                  <a:moveTo>
                    <a:pt x="0" y="0"/>
                  </a:moveTo>
                  <a:lnTo>
                    <a:pt x="698276" y="0"/>
                  </a:lnTo>
                </a:path>
              </a:pathLst>
            </a:custGeom>
            <a:ln w="5235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848018" y="5158426"/>
              <a:ext cx="1548765" cy="0"/>
            </a:xfrm>
            <a:custGeom>
              <a:avLst/>
              <a:gdLst/>
              <a:ahLst/>
              <a:cxnLst/>
              <a:rect l="l" t="t" r="r" b="b"/>
              <a:pathLst>
                <a:path w="1548764">
                  <a:moveTo>
                    <a:pt x="0" y="0"/>
                  </a:moveTo>
                  <a:lnTo>
                    <a:pt x="1548164" y="0"/>
                  </a:lnTo>
                </a:path>
              </a:pathLst>
            </a:custGeom>
            <a:ln w="5235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848018" y="5429991"/>
              <a:ext cx="1047115" cy="0"/>
            </a:xfrm>
            <a:custGeom>
              <a:avLst/>
              <a:gdLst/>
              <a:ahLst/>
              <a:cxnLst/>
              <a:rect l="l" t="t" r="r" b="b"/>
              <a:pathLst>
                <a:path w="1047114">
                  <a:moveTo>
                    <a:pt x="0" y="0"/>
                  </a:moveTo>
                  <a:lnTo>
                    <a:pt x="1047088" y="0"/>
                  </a:lnTo>
                </a:path>
              </a:pathLst>
            </a:custGeom>
            <a:ln w="5235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8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90"/>
              </a:spcBef>
            </a:pPr>
            <a:r>
              <a:rPr spc="-180" dirty="0"/>
              <a:t>Annotate</a:t>
            </a:r>
            <a:r>
              <a:rPr spc="-434" dirty="0"/>
              <a:t> </a:t>
            </a:r>
            <a:r>
              <a:rPr spc="-155" dirty="0"/>
              <a:t>Java</a:t>
            </a:r>
            <a:r>
              <a:rPr spc="-430" dirty="0"/>
              <a:t> </a:t>
            </a:r>
            <a:r>
              <a:rPr spc="-204" dirty="0"/>
              <a:t>Class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467233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70" dirty="0">
                <a:latin typeface="Times New Roman"/>
                <a:cs typeface="Times New Roman"/>
              </a:rPr>
              <a:t>Terminology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2548" y="2804888"/>
            <a:ext cx="17141190" cy="4526280"/>
            <a:chOff x="1602548" y="2804888"/>
            <a:chExt cx="17141190" cy="4526280"/>
          </a:xfrm>
        </p:grpSpPr>
        <p:sp>
          <p:nvSpPr>
            <p:cNvPr id="4" name="object 4"/>
            <p:cNvSpPr/>
            <p:nvPr/>
          </p:nvSpPr>
          <p:spPr>
            <a:xfrm>
              <a:off x="1780553" y="2920068"/>
              <a:ext cx="16784955" cy="4065904"/>
            </a:xfrm>
            <a:custGeom>
              <a:avLst/>
              <a:gdLst/>
              <a:ahLst/>
              <a:cxnLst/>
              <a:rect l="l" t="t" r="r" b="b"/>
              <a:pathLst>
                <a:path w="16784955" h="4065904">
                  <a:moveTo>
                    <a:pt x="0" y="0"/>
                  </a:moveTo>
                  <a:lnTo>
                    <a:pt x="16784913" y="0"/>
                  </a:lnTo>
                  <a:lnTo>
                    <a:pt x="16784913" y="4065321"/>
                  </a:lnTo>
                  <a:lnTo>
                    <a:pt x="0" y="4065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C46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2548" y="2804888"/>
              <a:ext cx="17140923" cy="452604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4475" algn="ctr">
              <a:lnSpc>
                <a:spcPct val="100000"/>
              </a:lnSpc>
              <a:spcBef>
                <a:spcPts val="125"/>
              </a:spcBef>
            </a:pPr>
            <a:r>
              <a:rPr spc="265" dirty="0"/>
              <a:t>Entity</a:t>
            </a:r>
            <a:r>
              <a:rPr spc="-175" dirty="0"/>
              <a:t> </a:t>
            </a:r>
            <a:r>
              <a:rPr spc="210" dirty="0"/>
              <a:t>Class</a:t>
            </a:r>
          </a:p>
          <a:p>
            <a:pPr marL="244475">
              <a:lnSpc>
                <a:spcPct val="100000"/>
              </a:lnSpc>
              <a:spcBef>
                <a:spcPts val="30"/>
              </a:spcBef>
            </a:pPr>
            <a:endParaRPr spc="210" dirty="0"/>
          </a:p>
          <a:p>
            <a:pPr marL="244475" algn="ctr">
              <a:lnSpc>
                <a:spcPct val="100000"/>
              </a:lnSpc>
            </a:pPr>
            <a:r>
              <a:rPr u="none" spc="210" dirty="0"/>
              <a:t>Java</a:t>
            </a:r>
            <a:r>
              <a:rPr u="none" spc="-145" dirty="0"/>
              <a:t> </a:t>
            </a:r>
            <a:r>
              <a:rPr u="none" spc="265" dirty="0"/>
              <a:t>class</a:t>
            </a:r>
            <a:r>
              <a:rPr u="none" spc="-140" dirty="0"/>
              <a:t> </a:t>
            </a:r>
            <a:r>
              <a:rPr u="none" spc="290" dirty="0"/>
              <a:t>that</a:t>
            </a:r>
            <a:r>
              <a:rPr u="none" spc="-140" dirty="0"/>
              <a:t> </a:t>
            </a:r>
            <a:r>
              <a:rPr u="none" spc="245" dirty="0"/>
              <a:t>is</a:t>
            </a:r>
            <a:r>
              <a:rPr u="none" spc="-140" dirty="0"/>
              <a:t> </a:t>
            </a:r>
            <a:r>
              <a:rPr u="none" spc="295" dirty="0"/>
              <a:t>mapped</a:t>
            </a:r>
            <a:r>
              <a:rPr u="none" spc="-140" dirty="0"/>
              <a:t> </a:t>
            </a:r>
            <a:r>
              <a:rPr u="none" spc="335" dirty="0"/>
              <a:t>to</a:t>
            </a:r>
            <a:r>
              <a:rPr u="none" spc="-140" dirty="0"/>
              <a:t> </a:t>
            </a:r>
            <a:r>
              <a:rPr u="none" spc="215" dirty="0"/>
              <a:t>a</a:t>
            </a:r>
            <a:r>
              <a:rPr u="none" spc="-140" dirty="0"/>
              <a:t> </a:t>
            </a:r>
            <a:r>
              <a:rPr u="none" spc="254" dirty="0"/>
              <a:t>database</a:t>
            </a:r>
            <a:r>
              <a:rPr u="none" spc="-140" dirty="0"/>
              <a:t> </a:t>
            </a:r>
            <a:r>
              <a:rPr u="none" spc="265" dirty="0"/>
              <a:t>table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373378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30" dirty="0">
                <a:latin typeface="Times New Roman"/>
                <a:cs typeface="Times New Roman"/>
              </a:rPr>
              <a:t>Object-to-Relational</a:t>
            </a:r>
            <a:r>
              <a:rPr sz="6500" spc="-70" dirty="0">
                <a:latin typeface="Times New Roman"/>
                <a:cs typeface="Times New Roman"/>
              </a:rPr>
              <a:t> </a:t>
            </a:r>
            <a:r>
              <a:rPr sz="6500" spc="105" dirty="0">
                <a:latin typeface="Times New Roman"/>
                <a:cs typeface="Times New Roman"/>
              </a:rPr>
              <a:t>Mapping</a:t>
            </a:r>
            <a:r>
              <a:rPr sz="6500" spc="-70" dirty="0">
                <a:latin typeface="Times New Roman"/>
                <a:cs typeface="Times New Roman"/>
              </a:rPr>
              <a:t> </a:t>
            </a:r>
            <a:r>
              <a:rPr sz="6500" spc="-265" dirty="0">
                <a:latin typeface="Times New Roman"/>
                <a:cs typeface="Times New Roman"/>
              </a:rPr>
              <a:t>(ORM)</a:t>
            </a:r>
            <a:endParaRPr sz="6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2961" y="3832343"/>
            <a:ext cx="4670014" cy="357057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807171" y="4174759"/>
            <a:ext cx="2574290" cy="2889885"/>
          </a:xfrm>
          <a:custGeom>
            <a:avLst/>
            <a:gdLst/>
            <a:ahLst/>
            <a:cxnLst/>
            <a:rect l="l" t="t" r="r" b="b"/>
            <a:pathLst>
              <a:path w="2574290" h="2889884">
                <a:moveTo>
                  <a:pt x="2292731" y="0"/>
                </a:moveTo>
                <a:lnTo>
                  <a:pt x="281463" y="0"/>
                </a:lnTo>
                <a:lnTo>
                  <a:pt x="235808" y="3683"/>
                </a:lnTo>
                <a:lnTo>
                  <a:pt x="192499" y="14349"/>
                </a:lnTo>
                <a:lnTo>
                  <a:pt x="152115" y="31416"/>
                </a:lnTo>
                <a:lnTo>
                  <a:pt x="115235" y="54305"/>
                </a:lnTo>
                <a:lnTo>
                  <a:pt x="82438" y="82438"/>
                </a:lnTo>
                <a:lnTo>
                  <a:pt x="54306" y="115234"/>
                </a:lnTo>
                <a:lnTo>
                  <a:pt x="31416" y="152114"/>
                </a:lnTo>
                <a:lnTo>
                  <a:pt x="14349" y="192499"/>
                </a:lnTo>
                <a:lnTo>
                  <a:pt x="3683" y="235808"/>
                </a:lnTo>
                <a:lnTo>
                  <a:pt x="0" y="281463"/>
                </a:lnTo>
                <a:lnTo>
                  <a:pt x="0" y="2608420"/>
                </a:lnTo>
                <a:lnTo>
                  <a:pt x="3683" y="2654074"/>
                </a:lnTo>
                <a:lnTo>
                  <a:pt x="14349" y="2697384"/>
                </a:lnTo>
                <a:lnTo>
                  <a:pt x="31416" y="2737768"/>
                </a:lnTo>
                <a:lnTo>
                  <a:pt x="54306" y="2774648"/>
                </a:lnTo>
                <a:lnTo>
                  <a:pt x="82438" y="2807444"/>
                </a:lnTo>
                <a:lnTo>
                  <a:pt x="115235" y="2835577"/>
                </a:lnTo>
                <a:lnTo>
                  <a:pt x="152115" y="2858467"/>
                </a:lnTo>
                <a:lnTo>
                  <a:pt x="192499" y="2875534"/>
                </a:lnTo>
                <a:lnTo>
                  <a:pt x="235808" y="2886199"/>
                </a:lnTo>
                <a:lnTo>
                  <a:pt x="281463" y="2889883"/>
                </a:lnTo>
                <a:lnTo>
                  <a:pt x="2292731" y="2889883"/>
                </a:lnTo>
                <a:lnTo>
                  <a:pt x="2338386" y="2886199"/>
                </a:lnTo>
                <a:lnTo>
                  <a:pt x="2381695" y="2875534"/>
                </a:lnTo>
                <a:lnTo>
                  <a:pt x="2422079" y="2858467"/>
                </a:lnTo>
                <a:lnTo>
                  <a:pt x="2458958" y="2835577"/>
                </a:lnTo>
                <a:lnTo>
                  <a:pt x="2491753" y="2807444"/>
                </a:lnTo>
                <a:lnTo>
                  <a:pt x="2519885" y="2774648"/>
                </a:lnTo>
                <a:lnTo>
                  <a:pt x="2542774" y="2737768"/>
                </a:lnTo>
                <a:lnTo>
                  <a:pt x="2559840" y="2697384"/>
                </a:lnTo>
                <a:lnTo>
                  <a:pt x="2570504" y="2654074"/>
                </a:lnTo>
                <a:lnTo>
                  <a:pt x="2574188" y="2608420"/>
                </a:lnTo>
                <a:lnTo>
                  <a:pt x="2574188" y="281463"/>
                </a:lnTo>
                <a:lnTo>
                  <a:pt x="2570504" y="235808"/>
                </a:lnTo>
                <a:lnTo>
                  <a:pt x="2559840" y="192499"/>
                </a:lnTo>
                <a:lnTo>
                  <a:pt x="2542774" y="152114"/>
                </a:lnTo>
                <a:lnTo>
                  <a:pt x="2519885" y="115234"/>
                </a:lnTo>
                <a:lnTo>
                  <a:pt x="2491753" y="82438"/>
                </a:lnTo>
                <a:lnTo>
                  <a:pt x="2458958" y="54305"/>
                </a:lnTo>
                <a:lnTo>
                  <a:pt x="2422079" y="31416"/>
                </a:lnTo>
                <a:lnTo>
                  <a:pt x="2381695" y="14349"/>
                </a:lnTo>
                <a:lnTo>
                  <a:pt x="2338386" y="3683"/>
                </a:lnTo>
                <a:lnTo>
                  <a:pt x="2292731" y="0"/>
                </a:lnTo>
                <a:close/>
              </a:path>
            </a:pathLst>
          </a:custGeom>
          <a:solidFill>
            <a:srgbClr val="7996B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65557" y="4803907"/>
            <a:ext cx="205422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Hibernate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32484" y="4695826"/>
            <a:ext cx="2743391" cy="2489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2003" y="6143617"/>
            <a:ext cx="2744176" cy="2489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43144" y="4603028"/>
            <a:ext cx="2743388" cy="2489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712658" y="6050819"/>
            <a:ext cx="2744178" cy="2489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036190" y="3717164"/>
            <a:ext cx="4334946" cy="381140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756879" y="3055269"/>
            <a:ext cx="262445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Java</a:t>
            </a:r>
            <a:r>
              <a:rPr kumimoji="0" sz="3950" b="1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Class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8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69030" y="3055269"/>
            <a:ext cx="36760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Database</a:t>
            </a:r>
            <a:r>
              <a:rPr kumimoji="0" sz="3950" b="1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50341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145" dirty="0">
                <a:latin typeface="Times New Roman"/>
                <a:cs typeface="Times New Roman"/>
              </a:rPr>
              <a:t>Two</a:t>
            </a:r>
            <a:r>
              <a:rPr sz="6500" spc="-85" dirty="0">
                <a:latin typeface="Times New Roman"/>
                <a:cs typeface="Times New Roman"/>
              </a:rPr>
              <a:t> </a:t>
            </a:r>
            <a:r>
              <a:rPr sz="6500" spc="204" dirty="0">
                <a:latin typeface="Times New Roman"/>
                <a:cs typeface="Times New Roman"/>
              </a:rPr>
              <a:t>Options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60" dirty="0">
                <a:latin typeface="Times New Roman"/>
                <a:cs typeface="Times New Roman"/>
              </a:rPr>
              <a:t>for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105" dirty="0">
                <a:latin typeface="Times New Roman"/>
                <a:cs typeface="Times New Roman"/>
              </a:rPr>
              <a:t>Mapping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9334" y="3013385"/>
            <a:ext cx="14712315" cy="3049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007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>
                <a:srgbClr val="5C86B9"/>
              </a:buClr>
              <a:buSzPct val="70476"/>
              <a:buFont typeface="Trebuchet MS"/>
              <a:buChar char="•"/>
              <a:tabLst>
                <a:tab pos="600710" algn="l"/>
                <a:tab pos="601345" algn="l"/>
                <a:tab pos="3705225" algn="l"/>
              </a:tabLst>
              <a:defRPr/>
            </a:pPr>
            <a:r>
              <a:rPr kumimoji="0" sz="5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Option</a:t>
            </a:r>
            <a:r>
              <a:rPr kumimoji="0" sz="5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1:	</a:t>
            </a:r>
            <a:r>
              <a:rPr kumimoji="0" sz="5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XML</a:t>
            </a:r>
            <a:r>
              <a:rPr kumimoji="0" sz="5250" b="0" i="0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2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config </a:t>
            </a:r>
            <a:r>
              <a:rPr kumimoji="0" sz="52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file</a:t>
            </a:r>
            <a:r>
              <a:rPr kumimoji="0" sz="5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(legacy)</a:t>
            </a:r>
            <a:endParaRPr kumimoji="0" sz="5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5C86B9"/>
              </a:buClr>
              <a:buSzTx/>
              <a:buFont typeface="Trebuchet MS"/>
              <a:buChar char="•"/>
              <a:tabLst/>
              <a:defRPr/>
            </a:pPr>
            <a:endParaRPr kumimoji="0" sz="8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007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ct val="70476"/>
              <a:buFont typeface="Trebuchet MS"/>
              <a:buChar char="•"/>
              <a:tabLst>
                <a:tab pos="600710" algn="l"/>
                <a:tab pos="601345" algn="l"/>
              </a:tabLst>
              <a:defRPr/>
            </a:pPr>
            <a:r>
              <a:rPr kumimoji="0" sz="5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Option</a:t>
            </a:r>
            <a:r>
              <a:rPr kumimoji="0" sz="5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2:</a:t>
            </a:r>
            <a:r>
              <a:rPr kumimoji="0" sz="5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Java</a:t>
            </a:r>
            <a:r>
              <a:rPr kumimoji="0" sz="5250" b="0" i="0" u="none" strike="noStrike" kern="1200" cap="none" spc="-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Annotations</a:t>
            </a:r>
            <a:r>
              <a:rPr kumimoji="0" sz="5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(modern,</a:t>
            </a:r>
            <a:r>
              <a:rPr kumimoji="0" sz="5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2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preferred)</a:t>
            </a:r>
            <a:endParaRPr kumimoji="0" sz="5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36143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220" dirty="0">
                <a:latin typeface="Times New Roman"/>
                <a:cs typeface="Times New Roman"/>
              </a:rPr>
              <a:t>J</a:t>
            </a:r>
            <a:r>
              <a:rPr sz="6500" spc="-125" dirty="0">
                <a:latin typeface="Times New Roman"/>
                <a:cs typeface="Times New Roman"/>
              </a:rPr>
              <a:t>a</a:t>
            </a:r>
            <a:r>
              <a:rPr sz="6500" spc="-430" dirty="0">
                <a:latin typeface="Times New Roman"/>
                <a:cs typeface="Times New Roman"/>
              </a:rPr>
              <a:t>v</a:t>
            </a:r>
            <a:r>
              <a:rPr sz="6500" spc="135" dirty="0">
                <a:latin typeface="Times New Roman"/>
                <a:cs typeface="Times New Roman"/>
              </a:rPr>
              <a:t>a</a:t>
            </a:r>
            <a:r>
              <a:rPr sz="6500" spc="-430" dirty="0">
                <a:latin typeface="Times New Roman"/>
                <a:cs typeface="Times New Roman"/>
              </a:rPr>
              <a:t> </a:t>
            </a:r>
            <a:r>
              <a:rPr sz="6500" spc="125" dirty="0">
                <a:latin typeface="Times New Roman"/>
                <a:cs typeface="Times New Roman"/>
              </a:rPr>
              <a:t>A</a:t>
            </a:r>
            <a:r>
              <a:rPr sz="6500" spc="360" dirty="0">
                <a:latin typeface="Times New Roman"/>
                <a:cs typeface="Times New Roman"/>
              </a:rPr>
              <a:t>nn</a:t>
            </a:r>
            <a:r>
              <a:rPr sz="6500" spc="245" dirty="0">
                <a:latin typeface="Times New Roman"/>
                <a:cs typeface="Times New Roman"/>
              </a:rPr>
              <a:t>o</a:t>
            </a:r>
            <a:r>
              <a:rPr sz="6500" spc="114" dirty="0">
                <a:latin typeface="Times New Roman"/>
                <a:cs typeface="Times New Roman"/>
              </a:rPr>
              <a:t>t</a:t>
            </a:r>
            <a:r>
              <a:rPr sz="6500" dirty="0">
                <a:latin typeface="Times New Roman"/>
                <a:cs typeface="Times New Roman"/>
              </a:rPr>
              <a:t>a</a:t>
            </a:r>
            <a:r>
              <a:rPr sz="6500" spc="114" dirty="0">
                <a:latin typeface="Times New Roman"/>
                <a:cs typeface="Times New Roman"/>
              </a:rPr>
              <a:t>ti</a:t>
            </a:r>
            <a:r>
              <a:rPr sz="6500" spc="245" dirty="0">
                <a:latin typeface="Times New Roman"/>
                <a:cs typeface="Times New Roman"/>
              </a:rPr>
              <a:t>o</a:t>
            </a:r>
            <a:r>
              <a:rPr sz="6500" spc="360" dirty="0">
                <a:latin typeface="Times New Roman"/>
                <a:cs typeface="Times New Roman"/>
              </a:rPr>
              <a:t>n</a:t>
            </a:r>
            <a:r>
              <a:rPr sz="6500" spc="250" dirty="0">
                <a:latin typeface="Times New Roman"/>
                <a:cs typeface="Times New Roman"/>
              </a:rPr>
              <a:t>s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6634" y="2699259"/>
            <a:ext cx="12162155" cy="21596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134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>
                <a:srgbClr val="5C86B9"/>
              </a:buClr>
              <a:buSzPct val="70476"/>
              <a:buFont typeface="Trebuchet MS"/>
              <a:buChar char="•"/>
              <a:tabLst>
                <a:tab pos="613410" algn="l"/>
                <a:tab pos="614045" algn="l"/>
              </a:tabLst>
              <a:defRPr/>
            </a:pPr>
            <a:r>
              <a:rPr kumimoji="0" sz="5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Step</a:t>
            </a:r>
            <a:r>
              <a:rPr kumimoji="0" sz="5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1:</a:t>
            </a:r>
            <a:r>
              <a:rPr kumimoji="0" sz="5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Map</a:t>
            </a:r>
            <a:r>
              <a:rPr kumimoji="0" sz="5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class</a:t>
            </a:r>
            <a:r>
              <a:rPr kumimoji="0" sz="5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r>
              <a:rPr kumimoji="0" sz="5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database</a:t>
            </a:r>
            <a:r>
              <a:rPr kumimoji="0" sz="5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table</a:t>
            </a:r>
            <a:endParaRPr kumimoji="0" sz="5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134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4170"/>
              </a:spcBef>
              <a:spcAft>
                <a:spcPts val="0"/>
              </a:spcAft>
              <a:buClr>
                <a:srgbClr val="5C86B9"/>
              </a:buClr>
              <a:buSzPct val="70476"/>
              <a:buFont typeface="Trebuchet MS"/>
              <a:buChar char="•"/>
              <a:tabLst>
                <a:tab pos="613410" algn="l"/>
                <a:tab pos="614045" algn="l"/>
              </a:tabLst>
              <a:defRPr/>
            </a:pPr>
            <a:r>
              <a:rPr kumimoji="0" sz="5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Step</a:t>
            </a:r>
            <a:r>
              <a:rPr kumimoji="0" sz="5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2:</a:t>
            </a:r>
            <a:r>
              <a:rPr kumimoji="0" sz="5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Map</a:t>
            </a:r>
            <a:r>
              <a:rPr kumimoji="0" sz="5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2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fields</a:t>
            </a:r>
            <a:r>
              <a:rPr kumimoji="0" sz="5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r>
              <a:rPr kumimoji="0" sz="5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database</a:t>
            </a:r>
            <a:r>
              <a:rPr kumimoji="0" sz="5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columns</a:t>
            </a:r>
            <a:endParaRPr kumimoji="0" sz="5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239014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5" dirty="0">
                <a:latin typeface="Times New Roman"/>
                <a:cs typeface="Times New Roman"/>
              </a:rPr>
              <a:t>Topics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291911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3170449"/>
            <a:ext cx="46564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What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is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Hibernate?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4443708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4322246"/>
            <a:ext cx="510159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5" dirty="0">
                <a:latin typeface="Palatino Linotype"/>
                <a:cs typeface="Palatino Linotype"/>
              </a:rPr>
              <a:t>Benefits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of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Hibernate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5595506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5474043"/>
            <a:ext cx="352361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Code</a:t>
            </a:r>
            <a:r>
              <a:rPr sz="4250" spc="-6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Snippets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273873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15" dirty="0">
                <a:latin typeface="Times New Roman"/>
                <a:cs typeface="Times New Roman"/>
              </a:rPr>
              <a:t>Ste</a:t>
            </a:r>
            <a:r>
              <a:rPr sz="6500" spc="440" dirty="0">
                <a:latin typeface="Times New Roman"/>
                <a:cs typeface="Times New Roman"/>
              </a:rPr>
              <a:t>p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-120" dirty="0">
                <a:latin typeface="Times New Roman"/>
                <a:cs typeface="Times New Roman"/>
              </a:rPr>
              <a:t>1</a:t>
            </a:r>
            <a:r>
              <a:rPr sz="6500" spc="10" dirty="0">
                <a:latin typeface="Times New Roman"/>
                <a:cs typeface="Times New Roman"/>
              </a:rPr>
              <a:t>:</a:t>
            </a:r>
            <a:r>
              <a:rPr sz="6500" spc="-430" dirty="0">
                <a:latin typeface="Times New Roman"/>
                <a:cs typeface="Times New Roman"/>
              </a:rPr>
              <a:t> </a:t>
            </a:r>
            <a:r>
              <a:rPr sz="6500" spc="-25" dirty="0">
                <a:latin typeface="Times New Roman"/>
                <a:cs typeface="Times New Roman"/>
              </a:rPr>
              <a:t>Ma</a:t>
            </a:r>
            <a:r>
              <a:rPr sz="6500" spc="85" dirty="0">
                <a:latin typeface="Times New Roman"/>
                <a:cs typeface="Times New Roman"/>
              </a:rPr>
              <a:t>p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95" dirty="0">
                <a:latin typeface="Times New Roman"/>
                <a:cs typeface="Times New Roman"/>
              </a:rPr>
              <a:t>clas</a:t>
            </a:r>
            <a:r>
              <a:rPr sz="6500" spc="220" dirty="0">
                <a:latin typeface="Times New Roman"/>
                <a:cs typeface="Times New Roman"/>
              </a:rPr>
              <a:t>s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14" dirty="0">
                <a:latin typeface="Times New Roman"/>
                <a:cs typeface="Times New Roman"/>
              </a:rPr>
              <a:t>t</a:t>
            </a:r>
            <a:r>
              <a:rPr sz="6500" spc="375" dirty="0">
                <a:latin typeface="Times New Roman"/>
                <a:cs typeface="Times New Roman"/>
              </a:rPr>
              <a:t>o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90" dirty="0">
                <a:latin typeface="Times New Roman"/>
                <a:cs typeface="Times New Roman"/>
              </a:rPr>
              <a:t>databas</a:t>
            </a:r>
            <a:r>
              <a:rPr sz="6500" spc="210" dirty="0">
                <a:latin typeface="Times New Roman"/>
                <a:cs typeface="Times New Roman"/>
              </a:rPr>
              <a:t>e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20" dirty="0">
                <a:latin typeface="Times New Roman"/>
                <a:cs typeface="Times New Roman"/>
              </a:rPr>
              <a:t>table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31319" y="2800838"/>
            <a:ext cx="7312659" cy="3824604"/>
            <a:chOff x="631319" y="2800838"/>
            <a:chExt cx="7312659" cy="3824604"/>
          </a:xfrm>
        </p:grpSpPr>
        <p:sp>
          <p:nvSpPr>
            <p:cNvPr id="4" name="object 4"/>
            <p:cNvSpPr/>
            <p:nvPr/>
          </p:nvSpPr>
          <p:spPr>
            <a:xfrm>
              <a:off x="809324" y="2916018"/>
              <a:ext cx="6956425" cy="3364229"/>
            </a:xfrm>
            <a:custGeom>
              <a:avLst/>
              <a:gdLst/>
              <a:ahLst/>
              <a:cxnLst/>
              <a:rect l="l" t="t" r="r" b="b"/>
              <a:pathLst>
                <a:path w="6956425" h="3364229">
                  <a:moveTo>
                    <a:pt x="0" y="0"/>
                  </a:moveTo>
                  <a:lnTo>
                    <a:pt x="6956088" y="0"/>
                  </a:lnTo>
                  <a:lnTo>
                    <a:pt x="6956088" y="3363771"/>
                  </a:lnTo>
                  <a:lnTo>
                    <a:pt x="0" y="3363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319" y="2800838"/>
              <a:ext cx="7312098" cy="382449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66854" y="2961031"/>
            <a:ext cx="4649470" cy="141224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3629"/>
              </a:lnSpc>
              <a:spcBef>
                <a:spcPts val="2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@Entity </a:t>
            </a:r>
            <a:r>
              <a:rPr kumimoji="0" sz="3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05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@Table(name=</a:t>
            </a:r>
            <a:r>
              <a:rPr kumimoji="0" sz="3050" b="1" i="0" u="none" strike="noStrike" kern="1200" cap="none" spc="-1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"student"</a:t>
            </a:r>
            <a:r>
              <a:rPr kumimoji="0" sz="305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r>
              <a:rPr kumimoji="0" sz="3050" b="1" i="0" u="none" strike="noStrike" kern="1200" cap="none" spc="-8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050" b="1" i="0" u="none" strike="noStrike" kern="1200" cap="none" spc="-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</a:t>
            </a:r>
            <a:r>
              <a:rPr kumimoji="0" sz="3050" b="1" i="0" u="none" strike="noStrike" kern="1200" cap="none" spc="-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0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class</a:t>
            </a:r>
            <a:r>
              <a:rPr kumimoji="0" sz="3050" b="1" i="0" u="none" strike="noStrike" kern="1200" cap="none" spc="-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0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Student </a:t>
            </a:r>
            <a:r>
              <a:rPr kumimoji="0" sz="3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{</a:t>
            </a: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5330" y="4803907"/>
            <a:ext cx="34861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...</a:t>
            </a: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6854" y="5725345"/>
            <a:ext cx="15494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}</a:t>
            </a: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858369" y="5821812"/>
            <a:ext cx="10490835" cy="3832860"/>
            <a:chOff x="8858369" y="5821812"/>
            <a:chExt cx="10490835" cy="383286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369" y="5821812"/>
              <a:ext cx="4666283" cy="356545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09145" y="5853225"/>
              <a:ext cx="4339707" cy="380093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9882286" y="5118033"/>
            <a:ext cx="262445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Java</a:t>
            </a:r>
            <a:r>
              <a:rPr kumimoji="0" sz="3950" b="1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Class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37617" y="5191330"/>
            <a:ext cx="36760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Database</a:t>
            </a:r>
            <a:r>
              <a:rPr kumimoji="0" sz="3950" b="1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951531" y="6154144"/>
            <a:ext cx="3059247" cy="28057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6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430972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15" dirty="0">
                <a:latin typeface="Times New Roman"/>
                <a:cs typeface="Times New Roman"/>
              </a:rPr>
              <a:t>Ste</a:t>
            </a:r>
            <a:r>
              <a:rPr sz="6500" spc="440" dirty="0">
                <a:latin typeface="Times New Roman"/>
                <a:cs typeface="Times New Roman"/>
              </a:rPr>
              <a:t>p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-120" dirty="0">
                <a:latin typeface="Times New Roman"/>
                <a:cs typeface="Times New Roman"/>
              </a:rPr>
              <a:t>2</a:t>
            </a:r>
            <a:r>
              <a:rPr sz="6500" spc="10" dirty="0">
                <a:latin typeface="Times New Roman"/>
                <a:cs typeface="Times New Roman"/>
              </a:rPr>
              <a:t>:</a:t>
            </a:r>
            <a:r>
              <a:rPr sz="6500" spc="-430" dirty="0">
                <a:latin typeface="Times New Roman"/>
                <a:cs typeface="Times New Roman"/>
              </a:rPr>
              <a:t> </a:t>
            </a:r>
            <a:r>
              <a:rPr sz="6500" spc="-25" dirty="0">
                <a:latin typeface="Times New Roman"/>
                <a:cs typeface="Times New Roman"/>
              </a:rPr>
              <a:t>Ma</a:t>
            </a:r>
            <a:r>
              <a:rPr sz="6500" spc="85" dirty="0">
                <a:latin typeface="Times New Roman"/>
                <a:cs typeface="Times New Roman"/>
              </a:rPr>
              <a:t>p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60" dirty="0">
                <a:latin typeface="Times New Roman"/>
                <a:cs typeface="Times New Roman"/>
              </a:rPr>
              <a:t>f</a:t>
            </a:r>
            <a:r>
              <a:rPr sz="6500" spc="140" dirty="0">
                <a:latin typeface="Times New Roman"/>
                <a:cs typeface="Times New Roman"/>
              </a:rPr>
              <a:t>ield</a:t>
            </a:r>
            <a:r>
              <a:rPr sz="6500" spc="275" dirty="0">
                <a:latin typeface="Times New Roman"/>
                <a:cs typeface="Times New Roman"/>
              </a:rPr>
              <a:t>s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14" dirty="0">
                <a:latin typeface="Times New Roman"/>
                <a:cs typeface="Times New Roman"/>
              </a:rPr>
              <a:t>t</a:t>
            </a:r>
            <a:r>
              <a:rPr sz="6500" spc="375" dirty="0">
                <a:latin typeface="Times New Roman"/>
                <a:cs typeface="Times New Roman"/>
              </a:rPr>
              <a:t>o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90" dirty="0">
                <a:latin typeface="Times New Roman"/>
                <a:cs typeface="Times New Roman"/>
              </a:rPr>
              <a:t>databas</a:t>
            </a:r>
            <a:r>
              <a:rPr sz="6500" spc="210" dirty="0">
                <a:latin typeface="Times New Roman"/>
                <a:cs typeface="Times New Roman"/>
              </a:rPr>
              <a:t>e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204" dirty="0">
                <a:latin typeface="Times New Roman"/>
                <a:cs typeface="Times New Roman"/>
              </a:rPr>
              <a:t>columns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65906" y="2379106"/>
            <a:ext cx="7312659" cy="6128385"/>
            <a:chOff x="865906" y="2379106"/>
            <a:chExt cx="7312659" cy="6128385"/>
          </a:xfrm>
        </p:grpSpPr>
        <p:sp>
          <p:nvSpPr>
            <p:cNvPr id="4" name="object 4"/>
            <p:cNvSpPr/>
            <p:nvPr/>
          </p:nvSpPr>
          <p:spPr>
            <a:xfrm>
              <a:off x="1043911" y="2494286"/>
              <a:ext cx="6956425" cy="5667375"/>
            </a:xfrm>
            <a:custGeom>
              <a:avLst/>
              <a:gdLst/>
              <a:ahLst/>
              <a:cxnLst/>
              <a:rect l="l" t="t" r="r" b="b"/>
              <a:pathLst>
                <a:path w="6956425" h="5667375">
                  <a:moveTo>
                    <a:pt x="0" y="0"/>
                  </a:moveTo>
                  <a:lnTo>
                    <a:pt x="6956088" y="0"/>
                  </a:lnTo>
                  <a:lnTo>
                    <a:pt x="6956088" y="5667366"/>
                  </a:lnTo>
                  <a:lnTo>
                    <a:pt x="0" y="5667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906" y="2379106"/>
              <a:ext cx="7312098" cy="612808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97213" y="2531725"/>
            <a:ext cx="4344670" cy="141224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3629"/>
              </a:lnSpc>
              <a:spcBef>
                <a:spcPts val="2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@Entity </a:t>
            </a:r>
            <a:r>
              <a:rPr kumimoji="0" sz="3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0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@Table(name=</a:t>
            </a:r>
            <a:r>
              <a:rPr kumimoji="0" sz="3050" b="0" i="0" u="none" strike="noStrike" kern="1200" cap="none" spc="-2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"student"</a:t>
            </a:r>
            <a:r>
              <a:rPr kumimoji="0" sz="30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) </a:t>
            </a:r>
            <a:r>
              <a:rPr kumimoji="0" sz="3050" b="0" i="0" u="none" strike="noStrike" kern="1200" cap="none" spc="-8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050" b="1" i="0" u="none" strike="noStrike" kern="1200" cap="none" spc="-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</a:t>
            </a:r>
            <a:r>
              <a:rPr kumimoji="0" sz="3050" b="1" i="0" u="none" strike="noStrike" kern="1200" cap="none" spc="-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0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class</a:t>
            </a:r>
            <a:r>
              <a:rPr kumimoji="0" sz="3050" b="1" i="0" u="none" strike="noStrike" kern="1200" cap="none" spc="-1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0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Student</a:t>
            </a:r>
            <a:r>
              <a:rPr kumimoji="0" sz="30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{</a:t>
            </a: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4165" y="4374601"/>
            <a:ext cx="4053204" cy="141224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3629"/>
              </a:lnSpc>
              <a:spcBef>
                <a:spcPts val="2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@Id </a:t>
            </a:r>
            <a:r>
              <a:rPr kumimoji="0" sz="30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@C</a:t>
            </a:r>
            <a:r>
              <a:rPr kumimoji="0" sz="30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olu</a:t>
            </a:r>
            <a:r>
              <a:rPr kumimoji="0" sz="3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30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3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30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3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ame="</a:t>
            </a:r>
            <a:r>
              <a:rPr kumimoji="0" sz="30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id"</a:t>
            </a:r>
            <a:r>
              <a:rPr kumimoji="0" sz="3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 </a:t>
            </a:r>
            <a:r>
              <a:rPr kumimoji="0" sz="30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private </a:t>
            </a:r>
            <a:r>
              <a:rPr kumimoji="0" sz="3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int</a:t>
            </a:r>
            <a:r>
              <a:rPr kumimoji="0" sz="30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id;</a:t>
            </a: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7213" y="6217476"/>
            <a:ext cx="6045835" cy="18726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255" marR="0" lvl="0" indent="0" algn="l" defTabSz="914400" rtl="0" eaLnBrk="1" fontAlgn="auto" latinLnBrk="0" hangingPunct="1">
              <a:lnSpc>
                <a:spcPts val="3645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@Column(name="first_name")</a:t>
            </a: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ts val="362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private</a:t>
            </a:r>
            <a:r>
              <a:rPr kumimoji="0" sz="3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0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String</a:t>
            </a:r>
            <a:r>
              <a:rPr kumimoji="0" sz="3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0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firstName;</a:t>
            </a: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27329" marR="0" lvl="0" indent="0" algn="l" defTabSz="914400" rtl="0" eaLnBrk="1" fontAlgn="auto" latinLnBrk="0" hangingPunct="1">
              <a:lnSpc>
                <a:spcPts val="362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…</a:t>
            </a: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2700" marR="0" lvl="0" indent="0" algn="l" defTabSz="914400" rtl="0" eaLnBrk="1" fontAlgn="auto" latinLnBrk="0" hangingPunct="1">
              <a:lnSpc>
                <a:spcPts val="36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}</a:t>
            </a: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727452" y="5816482"/>
            <a:ext cx="9621520" cy="3837940"/>
            <a:chOff x="9727452" y="5816482"/>
            <a:chExt cx="9621520" cy="383794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27452" y="5816482"/>
              <a:ext cx="4665170" cy="356543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09145" y="5853224"/>
              <a:ext cx="4339707" cy="380093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0740899" y="5118033"/>
            <a:ext cx="262445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Java</a:t>
            </a:r>
            <a:r>
              <a:rPr kumimoji="0" sz="3950" b="1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Class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37617" y="5191330"/>
            <a:ext cx="36760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Database</a:t>
            </a:r>
            <a:r>
              <a:rPr kumimoji="0" sz="3950" b="1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367334" y="6686434"/>
            <a:ext cx="3906520" cy="809625"/>
            <a:chOff x="11367334" y="6686434"/>
            <a:chExt cx="3906520" cy="80962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67334" y="6686434"/>
              <a:ext cx="3734918" cy="2489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14681" y="7246650"/>
              <a:ext cx="2558592" cy="24892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7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0"/>
              </a:spcBef>
            </a:pPr>
            <a:r>
              <a:rPr spc="-155" dirty="0"/>
              <a:t>Save</a:t>
            </a:r>
            <a:r>
              <a:rPr spc="-425" dirty="0"/>
              <a:t> </a:t>
            </a:r>
            <a:r>
              <a:rPr spc="-5" dirty="0"/>
              <a:t>a</a:t>
            </a:r>
            <a:r>
              <a:rPr spc="-425" dirty="0"/>
              <a:t> </a:t>
            </a:r>
            <a:r>
              <a:rPr spc="-160" dirty="0"/>
              <a:t>Java</a:t>
            </a:r>
            <a:r>
              <a:rPr spc="-420" dirty="0"/>
              <a:t> </a:t>
            </a:r>
            <a:r>
              <a:rPr spc="-204" dirty="0"/>
              <a:t>Object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293431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50" dirty="0">
                <a:latin typeface="Times New Roman"/>
                <a:cs typeface="Times New Roman"/>
              </a:rPr>
              <a:t>Hibernat</a:t>
            </a:r>
            <a:r>
              <a:rPr sz="6500" spc="260" dirty="0">
                <a:latin typeface="Times New Roman"/>
                <a:cs typeface="Times New Roman"/>
              </a:rPr>
              <a:t>e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484" dirty="0">
                <a:latin typeface="Times New Roman"/>
                <a:cs typeface="Times New Roman"/>
              </a:rPr>
              <a:t>D</a:t>
            </a:r>
            <a:r>
              <a:rPr sz="6500" spc="180" dirty="0">
                <a:latin typeface="Times New Roman"/>
                <a:cs typeface="Times New Roman"/>
              </a:rPr>
              <a:t>e</a:t>
            </a:r>
            <a:r>
              <a:rPr sz="6500" spc="-229" dirty="0">
                <a:latin typeface="Times New Roman"/>
                <a:cs typeface="Times New Roman"/>
              </a:rPr>
              <a:t>v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25" dirty="0">
                <a:latin typeface="Times New Roman"/>
                <a:cs typeface="Times New Roman"/>
              </a:rPr>
              <a:t>Proces</a:t>
            </a:r>
            <a:r>
              <a:rPr sz="6500" spc="215" dirty="0">
                <a:latin typeface="Times New Roman"/>
                <a:cs typeface="Times New Roman"/>
              </a:rPr>
              <a:t>s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250" dirty="0">
                <a:latin typeface="Times New Roman"/>
                <a:cs typeface="Times New Roman"/>
              </a:rPr>
              <a:t>-</a:t>
            </a:r>
            <a:r>
              <a:rPr sz="6500" spc="-660" dirty="0">
                <a:latin typeface="Times New Roman"/>
                <a:cs typeface="Times New Roman"/>
              </a:rPr>
              <a:t> </a:t>
            </a:r>
            <a:r>
              <a:rPr sz="6500" spc="-685" dirty="0">
                <a:latin typeface="Times New Roman"/>
                <a:cs typeface="Times New Roman"/>
              </a:rPr>
              <a:t>T</a:t>
            </a:r>
            <a:r>
              <a:rPr sz="6500" spc="380" dirty="0">
                <a:latin typeface="Times New Roman"/>
                <a:cs typeface="Times New Roman"/>
              </a:rPr>
              <a:t>o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459" dirty="0">
                <a:latin typeface="Times New Roman"/>
                <a:cs typeface="Times New Roman"/>
              </a:rPr>
              <a:t>D</a:t>
            </a:r>
            <a:r>
              <a:rPr sz="6500" spc="409" dirty="0">
                <a:latin typeface="Times New Roman"/>
                <a:cs typeface="Times New Roman"/>
              </a:rPr>
              <a:t>o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45" dirty="0">
                <a:latin typeface="Times New Roman"/>
                <a:cs typeface="Times New Roman"/>
              </a:rPr>
              <a:t>List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437487"/>
            <a:ext cx="13190855" cy="4406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92175" marR="0" lvl="0" indent="-88011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892175" algn="l"/>
                <a:tab pos="892810" algn="l"/>
              </a:tabLst>
              <a:defRPr/>
            </a:pP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Add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Hibernate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Configuration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file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Palatino Linotype"/>
              <a:buAutoNum type="arabicPeriod"/>
              <a:tabLst/>
              <a:defRPr/>
            </a:pPr>
            <a:endParaRPr kumimoji="0" sz="4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892175" marR="0" lvl="0" indent="-880110" algn="l" defTabSz="914400" rtl="0" eaLnBrk="1" fontAlgn="auto" latinLnBrk="0" hangingPunct="1">
              <a:lnSpc>
                <a:spcPct val="100000"/>
              </a:lnSpc>
              <a:spcBef>
                <a:spcPts val="323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892175" algn="l"/>
                <a:tab pos="892810" algn="l"/>
              </a:tabLst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Annotate</a:t>
            </a:r>
            <a:r>
              <a:rPr kumimoji="0" sz="42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Java</a:t>
            </a:r>
            <a:r>
              <a:rPr kumimoji="0" sz="42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Class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Palatino Linotype"/>
              <a:buAutoNum type="arabicPeriod"/>
              <a:tabLst/>
              <a:defRPr/>
            </a:pPr>
            <a:endParaRPr kumimoji="0" sz="4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892175" marR="0" lvl="0" indent="-880110" algn="l" defTabSz="914400" rtl="0" eaLnBrk="1" fontAlgn="auto" latinLnBrk="0" hangingPunct="1">
              <a:lnSpc>
                <a:spcPct val="100000"/>
              </a:lnSpc>
              <a:spcBef>
                <a:spcPts val="323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892175" algn="l"/>
                <a:tab pos="892810" algn="l"/>
              </a:tabLst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Develop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Java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Code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perform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database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operations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96328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145" dirty="0">
                <a:latin typeface="Times New Roman"/>
                <a:cs typeface="Times New Roman"/>
              </a:rPr>
              <a:t>Two</a:t>
            </a:r>
            <a:r>
              <a:rPr sz="6500" spc="-110" dirty="0">
                <a:latin typeface="Times New Roman"/>
                <a:cs typeface="Times New Roman"/>
              </a:rPr>
              <a:t> </a:t>
            </a:r>
            <a:r>
              <a:rPr sz="6500" spc="-80" dirty="0">
                <a:latin typeface="Times New Roman"/>
                <a:cs typeface="Times New Roman"/>
              </a:rPr>
              <a:t>Key</a:t>
            </a:r>
            <a:r>
              <a:rPr sz="6500" spc="-110" dirty="0">
                <a:latin typeface="Times New Roman"/>
                <a:cs typeface="Times New Roman"/>
              </a:rPr>
              <a:t> </a:t>
            </a:r>
            <a:r>
              <a:rPr sz="6500" spc="30" dirty="0">
                <a:latin typeface="Times New Roman"/>
                <a:cs typeface="Times New Roman"/>
              </a:rPr>
              <a:t>Players</a:t>
            </a:r>
            <a:endParaRPr sz="65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53873" y="2403068"/>
          <a:ext cx="16577309" cy="6927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77166">
                <a:tc gridSpan="2">
                  <a:txBody>
                    <a:bodyPr/>
                    <a:lstStyle/>
                    <a:p>
                      <a:pPr marR="898525" algn="ctr">
                        <a:lnSpc>
                          <a:spcPct val="100000"/>
                        </a:lnSpc>
                        <a:spcBef>
                          <a:spcPts val="2115"/>
                        </a:spcBef>
                        <a:tabLst>
                          <a:tab pos="7569834" algn="l"/>
                        </a:tabLst>
                      </a:pPr>
                      <a:r>
                        <a:rPr sz="3450" spc="5" dirty="0">
                          <a:solidFill>
                            <a:srgbClr val="F6F4EF"/>
                          </a:solidFill>
                          <a:latin typeface="Arial Black"/>
                          <a:cs typeface="Arial Black"/>
                        </a:rPr>
                        <a:t>Class	Description</a:t>
                      </a:r>
                      <a:endParaRPr sz="3450">
                        <a:latin typeface="Arial Black"/>
                        <a:cs typeface="Arial Black"/>
                      </a:endParaRPr>
                    </a:p>
                  </a:txBody>
                  <a:tcPr marL="0" marR="0" marT="26860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3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425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3450" b="1" spc="5" dirty="0">
                          <a:latin typeface="Arial"/>
                          <a:cs typeface="Arial"/>
                        </a:rPr>
                        <a:t>SessionFactory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150">
                        <a:latin typeface="Times New Roman"/>
                        <a:cs typeface="Times New Roman"/>
                      </a:endParaRPr>
                    </a:p>
                    <a:p>
                      <a:pPr marL="294005" marR="3671570">
                        <a:lnSpc>
                          <a:spcPts val="3960"/>
                        </a:lnSpc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Reads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hibernate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config file </a:t>
                      </a:r>
                      <a:r>
                        <a:rPr sz="3450" spc="-9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Creates Session objects </a:t>
                      </a:r>
                      <a:r>
                        <a:rPr sz="345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Heavy-weight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object</a:t>
                      </a:r>
                      <a:endParaRPr sz="3450">
                        <a:latin typeface="Arial MT"/>
                        <a:cs typeface="Arial MT"/>
                      </a:endParaRPr>
                    </a:p>
                    <a:p>
                      <a:pPr marL="294005">
                        <a:lnSpc>
                          <a:spcPts val="3850"/>
                        </a:lnSpc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Only</a:t>
                      </a:r>
                      <a:r>
                        <a:rPr sz="34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create</a:t>
                      </a:r>
                      <a:r>
                        <a:rPr sz="34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once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34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your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app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415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450" b="1" spc="5" dirty="0">
                          <a:latin typeface="Arial"/>
                          <a:cs typeface="Arial"/>
                        </a:rPr>
                        <a:t>Session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ts val="4050"/>
                        </a:lnSpc>
                        <a:spcBef>
                          <a:spcPts val="3244"/>
                        </a:spcBef>
                      </a:pPr>
                      <a:r>
                        <a:rPr sz="3450" spc="-10" dirty="0">
                          <a:latin typeface="Arial MT"/>
                          <a:cs typeface="Arial MT"/>
                        </a:rPr>
                        <a:t>Wraps</a:t>
                      </a:r>
                      <a:r>
                        <a:rPr sz="34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34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JDBC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connection</a:t>
                      </a:r>
                      <a:endParaRPr sz="3450">
                        <a:latin typeface="Arial MT"/>
                        <a:cs typeface="Arial MT"/>
                      </a:endParaRPr>
                    </a:p>
                    <a:p>
                      <a:pPr marL="294005" marR="1643380">
                        <a:lnSpc>
                          <a:spcPts val="3960"/>
                        </a:lnSpc>
                        <a:spcBef>
                          <a:spcPts val="190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Main object used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to save/retrieve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objects </a:t>
                      </a:r>
                      <a:r>
                        <a:rPr sz="3450" spc="-94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Short-lived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object</a:t>
                      </a:r>
                      <a:endParaRPr sz="3450">
                        <a:latin typeface="Arial MT"/>
                        <a:cs typeface="Arial MT"/>
                      </a:endParaRPr>
                    </a:p>
                    <a:p>
                      <a:pPr marL="294005">
                        <a:lnSpc>
                          <a:spcPts val="3854"/>
                        </a:lnSpc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Retrieved</a:t>
                      </a:r>
                      <a:r>
                        <a:rPr sz="345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from</a:t>
                      </a:r>
                      <a:r>
                        <a:rPr sz="34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SessionFactory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412114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759108" y="2408303"/>
            <a:ext cx="6661784" cy="1072515"/>
            <a:chOff x="1759108" y="2408303"/>
            <a:chExt cx="6661784" cy="1072515"/>
          </a:xfrm>
        </p:grpSpPr>
        <p:sp>
          <p:nvSpPr>
            <p:cNvPr id="5" name="object 5"/>
            <p:cNvSpPr/>
            <p:nvPr/>
          </p:nvSpPr>
          <p:spPr>
            <a:xfrm>
              <a:off x="1759108" y="2408303"/>
              <a:ext cx="6661784" cy="1072515"/>
            </a:xfrm>
            <a:custGeom>
              <a:avLst/>
              <a:gdLst/>
              <a:ahLst/>
              <a:cxnLst/>
              <a:rect l="l" t="t" r="r" b="b"/>
              <a:pathLst>
                <a:path w="6661784" h="1072514">
                  <a:moveTo>
                    <a:pt x="6661575" y="0"/>
                  </a:moveTo>
                  <a:lnTo>
                    <a:pt x="0" y="0"/>
                  </a:lnTo>
                  <a:lnTo>
                    <a:pt x="0" y="1071930"/>
                  </a:lnTo>
                  <a:lnTo>
                    <a:pt x="6661575" y="1071930"/>
                  </a:lnTo>
                  <a:lnTo>
                    <a:pt x="66615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8713" y="2774784"/>
              <a:ext cx="1340273" cy="376951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10105" y="2774784"/>
            <a:ext cx="2753842" cy="46071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44921" y="4764252"/>
            <a:ext cx="3308799" cy="460718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8711776" y="4010349"/>
            <a:ext cx="5948045" cy="1969135"/>
            <a:chOff x="8711776" y="4010349"/>
            <a:chExt cx="5948045" cy="196913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22247" y="4010349"/>
              <a:ext cx="5936992" cy="46071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11776" y="4512951"/>
              <a:ext cx="4753781" cy="46071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22247" y="5015554"/>
              <a:ext cx="3978936" cy="46071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11776" y="5518156"/>
              <a:ext cx="5633336" cy="460718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240708" y="7685630"/>
            <a:ext cx="1696283" cy="376951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8690834" y="6931726"/>
            <a:ext cx="8000365" cy="1969135"/>
            <a:chOff x="8690834" y="6931726"/>
            <a:chExt cx="8000365" cy="1969135"/>
          </a:xfrm>
        </p:grpSpPr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90834" y="6931726"/>
              <a:ext cx="5172617" cy="46071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22247" y="7434329"/>
              <a:ext cx="7968343" cy="46071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11776" y="7936931"/>
              <a:ext cx="3423979" cy="46071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22247" y="8439533"/>
              <a:ext cx="6052171" cy="46071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14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10044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160" dirty="0">
                <a:latin typeface="Times New Roman"/>
                <a:cs typeface="Times New Roman"/>
              </a:rPr>
              <a:t>Java</a:t>
            </a:r>
            <a:r>
              <a:rPr sz="6500" spc="-105" dirty="0">
                <a:latin typeface="Times New Roman"/>
                <a:cs typeface="Times New Roman"/>
              </a:rPr>
              <a:t> </a:t>
            </a:r>
            <a:r>
              <a:rPr sz="6500" spc="155" dirty="0">
                <a:latin typeface="Times New Roman"/>
                <a:cs typeface="Times New Roman"/>
              </a:rPr>
              <a:t>Code</a:t>
            </a:r>
            <a:r>
              <a:rPr sz="6500" spc="-105" dirty="0">
                <a:latin typeface="Times New Roman"/>
                <a:cs typeface="Times New Roman"/>
              </a:rPr>
              <a:t> </a:t>
            </a:r>
            <a:r>
              <a:rPr sz="6500" spc="265" dirty="0">
                <a:latin typeface="Times New Roman"/>
                <a:cs typeface="Times New Roman"/>
              </a:rPr>
              <a:t>Setup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44425" y="2031351"/>
            <a:ext cx="14408150" cy="8167370"/>
            <a:chOff x="2544425" y="2031351"/>
            <a:chExt cx="14408150" cy="81673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1017" y="2125589"/>
              <a:ext cx="14114753" cy="779033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44425" y="2031351"/>
              <a:ext cx="14407938" cy="816729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5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80402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90" dirty="0">
                <a:latin typeface="Times New Roman"/>
                <a:cs typeface="Times New Roman"/>
              </a:rPr>
              <a:t>Save</a:t>
            </a:r>
            <a:r>
              <a:rPr sz="6500" spc="-100" dirty="0">
                <a:latin typeface="Times New Roman"/>
                <a:cs typeface="Times New Roman"/>
              </a:rPr>
              <a:t> </a:t>
            </a:r>
            <a:r>
              <a:rPr sz="6500" spc="135" dirty="0">
                <a:latin typeface="Times New Roman"/>
                <a:cs typeface="Times New Roman"/>
              </a:rPr>
              <a:t>a</a:t>
            </a:r>
            <a:r>
              <a:rPr sz="6500" spc="-95" dirty="0">
                <a:latin typeface="Times New Roman"/>
                <a:cs typeface="Times New Roman"/>
              </a:rPr>
              <a:t> </a:t>
            </a:r>
            <a:r>
              <a:rPr sz="6500" spc="-160" dirty="0">
                <a:latin typeface="Times New Roman"/>
                <a:cs typeface="Times New Roman"/>
              </a:rPr>
              <a:t>Java</a:t>
            </a:r>
            <a:r>
              <a:rPr sz="6500" spc="-95" dirty="0">
                <a:latin typeface="Times New Roman"/>
                <a:cs typeface="Times New Roman"/>
              </a:rPr>
              <a:t> </a:t>
            </a:r>
            <a:r>
              <a:rPr sz="6500" spc="120" dirty="0">
                <a:latin typeface="Times New Roman"/>
                <a:cs typeface="Times New Roman"/>
              </a:rPr>
              <a:t>Object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84842" y="2171592"/>
            <a:ext cx="15934690" cy="7699375"/>
            <a:chOff x="2084842" y="2171592"/>
            <a:chExt cx="15934690" cy="76993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0298" y="2261711"/>
              <a:ext cx="15643502" cy="73296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4842" y="2171592"/>
              <a:ext cx="15934415" cy="769934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5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19582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85" dirty="0">
                <a:latin typeface="Times New Roman"/>
                <a:cs typeface="Times New Roman"/>
              </a:rPr>
              <a:t>What</a:t>
            </a:r>
            <a:r>
              <a:rPr sz="6500" spc="-110" dirty="0">
                <a:latin typeface="Times New Roman"/>
                <a:cs typeface="Times New Roman"/>
              </a:rPr>
              <a:t> </a:t>
            </a:r>
            <a:r>
              <a:rPr sz="6500" spc="180" dirty="0">
                <a:latin typeface="Times New Roman"/>
                <a:cs typeface="Times New Roman"/>
              </a:rPr>
              <a:t>is</a:t>
            </a:r>
            <a:r>
              <a:rPr sz="6500" spc="-110" dirty="0">
                <a:latin typeface="Times New Roman"/>
                <a:cs typeface="Times New Roman"/>
              </a:rPr>
              <a:t> </a:t>
            </a:r>
            <a:r>
              <a:rPr sz="6500" spc="85" dirty="0">
                <a:latin typeface="Times New Roman"/>
                <a:cs typeface="Times New Roman"/>
              </a:rPr>
              <a:t>Hibernate?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113906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5469" y="2992443"/>
            <a:ext cx="15196185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135"/>
              </a:spcBef>
            </a:pPr>
            <a:r>
              <a:rPr sz="4250" spc="25" dirty="0">
                <a:latin typeface="Palatino Linotype"/>
                <a:cs typeface="Palatino Linotype"/>
              </a:rPr>
              <a:t>A</a:t>
            </a:r>
            <a:r>
              <a:rPr sz="4250" spc="-22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framework </a:t>
            </a:r>
            <a:r>
              <a:rPr sz="4250" spc="10" dirty="0">
                <a:latin typeface="Palatino Linotype"/>
                <a:cs typeface="Palatino Linotype"/>
              </a:rPr>
              <a:t>for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persisting</a:t>
            </a:r>
            <a:r>
              <a:rPr sz="4250" spc="20" dirty="0">
                <a:latin typeface="Palatino Linotype"/>
                <a:cs typeface="Palatino Linotype"/>
              </a:rPr>
              <a:t> </a:t>
            </a:r>
            <a:r>
              <a:rPr sz="4250" spc="1235" dirty="0">
                <a:latin typeface="Palatino Linotype"/>
                <a:cs typeface="Palatino Linotype"/>
              </a:rPr>
              <a:t>/</a:t>
            </a:r>
            <a:r>
              <a:rPr sz="4250" spc="10" dirty="0">
                <a:latin typeface="Palatino Linotype"/>
                <a:cs typeface="Palatino Linotype"/>
              </a:rPr>
              <a:t> saving</a:t>
            </a:r>
            <a:r>
              <a:rPr sz="4250" spc="2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Java</a:t>
            </a:r>
            <a:r>
              <a:rPr sz="4250" spc="10" dirty="0">
                <a:latin typeface="Palatino Linotype"/>
                <a:cs typeface="Palatino Linotype"/>
              </a:rPr>
              <a:t> objects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</a:t>
            </a:r>
            <a:r>
              <a:rPr sz="4250" spc="15" dirty="0">
                <a:latin typeface="Palatino Linotype"/>
                <a:cs typeface="Palatino Linotype"/>
              </a:rPr>
              <a:t> a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database</a:t>
            </a:r>
            <a:endParaRPr sz="4250">
              <a:latin typeface="Palatino Linotype"/>
              <a:cs typeface="Palatino Linotype"/>
            </a:endParaRPr>
          </a:p>
          <a:p>
            <a:pPr marL="6134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13410" algn="l"/>
                <a:tab pos="614045" algn="l"/>
              </a:tabLst>
            </a:pPr>
            <a:r>
              <a:rPr sz="4250" u="heavy" spc="-1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  <a:hlinkClick r:id="rId2"/>
              </a:rPr>
              <a:t>www.hibernate.org</a:t>
            </a:r>
            <a:endParaRPr sz="4250">
              <a:latin typeface="Palatino Linotype"/>
              <a:cs typeface="Palatino Linotyp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92517" y="6042452"/>
            <a:ext cx="2574192" cy="272080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275157" y="6594428"/>
            <a:ext cx="1005205" cy="155892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indent="10160" algn="just">
              <a:lnSpc>
                <a:spcPts val="3960"/>
              </a:lnSpc>
              <a:spcBef>
                <a:spcPts val="390"/>
              </a:spcBef>
            </a:pPr>
            <a:r>
              <a:rPr sz="3450" b="1" spc="-254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our  Java 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App</a:t>
            </a:r>
            <a:endParaRPr sz="34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03175" y="5957915"/>
            <a:ext cx="2574290" cy="2889885"/>
          </a:xfrm>
          <a:custGeom>
            <a:avLst/>
            <a:gdLst/>
            <a:ahLst/>
            <a:cxnLst/>
            <a:rect l="l" t="t" r="r" b="b"/>
            <a:pathLst>
              <a:path w="2574290" h="2889884">
                <a:moveTo>
                  <a:pt x="2292726" y="0"/>
                </a:moveTo>
                <a:lnTo>
                  <a:pt x="281462" y="0"/>
                </a:lnTo>
                <a:lnTo>
                  <a:pt x="235807" y="3683"/>
                </a:lnTo>
                <a:lnTo>
                  <a:pt x="192498" y="14349"/>
                </a:lnTo>
                <a:lnTo>
                  <a:pt x="152114" y="31416"/>
                </a:lnTo>
                <a:lnTo>
                  <a:pt x="115234" y="54305"/>
                </a:lnTo>
                <a:lnTo>
                  <a:pt x="82438" y="82438"/>
                </a:lnTo>
                <a:lnTo>
                  <a:pt x="54305" y="115234"/>
                </a:lnTo>
                <a:lnTo>
                  <a:pt x="31416" y="152114"/>
                </a:lnTo>
                <a:lnTo>
                  <a:pt x="14349" y="192498"/>
                </a:lnTo>
                <a:lnTo>
                  <a:pt x="3683" y="235807"/>
                </a:lnTo>
                <a:lnTo>
                  <a:pt x="0" y="281462"/>
                </a:lnTo>
                <a:lnTo>
                  <a:pt x="0" y="2608420"/>
                </a:lnTo>
                <a:lnTo>
                  <a:pt x="3683" y="2654074"/>
                </a:lnTo>
                <a:lnTo>
                  <a:pt x="14349" y="2697384"/>
                </a:lnTo>
                <a:lnTo>
                  <a:pt x="31416" y="2737768"/>
                </a:lnTo>
                <a:lnTo>
                  <a:pt x="54305" y="2774648"/>
                </a:lnTo>
                <a:lnTo>
                  <a:pt x="82438" y="2807444"/>
                </a:lnTo>
                <a:lnTo>
                  <a:pt x="115234" y="2835576"/>
                </a:lnTo>
                <a:lnTo>
                  <a:pt x="152114" y="2858466"/>
                </a:lnTo>
                <a:lnTo>
                  <a:pt x="192498" y="2875533"/>
                </a:lnTo>
                <a:lnTo>
                  <a:pt x="235807" y="2886198"/>
                </a:lnTo>
                <a:lnTo>
                  <a:pt x="281462" y="2889882"/>
                </a:lnTo>
                <a:lnTo>
                  <a:pt x="2292726" y="2889882"/>
                </a:lnTo>
                <a:lnTo>
                  <a:pt x="2338381" y="2886198"/>
                </a:lnTo>
                <a:lnTo>
                  <a:pt x="2381691" y="2875533"/>
                </a:lnTo>
                <a:lnTo>
                  <a:pt x="2422076" y="2858466"/>
                </a:lnTo>
                <a:lnTo>
                  <a:pt x="2458957" y="2835576"/>
                </a:lnTo>
                <a:lnTo>
                  <a:pt x="2491753" y="2807444"/>
                </a:lnTo>
                <a:lnTo>
                  <a:pt x="2519887" y="2774648"/>
                </a:lnTo>
                <a:lnTo>
                  <a:pt x="2542777" y="2737768"/>
                </a:lnTo>
                <a:lnTo>
                  <a:pt x="2559844" y="2697384"/>
                </a:lnTo>
                <a:lnTo>
                  <a:pt x="2570509" y="2654074"/>
                </a:lnTo>
                <a:lnTo>
                  <a:pt x="2574193" y="2608420"/>
                </a:lnTo>
                <a:lnTo>
                  <a:pt x="2574193" y="281462"/>
                </a:lnTo>
                <a:lnTo>
                  <a:pt x="2570509" y="235807"/>
                </a:lnTo>
                <a:lnTo>
                  <a:pt x="2559844" y="192498"/>
                </a:lnTo>
                <a:lnTo>
                  <a:pt x="2542777" y="152114"/>
                </a:lnTo>
                <a:lnTo>
                  <a:pt x="2519887" y="115234"/>
                </a:lnTo>
                <a:lnTo>
                  <a:pt x="2491753" y="82438"/>
                </a:lnTo>
                <a:lnTo>
                  <a:pt x="2458957" y="54305"/>
                </a:lnTo>
                <a:lnTo>
                  <a:pt x="2422076" y="31416"/>
                </a:lnTo>
                <a:lnTo>
                  <a:pt x="2381691" y="14349"/>
                </a:lnTo>
                <a:lnTo>
                  <a:pt x="2338381" y="3683"/>
                </a:lnTo>
                <a:lnTo>
                  <a:pt x="2292726" y="0"/>
                </a:lnTo>
                <a:close/>
              </a:path>
            </a:pathLst>
          </a:custGeom>
          <a:solidFill>
            <a:srgbClr val="799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61901" y="6583957"/>
            <a:ext cx="205422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Hibernate</a:t>
            </a:r>
            <a:endParaRPr sz="34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28487" y="6647429"/>
            <a:ext cx="2743391" cy="2489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98006" y="8095219"/>
            <a:ext cx="2744176" cy="2489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303229" y="6042452"/>
            <a:ext cx="2717918" cy="272080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39144" y="6554630"/>
            <a:ext cx="2743397" cy="24892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408667" y="8002422"/>
            <a:ext cx="2744172" cy="2489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9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9375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75" dirty="0">
                <a:latin typeface="Times New Roman"/>
                <a:cs typeface="Times New Roman"/>
              </a:rPr>
              <a:t>Benefits</a:t>
            </a:r>
            <a:r>
              <a:rPr sz="6500" spc="-100" dirty="0">
                <a:latin typeface="Times New Roman"/>
                <a:cs typeface="Times New Roman"/>
              </a:rPr>
              <a:t> </a:t>
            </a:r>
            <a:r>
              <a:rPr sz="6500" spc="185" dirty="0">
                <a:latin typeface="Times New Roman"/>
                <a:cs typeface="Times New Roman"/>
              </a:rPr>
              <a:t>of</a:t>
            </a:r>
            <a:r>
              <a:rPr sz="6500" spc="-100" dirty="0">
                <a:latin typeface="Times New Roman"/>
                <a:cs typeface="Times New Roman"/>
              </a:rPr>
              <a:t> </a:t>
            </a:r>
            <a:r>
              <a:rPr sz="6500" spc="145" dirty="0">
                <a:latin typeface="Times New Roman"/>
                <a:cs typeface="Times New Roman"/>
              </a:rPr>
              <a:t>Hibernate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113906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992443"/>
            <a:ext cx="1025334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Hibernate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handles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all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of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low-level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SQL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497772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4856261"/>
            <a:ext cx="1386776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Minimizes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amount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of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JDBC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code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you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have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develop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6841542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6720079"/>
            <a:ext cx="1469771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Hibernate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provides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 </a:t>
            </a:r>
            <a:r>
              <a:rPr sz="4250" spc="10" dirty="0">
                <a:latin typeface="Palatino Linotype"/>
                <a:cs typeface="Palatino Linotype"/>
              </a:rPr>
              <a:t>Object-to-Relational </a:t>
            </a:r>
            <a:r>
              <a:rPr sz="4250" spc="20" dirty="0">
                <a:latin typeface="Palatino Linotype"/>
                <a:cs typeface="Palatino Linotype"/>
              </a:rPr>
              <a:t>Mapping (ORM)</a:t>
            </a:r>
            <a:endParaRPr sz="4250">
              <a:latin typeface="Palatino Linotype"/>
              <a:cs typeface="Palatino Linotype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0895" y="8010227"/>
            <a:ext cx="6973609" cy="162298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3907769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90" dirty="0">
                <a:latin typeface="Times New Roman"/>
                <a:cs typeface="Times New Roman"/>
              </a:rPr>
              <a:t>Object-To-Relational</a:t>
            </a:r>
            <a:r>
              <a:rPr sz="6500" spc="-70" dirty="0">
                <a:latin typeface="Times New Roman"/>
                <a:cs typeface="Times New Roman"/>
              </a:rPr>
              <a:t> </a:t>
            </a:r>
            <a:r>
              <a:rPr sz="6500" spc="105" dirty="0">
                <a:latin typeface="Times New Roman"/>
                <a:cs typeface="Times New Roman"/>
              </a:rPr>
              <a:t>Mapping</a:t>
            </a:r>
            <a:r>
              <a:rPr sz="6500" spc="-65" dirty="0">
                <a:latin typeface="Times New Roman"/>
                <a:cs typeface="Times New Roman"/>
              </a:rPr>
              <a:t> </a:t>
            </a:r>
            <a:r>
              <a:rPr sz="6500" spc="-265" dirty="0">
                <a:latin typeface="Times New Roman"/>
                <a:cs typeface="Times New Roman"/>
              </a:rPr>
              <a:t>(ORM)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427016"/>
            <a:ext cx="1748663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88010" algn="l"/>
                <a:tab pos="58864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developer </a:t>
            </a:r>
            <a:r>
              <a:rPr sz="4250" dirty="0">
                <a:latin typeface="Palatino Linotype"/>
                <a:cs typeface="Palatino Linotype"/>
              </a:rPr>
              <a:t>defines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mapping</a:t>
            </a:r>
            <a:r>
              <a:rPr sz="4250" spc="2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between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Java </a:t>
            </a:r>
            <a:r>
              <a:rPr sz="4250" spc="10" dirty="0">
                <a:latin typeface="Palatino Linotype"/>
                <a:cs typeface="Palatino Linotype"/>
              </a:rPr>
              <a:t>class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spc="15" dirty="0">
                <a:latin typeface="Palatino Linotype"/>
                <a:cs typeface="Palatino Linotype"/>
              </a:rPr>
              <a:t> database</a:t>
            </a:r>
            <a:r>
              <a:rPr sz="4250" spc="10" dirty="0">
                <a:latin typeface="Palatino Linotype"/>
                <a:cs typeface="Palatino Linotype"/>
              </a:rPr>
              <a:t> table</a:t>
            </a:r>
            <a:endParaRPr sz="425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6258" y="5057437"/>
            <a:ext cx="4670014" cy="357057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885911" y="5394611"/>
            <a:ext cx="2574290" cy="2889885"/>
          </a:xfrm>
          <a:custGeom>
            <a:avLst/>
            <a:gdLst/>
            <a:ahLst/>
            <a:cxnLst/>
            <a:rect l="l" t="t" r="r" b="b"/>
            <a:pathLst>
              <a:path w="2574290" h="2889884">
                <a:moveTo>
                  <a:pt x="2292732" y="0"/>
                </a:moveTo>
                <a:lnTo>
                  <a:pt x="281462" y="0"/>
                </a:lnTo>
                <a:lnTo>
                  <a:pt x="235807" y="3683"/>
                </a:lnTo>
                <a:lnTo>
                  <a:pt x="192498" y="14349"/>
                </a:lnTo>
                <a:lnTo>
                  <a:pt x="152114" y="31416"/>
                </a:lnTo>
                <a:lnTo>
                  <a:pt x="115234" y="54306"/>
                </a:lnTo>
                <a:lnTo>
                  <a:pt x="82438" y="82438"/>
                </a:lnTo>
                <a:lnTo>
                  <a:pt x="54305" y="115235"/>
                </a:lnTo>
                <a:lnTo>
                  <a:pt x="31416" y="152115"/>
                </a:lnTo>
                <a:lnTo>
                  <a:pt x="14349" y="192499"/>
                </a:lnTo>
                <a:lnTo>
                  <a:pt x="3683" y="235808"/>
                </a:lnTo>
                <a:lnTo>
                  <a:pt x="0" y="281463"/>
                </a:lnTo>
                <a:lnTo>
                  <a:pt x="0" y="2608420"/>
                </a:lnTo>
                <a:lnTo>
                  <a:pt x="3683" y="2654074"/>
                </a:lnTo>
                <a:lnTo>
                  <a:pt x="14349" y="2697384"/>
                </a:lnTo>
                <a:lnTo>
                  <a:pt x="31416" y="2737768"/>
                </a:lnTo>
                <a:lnTo>
                  <a:pt x="54305" y="2774648"/>
                </a:lnTo>
                <a:lnTo>
                  <a:pt x="82438" y="2807444"/>
                </a:lnTo>
                <a:lnTo>
                  <a:pt x="115234" y="2835577"/>
                </a:lnTo>
                <a:lnTo>
                  <a:pt x="152114" y="2858467"/>
                </a:lnTo>
                <a:lnTo>
                  <a:pt x="192498" y="2875534"/>
                </a:lnTo>
                <a:lnTo>
                  <a:pt x="235807" y="2886199"/>
                </a:lnTo>
                <a:lnTo>
                  <a:pt x="281462" y="2889883"/>
                </a:lnTo>
                <a:lnTo>
                  <a:pt x="2292732" y="2889883"/>
                </a:lnTo>
                <a:lnTo>
                  <a:pt x="2338385" y="2886199"/>
                </a:lnTo>
                <a:lnTo>
                  <a:pt x="2381692" y="2875534"/>
                </a:lnTo>
                <a:lnTo>
                  <a:pt x="2422076" y="2858467"/>
                </a:lnTo>
                <a:lnTo>
                  <a:pt x="2458955" y="2835577"/>
                </a:lnTo>
                <a:lnTo>
                  <a:pt x="2491751" y="2807444"/>
                </a:lnTo>
                <a:lnTo>
                  <a:pt x="2519883" y="2774648"/>
                </a:lnTo>
                <a:lnTo>
                  <a:pt x="2542773" y="2737768"/>
                </a:lnTo>
                <a:lnTo>
                  <a:pt x="2559840" y="2697384"/>
                </a:lnTo>
                <a:lnTo>
                  <a:pt x="2570505" y="2654074"/>
                </a:lnTo>
                <a:lnTo>
                  <a:pt x="2574189" y="2608420"/>
                </a:lnTo>
                <a:lnTo>
                  <a:pt x="2574189" y="281463"/>
                </a:lnTo>
                <a:lnTo>
                  <a:pt x="2570505" y="235808"/>
                </a:lnTo>
                <a:lnTo>
                  <a:pt x="2559840" y="192499"/>
                </a:lnTo>
                <a:lnTo>
                  <a:pt x="2542773" y="152115"/>
                </a:lnTo>
                <a:lnTo>
                  <a:pt x="2519883" y="115235"/>
                </a:lnTo>
                <a:lnTo>
                  <a:pt x="2491751" y="82438"/>
                </a:lnTo>
                <a:lnTo>
                  <a:pt x="2458955" y="54306"/>
                </a:lnTo>
                <a:lnTo>
                  <a:pt x="2422076" y="31416"/>
                </a:lnTo>
                <a:lnTo>
                  <a:pt x="2381692" y="14349"/>
                </a:lnTo>
                <a:lnTo>
                  <a:pt x="2338385" y="3683"/>
                </a:lnTo>
                <a:lnTo>
                  <a:pt x="2292732" y="0"/>
                </a:lnTo>
                <a:close/>
              </a:path>
            </a:pathLst>
          </a:custGeom>
          <a:solidFill>
            <a:srgbClr val="799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49324" y="6029000"/>
            <a:ext cx="205422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Hibernate</a:t>
            </a:r>
            <a:endParaRPr sz="34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11223" y="5915678"/>
            <a:ext cx="2743392" cy="2489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80743" y="7363469"/>
            <a:ext cx="2744175" cy="2489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821885" y="5822880"/>
            <a:ext cx="2743388" cy="2489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791400" y="7270670"/>
            <a:ext cx="2744178" cy="2489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109487" y="4931786"/>
            <a:ext cx="4345417" cy="381140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830175" y="4280362"/>
            <a:ext cx="262445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latin typeface="Arial"/>
                <a:cs typeface="Arial"/>
              </a:rPr>
              <a:t>Java</a:t>
            </a:r>
            <a:r>
              <a:rPr sz="3950" b="1" spc="-75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Class</a:t>
            </a:r>
            <a:endParaRPr sz="3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8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42327" y="4280362"/>
            <a:ext cx="36760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latin typeface="Arial"/>
                <a:cs typeface="Arial"/>
              </a:rPr>
              <a:t>Database</a:t>
            </a:r>
            <a:r>
              <a:rPr sz="3950" b="1" spc="-55" dirty="0">
                <a:latin typeface="Arial"/>
                <a:cs typeface="Arial"/>
              </a:rPr>
              <a:t> </a:t>
            </a:r>
            <a:r>
              <a:rPr sz="3950" b="1" spc="-60" dirty="0">
                <a:latin typeface="Arial"/>
                <a:cs typeface="Arial"/>
              </a:rPr>
              <a:t>Table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341183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30" dirty="0">
                <a:latin typeface="Times New Roman"/>
                <a:cs typeface="Times New Roman"/>
              </a:rPr>
              <a:t>Saving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135" dirty="0">
                <a:latin typeface="Times New Roman"/>
                <a:cs typeface="Times New Roman"/>
              </a:rPr>
              <a:t>a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-160" dirty="0">
                <a:latin typeface="Times New Roman"/>
                <a:cs typeface="Times New Roman"/>
              </a:rPr>
              <a:t>Java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140" dirty="0">
                <a:latin typeface="Times New Roman"/>
                <a:cs typeface="Times New Roman"/>
              </a:rPr>
              <a:t>Object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85" dirty="0">
                <a:latin typeface="Times New Roman"/>
                <a:cs typeface="Times New Roman"/>
              </a:rPr>
              <a:t>with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145" dirty="0">
                <a:latin typeface="Times New Roman"/>
                <a:cs typeface="Times New Roman"/>
              </a:rPr>
              <a:t>Hibernate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68148" y="2922721"/>
            <a:ext cx="16142335" cy="4290695"/>
            <a:chOff x="1368148" y="2922721"/>
            <a:chExt cx="16142335" cy="4290695"/>
          </a:xfrm>
        </p:grpSpPr>
        <p:sp>
          <p:nvSpPr>
            <p:cNvPr id="4" name="object 4"/>
            <p:cNvSpPr/>
            <p:nvPr/>
          </p:nvSpPr>
          <p:spPr>
            <a:xfrm>
              <a:off x="1514741" y="3016959"/>
              <a:ext cx="15849600" cy="3913504"/>
            </a:xfrm>
            <a:custGeom>
              <a:avLst/>
              <a:gdLst/>
              <a:ahLst/>
              <a:cxnLst/>
              <a:rect l="l" t="t" r="r" b="b"/>
              <a:pathLst>
                <a:path w="15849600" h="3913504">
                  <a:moveTo>
                    <a:pt x="0" y="0"/>
                  </a:moveTo>
                  <a:lnTo>
                    <a:pt x="15849127" y="0"/>
                  </a:lnTo>
                  <a:lnTo>
                    <a:pt x="15849127" y="3913422"/>
                  </a:lnTo>
                  <a:lnTo>
                    <a:pt x="0" y="39134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8148" y="2922721"/>
              <a:ext cx="16142314" cy="42903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68403" y="3652110"/>
            <a:ext cx="15603219" cy="26473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4130"/>
              </a:lnSpc>
              <a:spcBef>
                <a:spcPts val="110"/>
              </a:spcBef>
            </a:pPr>
            <a:r>
              <a:rPr sz="3450" i="1" dirty="0">
                <a:latin typeface="Arial"/>
                <a:cs typeface="Arial"/>
              </a:rPr>
              <a:t>//</a:t>
            </a:r>
            <a:r>
              <a:rPr sz="3450" i="1" spc="-25" dirty="0">
                <a:latin typeface="Arial"/>
                <a:cs typeface="Arial"/>
              </a:rPr>
              <a:t> </a:t>
            </a:r>
            <a:r>
              <a:rPr sz="3450" i="1" spc="5" dirty="0">
                <a:latin typeface="Arial"/>
                <a:cs typeface="Arial"/>
              </a:rPr>
              <a:t>create</a:t>
            </a:r>
            <a:r>
              <a:rPr sz="3450" i="1" spc="-20" dirty="0">
                <a:latin typeface="Arial"/>
                <a:cs typeface="Arial"/>
              </a:rPr>
              <a:t> </a:t>
            </a:r>
            <a:r>
              <a:rPr sz="3450" i="1" spc="5" dirty="0">
                <a:latin typeface="Arial"/>
                <a:cs typeface="Arial"/>
              </a:rPr>
              <a:t>Java</a:t>
            </a:r>
            <a:r>
              <a:rPr sz="3450" i="1" spc="-20" dirty="0">
                <a:latin typeface="Arial"/>
                <a:cs typeface="Arial"/>
              </a:rPr>
              <a:t> </a:t>
            </a:r>
            <a:r>
              <a:rPr sz="3450" i="1" spc="5" dirty="0">
                <a:latin typeface="Arial"/>
                <a:cs typeface="Arial"/>
              </a:rPr>
              <a:t>object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ts val="4130"/>
              </a:lnSpc>
            </a:pPr>
            <a:r>
              <a:rPr sz="3450" b="1" dirty="0">
                <a:latin typeface="Arial"/>
                <a:cs typeface="Arial"/>
              </a:rPr>
              <a:t>Student</a:t>
            </a:r>
            <a:r>
              <a:rPr sz="3450" b="1" spc="20" dirty="0"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7E504F"/>
                </a:solidFill>
                <a:latin typeface="Arial"/>
                <a:cs typeface="Arial"/>
              </a:rPr>
              <a:t>theStudent</a:t>
            </a:r>
            <a:r>
              <a:rPr sz="3450" b="1" spc="25" dirty="0">
                <a:solidFill>
                  <a:srgbClr val="7E504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latin typeface="Arial"/>
                <a:cs typeface="Arial"/>
              </a:rPr>
              <a:t>=</a:t>
            </a:r>
            <a:r>
              <a:rPr sz="3450" b="1" spc="20" dirty="0"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931A68"/>
                </a:solidFill>
                <a:latin typeface="Arial"/>
                <a:cs typeface="Arial"/>
              </a:rPr>
              <a:t>new</a:t>
            </a:r>
            <a:r>
              <a:rPr sz="3450" b="1" spc="2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Student(</a:t>
            </a:r>
            <a:r>
              <a:rPr sz="3450" b="1" dirty="0">
                <a:solidFill>
                  <a:srgbClr val="7E504F"/>
                </a:solidFill>
                <a:latin typeface="Arial"/>
                <a:cs typeface="Arial"/>
              </a:rPr>
              <a:t>“John”</a:t>
            </a:r>
            <a:r>
              <a:rPr sz="3450" b="1" dirty="0">
                <a:latin typeface="Arial"/>
                <a:cs typeface="Arial"/>
              </a:rPr>
              <a:t>,</a:t>
            </a:r>
            <a:r>
              <a:rPr sz="3450" b="1" spc="20" dirty="0"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7E504F"/>
                </a:solidFill>
                <a:latin typeface="Arial"/>
                <a:cs typeface="Arial"/>
              </a:rPr>
              <a:t>“Doe”</a:t>
            </a:r>
            <a:r>
              <a:rPr sz="3450" b="1" spc="5" dirty="0">
                <a:latin typeface="Arial"/>
                <a:cs typeface="Arial"/>
              </a:rPr>
              <a:t>,</a:t>
            </a:r>
            <a:r>
              <a:rPr sz="3450" b="1" spc="25" dirty="0"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7E504F"/>
                </a:solidFill>
                <a:latin typeface="Arial"/>
                <a:cs typeface="Arial"/>
                <a:hlinkClick r:id="rId3"/>
              </a:rPr>
              <a:t>“j</a:t>
            </a:r>
            <a:r>
              <a:rPr sz="3450" b="1" dirty="0">
                <a:solidFill>
                  <a:srgbClr val="7E504F"/>
                </a:solidFill>
                <a:latin typeface="Arial"/>
                <a:cs typeface="Arial"/>
              </a:rPr>
              <a:t>o</a:t>
            </a:r>
            <a:r>
              <a:rPr sz="3450" b="1" dirty="0">
                <a:solidFill>
                  <a:srgbClr val="7E504F"/>
                </a:solidFill>
                <a:latin typeface="Arial"/>
                <a:cs typeface="Arial"/>
                <a:hlinkClick r:id="rId3"/>
              </a:rPr>
              <a:t>hn@luv2code.com</a:t>
            </a:r>
            <a:r>
              <a:rPr sz="3450" b="1" dirty="0">
                <a:solidFill>
                  <a:srgbClr val="7E504F"/>
                </a:solidFill>
                <a:latin typeface="Arial"/>
                <a:cs typeface="Arial"/>
              </a:rPr>
              <a:t>"</a:t>
            </a:r>
            <a:r>
              <a:rPr sz="3450" b="1" dirty="0">
                <a:latin typeface="Arial"/>
                <a:cs typeface="Arial"/>
              </a:rPr>
              <a:t>);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Arial"/>
              <a:cs typeface="Arial"/>
            </a:endParaRPr>
          </a:p>
          <a:p>
            <a:pPr marL="12700">
              <a:lnSpc>
                <a:spcPts val="4130"/>
              </a:lnSpc>
            </a:pPr>
            <a:r>
              <a:rPr sz="3450" i="1" dirty="0">
                <a:latin typeface="Arial"/>
                <a:cs typeface="Arial"/>
              </a:rPr>
              <a:t>//</a:t>
            </a:r>
            <a:r>
              <a:rPr sz="3450" i="1" spc="-15" dirty="0">
                <a:latin typeface="Arial"/>
                <a:cs typeface="Arial"/>
              </a:rPr>
              <a:t> </a:t>
            </a:r>
            <a:r>
              <a:rPr sz="3450" i="1" spc="5" dirty="0">
                <a:latin typeface="Arial"/>
                <a:cs typeface="Arial"/>
              </a:rPr>
              <a:t>save</a:t>
            </a:r>
            <a:r>
              <a:rPr sz="3450" i="1" spc="-15" dirty="0">
                <a:latin typeface="Arial"/>
                <a:cs typeface="Arial"/>
              </a:rPr>
              <a:t> </a:t>
            </a:r>
            <a:r>
              <a:rPr sz="3450" i="1" dirty="0">
                <a:latin typeface="Arial"/>
                <a:cs typeface="Arial"/>
              </a:rPr>
              <a:t>it</a:t>
            </a:r>
            <a:r>
              <a:rPr sz="3450" i="1" spc="-15" dirty="0">
                <a:latin typeface="Arial"/>
                <a:cs typeface="Arial"/>
              </a:rPr>
              <a:t> </a:t>
            </a:r>
            <a:r>
              <a:rPr sz="3450" i="1" dirty="0">
                <a:latin typeface="Arial"/>
                <a:cs typeface="Arial"/>
              </a:rPr>
              <a:t>to</a:t>
            </a:r>
            <a:r>
              <a:rPr sz="3450" i="1" spc="-10" dirty="0">
                <a:latin typeface="Arial"/>
                <a:cs typeface="Arial"/>
              </a:rPr>
              <a:t> </a:t>
            </a:r>
            <a:r>
              <a:rPr sz="3450" i="1" spc="5" dirty="0">
                <a:latin typeface="Arial"/>
                <a:cs typeface="Arial"/>
              </a:rPr>
              <a:t>database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ts val="4130"/>
              </a:lnSpc>
            </a:pPr>
            <a:r>
              <a:rPr sz="3450" b="1" dirty="0">
                <a:solidFill>
                  <a:srgbClr val="931A68"/>
                </a:solidFill>
                <a:latin typeface="Arial"/>
                <a:cs typeface="Arial"/>
              </a:rPr>
              <a:t>int</a:t>
            </a:r>
            <a:r>
              <a:rPr sz="3450" b="1" spc="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7E504F"/>
                </a:solidFill>
                <a:latin typeface="Arial"/>
                <a:cs typeface="Arial"/>
              </a:rPr>
              <a:t>theId</a:t>
            </a:r>
            <a:r>
              <a:rPr sz="3450" b="1" spc="15" dirty="0">
                <a:solidFill>
                  <a:srgbClr val="7E504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latin typeface="Arial"/>
                <a:cs typeface="Arial"/>
              </a:rPr>
              <a:t>=</a:t>
            </a:r>
            <a:r>
              <a:rPr sz="3450" b="1" spc="15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(Integer)</a:t>
            </a:r>
            <a:r>
              <a:rPr sz="3450" b="1" spc="15" dirty="0"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7E504F"/>
                </a:solidFill>
                <a:latin typeface="Arial"/>
                <a:cs typeface="Arial"/>
              </a:rPr>
              <a:t>session</a:t>
            </a:r>
            <a:r>
              <a:rPr sz="3450" b="1" dirty="0">
                <a:latin typeface="Arial"/>
                <a:cs typeface="Arial"/>
              </a:rPr>
              <a:t>.save(</a:t>
            </a:r>
            <a:r>
              <a:rPr sz="3450" b="1" dirty="0">
                <a:solidFill>
                  <a:srgbClr val="7E504F"/>
                </a:solidFill>
                <a:latin typeface="Arial"/>
                <a:cs typeface="Arial"/>
              </a:rPr>
              <a:t>theStudent</a:t>
            </a:r>
            <a:r>
              <a:rPr sz="3450" b="1" dirty="0">
                <a:latin typeface="Arial"/>
                <a:cs typeface="Arial"/>
              </a:rPr>
              <a:t>);</a:t>
            </a:r>
            <a:endParaRPr sz="3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474216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75" dirty="0">
                <a:latin typeface="Times New Roman"/>
                <a:cs typeface="Times New Roman"/>
              </a:rPr>
              <a:t>Retrieving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35" dirty="0">
                <a:latin typeface="Times New Roman"/>
                <a:cs typeface="Times New Roman"/>
              </a:rPr>
              <a:t>a</a:t>
            </a:r>
            <a:r>
              <a:rPr sz="6500" spc="-70" dirty="0">
                <a:latin typeface="Times New Roman"/>
                <a:cs typeface="Times New Roman"/>
              </a:rPr>
              <a:t> </a:t>
            </a:r>
            <a:r>
              <a:rPr sz="6500" spc="-160" dirty="0">
                <a:latin typeface="Times New Roman"/>
                <a:cs typeface="Times New Roman"/>
              </a:rPr>
              <a:t>Java</a:t>
            </a:r>
            <a:r>
              <a:rPr sz="6500" spc="-70" dirty="0">
                <a:latin typeface="Times New Roman"/>
                <a:cs typeface="Times New Roman"/>
              </a:rPr>
              <a:t> </a:t>
            </a:r>
            <a:r>
              <a:rPr sz="6500" spc="140" dirty="0">
                <a:latin typeface="Times New Roman"/>
                <a:cs typeface="Times New Roman"/>
              </a:rPr>
              <a:t>Object</a:t>
            </a:r>
            <a:r>
              <a:rPr sz="6500" spc="-70" dirty="0">
                <a:latin typeface="Times New Roman"/>
                <a:cs typeface="Times New Roman"/>
              </a:rPr>
              <a:t> </a:t>
            </a:r>
            <a:r>
              <a:rPr sz="6500" spc="185" dirty="0">
                <a:latin typeface="Times New Roman"/>
                <a:cs typeface="Times New Roman"/>
              </a:rPr>
              <a:t>with</a:t>
            </a:r>
            <a:r>
              <a:rPr sz="6500" spc="-70" dirty="0">
                <a:latin typeface="Times New Roman"/>
                <a:cs typeface="Times New Roman"/>
              </a:rPr>
              <a:t> </a:t>
            </a:r>
            <a:r>
              <a:rPr sz="6500" spc="145" dirty="0">
                <a:latin typeface="Times New Roman"/>
                <a:cs typeface="Times New Roman"/>
              </a:rPr>
              <a:t>Hibernate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94623" y="2380817"/>
            <a:ext cx="16142335" cy="5374640"/>
            <a:chOff x="1094623" y="2380817"/>
            <a:chExt cx="16142335" cy="5374640"/>
          </a:xfrm>
        </p:grpSpPr>
        <p:sp>
          <p:nvSpPr>
            <p:cNvPr id="4" name="object 4"/>
            <p:cNvSpPr/>
            <p:nvPr/>
          </p:nvSpPr>
          <p:spPr>
            <a:xfrm>
              <a:off x="1241215" y="2475055"/>
              <a:ext cx="15849600" cy="4997450"/>
            </a:xfrm>
            <a:custGeom>
              <a:avLst/>
              <a:gdLst/>
              <a:ahLst/>
              <a:cxnLst/>
              <a:rect l="l" t="t" r="r" b="b"/>
              <a:pathLst>
                <a:path w="15849600" h="4997450">
                  <a:moveTo>
                    <a:pt x="0" y="0"/>
                  </a:moveTo>
                  <a:lnTo>
                    <a:pt x="15849122" y="0"/>
                  </a:lnTo>
                  <a:lnTo>
                    <a:pt x="15849122" y="4997230"/>
                  </a:lnTo>
                  <a:lnTo>
                    <a:pt x="0" y="4997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4623" y="2380817"/>
              <a:ext cx="16142314" cy="537418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6160" y="3107624"/>
            <a:ext cx="15603219" cy="42913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4130"/>
              </a:lnSpc>
              <a:spcBef>
                <a:spcPts val="110"/>
              </a:spcBef>
            </a:pPr>
            <a:r>
              <a:rPr sz="3450" i="1" dirty="0">
                <a:solidFill>
                  <a:srgbClr val="A8A49D"/>
                </a:solidFill>
                <a:latin typeface="Arial"/>
                <a:cs typeface="Arial"/>
              </a:rPr>
              <a:t>//</a:t>
            </a:r>
            <a:r>
              <a:rPr sz="3450" i="1" spc="-25" dirty="0">
                <a:solidFill>
                  <a:srgbClr val="A8A49D"/>
                </a:solidFill>
                <a:latin typeface="Arial"/>
                <a:cs typeface="Arial"/>
              </a:rPr>
              <a:t> </a:t>
            </a:r>
            <a:r>
              <a:rPr sz="3450" i="1" spc="5" dirty="0">
                <a:solidFill>
                  <a:srgbClr val="A8A49D"/>
                </a:solidFill>
                <a:latin typeface="Arial"/>
                <a:cs typeface="Arial"/>
              </a:rPr>
              <a:t>create</a:t>
            </a:r>
            <a:r>
              <a:rPr sz="3450" i="1" spc="-20" dirty="0">
                <a:solidFill>
                  <a:srgbClr val="A8A49D"/>
                </a:solidFill>
                <a:latin typeface="Arial"/>
                <a:cs typeface="Arial"/>
              </a:rPr>
              <a:t> </a:t>
            </a:r>
            <a:r>
              <a:rPr sz="3450" i="1" spc="5" dirty="0">
                <a:solidFill>
                  <a:srgbClr val="A8A49D"/>
                </a:solidFill>
                <a:latin typeface="Arial"/>
                <a:cs typeface="Arial"/>
              </a:rPr>
              <a:t>Java</a:t>
            </a:r>
            <a:r>
              <a:rPr sz="3450" i="1" spc="-20" dirty="0">
                <a:solidFill>
                  <a:srgbClr val="A8A49D"/>
                </a:solidFill>
                <a:latin typeface="Arial"/>
                <a:cs typeface="Arial"/>
              </a:rPr>
              <a:t> </a:t>
            </a:r>
            <a:r>
              <a:rPr sz="3450" i="1" spc="5" dirty="0">
                <a:solidFill>
                  <a:srgbClr val="A8A49D"/>
                </a:solidFill>
                <a:latin typeface="Arial"/>
                <a:cs typeface="Arial"/>
              </a:rPr>
              <a:t>object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ts val="4130"/>
              </a:lnSpc>
            </a:pPr>
            <a:r>
              <a:rPr sz="3450" b="1" dirty="0">
                <a:solidFill>
                  <a:srgbClr val="A8A49D"/>
                </a:solidFill>
                <a:latin typeface="Arial"/>
                <a:cs typeface="Arial"/>
              </a:rPr>
              <a:t>Student</a:t>
            </a:r>
            <a:r>
              <a:rPr sz="3450" b="1" spc="25" dirty="0">
                <a:solidFill>
                  <a:srgbClr val="A8A49D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A8A49D"/>
                </a:solidFill>
                <a:latin typeface="Arial"/>
                <a:cs typeface="Arial"/>
              </a:rPr>
              <a:t>theStudent</a:t>
            </a:r>
            <a:r>
              <a:rPr sz="3450" b="1" spc="25" dirty="0">
                <a:solidFill>
                  <a:srgbClr val="A8A49D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A8A49D"/>
                </a:solidFill>
                <a:latin typeface="Arial"/>
                <a:cs typeface="Arial"/>
              </a:rPr>
              <a:t>=</a:t>
            </a:r>
            <a:r>
              <a:rPr sz="3450" b="1" spc="25" dirty="0">
                <a:solidFill>
                  <a:srgbClr val="A8A49D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A8A49D"/>
                </a:solidFill>
                <a:latin typeface="Arial"/>
                <a:cs typeface="Arial"/>
              </a:rPr>
              <a:t>new</a:t>
            </a:r>
            <a:r>
              <a:rPr sz="3450" b="1" spc="25" dirty="0">
                <a:solidFill>
                  <a:srgbClr val="A8A49D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A8A49D"/>
                </a:solidFill>
                <a:latin typeface="Arial"/>
                <a:cs typeface="Arial"/>
              </a:rPr>
              <a:t>Student(“John”,</a:t>
            </a:r>
            <a:r>
              <a:rPr sz="3450" b="1" spc="25" dirty="0">
                <a:solidFill>
                  <a:srgbClr val="A8A49D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A8A49D"/>
                </a:solidFill>
                <a:latin typeface="Arial"/>
                <a:cs typeface="Arial"/>
              </a:rPr>
              <a:t>“Doe”,</a:t>
            </a:r>
            <a:r>
              <a:rPr sz="3450" b="1" spc="25" dirty="0">
                <a:solidFill>
                  <a:srgbClr val="A8A49D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A8A49D"/>
                </a:solidFill>
                <a:latin typeface="Arial"/>
                <a:cs typeface="Arial"/>
                <a:hlinkClick r:id="rId3"/>
              </a:rPr>
              <a:t>“j</a:t>
            </a:r>
            <a:r>
              <a:rPr sz="3450" b="1" dirty="0">
                <a:solidFill>
                  <a:srgbClr val="A8A49D"/>
                </a:solidFill>
                <a:latin typeface="Arial"/>
                <a:cs typeface="Arial"/>
              </a:rPr>
              <a:t>o</a:t>
            </a:r>
            <a:r>
              <a:rPr sz="3450" b="1" dirty="0">
                <a:solidFill>
                  <a:srgbClr val="A8A49D"/>
                </a:solidFill>
                <a:latin typeface="Arial"/>
                <a:cs typeface="Arial"/>
                <a:hlinkClick r:id="rId3"/>
              </a:rPr>
              <a:t>hn@luv2code.com</a:t>
            </a:r>
            <a:r>
              <a:rPr sz="3450" b="1" dirty="0">
                <a:solidFill>
                  <a:srgbClr val="A8A49D"/>
                </a:solidFill>
                <a:latin typeface="Arial"/>
                <a:cs typeface="Arial"/>
              </a:rPr>
              <a:t>");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Arial"/>
              <a:cs typeface="Arial"/>
            </a:endParaRPr>
          </a:p>
          <a:p>
            <a:pPr marL="12700">
              <a:lnSpc>
                <a:spcPts val="4130"/>
              </a:lnSpc>
            </a:pPr>
            <a:r>
              <a:rPr sz="3450" i="1" dirty="0">
                <a:latin typeface="Arial"/>
                <a:cs typeface="Arial"/>
              </a:rPr>
              <a:t>//</a:t>
            </a:r>
            <a:r>
              <a:rPr sz="3450" i="1" spc="-15" dirty="0">
                <a:latin typeface="Arial"/>
                <a:cs typeface="Arial"/>
              </a:rPr>
              <a:t> </a:t>
            </a:r>
            <a:r>
              <a:rPr sz="3450" i="1" spc="5" dirty="0">
                <a:latin typeface="Arial"/>
                <a:cs typeface="Arial"/>
              </a:rPr>
              <a:t>save</a:t>
            </a:r>
            <a:r>
              <a:rPr sz="3450" i="1" spc="-15" dirty="0">
                <a:latin typeface="Arial"/>
                <a:cs typeface="Arial"/>
              </a:rPr>
              <a:t> </a:t>
            </a:r>
            <a:r>
              <a:rPr sz="3450" i="1" dirty="0">
                <a:latin typeface="Arial"/>
                <a:cs typeface="Arial"/>
              </a:rPr>
              <a:t>it</a:t>
            </a:r>
            <a:r>
              <a:rPr sz="3450" i="1" spc="-15" dirty="0">
                <a:latin typeface="Arial"/>
                <a:cs typeface="Arial"/>
              </a:rPr>
              <a:t> </a:t>
            </a:r>
            <a:r>
              <a:rPr sz="3450" i="1" dirty="0">
                <a:latin typeface="Arial"/>
                <a:cs typeface="Arial"/>
              </a:rPr>
              <a:t>to</a:t>
            </a:r>
            <a:r>
              <a:rPr sz="3450" i="1" spc="-10" dirty="0">
                <a:latin typeface="Arial"/>
                <a:cs typeface="Arial"/>
              </a:rPr>
              <a:t> </a:t>
            </a:r>
            <a:r>
              <a:rPr sz="3450" i="1" spc="5" dirty="0">
                <a:latin typeface="Arial"/>
                <a:cs typeface="Arial"/>
              </a:rPr>
              <a:t>database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ts val="4130"/>
              </a:lnSpc>
            </a:pPr>
            <a:r>
              <a:rPr sz="3450" b="1" dirty="0">
                <a:solidFill>
                  <a:srgbClr val="931A68"/>
                </a:solidFill>
                <a:latin typeface="Arial"/>
                <a:cs typeface="Arial"/>
              </a:rPr>
              <a:t>int</a:t>
            </a:r>
            <a:r>
              <a:rPr sz="3450" b="1" spc="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7E504F"/>
                </a:solidFill>
                <a:latin typeface="Arial"/>
                <a:cs typeface="Arial"/>
              </a:rPr>
              <a:t>theId</a:t>
            </a:r>
            <a:r>
              <a:rPr sz="3450" b="1" spc="15" dirty="0">
                <a:solidFill>
                  <a:srgbClr val="7E504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latin typeface="Arial"/>
                <a:cs typeface="Arial"/>
              </a:rPr>
              <a:t>=</a:t>
            </a:r>
            <a:r>
              <a:rPr sz="3450" b="1" spc="15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(Integer)</a:t>
            </a:r>
            <a:r>
              <a:rPr sz="3450" b="1" spc="15" dirty="0"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7E504F"/>
                </a:solidFill>
                <a:latin typeface="Arial"/>
                <a:cs typeface="Arial"/>
              </a:rPr>
              <a:t>session</a:t>
            </a:r>
            <a:r>
              <a:rPr sz="3450" b="1" dirty="0">
                <a:latin typeface="Arial"/>
                <a:cs typeface="Arial"/>
              </a:rPr>
              <a:t>.save(</a:t>
            </a:r>
            <a:r>
              <a:rPr sz="3450" b="1" dirty="0">
                <a:solidFill>
                  <a:srgbClr val="7E504F"/>
                </a:solidFill>
                <a:latin typeface="Arial"/>
                <a:cs typeface="Arial"/>
              </a:rPr>
              <a:t>theStudent</a:t>
            </a:r>
            <a:r>
              <a:rPr sz="3450" b="1" dirty="0">
                <a:latin typeface="Arial"/>
                <a:cs typeface="Arial"/>
              </a:rPr>
              <a:t>);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50">
              <a:latin typeface="Arial"/>
              <a:cs typeface="Arial"/>
            </a:endParaRPr>
          </a:p>
          <a:p>
            <a:pPr marL="12700">
              <a:lnSpc>
                <a:spcPts val="4130"/>
              </a:lnSpc>
            </a:pPr>
            <a:r>
              <a:rPr sz="3450" i="1" dirty="0">
                <a:latin typeface="Arial"/>
                <a:cs typeface="Arial"/>
              </a:rPr>
              <a:t>//</a:t>
            </a:r>
            <a:r>
              <a:rPr sz="3450" i="1" spc="-5" dirty="0">
                <a:latin typeface="Arial"/>
                <a:cs typeface="Arial"/>
              </a:rPr>
              <a:t> </a:t>
            </a:r>
            <a:r>
              <a:rPr sz="3450" i="1" spc="5" dirty="0">
                <a:latin typeface="Arial"/>
                <a:cs typeface="Arial"/>
              </a:rPr>
              <a:t>now</a:t>
            </a:r>
            <a:r>
              <a:rPr sz="3450" i="1" dirty="0">
                <a:latin typeface="Arial"/>
                <a:cs typeface="Arial"/>
              </a:rPr>
              <a:t> retrieve</a:t>
            </a:r>
            <a:r>
              <a:rPr sz="3450" i="1" spc="-5" dirty="0">
                <a:latin typeface="Arial"/>
                <a:cs typeface="Arial"/>
              </a:rPr>
              <a:t> </a:t>
            </a:r>
            <a:r>
              <a:rPr sz="3450" i="1" spc="5" dirty="0">
                <a:latin typeface="Arial"/>
                <a:cs typeface="Arial"/>
              </a:rPr>
              <a:t>from</a:t>
            </a:r>
            <a:r>
              <a:rPr sz="3450" i="1" dirty="0">
                <a:latin typeface="Arial"/>
                <a:cs typeface="Arial"/>
              </a:rPr>
              <a:t> </a:t>
            </a:r>
            <a:r>
              <a:rPr sz="3450" i="1" spc="5" dirty="0">
                <a:latin typeface="Arial"/>
                <a:cs typeface="Arial"/>
              </a:rPr>
              <a:t>database</a:t>
            </a:r>
            <a:r>
              <a:rPr sz="3450" i="1" dirty="0">
                <a:latin typeface="Arial"/>
                <a:cs typeface="Arial"/>
              </a:rPr>
              <a:t> </a:t>
            </a:r>
            <a:r>
              <a:rPr sz="3450" i="1" spc="5" dirty="0">
                <a:latin typeface="Arial"/>
                <a:cs typeface="Arial"/>
              </a:rPr>
              <a:t>using</a:t>
            </a:r>
            <a:r>
              <a:rPr sz="3450" i="1" spc="-5" dirty="0">
                <a:latin typeface="Arial"/>
                <a:cs typeface="Arial"/>
              </a:rPr>
              <a:t> </a:t>
            </a:r>
            <a:r>
              <a:rPr sz="3450" i="1" dirty="0">
                <a:latin typeface="Arial"/>
                <a:cs typeface="Arial"/>
              </a:rPr>
              <a:t>the </a:t>
            </a:r>
            <a:r>
              <a:rPr sz="3450" i="1" spc="5" dirty="0">
                <a:latin typeface="Arial"/>
                <a:cs typeface="Arial"/>
              </a:rPr>
              <a:t>primary</a:t>
            </a:r>
            <a:r>
              <a:rPr sz="3450" i="1" spc="-5" dirty="0">
                <a:latin typeface="Arial"/>
                <a:cs typeface="Arial"/>
              </a:rPr>
              <a:t> </a:t>
            </a:r>
            <a:r>
              <a:rPr sz="3450" i="1" spc="5" dirty="0">
                <a:latin typeface="Arial"/>
                <a:cs typeface="Arial"/>
              </a:rPr>
              <a:t>key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ts val="4130"/>
              </a:lnSpc>
            </a:pPr>
            <a:r>
              <a:rPr sz="3450" b="1" dirty="0">
                <a:latin typeface="Arial"/>
                <a:cs typeface="Arial"/>
              </a:rPr>
              <a:t>Student</a:t>
            </a:r>
            <a:r>
              <a:rPr sz="3450" b="1" spc="15" dirty="0"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7E504F"/>
                </a:solidFill>
                <a:latin typeface="Arial"/>
                <a:cs typeface="Arial"/>
              </a:rPr>
              <a:t>myStudent</a:t>
            </a:r>
            <a:r>
              <a:rPr sz="3450" b="1" spc="20" dirty="0">
                <a:solidFill>
                  <a:srgbClr val="7E504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latin typeface="Arial"/>
                <a:cs typeface="Arial"/>
              </a:rPr>
              <a:t>=</a:t>
            </a:r>
            <a:r>
              <a:rPr sz="3450" b="1" spc="20" dirty="0"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7E504F"/>
                </a:solidFill>
                <a:latin typeface="Arial"/>
                <a:cs typeface="Arial"/>
              </a:rPr>
              <a:t>session</a:t>
            </a:r>
            <a:r>
              <a:rPr sz="3450" b="1" dirty="0">
                <a:latin typeface="Arial"/>
                <a:cs typeface="Arial"/>
              </a:rPr>
              <a:t>.get(Student.</a:t>
            </a:r>
            <a:r>
              <a:rPr sz="3450" b="1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3450" b="1" dirty="0">
                <a:latin typeface="Arial"/>
                <a:cs typeface="Arial"/>
              </a:rPr>
              <a:t>,</a:t>
            </a:r>
            <a:r>
              <a:rPr sz="3450" b="1" spc="15" dirty="0"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7E504F"/>
                </a:solidFill>
                <a:latin typeface="Arial"/>
                <a:cs typeface="Arial"/>
              </a:rPr>
              <a:t>theId</a:t>
            </a:r>
            <a:r>
              <a:rPr sz="3450" b="1" dirty="0">
                <a:latin typeface="Arial"/>
                <a:cs typeface="Arial"/>
              </a:rPr>
              <a:t>);</a:t>
            </a:r>
            <a:endParaRPr sz="3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58215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35" dirty="0">
                <a:latin typeface="Times New Roman"/>
                <a:cs typeface="Times New Roman"/>
              </a:rPr>
              <a:t>Querying</a:t>
            </a:r>
            <a:r>
              <a:rPr sz="6500" spc="-90" dirty="0">
                <a:latin typeface="Times New Roman"/>
                <a:cs typeface="Times New Roman"/>
              </a:rPr>
              <a:t> </a:t>
            </a:r>
            <a:r>
              <a:rPr sz="6500" spc="60" dirty="0">
                <a:latin typeface="Times New Roman"/>
                <a:cs typeface="Times New Roman"/>
              </a:rPr>
              <a:t>for</a:t>
            </a:r>
            <a:r>
              <a:rPr sz="6500" spc="-90" dirty="0">
                <a:latin typeface="Times New Roman"/>
                <a:cs typeface="Times New Roman"/>
              </a:rPr>
              <a:t> </a:t>
            </a:r>
            <a:r>
              <a:rPr sz="6500" spc="-160" dirty="0">
                <a:latin typeface="Times New Roman"/>
                <a:cs typeface="Times New Roman"/>
              </a:rPr>
              <a:t>Java</a:t>
            </a:r>
            <a:r>
              <a:rPr sz="6500" spc="-90" dirty="0">
                <a:latin typeface="Times New Roman"/>
                <a:cs typeface="Times New Roman"/>
              </a:rPr>
              <a:t> </a:t>
            </a:r>
            <a:r>
              <a:rPr sz="6500" spc="120" dirty="0">
                <a:latin typeface="Times New Roman"/>
                <a:cs typeface="Times New Roman"/>
              </a:rPr>
              <a:t>Objects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84356" y="3499991"/>
            <a:ext cx="13166725" cy="3552825"/>
            <a:chOff x="2784356" y="3499991"/>
            <a:chExt cx="13166725" cy="3552825"/>
          </a:xfrm>
        </p:grpSpPr>
        <p:sp>
          <p:nvSpPr>
            <p:cNvPr id="4" name="object 4"/>
            <p:cNvSpPr/>
            <p:nvPr/>
          </p:nvSpPr>
          <p:spPr>
            <a:xfrm>
              <a:off x="2930948" y="3594229"/>
              <a:ext cx="12873355" cy="3175635"/>
            </a:xfrm>
            <a:custGeom>
              <a:avLst/>
              <a:gdLst/>
              <a:ahLst/>
              <a:cxnLst/>
              <a:rect l="l" t="t" r="r" b="b"/>
              <a:pathLst>
                <a:path w="12873355" h="3175634">
                  <a:moveTo>
                    <a:pt x="0" y="0"/>
                  </a:moveTo>
                  <a:lnTo>
                    <a:pt x="12873303" y="0"/>
                  </a:lnTo>
                  <a:lnTo>
                    <a:pt x="12873303" y="3175295"/>
                  </a:lnTo>
                  <a:lnTo>
                    <a:pt x="0" y="3175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4356" y="3499991"/>
              <a:ext cx="13166489" cy="355224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992444" y="4248949"/>
            <a:ext cx="12610465" cy="1843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04645" algn="l"/>
              </a:tabLst>
            </a:pPr>
            <a:r>
              <a:rPr sz="3950" b="1" dirty="0">
                <a:latin typeface="Arial"/>
                <a:cs typeface="Arial"/>
              </a:rPr>
              <a:t>Query	</a:t>
            </a:r>
            <a:r>
              <a:rPr sz="3950" b="1" dirty="0">
                <a:solidFill>
                  <a:srgbClr val="7E504F"/>
                </a:solidFill>
                <a:latin typeface="Arial"/>
                <a:cs typeface="Arial"/>
              </a:rPr>
              <a:t>query</a:t>
            </a:r>
            <a:r>
              <a:rPr sz="3950" b="1" spc="-5" dirty="0">
                <a:solidFill>
                  <a:srgbClr val="7E504F"/>
                </a:solidFill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=</a:t>
            </a:r>
            <a:r>
              <a:rPr sz="3950" b="1" spc="-5" dirty="0"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7E504F"/>
                </a:solidFill>
                <a:latin typeface="Arial"/>
                <a:cs typeface="Arial"/>
              </a:rPr>
              <a:t>session</a:t>
            </a:r>
            <a:r>
              <a:rPr sz="3950" b="1" dirty="0">
                <a:latin typeface="Arial"/>
                <a:cs typeface="Arial"/>
              </a:rPr>
              <a:t>.createQuery(</a:t>
            </a:r>
            <a:r>
              <a:rPr sz="3950" b="1" dirty="0">
                <a:solidFill>
                  <a:srgbClr val="3933FF"/>
                </a:solidFill>
                <a:latin typeface="Arial"/>
                <a:cs typeface="Arial"/>
              </a:rPr>
              <a:t>"from</a:t>
            </a:r>
            <a:r>
              <a:rPr sz="3950" b="1" spc="-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3933FF"/>
                </a:solidFill>
                <a:latin typeface="Arial"/>
                <a:cs typeface="Arial"/>
              </a:rPr>
              <a:t>Student"</a:t>
            </a:r>
            <a:r>
              <a:rPr sz="3950" b="1" dirty="0">
                <a:latin typeface="Arial"/>
                <a:cs typeface="Arial"/>
              </a:rPr>
              <a:t>);</a:t>
            </a:r>
            <a:endParaRPr sz="3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950" b="1" dirty="0">
                <a:latin typeface="Arial"/>
                <a:cs typeface="Arial"/>
              </a:rPr>
              <a:t>List&lt;Student&gt;</a:t>
            </a:r>
            <a:r>
              <a:rPr sz="3950" b="1" spc="-10" dirty="0"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7E504F"/>
                </a:solidFill>
                <a:latin typeface="Arial"/>
                <a:cs typeface="Arial"/>
              </a:rPr>
              <a:t>students</a:t>
            </a:r>
            <a:r>
              <a:rPr sz="3950" b="1" dirty="0">
                <a:latin typeface="Arial"/>
                <a:cs typeface="Arial"/>
              </a:rPr>
              <a:t>=</a:t>
            </a:r>
            <a:r>
              <a:rPr sz="3950" b="1" spc="-5" dirty="0">
                <a:latin typeface="Arial"/>
                <a:cs typeface="Arial"/>
              </a:rPr>
              <a:t> </a:t>
            </a:r>
            <a:r>
              <a:rPr sz="3950" b="1" spc="-25" dirty="0">
                <a:solidFill>
                  <a:srgbClr val="7E504F"/>
                </a:solidFill>
                <a:latin typeface="Arial"/>
                <a:cs typeface="Arial"/>
              </a:rPr>
              <a:t>query</a:t>
            </a:r>
            <a:r>
              <a:rPr sz="3950" b="1" spc="-25" dirty="0">
                <a:latin typeface="Arial"/>
                <a:cs typeface="Arial"/>
              </a:rPr>
              <a:t>.list();</a:t>
            </a:r>
            <a:endParaRPr sz="3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51598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50" dirty="0">
                <a:latin typeface="Times New Roman"/>
                <a:cs typeface="Times New Roman"/>
              </a:rPr>
              <a:t>Hibernat</a:t>
            </a:r>
            <a:r>
              <a:rPr sz="6500" spc="260" dirty="0">
                <a:latin typeface="Times New Roman"/>
                <a:cs typeface="Times New Roman"/>
              </a:rPr>
              <a:t>e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25" dirty="0">
                <a:latin typeface="Times New Roman"/>
                <a:cs typeface="Times New Roman"/>
              </a:rPr>
              <a:t>CRU</a:t>
            </a:r>
            <a:r>
              <a:rPr sz="6500" spc="260" dirty="0">
                <a:latin typeface="Times New Roman"/>
                <a:cs typeface="Times New Roman"/>
              </a:rPr>
              <a:t>D</a:t>
            </a:r>
            <a:r>
              <a:rPr sz="6500" spc="-430" dirty="0">
                <a:latin typeface="Times New Roman"/>
                <a:cs typeface="Times New Roman"/>
              </a:rPr>
              <a:t> </a:t>
            </a:r>
            <a:r>
              <a:rPr sz="6500" spc="120" dirty="0">
                <a:latin typeface="Times New Roman"/>
                <a:cs typeface="Times New Roman"/>
              </a:rPr>
              <a:t>Apps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6634" y="3191391"/>
            <a:ext cx="5042535" cy="48190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13410" indent="-575945">
              <a:lnSpc>
                <a:spcPct val="100000"/>
              </a:lnSpc>
              <a:spcBef>
                <a:spcPts val="125"/>
              </a:spcBef>
              <a:buClr>
                <a:srgbClr val="5C86B9"/>
              </a:buClr>
              <a:buSzPct val="70476"/>
              <a:buFont typeface="Trebuchet MS"/>
              <a:buChar char="•"/>
              <a:tabLst>
                <a:tab pos="613410" algn="l"/>
                <a:tab pos="614045" algn="l"/>
              </a:tabLst>
            </a:pPr>
            <a:r>
              <a:rPr sz="5250" b="1" u="heavy" spc="-5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C</a:t>
            </a:r>
            <a:r>
              <a:rPr sz="5250" spc="-5" dirty="0">
                <a:latin typeface="Palatino Linotype"/>
                <a:cs typeface="Palatino Linotype"/>
              </a:rPr>
              <a:t>reate</a:t>
            </a:r>
            <a:r>
              <a:rPr sz="5250" spc="-35" dirty="0">
                <a:latin typeface="Palatino Linotype"/>
                <a:cs typeface="Palatino Linotype"/>
              </a:rPr>
              <a:t> </a:t>
            </a:r>
            <a:r>
              <a:rPr sz="5250" spc="10" dirty="0">
                <a:latin typeface="Palatino Linotype"/>
                <a:cs typeface="Palatino Linotype"/>
              </a:rPr>
              <a:t>objects</a:t>
            </a:r>
            <a:endParaRPr sz="5250">
              <a:latin typeface="Palatino Linotype"/>
              <a:cs typeface="Palatino Linotype"/>
            </a:endParaRPr>
          </a:p>
          <a:p>
            <a:pPr marL="613410" indent="-575945">
              <a:lnSpc>
                <a:spcPct val="100000"/>
              </a:lnSpc>
              <a:spcBef>
                <a:spcPts val="4170"/>
              </a:spcBef>
              <a:buClr>
                <a:srgbClr val="5C86B9"/>
              </a:buClr>
              <a:buSzPct val="70476"/>
              <a:buFont typeface="Trebuchet MS"/>
              <a:buChar char="•"/>
              <a:tabLst>
                <a:tab pos="613410" algn="l"/>
                <a:tab pos="614045" algn="l"/>
              </a:tabLst>
            </a:pPr>
            <a:r>
              <a:rPr sz="5250" b="1" u="heavy" spc="25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R</a:t>
            </a:r>
            <a:r>
              <a:rPr sz="5250" spc="25" dirty="0">
                <a:latin typeface="Palatino Linotype"/>
                <a:cs typeface="Palatino Linotype"/>
              </a:rPr>
              <a:t>ead</a:t>
            </a:r>
            <a:r>
              <a:rPr sz="5250" spc="-40" dirty="0">
                <a:latin typeface="Palatino Linotype"/>
                <a:cs typeface="Palatino Linotype"/>
              </a:rPr>
              <a:t> </a:t>
            </a:r>
            <a:r>
              <a:rPr sz="5250" spc="10" dirty="0">
                <a:latin typeface="Palatino Linotype"/>
                <a:cs typeface="Palatino Linotype"/>
              </a:rPr>
              <a:t>objects</a:t>
            </a:r>
            <a:endParaRPr sz="5250">
              <a:latin typeface="Palatino Linotype"/>
              <a:cs typeface="Palatino Linotype"/>
            </a:endParaRPr>
          </a:p>
          <a:p>
            <a:pPr marL="613410" indent="-575945">
              <a:lnSpc>
                <a:spcPct val="100000"/>
              </a:lnSpc>
              <a:spcBef>
                <a:spcPts val="4170"/>
              </a:spcBef>
              <a:buClr>
                <a:srgbClr val="5C86B9"/>
              </a:buClr>
              <a:buSzPct val="70476"/>
              <a:buFont typeface="Trebuchet MS"/>
              <a:buChar char="•"/>
              <a:tabLst>
                <a:tab pos="613410" algn="l"/>
                <a:tab pos="614045" algn="l"/>
              </a:tabLst>
            </a:pPr>
            <a:r>
              <a:rPr sz="5250" b="1" u="heavy" spc="1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U</a:t>
            </a:r>
            <a:r>
              <a:rPr sz="5250" spc="10" dirty="0">
                <a:latin typeface="Palatino Linotype"/>
                <a:cs typeface="Palatino Linotype"/>
              </a:rPr>
              <a:t>pdate</a:t>
            </a:r>
            <a:r>
              <a:rPr sz="5250" spc="-75" dirty="0">
                <a:latin typeface="Palatino Linotype"/>
                <a:cs typeface="Palatino Linotype"/>
              </a:rPr>
              <a:t> </a:t>
            </a:r>
            <a:r>
              <a:rPr sz="5250" spc="10" dirty="0">
                <a:latin typeface="Palatino Linotype"/>
                <a:cs typeface="Palatino Linotype"/>
              </a:rPr>
              <a:t>objects</a:t>
            </a:r>
            <a:endParaRPr sz="5250">
              <a:latin typeface="Palatino Linotype"/>
              <a:cs typeface="Palatino Linotype"/>
            </a:endParaRPr>
          </a:p>
          <a:p>
            <a:pPr marL="613410" indent="-575945">
              <a:lnSpc>
                <a:spcPct val="100000"/>
              </a:lnSpc>
              <a:spcBef>
                <a:spcPts val="4175"/>
              </a:spcBef>
              <a:buClr>
                <a:srgbClr val="5C86B9"/>
              </a:buClr>
              <a:buSzPct val="70476"/>
              <a:buFont typeface="Trebuchet MS"/>
              <a:buChar char="•"/>
              <a:tabLst>
                <a:tab pos="613410" algn="l"/>
                <a:tab pos="614045" algn="l"/>
              </a:tabLst>
            </a:pPr>
            <a:r>
              <a:rPr sz="5250" b="1" u="heavy" spc="1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D</a:t>
            </a:r>
            <a:r>
              <a:rPr sz="5250" spc="10" dirty="0">
                <a:latin typeface="Palatino Linotype"/>
                <a:cs typeface="Palatino Linotype"/>
              </a:rPr>
              <a:t>elete</a:t>
            </a:r>
            <a:r>
              <a:rPr sz="5250" spc="-70" dirty="0">
                <a:latin typeface="Palatino Linotype"/>
                <a:cs typeface="Palatino Linotype"/>
              </a:rPr>
              <a:t> </a:t>
            </a:r>
            <a:r>
              <a:rPr sz="5250" spc="10" dirty="0">
                <a:latin typeface="Palatino Linotype"/>
                <a:cs typeface="Palatino Linotype"/>
              </a:rPr>
              <a:t>objects</a:t>
            </a:r>
            <a:endParaRPr sz="525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53660" y="4533893"/>
            <a:ext cx="10596536" cy="247112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619</Words>
  <Application>Microsoft Office PowerPoint</Application>
  <PresentationFormat>Custom</PresentationFormat>
  <Paragraphs>143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Arial Black</vt:lpstr>
      <vt:lpstr>Arial MT</vt:lpstr>
      <vt:lpstr>Calibri</vt:lpstr>
      <vt:lpstr>Palatino Linotype</vt:lpstr>
      <vt:lpstr>Times New Roman</vt:lpstr>
      <vt:lpstr>Trebuchet MS</vt:lpstr>
      <vt:lpstr>Office Theme</vt:lpstr>
      <vt:lpstr>1_Office Theme</vt:lpstr>
      <vt:lpstr>2_Office Theme</vt:lpstr>
      <vt:lpstr>3_Office Theme</vt:lpstr>
      <vt:lpstr>4_Office Theme</vt:lpstr>
      <vt:lpstr>Hibernate Overview</vt:lpstr>
      <vt:lpstr>Topics</vt:lpstr>
      <vt:lpstr>What is Hibernate?</vt:lpstr>
      <vt:lpstr>Benefits of Hibernate</vt:lpstr>
      <vt:lpstr>Object-To-Relational Mapping (ORM)</vt:lpstr>
      <vt:lpstr>Saving a Java Object with Hibernate</vt:lpstr>
      <vt:lpstr>Retrieving a Java Object with Hibernate</vt:lpstr>
      <vt:lpstr>Querying for Java Objects</vt:lpstr>
      <vt:lpstr>Hibernate CRUD Apps</vt:lpstr>
      <vt:lpstr>Hibernate is actually more than ORM!</vt:lpstr>
      <vt:lpstr>Hibernate and JDBC</vt:lpstr>
      <vt:lpstr>Hibernate Configuration</vt:lpstr>
      <vt:lpstr>Hibernate Dev Process - To Do List</vt:lpstr>
      <vt:lpstr>Configuration File</vt:lpstr>
      <vt:lpstr>Annotate Java Class</vt:lpstr>
      <vt:lpstr>Terminology</vt:lpstr>
      <vt:lpstr>Object-to-Relational Mapping (ORM)</vt:lpstr>
      <vt:lpstr>Two Options for Mapping</vt:lpstr>
      <vt:lpstr>Java Annotations</vt:lpstr>
      <vt:lpstr>Step 1: Map class to database table</vt:lpstr>
      <vt:lpstr>Step 2: Map fields to database columns</vt:lpstr>
      <vt:lpstr>Save a Java Object</vt:lpstr>
      <vt:lpstr>Hibernate Dev Process - To Do List</vt:lpstr>
      <vt:lpstr>Two Key Players</vt:lpstr>
      <vt:lpstr>Java Code Setup</vt:lpstr>
      <vt:lpstr>Save a Java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01-hibernate-overview.pdf</dc:title>
  <dc:subject>luv2code</dc:subject>
  <dc:creator>www.luv2code.com</dc:creator>
  <cp:keywords>luv2code</cp:keywords>
  <cp:lastModifiedBy>Shaurya Jaiswal</cp:lastModifiedBy>
  <cp:revision>2</cp:revision>
  <dcterms:created xsi:type="dcterms:W3CDTF">2022-08-22T10:40:16Z</dcterms:created>
  <dcterms:modified xsi:type="dcterms:W3CDTF">2022-09-01T14:59:28Z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2017-02-01T00:00:00Z</vt:filetime>
  </property>
  <property fmtid="{D5CDD505-2E9C-101B-9397-08002B2CF9AE}" pid="3" name="Creator">
    <vt:lpwstr>luv2code</vt:lpwstr>
  </property>
  <property fmtid="{D5CDD505-2E9C-101B-9397-08002B2CF9AE}" pid="4" name="LastSaved">
    <vt:filetime>2022-08-22T00:00:00Z</vt:filetime>
  </property>
</Properties>
</file>