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7105" y="2050064"/>
            <a:ext cx="18169889" cy="4055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7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5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hyperlink" Target="http://www.luv2code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uv2code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uv2cod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0722" y="0"/>
            <a:ext cx="10908665" cy="2479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07970" marR="15875" indent="-2795905">
              <a:lnSpc>
                <a:spcPct val="100000"/>
              </a:lnSpc>
              <a:spcBef>
                <a:spcPts val="135"/>
              </a:spcBef>
            </a:pPr>
            <a:r>
              <a:rPr sz="8000" spc="-175" dirty="0">
                <a:latin typeface="Arial"/>
                <a:cs typeface="Arial"/>
              </a:rPr>
              <a:t>Hibernat</a:t>
            </a:r>
            <a:r>
              <a:rPr sz="8000" spc="15" dirty="0">
                <a:latin typeface="Arial"/>
                <a:cs typeface="Arial"/>
              </a:rPr>
              <a:t>e</a:t>
            </a:r>
            <a:r>
              <a:rPr sz="8000" spc="-700" dirty="0">
                <a:latin typeface="Arial"/>
                <a:cs typeface="Arial"/>
              </a:rPr>
              <a:t> </a:t>
            </a:r>
            <a:r>
              <a:rPr sz="8000" spc="-175" dirty="0">
                <a:latin typeface="Arial"/>
                <a:cs typeface="Arial"/>
              </a:rPr>
              <a:t>Advanced  </a:t>
            </a:r>
            <a:r>
              <a:rPr sz="8000" spc="-170" dirty="0">
                <a:latin typeface="Arial"/>
                <a:cs typeface="Arial"/>
              </a:rPr>
              <a:t>Mappings</a:t>
            </a:r>
            <a:endParaRPr sz="8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42875" y="2475667"/>
            <a:ext cx="16439515" cy="8295640"/>
            <a:chOff x="1842875" y="2475667"/>
            <a:chExt cx="16439515" cy="82956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875" y="2475667"/>
              <a:ext cx="16439290" cy="82952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09917" y="3826236"/>
              <a:ext cx="6608445" cy="4248785"/>
            </a:xfrm>
            <a:custGeom>
              <a:avLst/>
              <a:gdLst/>
              <a:ahLst/>
              <a:cxnLst/>
              <a:rect l="l" t="t" r="r" b="b"/>
              <a:pathLst>
                <a:path w="6608444" h="4248784">
                  <a:moveTo>
                    <a:pt x="0" y="0"/>
                  </a:moveTo>
                  <a:lnTo>
                    <a:pt x="6608009" y="0"/>
                  </a:lnTo>
                  <a:lnTo>
                    <a:pt x="6608009" y="4248419"/>
                  </a:lnTo>
                  <a:lnTo>
                    <a:pt x="0" y="4248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9203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4" dirty="0"/>
              <a:t>Foreign</a:t>
            </a:r>
            <a:r>
              <a:rPr spc="-100" dirty="0"/>
              <a:t> </a:t>
            </a:r>
            <a:r>
              <a:rPr spc="-80" dirty="0"/>
              <a:t>Key</a:t>
            </a:r>
            <a:r>
              <a:rPr spc="-100" dirty="0"/>
              <a:t> </a:t>
            </a:r>
            <a:r>
              <a:rPr spc="14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7311" y="2903600"/>
            <a:ext cx="18062575" cy="6871970"/>
            <a:chOff x="607311" y="2903600"/>
            <a:chExt cx="18062575" cy="6871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311" y="2903600"/>
              <a:ext cx="12816363" cy="24574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2883" y="4011819"/>
              <a:ext cx="2466730" cy="2425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75351" y="4137196"/>
              <a:ext cx="7071359" cy="4385310"/>
            </a:xfrm>
            <a:custGeom>
              <a:avLst/>
              <a:gdLst/>
              <a:ahLst/>
              <a:cxnLst/>
              <a:rect l="l" t="t" r="r" b="b"/>
              <a:pathLst>
                <a:path w="7071359" h="4385309">
                  <a:moveTo>
                    <a:pt x="6413" y="2505125"/>
                  </a:moveTo>
                  <a:lnTo>
                    <a:pt x="5740" y="2492425"/>
                  </a:lnTo>
                  <a:lnTo>
                    <a:pt x="4927" y="2505125"/>
                  </a:lnTo>
                  <a:lnTo>
                    <a:pt x="6413" y="2505125"/>
                  </a:lnTo>
                  <a:close/>
                </a:path>
                <a:path w="7071359" h="4385309">
                  <a:moveTo>
                    <a:pt x="8077" y="4118025"/>
                  </a:moveTo>
                  <a:lnTo>
                    <a:pt x="5118" y="4105325"/>
                  </a:lnTo>
                  <a:lnTo>
                    <a:pt x="0" y="4105325"/>
                  </a:lnTo>
                  <a:lnTo>
                    <a:pt x="8077" y="4118025"/>
                  </a:lnTo>
                  <a:close/>
                </a:path>
                <a:path w="7071359" h="4385309">
                  <a:moveTo>
                    <a:pt x="8191" y="4346626"/>
                  </a:moveTo>
                  <a:lnTo>
                    <a:pt x="6324" y="4333926"/>
                  </a:lnTo>
                  <a:lnTo>
                    <a:pt x="5321" y="4346626"/>
                  </a:lnTo>
                  <a:lnTo>
                    <a:pt x="8191" y="4346626"/>
                  </a:lnTo>
                  <a:close/>
                </a:path>
                <a:path w="7071359" h="4385309">
                  <a:moveTo>
                    <a:pt x="9613" y="3213608"/>
                  </a:moveTo>
                  <a:lnTo>
                    <a:pt x="6108" y="3203625"/>
                  </a:lnTo>
                  <a:lnTo>
                    <a:pt x="7543" y="3216325"/>
                  </a:lnTo>
                  <a:lnTo>
                    <a:pt x="9169" y="3216325"/>
                  </a:lnTo>
                  <a:lnTo>
                    <a:pt x="9613" y="3213608"/>
                  </a:lnTo>
                  <a:close/>
                </a:path>
                <a:path w="7071359" h="4385309">
                  <a:moveTo>
                    <a:pt x="9969" y="4308272"/>
                  </a:moveTo>
                  <a:lnTo>
                    <a:pt x="5892" y="4295826"/>
                  </a:lnTo>
                  <a:lnTo>
                    <a:pt x="6096" y="4308526"/>
                  </a:lnTo>
                  <a:lnTo>
                    <a:pt x="9893" y="4308526"/>
                  </a:lnTo>
                  <a:lnTo>
                    <a:pt x="9969" y="4308272"/>
                  </a:lnTo>
                  <a:close/>
                </a:path>
                <a:path w="7071359" h="4385309">
                  <a:moveTo>
                    <a:pt x="10388" y="1933625"/>
                  </a:moveTo>
                  <a:lnTo>
                    <a:pt x="5118" y="1933625"/>
                  </a:lnTo>
                  <a:lnTo>
                    <a:pt x="4419" y="1946325"/>
                  </a:lnTo>
                  <a:lnTo>
                    <a:pt x="10388" y="1933625"/>
                  </a:lnTo>
                  <a:close/>
                </a:path>
                <a:path w="7071359" h="4385309">
                  <a:moveTo>
                    <a:pt x="10566" y="2454325"/>
                  </a:moveTo>
                  <a:lnTo>
                    <a:pt x="6108" y="2441625"/>
                  </a:lnTo>
                  <a:lnTo>
                    <a:pt x="7543" y="2454325"/>
                  </a:lnTo>
                  <a:lnTo>
                    <a:pt x="10566" y="2454325"/>
                  </a:lnTo>
                  <a:close/>
                </a:path>
                <a:path w="7071359" h="4385309">
                  <a:moveTo>
                    <a:pt x="11595" y="2606725"/>
                  </a:moveTo>
                  <a:lnTo>
                    <a:pt x="2235" y="2619425"/>
                  </a:lnTo>
                  <a:lnTo>
                    <a:pt x="7302" y="2619425"/>
                  </a:lnTo>
                  <a:lnTo>
                    <a:pt x="11595" y="2606725"/>
                  </a:lnTo>
                  <a:close/>
                </a:path>
                <a:path w="7071359" h="4385309">
                  <a:moveTo>
                    <a:pt x="12992" y="3165525"/>
                  </a:moveTo>
                  <a:lnTo>
                    <a:pt x="10833" y="3165525"/>
                  </a:lnTo>
                  <a:lnTo>
                    <a:pt x="9283" y="3178225"/>
                  </a:lnTo>
                  <a:lnTo>
                    <a:pt x="9334" y="3190925"/>
                  </a:lnTo>
                  <a:lnTo>
                    <a:pt x="10261" y="3190925"/>
                  </a:lnTo>
                  <a:lnTo>
                    <a:pt x="12776" y="3178225"/>
                  </a:lnTo>
                  <a:lnTo>
                    <a:pt x="12992" y="3178225"/>
                  </a:lnTo>
                  <a:lnTo>
                    <a:pt x="12992" y="3165525"/>
                  </a:lnTo>
                  <a:close/>
                </a:path>
                <a:path w="7071359" h="4385309">
                  <a:moveTo>
                    <a:pt x="13931" y="3289909"/>
                  </a:moveTo>
                  <a:lnTo>
                    <a:pt x="12052" y="3279825"/>
                  </a:lnTo>
                  <a:lnTo>
                    <a:pt x="9601" y="3279825"/>
                  </a:lnTo>
                  <a:lnTo>
                    <a:pt x="13766" y="3290798"/>
                  </a:lnTo>
                  <a:lnTo>
                    <a:pt x="13931" y="3289909"/>
                  </a:lnTo>
                  <a:close/>
                </a:path>
                <a:path w="7071359" h="4385309">
                  <a:moveTo>
                    <a:pt x="18135" y="2441625"/>
                  </a:moveTo>
                  <a:lnTo>
                    <a:pt x="18059" y="2441283"/>
                  </a:lnTo>
                  <a:lnTo>
                    <a:pt x="17919" y="2441625"/>
                  </a:lnTo>
                  <a:lnTo>
                    <a:pt x="18135" y="2441625"/>
                  </a:lnTo>
                  <a:close/>
                </a:path>
                <a:path w="7071359" h="4385309">
                  <a:moveTo>
                    <a:pt x="20561" y="4384726"/>
                  </a:moveTo>
                  <a:lnTo>
                    <a:pt x="18618" y="4372026"/>
                  </a:lnTo>
                  <a:lnTo>
                    <a:pt x="17653" y="4384726"/>
                  </a:lnTo>
                  <a:lnTo>
                    <a:pt x="20561" y="4384726"/>
                  </a:lnTo>
                  <a:close/>
                </a:path>
                <a:path w="7071359" h="4385309">
                  <a:moveTo>
                    <a:pt x="41757" y="1895525"/>
                  </a:moveTo>
                  <a:lnTo>
                    <a:pt x="40830" y="1895525"/>
                  </a:lnTo>
                  <a:lnTo>
                    <a:pt x="40906" y="1897392"/>
                  </a:lnTo>
                  <a:lnTo>
                    <a:pt x="41757" y="1895525"/>
                  </a:lnTo>
                  <a:close/>
                </a:path>
                <a:path w="7071359" h="4385309">
                  <a:moveTo>
                    <a:pt x="47942" y="4092625"/>
                  </a:moveTo>
                  <a:lnTo>
                    <a:pt x="43510" y="4081208"/>
                  </a:lnTo>
                  <a:lnTo>
                    <a:pt x="43256" y="4081881"/>
                  </a:lnTo>
                  <a:lnTo>
                    <a:pt x="44589" y="4092625"/>
                  </a:lnTo>
                  <a:lnTo>
                    <a:pt x="47942" y="4092625"/>
                  </a:lnTo>
                  <a:close/>
                </a:path>
                <a:path w="7071359" h="4385309">
                  <a:moveTo>
                    <a:pt x="50457" y="3229025"/>
                  </a:moveTo>
                  <a:lnTo>
                    <a:pt x="48564" y="3229025"/>
                  </a:lnTo>
                  <a:lnTo>
                    <a:pt x="49225" y="3241725"/>
                  </a:lnTo>
                  <a:lnTo>
                    <a:pt x="50266" y="3241725"/>
                  </a:lnTo>
                  <a:lnTo>
                    <a:pt x="50457" y="3229025"/>
                  </a:lnTo>
                  <a:close/>
                </a:path>
                <a:path w="7071359" h="4385309">
                  <a:moveTo>
                    <a:pt x="50761" y="4283126"/>
                  </a:moveTo>
                  <a:lnTo>
                    <a:pt x="50304" y="4283126"/>
                  </a:lnTo>
                  <a:lnTo>
                    <a:pt x="49733" y="4283126"/>
                  </a:lnTo>
                  <a:lnTo>
                    <a:pt x="49161" y="4283875"/>
                  </a:lnTo>
                  <a:lnTo>
                    <a:pt x="50292" y="4289476"/>
                  </a:lnTo>
                  <a:lnTo>
                    <a:pt x="50711" y="4283761"/>
                  </a:lnTo>
                  <a:lnTo>
                    <a:pt x="50761" y="4283126"/>
                  </a:lnTo>
                  <a:close/>
                </a:path>
                <a:path w="7071359" h="4385309">
                  <a:moveTo>
                    <a:pt x="53365" y="3444925"/>
                  </a:moveTo>
                  <a:lnTo>
                    <a:pt x="50330" y="3444925"/>
                  </a:lnTo>
                  <a:lnTo>
                    <a:pt x="51892" y="3457625"/>
                  </a:lnTo>
                  <a:lnTo>
                    <a:pt x="53365" y="3444925"/>
                  </a:lnTo>
                  <a:close/>
                </a:path>
                <a:path w="7071359" h="4385309">
                  <a:moveTo>
                    <a:pt x="54876" y="3000425"/>
                  </a:moveTo>
                  <a:lnTo>
                    <a:pt x="54444" y="2987725"/>
                  </a:lnTo>
                  <a:lnTo>
                    <a:pt x="52247" y="2987725"/>
                  </a:lnTo>
                  <a:lnTo>
                    <a:pt x="54876" y="3000425"/>
                  </a:lnTo>
                  <a:close/>
                </a:path>
                <a:path w="7071359" h="4385309">
                  <a:moveTo>
                    <a:pt x="55359" y="3022600"/>
                  </a:moveTo>
                  <a:lnTo>
                    <a:pt x="51854" y="3015843"/>
                  </a:lnTo>
                  <a:lnTo>
                    <a:pt x="53682" y="3025825"/>
                  </a:lnTo>
                  <a:lnTo>
                    <a:pt x="55359" y="3022600"/>
                  </a:lnTo>
                  <a:close/>
                </a:path>
                <a:path w="7071359" h="4385309">
                  <a:moveTo>
                    <a:pt x="55422" y="2060625"/>
                  </a:moveTo>
                  <a:lnTo>
                    <a:pt x="53771" y="2054618"/>
                  </a:lnTo>
                  <a:lnTo>
                    <a:pt x="53213" y="2055876"/>
                  </a:lnTo>
                  <a:lnTo>
                    <a:pt x="55422" y="2060625"/>
                  </a:lnTo>
                  <a:close/>
                </a:path>
                <a:path w="7071359" h="4385309">
                  <a:moveTo>
                    <a:pt x="56273" y="4168825"/>
                  </a:moveTo>
                  <a:lnTo>
                    <a:pt x="54381" y="4168825"/>
                  </a:lnTo>
                  <a:lnTo>
                    <a:pt x="54559" y="4181525"/>
                  </a:lnTo>
                  <a:lnTo>
                    <a:pt x="56273" y="4168825"/>
                  </a:lnTo>
                  <a:close/>
                </a:path>
                <a:path w="7071359" h="4385309">
                  <a:moveTo>
                    <a:pt x="56972" y="4245026"/>
                  </a:moveTo>
                  <a:lnTo>
                    <a:pt x="54165" y="4232326"/>
                  </a:lnTo>
                  <a:lnTo>
                    <a:pt x="50546" y="4232326"/>
                  </a:lnTo>
                  <a:lnTo>
                    <a:pt x="56972" y="4245026"/>
                  </a:lnTo>
                  <a:close/>
                </a:path>
                <a:path w="7071359" h="4385309">
                  <a:moveTo>
                    <a:pt x="57035" y="3787825"/>
                  </a:moveTo>
                  <a:lnTo>
                    <a:pt x="51854" y="3777843"/>
                  </a:lnTo>
                  <a:lnTo>
                    <a:pt x="53682" y="3787825"/>
                  </a:lnTo>
                  <a:lnTo>
                    <a:pt x="57035" y="3787825"/>
                  </a:lnTo>
                  <a:close/>
                </a:path>
                <a:path w="7071359" h="4385309">
                  <a:moveTo>
                    <a:pt x="57048" y="2098725"/>
                  </a:moveTo>
                  <a:lnTo>
                    <a:pt x="56273" y="2086025"/>
                  </a:lnTo>
                  <a:lnTo>
                    <a:pt x="54356" y="2086025"/>
                  </a:lnTo>
                  <a:lnTo>
                    <a:pt x="57048" y="2098725"/>
                  </a:lnTo>
                  <a:close/>
                </a:path>
                <a:path w="7071359" h="4385309">
                  <a:moveTo>
                    <a:pt x="58381" y="4295826"/>
                  </a:moveTo>
                  <a:lnTo>
                    <a:pt x="55422" y="4283126"/>
                  </a:lnTo>
                  <a:lnTo>
                    <a:pt x="50761" y="4283126"/>
                  </a:lnTo>
                  <a:lnTo>
                    <a:pt x="53289" y="4287812"/>
                  </a:lnTo>
                  <a:lnTo>
                    <a:pt x="58381" y="4295826"/>
                  </a:lnTo>
                  <a:close/>
                </a:path>
                <a:path w="7071359" h="4385309">
                  <a:moveTo>
                    <a:pt x="58496" y="4092625"/>
                  </a:moveTo>
                  <a:lnTo>
                    <a:pt x="53098" y="4105325"/>
                  </a:lnTo>
                  <a:lnTo>
                    <a:pt x="55918" y="4105325"/>
                  </a:lnTo>
                  <a:lnTo>
                    <a:pt x="58496" y="4092625"/>
                  </a:lnTo>
                  <a:close/>
                </a:path>
                <a:path w="7071359" h="4385309">
                  <a:moveTo>
                    <a:pt x="58940" y="4168825"/>
                  </a:moveTo>
                  <a:lnTo>
                    <a:pt x="56261" y="4156125"/>
                  </a:lnTo>
                  <a:lnTo>
                    <a:pt x="55245" y="4158970"/>
                  </a:lnTo>
                  <a:lnTo>
                    <a:pt x="58788" y="4168825"/>
                  </a:lnTo>
                  <a:lnTo>
                    <a:pt x="58940" y="4168825"/>
                  </a:lnTo>
                  <a:close/>
                </a:path>
                <a:path w="7071359" h="4385309">
                  <a:moveTo>
                    <a:pt x="59105" y="3559225"/>
                  </a:moveTo>
                  <a:lnTo>
                    <a:pt x="53619" y="3559225"/>
                  </a:lnTo>
                  <a:lnTo>
                    <a:pt x="53594" y="3571925"/>
                  </a:lnTo>
                  <a:lnTo>
                    <a:pt x="57302" y="3571925"/>
                  </a:lnTo>
                  <a:lnTo>
                    <a:pt x="59105" y="3559225"/>
                  </a:lnTo>
                  <a:close/>
                </a:path>
                <a:path w="7071359" h="4385309">
                  <a:moveTo>
                    <a:pt x="60363" y="2441625"/>
                  </a:moveTo>
                  <a:lnTo>
                    <a:pt x="60223" y="2434336"/>
                  </a:lnTo>
                  <a:lnTo>
                    <a:pt x="58851" y="2437003"/>
                  </a:lnTo>
                  <a:lnTo>
                    <a:pt x="60363" y="2441625"/>
                  </a:lnTo>
                  <a:close/>
                </a:path>
                <a:path w="7071359" h="4385309">
                  <a:moveTo>
                    <a:pt x="61620" y="1895525"/>
                  </a:moveTo>
                  <a:lnTo>
                    <a:pt x="60299" y="1895525"/>
                  </a:lnTo>
                  <a:lnTo>
                    <a:pt x="60134" y="1908225"/>
                  </a:lnTo>
                  <a:lnTo>
                    <a:pt x="61620" y="1895525"/>
                  </a:lnTo>
                  <a:close/>
                </a:path>
                <a:path w="7071359" h="4385309">
                  <a:moveTo>
                    <a:pt x="62103" y="4245026"/>
                  </a:moveTo>
                  <a:lnTo>
                    <a:pt x="56972" y="4245026"/>
                  </a:lnTo>
                  <a:lnTo>
                    <a:pt x="50431" y="4245026"/>
                  </a:lnTo>
                  <a:lnTo>
                    <a:pt x="51308" y="4249674"/>
                  </a:lnTo>
                  <a:lnTo>
                    <a:pt x="55079" y="4257726"/>
                  </a:lnTo>
                  <a:lnTo>
                    <a:pt x="62103" y="4245026"/>
                  </a:lnTo>
                  <a:close/>
                </a:path>
                <a:path w="7071359" h="4385309">
                  <a:moveTo>
                    <a:pt x="62191" y="3660825"/>
                  </a:moveTo>
                  <a:lnTo>
                    <a:pt x="58801" y="3648125"/>
                  </a:lnTo>
                  <a:lnTo>
                    <a:pt x="57531" y="3648125"/>
                  </a:lnTo>
                  <a:lnTo>
                    <a:pt x="62191" y="3660825"/>
                  </a:lnTo>
                  <a:close/>
                </a:path>
                <a:path w="7071359" h="4385309">
                  <a:moveTo>
                    <a:pt x="62191" y="2886125"/>
                  </a:moveTo>
                  <a:lnTo>
                    <a:pt x="58801" y="2873425"/>
                  </a:lnTo>
                  <a:lnTo>
                    <a:pt x="57302" y="2877134"/>
                  </a:lnTo>
                  <a:lnTo>
                    <a:pt x="57531" y="2886125"/>
                  </a:lnTo>
                  <a:lnTo>
                    <a:pt x="62191" y="2886125"/>
                  </a:lnTo>
                  <a:close/>
                </a:path>
                <a:path w="7071359" h="4385309">
                  <a:moveTo>
                    <a:pt x="62217" y="2276525"/>
                  </a:moveTo>
                  <a:lnTo>
                    <a:pt x="61620" y="2263825"/>
                  </a:lnTo>
                  <a:lnTo>
                    <a:pt x="58115" y="2263825"/>
                  </a:lnTo>
                  <a:lnTo>
                    <a:pt x="59867" y="2276525"/>
                  </a:lnTo>
                  <a:lnTo>
                    <a:pt x="62217" y="2276525"/>
                  </a:lnTo>
                  <a:close/>
                </a:path>
                <a:path w="7071359" h="4385309">
                  <a:moveTo>
                    <a:pt x="62395" y="2721025"/>
                  </a:moveTo>
                  <a:lnTo>
                    <a:pt x="60159" y="2721025"/>
                  </a:lnTo>
                  <a:lnTo>
                    <a:pt x="61899" y="2725470"/>
                  </a:lnTo>
                  <a:lnTo>
                    <a:pt x="62395" y="2721025"/>
                  </a:lnTo>
                  <a:close/>
                </a:path>
                <a:path w="7071359" h="4385309">
                  <a:moveTo>
                    <a:pt x="62712" y="3419525"/>
                  </a:moveTo>
                  <a:lnTo>
                    <a:pt x="59080" y="3406825"/>
                  </a:lnTo>
                  <a:lnTo>
                    <a:pt x="53124" y="3406825"/>
                  </a:lnTo>
                  <a:lnTo>
                    <a:pt x="57023" y="3419525"/>
                  </a:lnTo>
                  <a:lnTo>
                    <a:pt x="62712" y="3419525"/>
                  </a:lnTo>
                  <a:close/>
                </a:path>
                <a:path w="7071359" h="4385309">
                  <a:moveTo>
                    <a:pt x="62712" y="2644825"/>
                  </a:moveTo>
                  <a:lnTo>
                    <a:pt x="59080" y="2632125"/>
                  </a:lnTo>
                  <a:lnTo>
                    <a:pt x="51917" y="2644825"/>
                  </a:lnTo>
                  <a:lnTo>
                    <a:pt x="62712" y="2644825"/>
                  </a:lnTo>
                  <a:close/>
                </a:path>
                <a:path w="7071359" h="4385309">
                  <a:moveTo>
                    <a:pt x="62712" y="2022525"/>
                  </a:moveTo>
                  <a:lnTo>
                    <a:pt x="60998" y="2022525"/>
                  </a:lnTo>
                  <a:lnTo>
                    <a:pt x="53619" y="2022525"/>
                  </a:lnTo>
                  <a:lnTo>
                    <a:pt x="53594" y="2035225"/>
                  </a:lnTo>
                  <a:lnTo>
                    <a:pt x="59105" y="2035225"/>
                  </a:lnTo>
                  <a:lnTo>
                    <a:pt x="62712" y="2022525"/>
                  </a:lnTo>
                  <a:close/>
                </a:path>
                <a:path w="7071359" h="4385309">
                  <a:moveTo>
                    <a:pt x="62877" y="4029125"/>
                  </a:moveTo>
                  <a:lnTo>
                    <a:pt x="62141" y="4016425"/>
                  </a:lnTo>
                  <a:lnTo>
                    <a:pt x="59347" y="4016425"/>
                  </a:lnTo>
                  <a:lnTo>
                    <a:pt x="58318" y="4029125"/>
                  </a:lnTo>
                  <a:lnTo>
                    <a:pt x="62877" y="4029125"/>
                  </a:lnTo>
                  <a:close/>
                </a:path>
                <a:path w="7071359" h="4385309">
                  <a:moveTo>
                    <a:pt x="62953" y="2975025"/>
                  </a:moveTo>
                  <a:lnTo>
                    <a:pt x="58204" y="2975025"/>
                  </a:lnTo>
                  <a:lnTo>
                    <a:pt x="60032" y="2987725"/>
                  </a:lnTo>
                  <a:lnTo>
                    <a:pt x="62953" y="2975025"/>
                  </a:lnTo>
                  <a:close/>
                </a:path>
                <a:path w="7071359" h="4385309">
                  <a:moveTo>
                    <a:pt x="63017" y="2949625"/>
                  </a:moveTo>
                  <a:lnTo>
                    <a:pt x="62407" y="2936925"/>
                  </a:lnTo>
                  <a:lnTo>
                    <a:pt x="58940" y="2949625"/>
                  </a:lnTo>
                  <a:lnTo>
                    <a:pt x="63017" y="2949625"/>
                  </a:lnTo>
                  <a:close/>
                </a:path>
                <a:path w="7071359" h="4385309">
                  <a:moveTo>
                    <a:pt x="63017" y="2428925"/>
                  </a:moveTo>
                  <a:lnTo>
                    <a:pt x="60134" y="2428925"/>
                  </a:lnTo>
                  <a:lnTo>
                    <a:pt x="60223" y="2434336"/>
                  </a:lnTo>
                  <a:lnTo>
                    <a:pt x="63017" y="2428925"/>
                  </a:lnTo>
                  <a:close/>
                </a:path>
                <a:path w="7071359" h="4385309">
                  <a:moveTo>
                    <a:pt x="63017" y="2174925"/>
                  </a:moveTo>
                  <a:lnTo>
                    <a:pt x="58940" y="2174925"/>
                  </a:lnTo>
                  <a:lnTo>
                    <a:pt x="61595" y="2187625"/>
                  </a:lnTo>
                  <a:lnTo>
                    <a:pt x="63017" y="2174925"/>
                  </a:lnTo>
                  <a:close/>
                </a:path>
                <a:path w="7071359" h="4385309">
                  <a:moveTo>
                    <a:pt x="63080" y="4168825"/>
                  </a:moveTo>
                  <a:lnTo>
                    <a:pt x="59169" y="4168825"/>
                  </a:lnTo>
                  <a:lnTo>
                    <a:pt x="60718" y="4181525"/>
                  </a:lnTo>
                  <a:lnTo>
                    <a:pt x="62953" y="4181525"/>
                  </a:lnTo>
                  <a:lnTo>
                    <a:pt x="63080" y="4168825"/>
                  </a:lnTo>
                  <a:close/>
                </a:path>
                <a:path w="7071359" h="4385309">
                  <a:moveTo>
                    <a:pt x="63093" y="3597325"/>
                  </a:moveTo>
                  <a:lnTo>
                    <a:pt x="59753" y="3597325"/>
                  </a:lnTo>
                  <a:lnTo>
                    <a:pt x="62369" y="3610025"/>
                  </a:lnTo>
                  <a:lnTo>
                    <a:pt x="63093" y="3597325"/>
                  </a:lnTo>
                  <a:close/>
                </a:path>
                <a:path w="7071359" h="4385309">
                  <a:moveTo>
                    <a:pt x="63093" y="2073325"/>
                  </a:moveTo>
                  <a:lnTo>
                    <a:pt x="62153" y="2060625"/>
                  </a:lnTo>
                  <a:lnTo>
                    <a:pt x="59753" y="2073325"/>
                  </a:lnTo>
                  <a:lnTo>
                    <a:pt x="63093" y="2073325"/>
                  </a:lnTo>
                  <a:close/>
                </a:path>
                <a:path w="7071359" h="4385309">
                  <a:moveTo>
                    <a:pt x="63360" y="4359326"/>
                  </a:moveTo>
                  <a:lnTo>
                    <a:pt x="63258" y="4359021"/>
                  </a:lnTo>
                  <a:lnTo>
                    <a:pt x="63195" y="4359326"/>
                  </a:lnTo>
                  <a:lnTo>
                    <a:pt x="63360" y="4359326"/>
                  </a:lnTo>
                  <a:close/>
                </a:path>
                <a:path w="7071359" h="4385309">
                  <a:moveTo>
                    <a:pt x="63601" y="3317925"/>
                  </a:moveTo>
                  <a:lnTo>
                    <a:pt x="62941" y="3315906"/>
                  </a:lnTo>
                  <a:lnTo>
                    <a:pt x="63373" y="3317925"/>
                  </a:lnTo>
                  <a:lnTo>
                    <a:pt x="63601" y="3317925"/>
                  </a:lnTo>
                  <a:close/>
                </a:path>
                <a:path w="7071359" h="4385309">
                  <a:moveTo>
                    <a:pt x="63804" y="3470325"/>
                  </a:moveTo>
                  <a:lnTo>
                    <a:pt x="60274" y="3457625"/>
                  </a:lnTo>
                  <a:lnTo>
                    <a:pt x="56146" y="3457625"/>
                  </a:lnTo>
                  <a:lnTo>
                    <a:pt x="56781" y="3470325"/>
                  </a:lnTo>
                  <a:lnTo>
                    <a:pt x="52819" y="3470325"/>
                  </a:lnTo>
                  <a:lnTo>
                    <a:pt x="60083" y="3483025"/>
                  </a:lnTo>
                  <a:lnTo>
                    <a:pt x="60667" y="3470325"/>
                  </a:lnTo>
                  <a:lnTo>
                    <a:pt x="63804" y="3470325"/>
                  </a:lnTo>
                  <a:close/>
                </a:path>
                <a:path w="7071359" h="4385309">
                  <a:moveTo>
                    <a:pt x="63995" y="1984425"/>
                  </a:moveTo>
                  <a:lnTo>
                    <a:pt x="62801" y="1971725"/>
                  </a:lnTo>
                  <a:lnTo>
                    <a:pt x="58902" y="1959025"/>
                  </a:lnTo>
                  <a:lnTo>
                    <a:pt x="57645" y="1959025"/>
                  </a:lnTo>
                  <a:lnTo>
                    <a:pt x="61861" y="1971725"/>
                  </a:lnTo>
                  <a:lnTo>
                    <a:pt x="54444" y="1984425"/>
                  </a:lnTo>
                  <a:lnTo>
                    <a:pt x="63995" y="1984425"/>
                  </a:lnTo>
                  <a:close/>
                </a:path>
                <a:path w="7071359" h="4385309">
                  <a:moveTo>
                    <a:pt x="64058" y="3178225"/>
                  </a:moveTo>
                  <a:lnTo>
                    <a:pt x="61074" y="3178225"/>
                  </a:lnTo>
                  <a:lnTo>
                    <a:pt x="63119" y="3190925"/>
                  </a:lnTo>
                  <a:lnTo>
                    <a:pt x="64058" y="3178225"/>
                  </a:lnTo>
                  <a:close/>
                </a:path>
                <a:path w="7071359" h="4385309">
                  <a:moveTo>
                    <a:pt x="64071" y="1946325"/>
                  </a:moveTo>
                  <a:lnTo>
                    <a:pt x="60325" y="1946325"/>
                  </a:lnTo>
                  <a:lnTo>
                    <a:pt x="58978" y="1959025"/>
                  </a:lnTo>
                  <a:lnTo>
                    <a:pt x="61925" y="1959025"/>
                  </a:lnTo>
                  <a:lnTo>
                    <a:pt x="64071" y="1946325"/>
                  </a:lnTo>
                  <a:close/>
                </a:path>
                <a:path w="7071359" h="4385309">
                  <a:moveTo>
                    <a:pt x="64643" y="2492425"/>
                  </a:moveTo>
                  <a:lnTo>
                    <a:pt x="61290" y="2479725"/>
                  </a:lnTo>
                  <a:lnTo>
                    <a:pt x="58407" y="2492425"/>
                  </a:lnTo>
                  <a:lnTo>
                    <a:pt x="61201" y="2492425"/>
                  </a:lnTo>
                  <a:lnTo>
                    <a:pt x="61125" y="2505125"/>
                  </a:lnTo>
                  <a:lnTo>
                    <a:pt x="62674" y="2492425"/>
                  </a:lnTo>
                  <a:lnTo>
                    <a:pt x="64643" y="2492425"/>
                  </a:lnTo>
                  <a:close/>
                </a:path>
                <a:path w="7071359" h="4385309">
                  <a:moveTo>
                    <a:pt x="64655" y="4118025"/>
                  </a:moveTo>
                  <a:lnTo>
                    <a:pt x="61696" y="4105325"/>
                  </a:lnTo>
                  <a:lnTo>
                    <a:pt x="56629" y="4105325"/>
                  </a:lnTo>
                  <a:lnTo>
                    <a:pt x="64655" y="4118025"/>
                  </a:lnTo>
                  <a:close/>
                </a:path>
                <a:path w="7071359" h="4385309">
                  <a:moveTo>
                    <a:pt x="64770" y="4283126"/>
                  </a:moveTo>
                  <a:lnTo>
                    <a:pt x="60490" y="4283126"/>
                  </a:lnTo>
                  <a:lnTo>
                    <a:pt x="62001" y="4295826"/>
                  </a:lnTo>
                  <a:lnTo>
                    <a:pt x="64350" y="4295826"/>
                  </a:lnTo>
                  <a:lnTo>
                    <a:pt x="64770" y="4283126"/>
                  </a:lnTo>
                  <a:close/>
                </a:path>
                <a:path w="7071359" h="4385309">
                  <a:moveTo>
                    <a:pt x="65189" y="1971725"/>
                  </a:moveTo>
                  <a:lnTo>
                    <a:pt x="63868" y="1959025"/>
                  </a:lnTo>
                  <a:lnTo>
                    <a:pt x="63703" y="1971725"/>
                  </a:lnTo>
                  <a:lnTo>
                    <a:pt x="65189" y="1971725"/>
                  </a:lnTo>
                  <a:close/>
                </a:path>
                <a:path w="7071359" h="4385309">
                  <a:moveTo>
                    <a:pt x="65227" y="4321226"/>
                  </a:moveTo>
                  <a:lnTo>
                    <a:pt x="63652" y="4308272"/>
                  </a:lnTo>
                  <a:lnTo>
                    <a:pt x="62687" y="4302620"/>
                  </a:lnTo>
                  <a:lnTo>
                    <a:pt x="62687" y="4308526"/>
                  </a:lnTo>
                  <a:lnTo>
                    <a:pt x="56235" y="4321226"/>
                  </a:lnTo>
                  <a:lnTo>
                    <a:pt x="54279" y="4321226"/>
                  </a:lnTo>
                  <a:lnTo>
                    <a:pt x="59436" y="4333926"/>
                  </a:lnTo>
                  <a:lnTo>
                    <a:pt x="53149" y="4333926"/>
                  </a:lnTo>
                  <a:lnTo>
                    <a:pt x="53136" y="4346626"/>
                  </a:lnTo>
                  <a:lnTo>
                    <a:pt x="51523" y="4346626"/>
                  </a:lnTo>
                  <a:lnTo>
                    <a:pt x="48666" y="4333926"/>
                  </a:lnTo>
                  <a:lnTo>
                    <a:pt x="49822" y="4321226"/>
                  </a:lnTo>
                  <a:lnTo>
                    <a:pt x="53352" y="4321226"/>
                  </a:lnTo>
                  <a:lnTo>
                    <a:pt x="53276" y="4308526"/>
                  </a:lnTo>
                  <a:lnTo>
                    <a:pt x="62687" y="4308526"/>
                  </a:lnTo>
                  <a:lnTo>
                    <a:pt x="62687" y="4302620"/>
                  </a:lnTo>
                  <a:lnTo>
                    <a:pt x="61531" y="4295826"/>
                  </a:lnTo>
                  <a:lnTo>
                    <a:pt x="58381" y="4295826"/>
                  </a:lnTo>
                  <a:lnTo>
                    <a:pt x="57607" y="4295826"/>
                  </a:lnTo>
                  <a:lnTo>
                    <a:pt x="53289" y="4287812"/>
                  </a:lnTo>
                  <a:lnTo>
                    <a:pt x="50749" y="4283837"/>
                  </a:lnTo>
                  <a:lnTo>
                    <a:pt x="50685" y="4291457"/>
                  </a:lnTo>
                  <a:lnTo>
                    <a:pt x="50292" y="4289476"/>
                  </a:lnTo>
                  <a:lnTo>
                    <a:pt x="49822" y="4295826"/>
                  </a:lnTo>
                  <a:lnTo>
                    <a:pt x="46215" y="4295826"/>
                  </a:lnTo>
                  <a:lnTo>
                    <a:pt x="46215" y="4321226"/>
                  </a:lnTo>
                  <a:lnTo>
                    <a:pt x="43865" y="4333926"/>
                  </a:lnTo>
                  <a:lnTo>
                    <a:pt x="43180" y="4321226"/>
                  </a:lnTo>
                  <a:lnTo>
                    <a:pt x="46215" y="4321226"/>
                  </a:lnTo>
                  <a:lnTo>
                    <a:pt x="46215" y="4295826"/>
                  </a:lnTo>
                  <a:lnTo>
                    <a:pt x="40741" y="4295826"/>
                  </a:lnTo>
                  <a:lnTo>
                    <a:pt x="40741" y="4321226"/>
                  </a:lnTo>
                  <a:lnTo>
                    <a:pt x="37833" y="4321226"/>
                  </a:lnTo>
                  <a:lnTo>
                    <a:pt x="38798" y="4308526"/>
                  </a:lnTo>
                  <a:lnTo>
                    <a:pt x="40741" y="4321226"/>
                  </a:lnTo>
                  <a:lnTo>
                    <a:pt x="40741" y="4295826"/>
                  </a:lnTo>
                  <a:lnTo>
                    <a:pt x="40259" y="4295826"/>
                  </a:lnTo>
                  <a:lnTo>
                    <a:pt x="49161" y="4283875"/>
                  </a:lnTo>
                  <a:lnTo>
                    <a:pt x="49009" y="4283126"/>
                  </a:lnTo>
                  <a:lnTo>
                    <a:pt x="49733" y="4283126"/>
                  </a:lnTo>
                  <a:lnTo>
                    <a:pt x="55219" y="4270426"/>
                  </a:lnTo>
                  <a:lnTo>
                    <a:pt x="51308" y="4249674"/>
                  </a:lnTo>
                  <a:lnTo>
                    <a:pt x="49136" y="4245026"/>
                  </a:lnTo>
                  <a:lnTo>
                    <a:pt x="48120" y="4232326"/>
                  </a:lnTo>
                  <a:lnTo>
                    <a:pt x="55905" y="4219626"/>
                  </a:lnTo>
                  <a:lnTo>
                    <a:pt x="56705" y="4219626"/>
                  </a:lnTo>
                  <a:lnTo>
                    <a:pt x="49618" y="4206925"/>
                  </a:lnTo>
                  <a:lnTo>
                    <a:pt x="49415" y="4206113"/>
                  </a:lnTo>
                  <a:lnTo>
                    <a:pt x="49415" y="4219626"/>
                  </a:lnTo>
                  <a:lnTo>
                    <a:pt x="47028" y="4219626"/>
                  </a:lnTo>
                  <a:lnTo>
                    <a:pt x="45821" y="4206925"/>
                  </a:lnTo>
                  <a:lnTo>
                    <a:pt x="49415" y="4219626"/>
                  </a:lnTo>
                  <a:lnTo>
                    <a:pt x="49415" y="4206113"/>
                  </a:lnTo>
                  <a:lnTo>
                    <a:pt x="46456" y="4194225"/>
                  </a:lnTo>
                  <a:lnTo>
                    <a:pt x="62915" y="4194225"/>
                  </a:lnTo>
                  <a:lnTo>
                    <a:pt x="59918" y="4181525"/>
                  </a:lnTo>
                  <a:lnTo>
                    <a:pt x="54559" y="4181525"/>
                  </a:lnTo>
                  <a:lnTo>
                    <a:pt x="48907" y="4181525"/>
                  </a:lnTo>
                  <a:lnTo>
                    <a:pt x="51752" y="4168825"/>
                  </a:lnTo>
                  <a:lnTo>
                    <a:pt x="55245" y="4158970"/>
                  </a:lnTo>
                  <a:lnTo>
                    <a:pt x="54229" y="4156125"/>
                  </a:lnTo>
                  <a:lnTo>
                    <a:pt x="50431" y="4156125"/>
                  </a:lnTo>
                  <a:lnTo>
                    <a:pt x="54457" y="4143425"/>
                  </a:lnTo>
                  <a:lnTo>
                    <a:pt x="48895" y="4143425"/>
                  </a:lnTo>
                  <a:lnTo>
                    <a:pt x="46863" y="4130725"/>
                  </a:lnTo>
                  <a:lnTo>
                    <a:pt x="49707" y="4130725"/>
                  </a:lnTo>
                  <a:lnTo>
                    <a:pt x="48933" y="4118025"/>
                  </a:lnTo>
                  <a:lnTo>
                    <a:pt x="52082" y="4118025"/>
                  </a:lnTo>
                  <a:lnTo>
                    <a:pt x="49707" y="4130725"/>
                  </a:lnTo>
                  <a:lnTo>
                    <a:pt x="56299" y="4130725"/>
                  </a:lnTo>
                  <a:lnTo>
                    <a:pt x="59880" y="4118025"/>
                  </a:lnTo>
                  <a:lnTo>
                    <a:pt x="56845" y="4118025"/>
                  </a:lnTo>
                  <a:lnTo>
                    <a:pt x="52019" y="4105325"/>
                  </a:lnTo>
                  <a:lnTo>
                    <a:pt x="44475" y="4105325"/>
                  </a:lnTo>
                  <a:lnTo>
                    <a:pt x="43294" y="4102468"/>
                  </a:lnTo>
                  <a:lnTo>
                    <a:pt x="43294" y="4245026"/>
                  </a:lnTo>
                  <a:lnTo>
                    <a:pt x="41935" y="4245026"/>
                  </a:lnTo>
                  <a:lnTo>
                    <a:pt x="41122" y="4232326"/>
                  </a:lnTo>
                  <a:lnTo>
                    <a:pt x="43053" y="4232326"/>
                  </a:lnTo>
                  <a:lnTo>
                    <a:pt x="43294" y="4245026"/>
                  </a:lnTo>
                  <a:lnTo>
                    <a:pt x="43294" y="4102468"/>
                  </a:lnTo>
                  <a:lnTo>
                    <a:pt x="42506" y="4100563"/>
                  </a:lnTo>
                  <a:lnTo>
                    <a:pt x="42506" y="4156125"/>
                  </a:lnTo>
                  <a:lnTo>
                    <a:pt x="39649" y="4156125"/>
                  </a:lnTo>
                  <a:lnTo>
                    <a:pt x="39700" y="4143425"/>
                  </a:lnTo>
                  <a:lnTo>
                    <a:pt x="42506" y="4156125"/>
                  </a:lnTo>
                  <a:lnTo>
                    <a:pt x="42506" y="4100563"/>
                  </a:lnTo>
                  <a:lnTo>
                    <a:pt x="39230" y="4092625"/>
                  </a:lnTo>
                  <a:lnTo>
                    <a:pt x="43256" y="4081881"/>
                  </a:lnTo>
                  <a:lnTo>
                    <a:pt x="43002" y="4079925"/>
                  </a:lnTo>
                  <a:lnTo>
                    <a:pt x="43510" y="4081208"/>
                  </a:lnTo>
                  <a:lnTo>
                    <a:pt x="43992" y="4079925"/>
                  </a:lnTo>
                  <a:lnTo>
                    <a:pt x="60375" y="4079925"/>
                  </a:lnTo>
                  <a:lnTo>
                    <a:pt x="57124" y="4067225"/>
                  </a:lnTo>
                  <a:lnTo>
                    <a:pt x="63144" y="4054525"/>
                  </a:lnTo>
                  <a:lnTo>
                    <a:pt x="62445" y="4054525"/>
                  </a:lnTo>
                  <a:lnTo>
                    <a:pt x="63817" y="4041825"/>
                  </a:lnTo>
                  <a:lnTo>
                    <a:pt x="59588" y="4041825"/>
                  </a:lnTo>
                  <a:lnTo>
                    <a:pt x="59639" y="4054525"/>
                  </a:lnTo>
                  <a:lnTo>
                    <a:pt x="51904" y="4054525"/>
                  </a:lnTo>
                  <a:lnTo>
                    <a:pt x="47917" y="4041825"/>
                  </a:lnTo>
                  <a:lnTo>
                    <a:pt x="48196" y="4029125"/>
                  </a:lnTo>
                  <a:lnTo>
                    <a:pt x="43421" y="4029125"/>
                  </a:lnTo>
                  <a:lnTo>
                    <a:pt x="43421" y="4067225"/>
                  </a:lnTo>
                  <a:lnTo>
                    <a:pt x="40093" y="4067225"/>
                  </a:lnTo>
                  <a:lnTo>
                    <a:pt x="38950" y="4059453"/>
                  </a:lnTo>
                  <a:lnTo>
                    <a:pt x="38950" y="4206925"/>
                  </a:lnTo>
                  <a:lnTo>
                    <a:pt x="38252" y="4219626"/>
                  </a:lnTo>
                  <a:lnTo>
                    <a:pt x="32512" y="4206925"/>
                  </a:lnTo>
                  <a:lnTo>
                    <a:pt x="36436" y="4194225"/>
                  </a:lnTo>
                  <a:lnTo>
                    <a:pt x="38950" y="4206925"/>
                  </a:lnTo>
                  <a:lnTo>
                    <a:pt x="38950" y="4059453"/>
                  </a:lnTo>
                  <a:lnTo>
                    <a:pt x="38227" y="4054525"/>
                  </a:lnTo>
                  <a:lnTo>
                    <a:pt x="38836" y="4054525"/>
                  </a:lnTo>
                  <a:lnTo>
                    <a:pt x="43421" y="4067225"/>
                  </a:lnTo>
                  <a:lnTo>
                    <a:pt x="43421" y="4029125"/>
                  </a:lnTo>
                  <a:lnTo>
                    <a:pt x="42265" y="4029125"/>
                  </a:lnTo>
                  <a:lnTo>
                    <a:pt x="44234" y="4016425"/>
                  </a:lnTo>
                  <a:lnTo>
                    <a:pt x="47625" y="4016425"/>
                  </a:lnTo>
                  <a:lnTo>
                    <a:pt x="46951" y="4003725"/>
                  </a:lnTo>
                  <a:lnTo>
                    <a:pt x="55194" y="4003725"/>
                  </a:lnTo>
                  <a:lnTo>
                    <a:pt x="53949" y="3991025"/>
                  </a:lnTo>
                  <a:lnTo>
                    <a:pt x="64465" y="3991025"/>
                  </a:lnTo>
                  <a:lnTo>
                    <a:pt x="63665" y="3978325"/>
                  </a:lnTo>
                  <a:lnTo>
                    <a:pt x="60604" y="3978325"/>
                  </a:lnTo>
                  <a:lnTo>
                    <a:pt x="53606" y="3991025"/>
                  </a:lnTo>
                  <a:lnTo>
                    <a:pt x="48920" y="3978325"/>
                  </a:lnTo>
                  <a:lnTo>
                    <a:pt x="49657" y="3952925"/>
                  </a:lnTo>
                  <a:lnTo>
                    <a:pt x="58940" y="3965625"/>
                  </a:lnTo>
                  <a:lnTo>
                    <a:pt x="63271" y="3952925"/>
                  </a:lnTo>
                  <a:lnTo>
                    <a:pt x="57708" y="3952925"/>
                  </a:lnTo>
                  <a:lnTo>
                    <a:pt x="60807" y="3940225"/>
                  </a:lnTo>
                  <a:lnTo>
                    <a:pt x="48780" y="3940225"/>
                  </a:lnTo>
                  <a:lnTo>
                    <a:pt x="52641" y="3927525"/>
                  </a:lnTo>
                  <a:lnTo>
                    <a:pt x="52222" y="3914825"/>
                  </a:lnTo>
                  <a:lnTo>
                    <a:pt x="56921" y="3914825"/>
                  </a:lnTo>
                  <a:lnTo>
                    <a:pt x="46697" y="3902125"/>
                  </a:lnTo>
                  <a:lnTo>
                    <a:pt x="54546" y="3902125"/>
                  </a:lnTo>
                  <a:lnTo>
                    <a:pt x="63969" y="3889425"/>
                  </a:lnTo>
                  <a:lnTo>
                    <a:pt x="57683" y="3889425"/>
                  </a:lnTo>
                  <a:lnTo>
                    <a:pt x="59766" y="3876725"/>
                  </a:lnTo>
                  <a:lnTo>
                    <a:pt x="55981" y="3864025"/>
                  </a:lnTo>
                  <a:lnTo>
                    <a:pt x="47269" y="3851325"/>
                  </a:lnTo>
                  <a:lnTo>
                    <a:pt x="60007" y="3851325"/>
                  </a:lnTo>
                  <a:lnTo>
                    <a:pt x="55333" y="3838625"/>
                  </a:lnTo>
                  <a:lnTo>
                    <a:pt x="47828" y="3838625"/>
                  </a:lnTo>
                  <a:lnTo>
                    <a:pt x="50507" y="3825925"/>
                  </a:lnTo>
                  <a:lnTo>
                    <a:pt x="55054" y="3825925"/>
                  </a:lnTo>
                  <a:lnTo>
                    <a:pt x="58801" y="3813225"/>
                  </a:lnTo>
                  <a:lnTo>
                    <a:pt x="49326" y="3813225"/>
                  </a:lnTo>
                  <a:lnTo>
                    <a:pt x="47764" y="3800525"/>
                  </a:lnTo>
                  <a:lnTo>
                    <a:pt x="49098" y="3787825"/>
                  </a:lnTo>
                  <a:lnTo>
                    <a:pt x="50431" y="3775125"/>
                  </a:lnTo>
                  <a:lnTo>
                    <a:pt x="51854" y="3777843"/>
                  </a:lnTo>
                  <a:lnTo>
                    <a:pt x="51346" y="3775125"/>
                  </a:lnTo>
                  <a:lnTo>
                    <a:pt x="53492" y="3775125"/>
                  </a:lnTo>
                  <a:lnTo>
                    <a:pt x="60286" y="3787825"/>
                  </a:lnTo>
                  <a:lnTo>
                    <a:pt x="61417" y="3787825"/>
                  </a:lnTo>
                  <a:lnTo>
                    <a:pt x="63868" y="3775125"/>
                  </a:lnTo>
                  <a:lnTo>
                    <a:pt x="62915" y="3762425"/>
                  </a:lnTo>
                  <a:lnTo>
                    <a:pt x="54876" y="3762425"/>
                  </a:lnTo>
                  <a:lnTo>
                    <a:pt x="54444" y="3749725"/>
                  </a:lnTo>
                  <a:lnTo>
                    <a:pt x="58204" y="3749725"/>
                  </a:lnTo>
                  <a:lnTo>
                    <a:pt x="56718" y="3737025"/>
                  </a:lnTo>
                  <a:lnTo>
                    <a:pt x="54851" y="3724325"/>
                  </a:lnTo>
                  <a:lnTo>
                    <a:pt x="52692" y="3724325"/>
                  </a:lnTo>
                  <a:lnTo>
                    <a:pt x="52247" y="3716921"/>
                  </a:lnTo>
                  <a:lnTo>
                    <a:pt x="52247" y="3762425"/>
                  </a:lnTo>
                  <a:lnTo>
                    <a:pt x="48844" y="3762425"/>
                  </a:lnTo>
                  <a:lnTo>
                    <a:pt x="50939" y="3751542"/>
                  </a:lnTo>
                  <a:lnTo>
                    <a:pt x="50723" y="3749725"/>
                  </a:lnTo>
                  <a:lnTo>
                    <a:pt x="51282" y="3749725"/>
                  </a:lnTo>
                  <a:lnTo>
                    <a:pt x="50939" y="3751542"/>
                  </a:lnTo>
                  <a:lnTo>
                    <a:pt x="52247" y="3762425"/>
                  </a:lnTo>
                  <a:lnTo>
                    <a:pt x="52247" y="3716921"/>
                  </a:lnTo>
                  <a:lnTo>
                    <a:pt x="51930" y="3711625"/>
                  </a:lnTo>
                  <a:lnTo>
                    <a:pt x="53276" y="3711625"/>
                  </a:lnTo>
                  <a:lnTo>
                    <a:pt x="51612" y="3707053"/>
                  </a:lnTo>
                  <a:lnTo>
                    <a:pt x="51612" y="3711625"/>
                  </a:lnTo>
                  <a:lnTo>
                    <a:pt x="44221" y="3711625"/>
                  </a:lnTo>
                  <a:lnTo>
                    <a:pt x="44246" y="3698925"/>
                  </a:lnTo>
                  <a:lnTo>
                    <a:pt x="51612" y="3711625"/>
                  </a:lnTo>
                  <a:lnTo>
                    <a:pt x="51612" y="3707053"/>
                  </a:lnTo>
                  <a:lnTo>
                    <a:pt x="48666" y="3698925"/>
                  </a:lnTo>
                  <a:lnTo>
                    <a:pt x="54457" y="3698925"/>
                  </a:lnTo>
                  <a:lnTo>
                    <a:pt x="55905" y="3711625"/>
                  </a:lnTo>
                  <a:lnTo>
                    <a:pt x="55765" y="3698925"/>
                  </a:lnTo>
                  <a:lnTo>
                    <a:pt x="61366" y="3698925"/>
                  </a:lnTo>
                  <a:lnTo>
                    <a:pt x="61747" y="3686225"/>
                  </a:lnTo>
                  <a:lnTo>
                    <a:pt x="59016" y="3673525"/>
                  </a:lnTo>
                  <a:lnTo>
                    <a:pt x="57734" y="3669944"/>
                  </a:lnTo>
                  <a:lnTo>
                    <a:pt x="57734" y="3673525"/>
                  </a:lnTo>
                  <a:lnTo>
                    <a:pt x="49415" y="3686225"/>
                  </a:lnTo>
                  <a:lnTo>
                    <a:pt x="46507" y="3673525"/>
                  </a:lnTo>
                  <a:lnTo>
                    <a:pt x="57734" y="3673525"/>
                  </a:lnTo>
                  <a:lnTo>
                    <a:pt x="57734" y="3669944"/>
                  </a:lnTo>
                  <a:lnTo>
                    <a:pt x="54483" y="3660825"/>
                  </a:lnTo>
                  <a:lnTo>
                    <a:pt x="55778" y="3660825"/>
                  </a:lnTo>
                  <a:lnTo>
                    <a:pt x="56057" y="3648125"/>
                  </a:lnTo>
                  <a:lnTo>
                    <a:pt x="54305" y="3660825"/>
                  </a:lnTo>
                  <a:lnTo>
                    <a:pt x="50901" y="3660825"/>
                  </a:lnTo>
                  <a:lnTo>
                    <a:pt x="53682" y="3648125"/>
                  </a:lnTo>
                  <a:lnTo>
                    <a:pt x="56057" y="3648125"/>
                  </a:lnTo>
                  <a:lnTo>
                    <a:pt x="57213" y="3648125"/>
                  </a:lnTo>
                  <a:lnTo>
                    <a:pt x="58534" y="3635425"/>
                  </a:lnTo>
                  <a:lnTo>
                    <a:pt x="49517" y="3635425"/>
                  </a:lnTo>
                  <a:lnTo>
                    <a:pt x="46926" y="3622725"/>
                  </a:lnTo>
                  <a:lnTo>
                    <a:pt x="49403" y="3610025"/>
                  </a:lnTo>
                  <a:lnTo>
                    <a:pt x="55295" y="3610025"/>
                  </a:lnTo>
                  <a:lnTo>
                    <a:pt x="51130" y="3597325"/>
                  </a:lnTo>
                  <a:lnTo>
                    <a:pt x="56705" y="3584625"/>
                  </a:lnTo>
                  <a:lnTo>
                    <a:pt x="61036" y="3571925"/>
                  </a:lnTo>
                  <a:lnTo>
                    <a:pt x="57302" y="3571925"/>
                  </a:lnTo>
                  <a:lnTo>
                    <a:pt x="55499" y="3584625"/>
                  </a:lnTo>
                  <a:lnTo>
                    <a:pt x="53594" y="3571925"/>
                  </a:lnTo>
                  <a:lnTo>
                    <a:pt x="49149" y="3571925"/>
                  </a:lnTo>
                  <a:lnTo>
                    <a:pt x="47891" y="3559225"/>
                  </a:lnTo>
                  <a:lnTo>
                    <a:pt x="43294" y="3559225"/>
                  </a:lnTo>
                  <a:lnTo>
                    <a:pt x="43294" y="3825925"/>
                  </a:lnTo>
                  <a:lnTo>
                    <a:pt x="41084" y="3832161"/>
                  </a:lnTo>
                  <a:lnTo>
                    <a:pt x="41084" y="4016425"/>
                  </a:lnTo>
                  <a:lnTo>
                    <a:pt x="38049" y="4016425"/>
                  </a:lnTo>
                  <a:lnTo>
                    <a:pt x="34988" y="4003725"/>
                  </a:lnTo>
                  <a:lnTo>
                    <a:pt x="41071" y="4003725"/>
                  </a:lnTo>
                  <a:lnTo>
                    <a:pt x="41084" y="4016425"/>
                  </a:lnTo>
                  <a:lnTo>
                    <a:pt x="41084" y="3832161"/>
                  </a:lnTo>
                  <a:lnTo>
                    <a:pt x="38785" y="3838625"/>
                  </a:lnTo>
                  <a:lnTo>
                    <a:pt x="34582" y="3838625"/>
                  </a:lnTo>
                  <a:lnTo>
                    <a:pt x="35877" y="3825925"/>
                  </a:lnTo>
                  <a:lnTo>
                    <a:pt x="43294" y="3825925"/>
                  </a:lnTo>
                  <a:lnTo>
                    <a:pt x="43294" y="3559225"/>
                  </a:lnTo>
                  <a:lnTo>
                    <a:pt x="31915" y="3559225"/>
                  </a:lnTo>
                  <a:lnTo>
                    <a:pt x="31915" y="3889425"/>
                  </a:lnTo>
                  <a:lnTo>
                    <a:pt x="30276" y="3902125"/>
                  </a:lnTo>
                  <a:lnTo>
                    <a:pt x="29806" y="3902125"/>
                  </a:lnTo>
                  <a:lnTo>
                    <a:pt x="29806" y="4105325"/>
                  </a:lnTo>
                  <a:lnTo>
                    <a:pt x="27838" y="4105325"/>
                  </a:lnTo>
                  <a:lnTo>
                    <a:pt x="29679" y="4092625"/>
                  </a:lnTo>
                  <a:lnTo>
                    <a:pt x="29806" y="4105325"/>
                  </a:lnTo>
                  <a:lnTo>
                    <a:pt x="29806" y="3902125"/>
                  </a:lnTo>
                  <a:lnTo>
                    <a:pt x="18681" y="3902125"/>
                  </a:lnTo>
                  <a:lnTo>
                    <a:pt x="18681" y="3952925"/>
                  </a:lnTo>
                  <a:lnTo>
                    <a:pt x="16268" y="3952925"/>
                  </a:lnTo>
                  <a:lnTo>
                    <a:pt x="15265" y="3940225"/>
                  </a:lnTo>
                  <a:lnTo>
                    <a:pt x="17145" y="3940225"/>
                  </a:lnTo>
                  <a:lnTo>
                    <a:pt x="18681" y="3952925"/>
                  </a:lnTo>
                  <a:lnTo>
                    <a:pt x="18681" y="3902125"/>
                  </a:lnTo>
                  <a:lnTo>
                    <a:pt x="16979" y="3902125"/>
                  </a:lnTo>
                  <a:lnTo>
                    <a:pt x="23317" y="3889425"/>
                  </a:lnTo>
                  <a:lnTo>
                    <a:pt x="31915" y="3889425"/>
                  </a:lnTo>
                  <a:lnTo>
                    <a:pt x="31915" y="3559225"/>
                  </a:lnTo>
                  <a:lnTo>
                    <a:pt x="30861" y="3559225"/>
                  </a:lnTo>
                  <a:lnTo>
                    <a:pt x="30861" y="3648125"/>
                  </a:lnTo>
                  <a:lnTo>
                    <a:pt x="28143" y="3660825"/>
                  </a:lnTo>
                  <a:lnTo>
                    <a:pt x="16662" y="3660825"/>
                  </a:lnTo>
                  <a:lnTo>
                    <a:pt x="17653" y="3648125"/>
                  </a:lnTo>
                  <a:lnTo>
                    <a:pt x="30861" y="3648125"/>
                  </a:lnTo>
                  <a:lnTo>
                    <a:pt x="30861" y="3559225"/>
                  </a:lnTo>
                  <a:lnTo>
                    <a:pt x="17399" y="3559225"/>
                  </a:lnTo>
                  <a:lnTo>
                    <a:pt x="9004" y="3559225"/>
                  </a:lnTo>
                  <a:lnTo>
                    <a:pt x="12319" y="3571925"/>
                  </a:lnTo>
                  <a:lnTo>
                    <a:pt x="10502" y="3571925"/>
                  </a:lnTo>
                  <a:lnTo>
                    <a:pt x="13296" y="3584625"/>
                  </a:lnTo>
                  <a:lnTo>
                    <a:pt x="11849" y="3584625"/>
                  </a:lnTo>
                  <a:lnTo>
                    <a:pt x="23228" y="3597325"/>
                  </a:lnTo>
                  <a:lnTo>
                    <a:pt x="9893" y="3597325"/>
                  </a:lnTo>
                  <a:lnTo>
                    <a:pt x="12458" y="3610025"/>
                  </a:lnTo>
                  <a:lnTo>
                    <a:pt x="8966" y="3622725"/>
                  </a:lnTo>
                  <a:lnTo>
                    <a:pt x="9639" y="3622725"/>
                  </a:lnTo>
                  <a:lnTo>
                    <a:pt x="12204" y="3635425"/>
                  </a:lnTo>
                  <a:lnTo>
                    <a:pt x="13335" y="3635425"/>
                  </a:lnTo>
                  <a:lnTo>
                    <a:pt x="12801" y="3648125"/>
                  </a:lnTo>
                  <a:lnTo>
                    <a:pt x="12687" y="3660825"/>
                  </a:lnTo>
                  <a:lnTo>
                    <a:pt x="12814" y="3673525"/>
                  </a:lnTo>
                  <a:lnTo>
                    <a:pt x="11176" y="3673525"/>
                  </a:lnTo>
                  <a:lnTo>
                    <a:pt x="9169" y="3686225"/>
                  </a:lnTo>
                  <a:lnTo>
                    <a:pt x="11480" y="3698925"/>
                  </a:lnTo>
                  <a:lnTo>
                    <a:pt x="10541" y="3698925"/>
                  </a:lnTo>
                  <a:lnTo>
                    <a:pt x="9753" y="3711625"/>
                  </a:lnTo>
                  <a:lnTo>
                    <a:pt x="12458" y="3711625"/>
                  </a:lnTo>
                  <a:lnTo>
                    <a:pt x="20408" y="3698925"/>
                  </a:lnTo>
                  <a:lnTo>
                    <a:pt x="21653" y="3698925"/>
                  </a:lnTo>
                  <a:lnTo>
                    <a:pt x="19177" y="3711625"/>
                  </a:lnTo>
                  <a:lnTo>
                    <a:pt x="15976" y="3724325"/>
                  </a:lnTo>
                  <a:lnTo>
                    <a:pt x="15621" y="3724325"/>
                  </a:lnTo>
                  <a:lnTo>
                    <a:pt x="22783" y="3737025"/>
                  </a:lnTo>
                  <a:lnTo>
                    <a:pt x="13792" y="3724325"/>
                  </a:lnTo>
                  <a:lnTo>
                    <a:pt x="11150" y="3724325"/>
                  </a:lnTo>
                  <a:lnTo>
                    <a:pt x="8318" y="3737025"/>
                  </a:lnTo>
                  <a:lnTo>
                    <a:pt x="10261" y="3737025"/>
                  </a:lnTo>
                  <a:lnTo>
                    <a:pt x="12192" y="3749725"/>
                  </a:lnTo>
                  <a:lnTo>
                    <a:pt x="9334" y="3762425"/>
                  </a:lnTo>
                  <a:lnTo>
                    <a:pt x="16560" y="3762425"/>
                  </a:lnTo>
                  <a:lnTo>
                    <a:pt x="19037" y="3775125"/>
                  </a:lnTo>
                  <a:lnTo>
                    <a:pt x="16865" y="3787825"/>
                  </a:lnTo>
                  <a:lnTo>
                    <a:pt x="12915" y="3775125"/>
                  </a:lnTo>
                  <a:lnTo>
                    <a:pt x="9347" y="3787825"/>
                  </a:lnTo>
                  <a:lnTo>
                    <a:pt x="8445" y="3800525"/>
                  </a:lnTo>
                  <a:lnTo>
                    <a:pt x="12458" y="3800525"/>
                  </a:lnTo>
                  <a:lnTo>
                    <a:pt x="13677" y="3813225"/>
                  </a:lnTo>
                  <a:lnTo>
                    <a:pt x="10642" y="3813225"/>
                  </a:lnTo>
                  <a:lnTo>
                    <a:pt x="9207" y="3825925"/>
                  </a:lnTo>
                  <a:lnTo>
                    <a:pt x="12090" y="3825925"/>
                  </a:lnTo>
                  <a:lnTo>
                    <a:pt x="13779" y="3838625"/>
                  </a:lnTo>
                  <a:lnTo>
                    <a:pt x="8318" y="3838625"/>
                  </a:lnTo>
                  <a:lnTo>
                    <a:pt x="8483" y="3851325"/>
                  </a:lnTo>
                  <a:lnTo>
                    <a:pt x="10528" y="3851325"/>
                  </a:lnTo>
                  <a:lnTo>
                    <a:pt x="12407" y="3864025"/>
                  </a:lnTo>
                  <a:lnTo>
                    <a:pt x="12128" y="3876725"/>
                  </a:lnTo>
                  <a:lnTo>
                    <a:pt x="17843" y="3876725"/>
                  </a:lnTo>
                  <a:lnTo>
                    <a:pt x="18770" y="3889425"/>
                  </a:lnTo>
                  <a:lnTo>
                    <a:pt x="7213" y="3889425"/>
                  </a:lnTo>
                  <a:lnTo>
                    <a:pt x="9118" y="3902125"/>
                  </a:lnTo>
                  <a:lnTo>
                    <a:pt x="11366" y="3902125"/>
                  </a:lnTo>
                  <a:lnTo>
                    <a:pt x="9372" y="3927525"/>
                  </a:lnTo>
                  <a:lnTo>
                    <a:pt x="10160" y="3940225"/>
                  </a:lnTo>
                  <a:lnTo>
                    <a:pt x="9791" y="3952925"/>
                  </a:lnTo>
                  <a:lnTo>
                    <a:pt x="10782" y="3965625"/>
                  </a:lnTo>
                  <a:lnTo>
                    <a:pt x="4381" y="3965625"/>
                  </a:lnTo>
                  <a:lnTo>
                    <a:pt x="10185" y="3978325"/>
                  </a:lnTo>
                  <a:lnTo>
                    <a:pt x="14084" y="3978325"/>
                  </a:lnTo>
                  <a:lnTo>
                    <a:pt x="10756" y="3991025"/>
                  </a:lnTo>
                  <a:lnTo>
                    <a:pt x="7988" y="3991025"/>
                  </a:lnTo>
                  <a:lnTo>
                    <a:pt x="13589" y="4003725"/>
                  </a:lnTo>
                  <a:lnTo>
                    <a:pt x="19710" y="4003725"/>
                  </a:lnTo>
                  <a:lnTo>
                    <a:pt x="18897" y="4016425"/>
                  </a:lnTo>
                  <a:lnTo>
                    <a:pt x="14401" y="4016425"/>
                  </a:lnTo>
                  <a:lnTo>
                    <a:pt x="9537" y="4029125"/>
                  </a:lnTo>
                  <a:lnTo>
                    <a:pt x="11087" y="4041825"/>
                  </a:lnTo>
                  <a:lnTo>
                    <a:pt x="8039" y="4067225"/>
                  </a:lnTo>
                  <a:lnTo>
                    <a:pt x="15862" y="4067225"/>
                  </a:lnTo>
                  <a:lnTo>
                    <a:pt x="15100" y="4079925"/>
                  </a:lnTo>
                  <a:lnTo>
                    <a:pt x="10147" y="4079925"/>
                  </a:lnTo>
                  <a:lnTo>
                    <a:pt x="7607" y="4092625"/>
                  </a:lnTo>
                  <a:lnTo>
                    <a:pt x="11163" y="4105325"/>
                  </a:lnTo>
                  <a:lnTo>
                    <a:pt x="9334" y="4105325"/>
                  </a:lnTo>
                  <a:lnTo>
                    <a:pt x="16243" y="4118025"/>
                  </a:lnTo>
                  <a:lnTo>
                    <a:pt x="10972" y="4118025"/>
                  </a:lnTo>
                  <a:lnTo>
                    <a:pt x="12979" y="4130725"/>
                  </a:lnTo>
                  <a:lnTo>
                    <a:pt x="8940" y="4130725"/>
                  </a:lnTo>
                  <a:lnTo>
                    <a:pt x="7061" y="4143425"/>
                  </a:lnTo>
                  <a:lnTo>
                    <a:pt x="10604" y="4143425"/>
                  </a:lnTo>
                  <a:lnTo>
                    <a:pt x="14795" y="4156125"/>
                  </a:lnTo>
                  <a:lnTo>
                    <a:pt x="14605" y="4168825"/>
                  </a:lnTo>
                  <a:lnTo>
                    <a:pt x="8458" y="4181525"/>
                  </a:lnTo>
                  <a:lnTo>
                    <a:pt x="11531" y="4181525"/>
                  </a:lnTo>
                  <a:lnTo>
                    <a:pt x="18351" y="4194225"/>
                  </a:lnTo>
                  <a:lnTo>
                    <a:pt x="19075" y="4194225"/>
                  </a:lnTo>
                  <a:lnTo>
                    <a:pt x="12433" y="4206925"/>
                  </a:lnTo>
                  <a:lnTo>
                    <a:pt x="8432" y="4206925"/>
                  </a:lnTo>
                  <a:lnTo>
                    <a:pt x="11963" y="4219626"/>
                  </a:lnTo>
                  <a:lnTo>
                    <a:pt x="8724" y="4219626"/>
                  </a:lnTo>
                  <a:lnTo>
                    <a:pt x="8661" y="4232326"/>
                  </a:lnTo>
                  <a:lnTo>
                    <a:pt x="12141" y="4232326"/>
                  </a:lnTo>
                  <a:lnTo>
                    <a:pt x="14681" y="4219626"/>
                  </a:lnTo>
                  <a:lnTo>
                    <a:pt x="21818" y="4219626"/>
                  </a:lnTo>
                  <a:lnTo>
                    <a:pt x="12141" y="4232326"/>
                  </a:lnTo>
                  <a:lnTo>
                    <a:pt x="19507" y="4232326"/>
                  </a:lnTo>
                  <a:lnTo>
                    <a:pt x="14262" y="4245026"/>
                  </a:lnTo>
                  <a:lnTo>
                    <a:pt x="8763" y="4245026"/>
                  </a:lnTo>
                  <a:lnTo>
                    <a:pt x="15976" y="4257726"/>
                  </a:lnTo>
                  <a:lnTo>
                    <a:pt x="20815" y="4257726"/>
                  </a:lnTo>
                  <a:lnTo>
                    <a:pt x="15608" y="4270426"/>
                  </a:lnTo>
                  <a:lnTo>
                    <a:pt x="10426" y="4270426"/>
                  </a:lnTo>
                  <a:lnTo>
                    <a:pt x="15367" y="4283126"/>
                  </a:lnTo>
                  <a:lnTo>
                    <a:pt x="10833" y="4283126"/>
                  </a:lnTo>
                  <a:lnTo>
                    <a:pt x="10299" y="4295826"/>
                  </a:lnTo>
                  <a:lnTo>
                    <a:pt x="13665" y="4295826"/>
                  </a:lnTo>
                  <a:lnTo>
                    <a:pt x="9969" y="4308272"/>
                  </a:lnTo>
                  <a:lnTo>
                    <a:pt x="10058" y="4308526"/>
                  </a:lnTo>
                  <a:lnTo>
                    <a:pt x="12230" y="4308526"/>
                  </a:lnTo>
                  <a:lnTo>
                    <a:pt x="16929" y="4321226"/>
                  </a:lnTo>
                  <a:lnTo>
                    <a:pt x="7747" y="4321226"/>
                  </a:lnTo>
                  <a:lnTo>
                    <a:pt x="5461" y="4333926"/>
                  </a:lnTo>
                  <a:lnTo>
                    <a:pt x="6324" y="4333926"/>
                  </a:lnTo>
                  <a:lnTo>
                    <a:pt x="11315" y="4333926"/>
                  </a:lnTo>
                  <a:lnTo>
                    <a:pt x="9791" y="4346626"/>
                  </a:lnTo>
                  <a:lnTo>
                    <a:pt x="10160" y="4346626"/>
                  </a:lnTo>
                  <a:lnTo>
                    <a:pt x="12547" y="4346626"/>
                  </a:lnTo>
                  <a:lnTo>
                    <a:pt x="14478" y="4359326"/>
                  </a:lnTo>
                  <a:lnTo>
                    <a:pt x="14198" y="4359326"/>
                  </a:lnTo>
                  <a:lnTo>
                    <a:pt x="10160" y="4346626"/>
                  </a:lnTo>
                  <a:lnTo>
                    <a:pt x="10223" y="4359326"/>
                  </a:lnTo>
                  <a:lnTo>
                    <a:pt x="5892" y="4359326"/>
                  </a:lnTo>
                  <a:lnTo>
                    <a:pt x="9842" y="4372026"/>
                  </a:lnTo>
                  <a:lnTo>
                    <a:pt x="18618" y="4372026"/>
                  </a:lnTo>
                  <a:lnTo>
                    <a:pt x="19100" y="4372026"/>
                  </a:lnTo>
                  <a:lnTo>
                    <a:pt x="23075" y="4384726"/>
                  </a:lnTo>
                  <a:lnTo>
                    <a:pt x="37744" y="4384726"/>
                  </a:lnTo>
                  <a:lnTo>
                    <a:pt x="41833" y="4372026"/>
                  </a:lnTo>
                  <a:lnTo>
                    <a:pt x="44234" y="4372026"/>
                  </a:lnTo>
                  <a:lnTo>
                    <a:pt x="49987" y="4384726"/>
                  </a:lnTo>
                  <a:lnTo>
                    <a:pt x="53924" y="4372026"/>
                  </a:lnTo>
                  <a:lnTo>
                    <a:pt x="56197" y="4372026"/>
                  </a:lnTo>
                  <a:lnTo>
                    <a:pt x="56921" y="4384726"/>
                  </a:lnTo>
                  <a:lnTo>
                    <a:pt x="63690" y="4384726"/>
                  </a:lnTo>
                  <a:lnTo>
                    <a:pt x="64096" y="4372026"/>
                  </a:lnTo>
                  <a:lnTo>
                    <a:pt x="63195" y="4359326"/>
                  </a:lnTo>
                  <a:lnTo>
                    <a:pt x="59347" y="4359326"/>
                  </a:lnTo>
                  <a:lnTo>
                    <a:pt x="59220" y="4346626"/>
                  </a:lnTo>
                  <a:lnTo>
                    <a:pt x="54394" y="4346626"/>
                  </a:lnTo>
                  <a:lnTo>
                    <a:pt x="60109" y="4333926"/>
                  </a:lnTo>
                  <a:lnTo>
                    <a:pt x="63652" y="4333926"/>
                  </a:lnTo>
                  <a:lnTo>
                    <a:pt x="65227" y="4321226"/>
                  </a:lnTo>
                  <a:close/>
                </a:path>
                <a:path w="7071359" h="4385309">
                  <a:moveTo>
                    <a:pt x="66001" y="4346626"/>
                  </a:moveTo>
                  <a:lnTo>
                    <a:pt x="59220" y="4346626"/>
                  </a:lnTo>
                  <a:lnTo>
                    <a:pt x="63258" y="4359021"/>
                  </a:lnTo>
                  <a:lnTo>
                    <a:pt x="66001" y="4346626"/>
                  </a:lnTo>
                  <a:close/>
                </a:path>
                <a:path w="7071359" h="4385309">
                  <a:moveTo>
                    <a:pt x="66027" y="2390825"/>
                  </a:moveTo>
                  <a:lnTo>
                    <a:pt x="62636" y="2378125"/>
                  </a:lnTo>
                  <a:lnTo>
                    <a:pt x="59740" y="2390825"/>
                  </a:lnTo>
                  <a:lnTo>
                    <a:pt x="66027" y="2390825"/>
                  </a:lnTo>
                  <a:close/>
                </a:path>
                <a:path w="7071359" h="4385309">
                  <a:moveTo>
                    <a:pt x="67221" y="3127425"/>
                  </a:moveTo>
                  <a:lnTo>
                    <a:pt x="61658" y="3114725"/>
                  </a:lnTo>
                  <a:lnTo>
                    <a:pt x="57289" y="3127425"/>
                  </a:lnTo>
                  <a:lnTo>
                    <a:pt x="55867" y="3127425"/>
                  </a:lnTo>
                  <a:lnTo>
                    <a:pt x="57683" y="3114725"/>
                  </a:lnTo>
                  <a:lnTo>
                    <a:pt x="59766" y="3102025"/>
                  </a:lnTo>
                  <a:lnTo>
                    <a:pt x="56197" y="3102025"/>
                  </a:lnTo>
                  <a:lnTo>
                    <a:pt x="55981" y="3102025"/>
                  </a:lnTo>
                  <a:lnTo>
                    <a:pt x="47269" y="3089325"/>
                  </a:lnTo>
                  <a:lnTo>
                    <a:pt x="52971" y="3089325"/>
                  </a:lnTo>
                  <a:lnTo>
                    <a:pt x="60007" y="3076625"/>
                  </a:lnTo>
                  <a:lnTo>
                    <a:pt x="48831" y="3076625"/>
                  </a:lnTo>
                  <a:lnTo>
                    <a:pt x="47828" y="3063925"/>
                  </a:lnTo>
                  <a:lnTo>
                    <a:pt x="55054" y="3063925"/>
                  </a:lnTo>
                  <a:lnTo>
                    <a:pt x="58801" y="3051225"/>
                  </a:lnTo>
                  <a:lnTo>
                    <a:pt x="59270" y="3051225"/>
                  </a:lnTo>
                  <a:lnTo>
                    <a:pt x="57975" y="3063925"/>
                  </a:lnTo>
                  <a:lnTo>
                    <a:pt x="61493" y="3063925"/>
                  </a:lnTo>
                  <a:lnTo>
                    <a:pt x="61683" y="3051225"/>
                  </a:lnTo>
                  <a:lnTo>
                    <a:pt x="60921" y="3051225"/>
                  </a:lnTo>
                  <a:lnTo>
                    <a:pt x="55460" y="3038525"/>
                  </a:lnTo>
                  <a:lnTo>
                    <a:pt x="49326" y="3051225"/>
                  </a:lnTo>
                  <a:lnTo>
                    <a:pt x="47764" y="3025825"/>
                  </a:lnTo>
                  <a:lnTo>
                    <a:pt x="50431" y="3013125"/>
                  </a:lnTo>
                  <a:lnTo>
                    <a:pt x="51854" y="3015843"/>
                  </a:lnTo>
                  <a:lnTo>
                    <a:pt x="51346" y="3013125"/>
                  </a:lnTo>
                  <a:lnTo>
                    <a:pt x="60286" y="3013125"/>
                  </a:lnTo>
                  <a:lnTo>
                    <a:pt x="55359" y="3022600"/>
                  </a:lnTo>
                  <a:lnTo>
                    <a:pt x="57035" y="3025825"/>
                  </a:lnTo>
                  <a:lnTo>
                    <a:pt x="61417" y="3025825"/>
                  </a:lnTo>
                  <a:lnTo>
                    <a:pt x="63868" y="3000425"/>
                  </a:lnTo>
                  <a:lnTo>
                    <a:pt x="62915" y="2987725"/>
                  </a:lnTo>
                  <a:lnTo>
                    <a:pt x="57073" y="3000425"/>
                  </a:lnTo>
                  <a:lnTo>
                    <a:pt x="54876" y="3000425"/>
                  </a:lnTo>
                  <a:lnTo>
                    <a:pt x="48844" y="3000425"/>
                  </a:lnTo>
                  <a:lnTo>
                    <a:pt x="51282" y="2987725"/>
                  </a:lnTo>
                  <a:lnTo>
                    <a:pt x="58089" y="2975025"/>
                  </a:lnTo>
                  <a:lnTo>
                    <a:pt x="56718" y="2975025"/>
                  </a:lnTo>
                  <a:lnTo>
                    <a:pt x="54851" y="2962325"/>
                  </a:lnTo>
                  <a:lnTo>
                    <a:pt x="52692" y="2962325"/>
                  </a:lnTo>
                  <a:lnTo>
                    <a:pt x="51930" y="2949625"/>
                  </a:lnTo>
                  <a:lnTo>
                    <a:pt x="53276" y="2936925"/>
                  </a:lnTo>
                  <a:lnTo>
                    <a:pt x="51612" y="2936925"/>
                  </a:lnTo>
                  <a:lnTo>
                    <a:pt x="51612" y="2949625"/>
                  </a:lnTo>
                  <a:lnTo>
                    <a:pt x="47891" y="2949625"/>
                  </a:lnTo>
                  <a:lnTo>
                    <a:pt x="44602" y="2938246"/>
                  </a:lnTo>
                  <a:lnTo>
                    <a:pt x="44602" y="3051225"/>
                  </a:lnTo>
                  <a:lnTo>
                    <a:pt x="43294" y="3063925"/>
                  </a:lnTo>
                  <a:lnTo>
                    <a:pt x="35877" y="3063925"/>
                  </a:lnTo>
                  <a:lnTo>
                    <a:pt x="35331" y="3060928"/>
                  </a:lnTo>
                  <a:lnTo>
                    <a:pt x="35331" y="3330625"/>
                  </a:lnTo>
                  <a:lnTo>
                    <a:pt x="35039" y="3331565"/>
                  </a:lnTo>
                  <a:lnTo>
                    <a:pt x="35039" y="3356025"/>
                  </a:lnTo>
                  <a:lnTo>
                    <a:pt x="34823" y="3368725"/>
                  </a:lnTo>
                  <a:lnTo>
                    <a:pt x="33591" y="3368725"/>
                  </a:lnTo>
                  <a:lnTo>
                    <a:pt x="35039" y="3356025"/>
                  </a:lnTo>
                  <a:lnTo>
                    <a:pt x="35039" y="3331565"/>
                  </a:lnTo>
                  <a:lnTo>
                    <a:pt x="31330" y="3343325"/>
                  </a:lnTo>
                  <a:lnTo>
                    <a:pt x="22301" y="3343325"/>
                  </a:lnTo>
                  <a:lnTo>
                    <a:pt x="28028" y="3330625"/>
                  </a:lnTo>
                  <a:lnTo>
                    <a:pt x="27101" y="3330625"/>
                  </a:lnTo>
                  <a:lnTo>
                    <a:pt x="34582" y="3317925"/>
                  </a:lnTo>
                  <a:lnTo>
                    <a:pt x="35331" y="3330625"/>
                  </a:lnTo>
                  <a:lnTo>
                    <a:pt x="35331" y="3060928"/>
                  </a:lnTo>
                  <a:lnTo>
                    <a:pt x="33566" y="3051225"/>
                  </a:lnTo>
                  <a:lnTo>
                    <a:pt x="44602" y="3051225"/>
                  </a:lnTo>
                  <a:lnTo>
                    <a:pt x="44602" y="2938246"/>
                  </a:lnTo>
                  <a:lnTo>
                    <a:pt x="44221" y="2936925"/>
                  </a:lnTo>
                  <a:lnTo>
                    <a:pt x="51612" y="2949625"/>
                  </a:lnTo>
                  <a:lnTo>
                    <a:pt x="51612" y="2936925"/>
                  </a:lnTo>
                  <a:lnTo>
                    <a:pt x="48666" y="2936925"/>
                  </a:lnTo>
                  <a:lnTo>
                    <a:pt x="46837" y="2924225"/>
                  </a:lnTo>
                  <a:lnTo>
                    <a:pt x="56553" y="2936925"/>
                  </a:lnTo>
                  <a:lnTo>
                    <a:pt x="61366" y="2924225"/>
                  </a:lnTo>
                  <a:lnTo>
                    <a:pt x="61747" y="2911525"/>
                  </a:lnTo>
                  <a:lnTo>
                    <a:pt x="59016" y="2898825"/>
                  </a:lnTo>
                  <a:lnTo>
                    <a:pt x="55778" y="2898825"/>
                  </a:lnTo>
                  <a:lnTo>
                    <a:pt x="56057" y="2886125"/>
                  </a:lnTo>
                  <a:lnTo>
                    <a:pt x="54305" y="2886125"/>
                  </a:lnTo>
                  <a:lnTo>
                    <a:pt x="53289" y="2898825"/>
                  </a:lnTo>
                  <a:lnTo>
                    <a:pt x="50901" y="2898825"/>
                  </a:lnTo>
                  <a:lnTo>
                    <a:pt x="53682" y="2886125"/>
                  </a:lnTo>
                  <a:lnTo>
                    <a:pt x="57302" y="2877134"/>
                  </a:lnTo>
                  <a:lnTo>
                    <a:pt x="57213" y="2873425"/>
                  </a:lnTo>
                  <a:lnTo>
                    <a:pt x="49517" y="2873425"/>
                  </a:lnTo>
                  <a:lnTo>
                    <a:pt x="46926" y="2860725"/>
                  </a:lnTo>
                  <a:lnTo>
                    <a:pt x="49403" y="2848025"/>
                  </a:lnTo>
                  <a:lnTo>
                    <a:pt x="52616" y="2848025"/>
                  </a:lnTo>
                  <a:lnTo>
                    <a:pt x="54356" y="2860725"/>
                  </a:lnTo>
                  <a:lnTo>
                    <a:pt x="57048" y="2860725"/>
                  </a:lnTo>
                  <a:lnTo>
                    <a:pt x="56273" y="2848025"/>
                  </a:lnTo>
                  <a:lnTo>
                    <a:pt x="55295" y="2848025"/>
                  </a:lnTo>
                  <a:lnTo>
                    <a:pt x="51130" y="2835325"/>
                  </a:lnTo>
                  <a:lnTo>
                    <a:pt x="56705" y="2822625"/>
                  </a:lnTo>
                  <a:lnTo>
                    <a:pt x="61036" y="2809925"/>
                  </a:lnTo>
                  <a:lnTo>
                    <a:pt x="56794" y="2805392"/>
                  </a:lnTo>
                  <a:lnTo>
                    <a:pt x="55499" y="2809925"/>
                  </a:lnTo>
                  <a:lnTo>
                    <a:pt x="55422" y="2822625"/>
                  </a:lnTo>
                  <a:lnTo>
                    <a:pt x="49517" y="2822625"/>
                  </a:lnTo>
                  <a:lnTo>
                    <a:pt x="44818" y="2809925"/>
                  </a:lnTo>
                  <a:lnTo>
                    <a:pt x="51930" y="2809925"/>
                  </a:lnTo>
                  <a:lnTo>
                    <a:pt x="55422" y="2822625"/>
                  </a:lnTo>
                  <a:lnTo>
                    <a:pt x="55422" y="2809925"/>
                  </a:lnTo>
                  <a:lnTo>
                    <a:pt x="53594" y="2809925"/>
                  </a:lnTo>
                  <a:lnTo>
                    <a:pt x="53606" y="2801988"/>
                  </a:lnTo>
                  <a:lnTo>
                    <a:pt x="49149" y="2797225"/>
                  </a:lnTo>
                  <a:lnTo>
                    <a:pt x="47891" y="2784525"/>
                  </a:lnTo>
                  <a:lnTo>
                    <a:pt x="49237" y="2771825"/>
                  </a:lnTo>
                  <a:lnTo>
                    <a:pt x="53073" y="2784525"/>
                  </a:lnTo>
                  <a:lnTo>
                    <a:pt x="55778" y="2784525"/>
                  </a:lnTo>
                  <a:lnTo>
                    <a:pt x="53619" y="2797225"/>
                  </a:lnTo>
                  <a:lnTo>
                    <a:pt x="53606" y="2801988"/>
                  </a:lnTo>
                  <a:lnTo>
                    <a:pt x="56794" y="2805392"/>
                  </a:lnTo>
                  <a:lnTo>
                    <a:pt x="59105" y="2797225"/>
                  </a:lnTo>
                  <a:lnTo>
                    <a:pt x="62712" y="2797225"/>
                  </a:lnTo>
                  <a:lnTo>
                    <a:pt x="58178" y="2784525"/>
                  </a:lnTo>
                  <a:lnTo>
                    <a:pt x="60045" y="2784525"/>
                  </a:lnTo>
                  <a:lnTo>
                    <a:pt x="57531" y="2771825"/>
                  </a:lnTo>
                  <a:lnTo>
                    <a:pt x="60807" y="2771825"/>
                  </a:lnTo>
                  <a:lnTo>
                    <a:pt x="50114" y="2759125"/>
                  </a:lnTo>
                  <a:lnTo>
                    <a:pt x="48298" y="2757017"/>
                  </a:lnTo>
                  <a:lnTo>
                    <a:pt x="57835" y="2746425"/>
                  </a:lnTo>
                  <a:lnTo>
                    <a:pt x="56959" y="2746425"/>
                  </a:lnTo>
                  <a:lnTo>
                    <a:pt x="62407" y="2733725"/>
                  </a:lnTo>
                  <a:lnTo>
                    <a:pt x="65125" y="2733725"/>
                  </a:lnTo>
                  <a:lnTo>
                    <a:pt x="61899" y="2725470"/>
                  </a:lnTo>
                  <a:lnTo>
                    <a:pt x="60972" y="2733725"/>
                  </a:lnTo>
                  <a:lnTo>
                    <a:pt x="57988" y="2721025"/>
                  </a:lnTo>
                  <a:lnTo>
                    <a:pt x="60159" y="2721025"/>
                  </a:lnTo>
                  <a:lnTo>
                    <a:pt x="52031" y="2708325"/>
                  </a:lnTo>
                  <a:lnTo>
                    <a:pt x="57327" y="2708325"/>
                  </a:lnTo>
                  <a:lnTo>
                    <a:pt x="63804" y="2695625"/>
                  </a:lnTo>
                  <a:lnTo>
                    <a:pt x="54000" y="2695625"/>
                  </a:lnTo>
                  <a:lnTo>
                    <a:pt x="51904" y="2690545"/>
                  </a:lnTo>
                  <a:lnTo>
                    <a:pt x="51904" y="2746425"/>
                  </a:lnTo>
                  <a:lnTo>
                    <a:pt x="49479" y="2746425"/>
                  </a:lnTo>
                  <a:lnTo>
                    <a:pt x="46240" y="2733725"/>
                  </a:lnTo>
                  <a:lnTo>
                    <a:pt x="44183" y="2708325"/>
                  </a:lnTo>
                  <a:lnTo>
                    <a:pt x="45275" y="2708325"/>
                  </a:lnTo>
                  <a:lnTo>
                    <a:pt x="51523" y="2721025"/>
                  </a:lnTo>
                  <a:lnTo>
                    <a:pt x="51904" y="2746425"/>
                  </a:lnTo>
                  <a:lnTo>
                    <a:pt x="51904" y="2690545"/>
                  </a:lnTo>
                  <a:lnTo>
                    <a:pt x="49580" y="2684907"/>
                  </a:lnTo>
                  <a:lnTo>
                    <a:pt x="49580" y="2695625"/>
                  </a:lnTo>
                  <a:lnTo>
                    <a:pt x="47739" y="2708325"/>
                  </a:lnTo>
                  <a:lnTo>
                    <a:pt x="47523" y="2695625"/>
                  </a:lnTo>
                  <a:lnTo>
                    <a:pt x="49580" y="2695625"/>
                  </a:lnTo>
                  <a:lnTo>
                    <a:pt x="49580" y="2684907"/>
                  </a:lnTo>
                  <a:lnTo>
                    <a:pt x="48768" y="2682925"/>
                  </a:lnTo>
                  <a:lnTo>
                    <a:pt x="48323" y="2670225"/>
                  </a:lnTo>
                  <a:lnTo>
                    <a:pt x="57835" y="2670225"/>
                  </a:lnTo>
                  <a:lnTo>
                    <a:pt x="55168" y="2657525"/>
                  </a:lnTo>
                  <a:lnTo>
                    <a:pt x="51244" y="2644825"/>
                  </a:lnTo>
                  <a:lnTo>
                    <a:pt x="51917" y="2644825"/>
                  </a:lnTo>
                  <a:lnTo>
                    <a:pt x="46570" y="2632125"/>
                  </a:lnTo>
                  <a:lnTo>
                    <a:pt x="48399" y="2606725"/>
                  </a:lnTo>
                  <a:lnTo>
                    <a:pt x="61036" y="2619425"/>
                  </a:lnTo>
                  <a:lnTo>
                    <a:pt x="57327" y="2606725"/>
                  </a:lnTo>
                  <a:lnTo>
                    <a:pt x="59791" y="2606725"/>
                  </a:lnTo>
                  <a:lnTo>
                    <a:pt x="64592" y="2594025"/>
                  </a:lnTo>
                  <a:lnTo>
                    <a:pt x="52666" y="2594025"/>
                  </a:lnTo>
                  <a:lnTo>
                    <a:pt x="56337" y="2581325"/>
                  </a:lnTo>
                  <a:lnTo>
                    <a:pt x="48729" y="2581325"/>
                  </a:lnTo>
                  <a:lnTo>
                    <a:pt x="46786" y="2568625"/>
                  </a:lnTo>
                  <a:lnTo>
                    <a:pt x="55283" y="2568625"/>
                  </a:lnTo>
                  <a:lnTo>
                    <a:pt x="56299" y="2555925"/>
                  </a:lnTo>
                  <a:lnTo>
                    <a:pt x="59423" y="2555925"/>
                  </a:lnTo>
                  <a:lnTo>
                    <a:pt x="56718" y="2543225"/>
                  </a:lnTo>
                  <a:lnTo>
                    <a:pt x="59969" y="2543225"/>
                  </a:lnTo>
                  <a:lnTo>
                    <a:pt x="63563" y="2530525"/>
                  </a:lnTo>
                  <a:lnTo>
                    <a:pt x="48133" y="2530525"/>
                  </a:lnTo>
                  <a:lnTo>
                    <a:pt x="49098" y="2505125"/>
                  </a:lnTo>
                  <a:lnTo>
                    <a:pt x="55613" y="2517825"/>
                  </a:lnTo>
                  <a:lnTo>
                    <a:pt x="59067" y="2517825"/>
                  </a:lnTo>
                  <a:lnTo>
                    <a:pt x="59182" y="2505125"/>
                  </a:lnTo>
                  <a:lnTo>
                    <a:pt x="55664" y="2492425"/>
                  </a:lnTo>
                  <a:lnTo>
                    <a:pt x="51003" y="2492425"/>
                  </a:lnTo>
                  <a:lnTo>
                    <a:pt x="46647" y="2479725"/>
                  </a:lnTo>
                  <a:lnTo>
                    <a:pt x="43345" y="2479725"/>
                  </a:lnTo>
                  <a:lnTo>
                    <a:pt x="42773" y="2475090"/>
                  </a:lnTo>
                  <a:lnTo>
                    <a:pt x="42773" y="2530525"/>
                  </a:lnTo>
                  <a:lnTo>
                    <a:pt x="41097" y="2543225"/>
                  </a:lnTo>
                  <a:lnTo>
                    <a:pt x="38481" y="2530525"/>
                  </a:lnTo>
                  <a:lnTo>
                    <a:pt x="42773" y="2530525"/>
                  </a:lnTo>
                  <a:lnTo>
                    <a:pt x="42773" y="2475090"/>
                  </a:lnTo>
                  <a:lnTo>
                    <a:pt x="41783" y="2467025"/>
                  </a:lnTo>
                  <a:lnTo>
                    <a:pt x="42646" y="2454325"/>
                  </a:lnTo>
                  <a:lnTo>
                    <a:pt x="49542" y="2454325"/>
                  </a:lnTo>
                  <a:lnTo>
                    <a:pt x="52743" y="2441625"/>
                  </a:lnTo>
                  <a:lnTo>
                    <a:pt x="56476" y="2441625"/>
                  </a:lnTo>
                  <a:lnTo>
                    <a:pt x="58851" y="2437003"/>
                  </a:lnTo>
                  <a:lnTo>
                    <a:pt x="56210" y="2428925"/>
                  </a:lnTo>
                  <a:lnTo>
                    <a:pt x="52095" y="2428925"/>
                  </a:lnTo>
                  <a:lnTo>
                    <a:pt x="47637" y="2416225"/>
                  </a:lnTo>
                  <a:lnTo>
                    <a:pt x="48602" y="2403525"/>
                  </a:lnTo>
                  <a:lnTo>
                    <a:pt x="47599" y="2403525"/>
                  </a:lnTo>
                  <a:lnTo>
                    <a:pt x="51282" y="2390825"/>
                  </a:lnTo>
                  <a:lnTo>
                    <a:pt x="54724" y="2403525"/>
                  </a:lnTo>
                  <a:lnTo>
                    <a:pt x="48602" y="2403525"/>
                  </a:lnTo>
                  <a:lnTo>
                    <a:pt x="55219" y="2416225"/>
                  </a:lnTo>
                  <a:lnTo>
                    <a:pt x="57607" y="2416225"/>
                  </a:lnTo>
                  <a:lnTo>
                    <a:pt x="57353" y="2403525"/>
                  </a:lnTo>
                  <a:lnTo>
                    <a:pt x="55435" y="2390825"/>
                  </a:lnTo>
                  <a:lnTo>
                    <a:pt x="54927" y="2390825"/>
                  </a:lnTo>
                  <a:lnTo>
                    <a:pt x="58902" y="2378125"/>
                  </a:lnTo>
                  <a:lnTo>
                    <a:pt x="60528" y="2378125"/>
                  </a:lnTo>
                  <a:lnTo>
                    <a:pt x="59029" y="2365425"/>
                  </a:lnTo>
                  <a:lnTo>
                    <a:pt x="47599" y="2378125"/>
                  </a:lnTo>
                  <a:lnTo>
                    <a:pt x="46240" y="2376627"/>
                  </a:lnTo>
                  <a:lnTo>
                    <a:pt x="54546" y="2365425"/>
                  </a:lnTo>
                  <a:lnTo>
                    <a:pt x="59029" y="2365425"/>
                  </a:lnTo>
                  <a:lnTo>
                    <a:pt x="64096" y="2365425"/>
                  </a:lnTo>
                  <a:lnTo>
                    <a:pt x="61785" y="2352725"/>
                  </a:lnTo>
                  <a:lnTo>
                    <a:pt x="57683" y="2352725"/>
                  </a:lnTo>
                  <a:lnTo>
                    <a:pt x="59766" y="2340025"/>
                  </a:lnTo>
                  <a:lnTo>
                    <a:pt x="56197" y="2340025"/>
                  </a:lnTo>
                  <a:lnTo>
                    <a:pt x="51206" y="2352725"/>
                  </a:lnTo>
                  <a:lnTo>
                    <a:pt x="47625" y="2340025"/>
                  </a:lnTo>
                  <a:lnTo>
                    <a:pt x="55981" y="2340025"/>
                  </a:lnTo>
                  <a:lnTo>
                    <a:pt x="47269" y="2327325"/>
                  </a:lnTo>
                  <a:lnTo>
                    <a:pt x="52971" y="2314625"/>
                  </a:lnTo>
                  <a:lnTo>
                    <a:pt x="48831" y="2314625"/>
                  </a:lnTo>
                  <a:lnTo>
                    <a:pt x="47828" y="2301925"/>
                  </a:lnTo>
                  <a:lnTo>
                    <a:pt x="55054" y="2301925"/>
                  </a:lnTo>
                  <a:lnTo>
                    <a:pt x="58801" y="2289225"/>
                  </a:lnTo>
                  <a:lnTo>
                    <a:pt x="60921" y="2289225"/>
                  </a:lnTo>
                  <a:lnTo>
                    <a:pt x="55460" y="2276525"/>
                  </a:lnTo>
                  <a:lnTo>
                    <a:pt x="49326" y="2276525"/>
                  </a:lnTo>
                  <a:lnTo>
                    <a:pt x="47764" y="2263825"/>
                  </a:lnTo>
                  <a:lnTo>
                    <a:pt x="50431" y="2251125"/>
                  </a:lnTo>
                  <a:lnTo>
                    <a:pt x="57035" y="2263825"/>
                  </a:lnTo>
                  <a:lnTo>
                    <a:pt x="61417" y="2251125"/>
                  </a:lnTo>
                  <a:lnTo>
                    <a:pt x="63868" y="2238425"/>
                  </a:lnTo>
                  <a:lnTo>
                    <a:pt x="62915" y="2225725"/>
                  </a:lnTo>
                  <a:lnTo>
                    <a:pt x="60286" y="2231440"/>
                  </a:lnTo>
                  <a:lnTo>
                    <a:pt x="60286" y="2251125"/>
                  </a:lnTo>
                  <a:lnTo>
                    <a:pt x="51346" y="2251125"/>
                  </a:lnTo>
                  <a:lnTo>
                    <a:pt x="53492" y="2238425"/>
                  </a:lnTo>
                  <a:lnTo>
                    <a:pt x="60286" y="2251125"/>
                  </a:lnTo>
                  <a:lnTo>
                    <a:pt x="60286" y="2231440"/>
                  </a:lnTo>
                  <a:lnTo>
                    <a:pt x="57073" y="2238425"/>
                  </a:lnTo>
                  <a:lnTo>
                    <a:pt x="48844" y="2225725"/>
                  </a:lnTo>
                  <a:lnTo>
                    <a:pt x="51282" y="2213025"/>
                  </a:lnTo>
                  <a:lnTo>
                    <a:pt x="58204" y="2213025"/>
                  </a:lnTo>
                  <a:lnTo>
                    <a:pt x="56718" y="2200325"/>
                  </a:lnTo>
                  <a:lnTo>
                    <a:pt x="54851" y="2200325"/>
                  </a:lnTo>
                  <a:lnTo>
                    <a:pt x="61214" y="2187625"/>
                  </a:lnTo>
                  <a:lnTo>
                    <a:pt x="51930" y="2187625"/>
                  </a:lnTo>
                  <a:lnTo>
                    <a:pt x="53276" y="2174925"/>
                  </a:lnTo>
                  <a:lnTo>
                    <a:pt x="50406" y="2167026"/>
                  </a:lnTo>
                  <a:lnTo>
                    <a:pt x="50406" y="2200325"/>
                  </a:lnTo>
                  <a:lnTo>
                    <a:pt x="44843" y="2200325"/>
                  </a:lnTo>
                  <a:lnTo>
                    <a:pt x="44602" y="2199881"/>
                  </a:lnTo>
                  <a:lnTo>
                    <a:pt x="44602" y="2289225"/>
                  </a:lnTo>
                  <a:lnTo>
                    <a:pt x="43294" y="2301925"/>
                  </a:lnTo>
                  <a:lnTo>
                    <a:pt x="35877" y="2301925"/>
                  </a:lnTo>
                  <a:lnTo>
                    <a:pt x="33566" y="2289225"/>
                  </a:lnTo>
                  <a:lnTo>
                    <a:pt x="44602" y="2289225"/>
                  </a:lnTo>
                  <a:lnTo>
                    <a:pt x="44602" y="2199881"/>
                  </a:lnTo>
                  <a:lnTo>
                    <a:pt x="38061" y="2187625"/>
                  </a:lnTo>
                  <a:lnTo>
                    <a:pt x="42405" y="2187625"/>
                  </a:lnTo>
                  <a:lnTo>
                    <a:pt x="50406" y="2200325"/>
                  </a:lnTo>
                  <a:lnTo>
                    <a:pt x="50406" y="2167026"/>
                  </a:lnTo>
                  <a:lnTo>
                    <a:pt x="48666" y="2162225"/>
                  </a:lnTo>
                  <a:lnTo>
                    <a:pt x="54851" y="2162225"/>
                  </a:lnTo>
                  <a:lnTo>
                    <a:pt x="54457" y="2174925"/>
                  </a:lnTo>
                  <a:lnTo>
                    <a:pt x="55905" y="2174925"/>
                  </a:lnTo>
                  <a:lnTo>
                    <a:pt x="55765" y="2162225"/>
                  </a:lnTo>
                  <a:lnTo>
                    <a:pt x="57238" y="2162225"/>
                  </a:lnTo>
                  <a:lnTo>
                    <a:pt x="54851" y="2149525"/>
                  </a:lnTo>
                  <a:lnTo>
                    <a:pt x="58534" y="2149525"/>
                  </a:lnTo>
                  <a:lnTo>
                    <a:pt x="57238" y="2162225"/>
                  </a:lnTo>
                  <a:lnTo>
                    <a:pt x="61366" y="2162225"/>
                  </a:lnTo>
                  <a:lnTo>
                    <a:pt x="61747" y="2149525"/>
                  </a:lnTo>
                  <a:lnTo>
                    <a:pt x="59016" y="2136825"/>
                  </a:lnTo>
                  <a:lnTo>
                    <a:pt x="57734" y="2136825"/>
                  </a:lnTo>
                  <a:lnTo>
                    <a:pt x="49415" y="2149525"/>
                  </a:lnTo>
                  <a:lnTo>
                    <a:pt x="46507" y="2149525"/>
                  </a:lnTo>
                  <a:lnTo>
                    <a:pt x="49212" y="2136825"/>
                  </a:lnTo>
                  <a:lnTo>
                    <a:pt x="54483" y="2136825"/>
                  </a:lnTo>
                  <a:lnTo>
                    <a:pt x="50901" y="2124125"/>
                  </a:lnTo>
                  <a:lnTo>
                    <a:pt x="53682" y="2111425"/>
                  </a:lnTo>
                  <a:lnTo>
                    <a:pt x="57531" y="2111425"/>
                  </a:lnTo>
                  <a:lnTo>
                    <a:pt x="62191" y="2124125"/>
                  </a:lnTo>
                  <a:lnTo>
                    <a:pt x="58801" y="2111425"/>
                  </a:lnTo>
                  <a:lnTo>
                    <a:pt x="58534" y="2111425"/>
                  </a:lnTo>
                  <a:lnTo>
                    <a:pt x="58826" y="2098725"/>
                  </a:lnTo>
                  <a:lnTo>
                    <a:pt x="57048" y="2098725"/>
                  </a:lnTo>
                  <a:lnTo>
                    <a:pt x="49517" y="2098725"/>
                  </a:lnTo>
                  <a:lnTo>
                    <a:pt x="46926" y="2086025"/>
                  </a:lnTo>
                  <a:lnTo>
                    <a:pt x="49403" y="2086025"/>
                  </a:lnTo>
                  <a:lnTo>
                    <a:pt x="55295" y="2073325"/>
                  </a:lnTo>
                  <a:lnTo>
                    <a:pt x="51130" y="2060625"/>
                  </a:lnTo>
                  <a:lnTo>
                    <a:pt x="53213" y="2055876"/>
                  </a:lnTo>
                  <a:lnTo>
                    <a:pt x="49517" y="2047925"/>
                  </a:lnTo>
                  <a:lnTo>
                    <a:pt x="51930" y="2047925"/>
                  </a:lnTo>
                  <a:lnTo>
                    <a:pt x="53771" y="2054618"/>
                  </a:lnTo>
                  <a:lnTo>
                    <a:pt x="56705" y="2047925"/>
                  </a:lnTo>
                  <a:lnTo>
                    <a:pt x="61036" y="2035225"/>
                  </a:lnTo>
                  <a:lnTo>
                    <a:pt x="59105" y="2035225"/>
                  </a:lnTo>
                  <a:lnTo>
                    <a:pt x="55499" y="2047925"/>
                  </a:lnTo>
                  <a:lnTo>
                    <a:pt x="53594" y="2035225"/>
                  </a:lnTo>
                  <a:lnTo>
                    <a:pt x="49149" y="2035225"/>
                  </a:lnTo>
                  <a:lnTo>
                    <a:pt x="47891" y="2022525"/>
                  </a:lnTo>
                  <a:lnTo>
                    <a:pt x="49237" y="2009825"/>
                  </a:lnTo>
                  <a:lnTo>
                    <a:pt x="53073" y="2009825"/>
                  </a:lnTo>
                  <a:lnTo>
                    <a:pt x="60998" y="2022525"/>
                  </a:lnTo>
                  <a:lnTo>
                    <a:pt x="60045" y="2009825"/>
                  </a:lnTo>
                  <a:lnTo>
                    <a:pt x="60807" y="2009825"/>
                  </a:lnTo>
                  <a:lnTo>
                    <a:pt x="49822" y="1996782"/>
                  </a:lnTo>
                  <a:lnTo>
                    <a:pt x="52298" y="1984425"/>
                  </a:lnTo>
                  <a:lnTo>
                    <a:pt x="54444" y="1984425"/>
                  </a:lnTo>
                  <a:lnTo>
                    <a:pt x="50800" y="1971725"/>
                  </a:lnTo>
                  <a:lnTo>
                    <a:pt x="47091" y="1959025"/>
                  </a:lnTo>
                  <a:lnTo>
                    <a:pt x="52743" y="1959025"/>
                  </a:lnTo>
                  <a:lnTo>
                    <a:pt x="58762" y="1946325"/>
                  </a:lnTo>
                  <a:lnTo>
                    <a:pt x="58051" y="1946325"/>
                  </a:lnTo>
                  <a:lnTo>
                    <a:pt x="56629" y="1933625"/>
                  </a:lnTo>
                  <a:lnTo>
                    <a:pt x="57035" y="1933625"/>
                  </a:lnTo>
                  <a:lnTo>
                    <a:pt x="54521" y="1926450"/>
                  </a:lnTo>
                  <a:lnTo>
                    <a:pt x="54521" y="1933625"/>
                  </a:lnTo>
                  <a:lnTo>
                    <a:pt x="47205" y="1933625"/>
                  </a:lnTo>
                  <a:lnTo>
                    <a:pt x="49276" y="1921332"/>
                  </a:lnTo>
                  <a:lnTo>
                    <a:pt x="49098" y="1920925"/>
                  </a:lnTo>
                  <a:lnTo>
                    <a:pt x="49352" y="1920925"/>
                  </a:lnTo>
                  <a:lnTo>
                    <a:pt x="49276" y="1921332"/>
                  </a:lnTo>
                  <a:lnTo>
                    <a:pt x="54521" y="1933625"/>
                  </a:lnTo>
                  <a:lnTo>
                    <a:pt x="54521" y="1926450"/>
                  </a:lnTo>
                  <a:lnTo>
                    <a:pt x="52590" y="1920925"/>
                  </a:lnTo>
                  <a:lnTo>
                    <a:pt x="58242" y="1920925"/>
                  </a:lnTo>
                  <a:lnTo>
                    <a:pt x="58064" y="1933625"/>
                  </a:lnTo>
                  <a:lnTo>
                    <a:pt x="59550" y="1920925"/>
                  </a:lnTo>
                  <a:lnTo>
                    <a:pt x="63385" y="1920925"/>
                  </a:lnTo>
                  <a:lnTo>
                    <a:pt x="63271" y="1908225"/>
                  </a:lnTo>
                  <a:lnTo>
                    <a:pt x="60134" y="1908225"/>
                  </a:lnTo>
                  <a:lnTo>
                    <a:pt x="55079" y="1908225"/>
                  </a:lnTo>
                  <a:lnTo>
                    <a:pt x="51485" y="1920925"/>
                  </a:lnTo>
                  <a:lnTo>
                    <a:pt x="50355" y="1920925"/>
                  </a:lnTo>
                  <a:lnTo>
                    <a:pt x="50774" y="1908225"/>
                  </a:lnTo>
                  <a:lnTo>
                    <a:pt x="53047" y="1908225"/>
                  </a:lnTo>
                  <a:lnTo>
                    <a:pt x="51714" y="1895525"/>
                  </a:lnTo>
                  <a:lnTo>
                    <a:pt x="53555" y="1895525"/>
                  </a:lnTo>
                  <a:lnTo>
                    <a:pt x="49733" y="1882825"/>
                  </a:lnTo>
                  <a:lnTo>
                    <a:pt x="47510" y="1895525"/>
                  </a:lnTo>
                  <a:lnTo>
                    <a:pt x="46786" y="1895525"/>
                  </a:lnTo>
                  <a:lnTo>
                    <a:pt x="46659" y="1895957"/>
                  </a:lnTo>
                  <a:lnTo>
                    <a:pt x="46659" y="1971725"/>
                  </a:lnTo>
                  <a:lnTo>
                    <a:pt x="45923" y="1984425"/>
                  </a:lnTo>
                  <a:lnTo>
                    <a:pt x="41033" y="1984425"/>
                  </a:lnTo>
                  <a:lnTo>
                    <a:pt x="46659" y="1971725"/>
                  </a:lnTo>
                  <a:lnTo>
                    <a:pt x="46659" y="1895957"/>
                  </a:lnTo>
                  <a:lnTo>
                    <a:pt x="42989" y="1908225"/>
                  </a:lnTo>
                  <a:lnTo>
                    <a:pt x="41338" y="1908225"/>
                  </a:lnTo>
                  <a:lnTo>
                    <a:pt x="40906" y="1897392"/>
                  </a:lnTo>
                  <a:lnTo>
                    <a:pt x="35890" y="1908225"/>
                  </a:lnTo>
                  <a:lnTo>
                    <a:pt x="36487" y="1895525"/>
                  </a:lnTo>
                  <a:lnTo>
                    <a:pt x="40830" y="1895525"/>
                  </a:lnTo>
                  <a:lnTo>
                    <a:pt x="39090" y="1882825"/>
                  </a:lnTo>
                  <a:lnTo>
                    <a:pt x="35471" y="1895525"/>
                  </a:lnTo>
                  <a:lnTo>
                    <a:pt x="30861" y="1895525"/>
                  </a:lnTo>
                  <a:lnTo>
                    <a:pt x="30861" y="2124125"/>
                  </a:lnTo>
                  <a:lnTo>
                    <a:pt x="28143" y="2124125"/>
                  </a:lnTo>
                  <a:lnTo>
                    <a:pt x="23596" y="2136825"/>
                  </a:lnTo>
                  <a:lnTo>
                    <a:pt x="19405" y="2136825"/>
                  </a:lnTo>
                  <a:lnTo>
                    <a:pt x="16662" y="2124125"/>
                  </a:lnTo>
                  <a:lnTo>
                    <a:pt x="17653" y="2124125"/>
                  </a:lnTo>
                  <a:lnTo>
                    <a:pt x="24650" y="2111425"/>
                  </a:lnTo>
                  <a:lnTo>
                    <a:pt x="30213" y="2111425"/>
                  </a:lnTo>
                  <a:lnTo>
                    <a:pt x="30861" y="2124125"/>
                  </a:lnTo>
                  <a:lnTo>
                    <a:pt x="30861" y="1895525"/>
                  </a:lnTo>
                  <a:lnTo>
                    <a:pt x="25793" y="1895525"/>
                  </a:lnTo>
                  <a:lnTo>
                    <a:pt x="18364" y="1882825"/>
                  </a:lnTo>
                  <a:lnTo>
                    <a:pt x="15570" y="1895525"/>
                  </a:lnTo>
                  <a:lnTo>
                    <a:pt x="16471" y="1908225"/>
                  </a:lnTo>
                  <a:lnTo>
                    <a:pt x="13042" y="1895525"/>
                  </a:lnTo>
                  <a:lnTo>
                    <a:pt x="11277" y="1908225"/>
                  </a:lnTo>
                  <a:lnTo>
                    <a:pt x="13106" y="1908225"/>
                  </a:lnTo>
                  <a:lnTo>
                    <a:pt x="9309" y="1920925"/>
                  </a:lnTo>
                  <a:lnTo>
                    <a:pt x="12788" y="1920925"/>
                  </a:lnTo>
                  <a:lnTo>
                    <a:pt x="17284" y="1933625"/>
                  </a:lnTo>
                  <a:lnTo>
                    <a:pt x="11798" y="1933625"/>
                  </a:lnTo>
                  <a:lnTo>
                    <a:pt x="11785" y="1946325"/>
                  </a:lnTo>
                  <a:lnTo>
                    <a:pt x="11468" y="1946325"/>
                  </a:lnTo>
                  <a:lnTo>
                    <a:pt x="14198" y="1959025"/>
                  </a:lnTo>
                  <a:lnTo>
                    <a:pt x="9867" y="1959025"/>
                  </a:lnTo>
                  <a:lnTo>
                    <a:pt x="12522" y="1971725"/>
                  </a:lnTo>
                  <a:lnTo>
                    <a:pt x="7759" y="1971725"/>
                  </a:lnTo>
                  <a:lnTo>
                    <a:pt x="10109" y="1984425"/>
                  </a:lnTo>
                  <a:lnTo>
                    <a:pt x="16306" y="1984425"/>
                  </a:lnTo>
                  <a:lnTo>
                    <a:pt x="16662" y="1985213"/>
                  </a:lnTo>
                  <a:lnTo>
                    <a:pt x="9271" y="1997125"/>
                  </a:lnTo>
                  <a:lnTo>
                    <a:pt x="11417" y="1997125"/>
                  </a:lnTo>
                  <a:lnTo>
                    <a:pt x="16497" y="2009825"/>
                  </a:lnTo>
                  <a:lnTo>
                    <a:pt x="17399" y="2022525"/>
                  </a:lnTo>
                  <a:lnTo>
                    <a:pt x="9004" y="2022525"/>
                  </a:lnTo>
                  <a:lnTo>
                    <a:pt x="12319" y="2035225"/>
                  </a:lnTo>
                  <a:lnTo>
                    <a:pt x="18376" y="2047925"/>
                  </a:lnTo>
                  <a:lnTo>
                    <a:pt x="13296" y="2047925"/>
                  </a:lnTo>
                  <a:lnTo>
                    <a:pt x="11849" y="2060625"/>
                  </a:lnTo>
                  <a:lnTo>
                    <a:pt x="18034" y="2060625"/>
                  </a:lnTo>
                  <a:lnTo>
                    <a:pt x="9893" y="2073325"/>
                  </a:lnTo>
                  <a:lnTo>
                    <a:pt x="12458" y="2086025"/>
                  </a:lnTo>
                  <a:lnTo>
                    <a:pt x="9639" y="2086025"/>
                  </a:lnTo>
                  <a:lnTo>
                    <a:pt x="12204" y="2098725"/>
                  </a:lnTo>
                  <a:lnTo>
                    <a:pt x="14439" y="2098725"/>
                  </a:lnTo>
                  <a:lnTo>
                    <a:pt x="13335" y="2111425"/>
                  </a:lnTo>
                  <a:lnTo>
                    <a:pt x="12801" y="2111425"/>
                  </a:lnTo>
                  <a:lnTo>
                    <a:pt x="12687" y="2124125"/>
                  </a:lnTo>
                  <a:lnTo>
                    <a:pt x="12814" y="2136825"/>
                  </a:lnTo>
                  <a:lnTo>
                    <a:pt x="15087" y="2136825"/>
                  </a:lnTo>
                  <a:lnTo>
                    <a:pt x="11176" y="2149525"/>
                  </a:lnTo>
                  <a:lnTo>
                    <a:pt x="9169" y="2162225"/>
                  </a:lnTo>
                  <a:lnTo>
                    <a:pt x="11480" y="2162225"/>
                  </a:lnTo>
                  <a:lnTo>
                    <a:pt x="10541" y="2174925"/>
                  </a:lnTo>
                  <a:lnTo>
                    <a:pt x="9753" y="2174925"/>
                  </a:lnTo>
                  <a:lnTo>
                    <a:pt x="12458" y="2187625"/>
                  </a:lnTo>
                  <a:lnTo>
                    <a:pt x="20408" y="2162225"/>
                  </a:lnTo>
                  <a:lnTo>
                    <a:pt x="21653" y="2174925"/>
                  </a:lnTo>
                  <a:lnTo>
                    <a:pt x="19177" y="2174925"/>
                  </a:lnTo>
                  <a:lnTo>
                    <a:pt x="15976" y="2187625"/>
                  </a:lnTo>
                  <a:lnTo>
                    <a:pt x="15621" y="2187625"/>
                  </a:lnTo>
                  <a:lnTo>
                    <a:pt x="22783" y="2200325"/>
                  </a:lnTo>
                  <a:lnTo>
                    <a:pt x="13792" y="2200325"/>
                  </a:lnTo>
                  <a:lnTo>
                    <a:pt x="13220" y="2187625"/>
                  </a:lnTo>
                  <a:lnTo>
                    <a:pt x="12458" y="2187625"/>
                  </a:lnTo>
                  <a:lnTo>
                    <a:pt x="11150" y="2187625"/>
                  </a:lnTo>
                  <a:lnTo>
                    <a:pt x="8318" y="2200325"/>
                  </a:lnTo>
                  <a:lnTo>
                    <a:pt x="12192" y="2225725"/>
                  </a:lnTo>
                  <a:lnTo>
                    <a:pt x="9334" y="2225725"/>
                  </a:lnTo>
                  <a:lnTo>
                    <a:pt x="12344" y="2238425"/>
                  </a:lnTo>
                  <a:lnTo>
                    <a:pt x="12915" y="2238425"/>
                  </a:lnTo>
                  <a:lnTo>
                    <a:pt x="18897" y="2238425"/>
                  </a:lnTo>
                  <a:lnTo>
                    <a:pt x="17119" y="2225725"/>
                  </a:lnTo>
                  <a:lnTo>
                    <a:pt x="20231" y="2225725"/>
                  </a:lnTo>
                  <a:lnTo>
                    <a:pt x="18897" y="2238425"/>
                  </a:lnTo>
                  <a:lnTo>
                    <a:pt x="19037" y="2238425"/>
                  </a:lnTo>
                  <a:lnTo>
                    <a:pt x="16865" y="2251125"/>
                  </a:lnTo>
                  <a:lnTo>
                    <a:pt x="12915" y="2238425"/>
                  </a:lnTo>
                  <a:lnTo>
                    <a:pt x="9347" y="2251125"/>
                  </a:lnTo>
                  <a:lnTo>
                    <a:pt x="8445" y="2263825"/>
                  </a:lnTo>
                  <a:lnTo>
                    <a:pt x="12458" y="2276525"/>
                  </a:lnTo>
                  <a:lnTo>
                    <a:pt x="13677" y="2276525"/>
                  </a:lnTo>
                  <a:lnTo>
                    <a:pt x="10642" y="2289225"/>
                  </a:lnTo>
                  <a:lnTo>
                    <a:pt x="10261" y="2289225"/>
                  </a:lnTo>
                  <a:lnTo>
                    <a:pt x="12090" y="2301925"/>
                  </a:lnTo>
                  <a:lnTo>
                    <a:pt x="8318" y="2301925"/>
                  </a:lnTo>
                  <a:lnTo>
                    <a:pt x="8483" y="2314625"/>
                  </a:lnTo>
                  <a:lnTo>
                    <a:pt x="10528" y="2314625"/>
                  </a:lnTo>
                  <a:lnTo>
                    <a:pt x="12407" y="2327325"/>
                  </a:lnTo>
                  <a:lnTo>
                    <a:pt x="12128" y="2340025"/>
                  </a:lnTo>
                  <a:lnTo>
                    <a:pt x="17843" y="2340025"/>
                  </a:lnTo>
                  <a:lnTo>
                    <a:pt x="18770" y="2352725"/>
                  </a:lnTo>
                  <a:lnTo>
                    <a:pt x="7213" y="2352725"/>
                  </a:lnTo>
                  <a:lnTo>
                    <a:pt x="9118" y="2365425"/>
                  </a:lnTo>
                  <a:lnTo>
                    <a:pt x="24625" y="2365425"/>
                  </a:lnTo>
                  <a:lnTo>
                    <a:pt x="13144" y="2378125"/>
                  </a:lnTo>
                  <a:lnTo>
                    <a:pt x="4699" y="2378125"/>
                  </a:lnTo>
                  <a:lnTo>
                    <a:pt x="11633" y="2390825"/>
                  </a:lnTo>
                  <a:lnTo>
                    <a:pt x="13347" y="2390825"/>
                  </a:lnTo>
                  <a:lnTo>
                    <a:pt x="12649" y="2403525"/>
                  </a:lnTo>
                  <a:lnTo>
                    <a:pt x="10833" y="2403525"/>
                  </a:lnTo>
                  <a:lnTo>
                    <a:pt x="9283" y="2416225"/>
                  </a:lnTo>
                  <a:lnTo>
                    <a:pt x="14744" y="2416225"/>
                  </a:lnTo>
                  <a:lnTo>
                    <a:pt x="12992" y="2403525"/>
                  </a:lnTo>
                  <a:lnTo>
                    <a:pt x="16510" y="2403525"/>
                  </a:lnTo>
                  <a:lnTo>
                    <a:pt x="14744" y="2416225"/>
                  </a:lnTo>
                  <a:lnTo>
                    <a:pt x="15087" y="2416225"/>
                  </a:lnTo>
                  <a:lnTo>
                    <a:pt x="15417" y="2428925"/>
                  </a:lnTo>
                  <a:lnTo>
                    <a:pt x="18059" y="2441283"/>
                  </a:lnTo>
                  <a:lnTo>
                    <a:pt x="22758" y="2428925"/>
                  </a:lnTo>
                  <a:lnTo>
                    <a:pt x="27190" y="2428925"/>
                  </a:lnTo>
                  <a:lnTo>
                    <a:pt x="28105" y="2441625"/>
                  </a:lnTo>
                  <a:lnTo>
                    <a:pt x="22631" y="2441625"/>
                  </a:lnTo>
                  <a:lnTo>
                    <a:pt x="20129" y="2454325"/>
                  </a:lnTo>
                  <a:lnTo>
                    <a:pt x="15824" y="2454325"/>
                  </a:lnTo>
                  <a:lnTo>
                    <a:pt x="17919" y="2441625"/>
                  </a:lnTo>
                  <a:lnTo>
                    <a:pt x="9169" y="2441625"/>
                  </a:lnTo>
                  <a:lnTo>
                    <a:pt x="13385" y="2454325"/>
                  </a:lnTo>
                  <a:lnTo>
                    <a:pt x="12242" y="2454325"/>
                  </a:lnTo>
                  <a:lnTo>
                    <a:pt x="10287" y="2467025"/>
                  </a:lnTo>
                  <a:lnTo>
                    <a:pt x="12090" y="2479725"/>
                  </a:lnTo>
                  <a:lnTo>
                    <a:pt x="8026" y="2492425"/>
                  </a:lnTo>
                  <a:lnTo>
                    <a:pt x="9245" y="2505125"/>
                  </a:lnTo>
                  <a:lnTo>
                    <a:pt x="17602" y="2505125"/>
                  </a:lnTo>
                  <a:lnTo>
                    <a:pt x="15798" y="2517825"/>
                  </a:lnTo>
                  <a:lnTo>
                    <a:pt x="13449" y="2530525"/>
                  </a:lnTo>
                  <a:lnTo>
                    <a:pt x="12573" y="2530525"/>
                  </a:lnTo>
                  <a:lnTo>
                    <a:pt x="8648" y="2555925"/>
                  </a:lnTo>
                  <a:lnTo>
                    <a:pt x="17195" y="2555925"/>
                  </a:lnTo>
                  <a:lnTo>
                    <a:pt x="13042" y="2543225"/>
                  </a:lnTo>
                  <a:lnTo>
                    <a:pt x="16916" y="2543225"/>
                  </a:lnTo>
                  <a:lnTo>
                    <a:pt x="17195" y="2555925"/>
                  </a:lnTo>
                  <a:lnTo>
                    <a:pt x="34582" y="2555925"/>
                  </a:lnTo>
                  <a:lnTo>
                    <a:pt x="35331" y="2568625"/>
                  </a:lnTo>
                  <a:lnTo>
                    <a:pt x="34823" y="2568625"/>
                  </a:lnTo>
                  <a:lnTo>
                    <a:pt x="34823" y="2594025"/>
                  </a:lnTo>
                  <a:lnTo>
                    <a:pt x="32766" y="2606725"/>
                  </a:lnTo>
                  <a:lnTo>
                    <a:pt x="33591" y="2594025"/>
                  </a:lnTo>
                  <a:lnTo>
                    <a:pt x="34823" y="2594025"/>
                  </a:lnTo>
                  <a:lnTo>
                    <a:pt x="34823" y="2568625"/>
                  </a:lnTo>
                  <a:lnTo>
                    <a:pt x="30861" y="2568625"/>
                  </a:lnTo>
                  <a:lnTo>
                    <a:pt x="30861" y="2886125"/>
                  </a:lnTo>
                  <a:lnTo>
                    <a:pt x="28143" y="2898825"/>
                  </a:lnTo>
                  <a:lnTo>
                    <a:pt x="25374" y="2898825"/>
                  </a:lnTo>
                  <a:lnTo>
                    <a:pt x="25374" y="2924225"/>
                  </a:lnTo>
                  <a:lnTo>
                    <a:pt x="19507" y="2936925"/>
                  </a:lnTo>
                  <a:lnTo>
                    <a:pt x="14655" y="2936925"/>
                  </a:lnTo>
                  <a:lnTo>
                    <a:pt x="25374" y="2924225"/>
                  </a:lnTo>
                  <a:lnTo>
                    <a:pt x="25374" y="2898825"/>
                  </a:lnTo>
                  <a:lnTo>
                    <a:pt x="16662" y="2898825"/>
                  </a:lnTo>
                  <a:lnTo>
                    <a:pt x="17653" y="2886125"/>
                  </a:lnTo>
                  <a:lnTo>
                    <a:pt x="30861" y="2886125"/>
                  </a:lnTo>
                  <a:lnTo>
                    <a:pt x="30861" y="2568625"/>
                  </a:lnTo>
                  <a:lnTo>
                    <a:pt x="13042" y="2568625"/>
                  </a:lnTo>
                  <a:lnTo>
                    <a:pt x="8483" y="2581325"/>
                  </a:lnTo>
                  <a:lnTo>
                    <a:pt x="15405" y="2581325"/>
                  </a:lnTo>
                  <a:lnTo>
                    <a:pt x="12395" y="2594025"/>
                  </a:lnTo>
                  <a:lnTo>
                    <a:pt x="9080" y="2594025"/>
                  </a:lnTo>
                  <a:lnTo>
                    <a:pt x="15049" y="2606725"/>
                  </a:lnTo>
                  <a:lnTo>
                    <a:pt x="9613" y="2619425"/>
                  </a:lnTo>
                  <a:lnTo>
                    <a:pt x="10096" y="2632125"/>
                  </a:lnTo>
                  <a:lnTo>
                    <a:pt x="18859" y="2632125"/>
                  </a:lnTo>
                  <a:lnTo>
                    <a:pt x="15684" y="2644825"/>
                  </a:lnTo>
                  <a:lnTo>
                    <a:pt x="11849" y="2644825"/>
                  </a:lnTo>
                  <a:lnTo>
                    <a:pt x="10401" y="2657525"/>
                  </a:lnTo>
                  <a:lnTo>
                    <a:pt x="9817" y="2657525"/>
                  </a:lnTo>
                  <a:lnTo>
                    <a:pt x="9842" y="2670225"/>
                  </a:lnTo>
                  <a:lnTo>
                    <a:pt x="12192" y="2670225"/>
                  </a:lnTo>
                  <a:lnTo>
                    <a:pt x="14566" y="2682925"/>
                  </a:lnTo>
                  <a:lnTo>
                    <a:pt x="9207" y="2695625"/>
                  </a:lnTo>
                  <a:lnTo>
                    <a:pt x="25184" y="2695625"/>
                  </a:lnTo>
                  <a:lnTo>
                    <a:pt x="23063" y="2708325"/>
                  </a:lnTo>
                  <a:lnTo>
                    <a:pt x="10629" y="2708325"/>
                  </a:lnTo>
                  <a:lnTo>
                    <a:pt x="11315" y="2721025"/>
                  </a:lnTo>
                  <a:lnTo>
                    <a:pt x="15938" y="2721025"/>
                  </a:lnTo>
                  <a:lnTo>
                    <a:pt x="7035" y="2733725"/>
                  </a:lnTo>
                  <a:lnTo>
                    <a:pt x="15074" y="2746425"/>
                  </a:lnTo>
                  <a:lnTo>
                    <a:pt x="22415" y="2753093"/>
                  </a:lnTo>
                  <a:lnTo>
                    <a:pt x="17157" y="2759125"/>
                  </a:lnTo>
                  <a:lnTo>
                    <a:pt x="9271" y="2759125"/>
                  </a:lnTo>
                  <a:lnTo>
                    <a:pt x="11417" y="2771825"/>
                  </a:lnTo>
                  <a:lnTo>
                    <a:pt x="16497" y="2784525"/>
                  </a:lnTo>
                  <a:lnTo>
                    <a:pt x="10109" y="2784525"/>
                  </a:lnTo>
                  <a:lnTo>
                    <a:pt x="9004" y="2797225"/>
                  </a:lnTo>
                  <a:lnTo>
                    <a:pt x="12319" y="2809925"/>
                  </a:lnTo>
                  <a:lnTo>
                    <a:pt x="13296" y="2809925"/>
                  </a:lnTo>
                  <a:lnTo>
                    <a:pt x="11849" y="2822625"/>
                  </a:lnTo>
                  <a:lnTo>
                    <a:pt x="18034" y="2822625"/>
                  </a:lnTo>
                  <a:lnTo>
                    <a:pt x="9893" y="2835325"/>
                  </a:lnTo>
                  <a:lnTo>
                    <a:pt x="12458" y="2848025"/>
                  </a:lnTo>
                  <a:lnTo>
                    <a:pt x="8966" y="2848025"/>
                  </a:lnTo>
                  <a:lnTo>
                    <a:pt x="9639" y="2860725"/>
                  </a:lnTo>
                  <a:lnTo>
                    <a:pt x="12204" y="2860725"/>
                  </a:lnTo>
                  <a:lnTo>
                    <a:pt x="14439" y="2873425"/>
                  </a:lnTo>
                  <a:lnTo>
                    <a:pt x="13335" y="2873425"/>
                  </a:lnTo>
                  <a:lnTo>
                    <a:pt x="12801" y="2886125"/>
                  </a:lnTo>
                  <a:lnTo>
                    <a:pt x="12814" y="2898825"/>
                  </a:lnTo>
                  <a:lnTo>
                    <a:pt x="16954" y="2911525"/>
                  </a:lnTo>
                  <a:lnTo>
                    <a:pt x="11176" y="2911525"/>
                  </a:lnTo>
                  <a:lnTo>
                    <a:pt x="9169" y="2924225"/>
                  </a:lnTo>
                  <a:lnTo>
                    <a:pt x="11480" y="2924225"/>
                  </a:lnTo>
                  <a:lnTo>
                    <a:pt x="10541" y="2936925"/>
                  </a:lnTo>
                  <a:lnTo>
                    <a:pt x="9753" y="2949625"/>
                  </a:lnTo>
                  <a:lnTo>
                    <a:pt x="11150" y="2949625"/>
                  </a:lnTo>
                  <a:lnTo>
                    <a:pt x="12458" y="2949625"/>
                  </a:lnTo>
                  <a:lnTo>
                    <a:pt x="20408" y="2936925"/>
                  </a:lnTo>
                  <a:lnTo>
                    <a:pt x="21653" y="2936925"/>
                  </a:lnTo>
                  <a:lnTo>
                    <a:pt x="19177" y="2949625"/>
                  </a:lnTo>
                  <a:lnTo>
                    <a:pt x="15621" y="2949625"/>
                  </a:lnTo>
                  <a:lnTo>
                    <a:pt x="22783" y="2962325"/>
                  </a:lnTo>
                  <a:lnTo>
                    <a:pt x="13220" y="2962325"/>
                  </a:lnTo>
                  <a:lnTo>
                    <a:pt x="11150" y="2949625"/>
                  </a:lnTo>
                  <a:lnTo>
                    <a:pt x="8318" y="2962325"/>
                  </a:lnTo>
                  <a:lnTo>
                    <a:pt x="12192" y="2987725"/>
                  </a:lnTo>
                  <a:lnTo>
                    <a:pt x="9334" y="3000425"/>
                  </a:lnTo>
                  <a:lnTo>
                    <a:pt x="12915" y="3000425"/>
                  </a:lnTo>
                  <a:lnTo>
                    <a:pt x="16560" y="3000425"/>
                  </a:lnTo>
                  <a:lnTo>
                    <a:pt x="19037" y="3013125"/>
                  </a:lnTo>
                  <a:lnTo>
                    <a:pt x="16865" y="3013125"/>
                  </a:lnTo>
                  <a:lnTo>
                    <a:pt x="14770" y="3006394"/>
                  </a:lnTo>
                  <a:lnTo>
                    <a:pt x="14770" y="3089325"/>
                  </a:lnTo>
                  <a:lnTo>
                    <a:pt x="13550" y="3089325"/>
                  </a:lnTo>
                  <a:lnTo>
                    <a:pt x="13385" y="3076625"/>
                  </a:lnTo>
                  <a:lnTo>
                    <a:pt x="13906" y="3076625"/>
                  </a:lnTo>
                  <a:lnTo>
                    <a:pt x="14770" y="3089325"/>
                  </a:lnTo>
                  <a:lnTo>
                    <a:pt x="14770" y="3006394"/>
                  </a:lnTo>
                  <a:lnTo>
                    <a:pt x="12915" y="3000425"/>
                  </a:lnTo>
                  <a:lnTo>
                    <a:pt x="9347" y="3013125"/>
                  </a:lnTo>
                  <a:lnTo>
                    <a:pt x="8445" y="3038525"/>
                  </a:lnTo>
                  <a:lnTo>
                    <a:pt x="13677" y="3038525"/>
                  </a:lnTo>
                  <a:lnTo>
                    <a:pt x="10642" y="3051225"/>
                  </a:lnTo>
                  <a:lnTo>
                    <a:pt x="9207" y="3063925"/>
                  </a:lnTo>
                  <a:lnTo>
                    <a:pt x="13779" y="3063925"/>
                  </a:lnTo>
                  <a:lnTo>
                    <a:pt x="8318" y="3076625"/>
                  </a:lnTo>
                  <a:lnTo>
                    <a:pt x="8483" y="3076625"/>
                  </a:lnTo>
                  <a:lnTo>
                    <a:pt x="10528" y="3089325"/>
                  </a:lnTo>
                  <a:lnTo>
                    <a:pt x="12407" y="3089325"/>
                  </a:lnTo>
                  <a:lnTo>
                    <a:pt x="12128" y="3102025"/>
                  </a:lnTo>
                  <a:lnTo>
                    <a:pt x="9067" y="3114725"/>
                  </a:lnTo>
                  <a:lnTo>
                    <a:pt x="17843" y="3114725"/>
                  </a:lnTo>
                  <a:lnTo>
                    <a:pt x="18770" y="3127425"/>
                  </a:lnTo>
                  <a:lnTo>
                    <a:pt x="9118" y="3127425"/>
                  </a:lnTo>
                  <a:lnTo>
                    <a:pt x="16979" y="3140125"/>
                  </a:lnTo>
                  <a:lnTo>
                    <a:pt x="23317" y="3127425"/>
                  </a:lnTo>
                  <a:lnTo>
                    <a:pt x="25819" y="3127425"/>
                  </a:lnTo>
                  <a:lnTo>
                    <a:pt x="25946" y="3140125"/>
                  </a:lnTo>
                  <a:lnTo>
                    <a:pt x="16979" y="3140125"/>
                  </a:lnTo>
                  <a:lnTo>
                    <a:pt x="13144" y="3140125"/>
                  </a:lnTo>
                  <a:lnTo>
                    <a:pt x="4699" y="3152825"/>
                  </a:lnTo>
                  <a:lnTo>
                    <a:pt x="11633" y="3152825"/>
                  </a:lnTo>
                  <a:lnTo>
                    <a:pt x="13347" y="3165525"/>
                  </a:lnTo>
                  <a:lnTo>
                    <a:pt x="12992" y="3165525"/>
                  </a:lnTo>
                  <a:lnTo>
                    <a:pt x="16510" y="3178225"/>
                  </a:lnTo>
                  <a:lnTo>
                    <a:pt x="15087" y="3178225"/>
                  </a:lnTo>
                  <a:lnTo>
                    <a:pt x="15417" y="3190925"/>
                  </a:lnTo>
                  <a:lnTo>
                    <a:pt x="18135" y="3203625"/>
                  </a:lnTo>
                  <a:lnTo>
                    <a:pt x="27190" y="3203625"/>
                  </a:lnTo>
                  <a:lnTo>
                    <a:pt x="28105" y="3216325"/>
                  </a:lnTo>
                  <a:lnTo>
                    <a:pt x="27190" y="3216325"/>
                  </a:lnTo>
                  <a:lnTo>
                    <a:pt x="27190" y="3229025"/>
                  </a:lnTo>
                  <a:lnTo>
                    <a:pt x="25704" y="3241725"/>
                  </a:lnTo>
                  <a:lnTo>
                    <a:pt x="22631" y="3241725"/>
                  </a:lnTo>
                  <a:lnTo>
                    <a:pt x="24650" y="3229025"/>
                  </a:lnTo>
                  <a:lnTo>
                    <a:pt x="27190" y="3229025"/>
                  </a:lnTo>
                  <a:lnTo>
                    <a:pt x="27190" y="3216325"/>
                  </a:lnTo>
                  <a:lnTo>
                    <a:pt x="20129" y="3216325"/>
                  </a:lnTo>
                  <a:lnTo>
                    <a:pt x="19685" y="3219881"/>
                  </a:lnTo>
                  <a:lnTo>
                    <a:pt x="19685" y="3368725"/>
                  </a:lnTo>
                  <a:lnTo>
                    <a:pt x="18326" y="3368725"/>
                  </a:lnTo>
                  <a:lnTo>
                    <a:pt x="16167" y="3356025"/>
                  </a:lnTo>
                  <a:lnTo>
                    <a:pt x="19685" y="3368725"/>
                  </a:lnTo>
                  <a:lnTo>
                    <a:pt x="19685" y="3219881"/>
                  </a:lnTo>
                  <a:lnTo>
                    <a:pt x="18542" y="3229025"/>
                  </a:lnTo>
                  <a:lnTo>
                    <a:pt x="15824" y="3216325"/>
                  </a:lnTo>
                  <a:lnTo>
                    <a:pt x="17919" y="3203625"/>
                  </a:lnTo>
                  <a:lnTo>
                    <a:pt x="11226" y="3203625"/>
                  </a:lnTo>
                  <a:lnTo>
                    <a:pt x="9613" y="3213608"/>
                  </a:lnTo>
                  <a:lnTo>
                    <a:pt x="10566" y="3216325"/>
                  </a:lnTo>
                  <a:lnTo>
                    <a:pt x="13385" y="3216325"/>
                  </a:lnTo>
                  <a:lnTo>
                    <a:pt x="12242" y="3229025"/>
                  </a:lnTo>
                  <a:lnTo>
                    <a:pt x="10287" y="3229025"/>
                  </a:lnTo>
                  <a:lnTo>
                    <a:pt x="12090" y="3254425"/>
                  </a:lnTo>
                  <a:lnTo>
                    <a:pt x="8026" y="3254425"/>
                  </a:lnTo>
                  <a:lnTo>
                    <a:pt x="9245" y="3267125"/>
                  </a:lnTo>
                  <a:lnTo>
                    <a:pt x="13068" y="3279825"/>
                  </a:lnTo>
                  <a:lnTo>
                    <a:pt x="16827" y="3267125"/>
                  </a:lnTo>
                  <a:lnTo>
                    <a:pt x="17602" y="3279825"/>
                  </a:lnTo>
                  <a:lnTo>
                    <a:pt x="15798" y="3279825"/>
                  </a:lnTo>
                  <a:lnTo>
                    <a:pt x="13931" y="3289909"/>
                  </a:lnTo>
                  <a:lnTo>
                    <a:pt x="14414" y="3292525"/>
                  </a:lnTo>
                  <a:lnTo>
                    <a:pt x="13766" y="3290798"/>
                  </a:lnTo>
                  <a:lnTo>
                    <a:pt x="13449" y="3292525"/>
                  </a:lnTo>
                  <a:lnTo>
                    <a:pt x="12573" y="3305225"/>
                  </a:lnTo>
                  <a:lnTo>
                    <a:pt x="8648" y="3317925"/>
                  </a:lnTo>
                  <a:lnTo>
                    <a:pt x="15976" y="3330625"/>
                  </a:lnTo>
                  <a:lnTo>
                    <a:pt x="13042" y="3330625"/>
                  </a:lnTo>
                  <a:lnTo>
                    <a:pt x="8483" y="3343325"/>
                  </a:lnTo>
                  <a:lnTo>
                    <a:pt x="15405" y="3356025"/>
                  </a:lnTo>
                  <a:lnTo>
                    <a:pt x="12395" y="3356025"/>
                  </a:lnTo>
                  <a:lnTo>
                    <a:pt x="9080" y="3368725"/>
                  </a:lnTo>
                  <a:lnTo>
                    <a:pt x="15049" y="3368725"/>
                  </a:lnTo>
                  <a:lnTo>
                    <a:pt x="9613" y="3394125"/>
                  </a:lnTo>
                  <a:lnTo>
                    <a:pt x="14008" y="3394125"/>
                  </a:lnTo>
                  <a:lnTo>
                    <a:pt x="18859" y="3406825"/>
                  </a:lnTo>
                  <a:lnTo>
                    <a:pt x="15684" y="3406825"/>
                  </a:lnTo>
                  <a:lnTo>
                    <a:pt x="11849" y="3419525"/>
                  </a:lnTo>
                  <a:lnTo>
                    <a:pt x="10401" y="3419525"/>
                  </a:lnTo>
                  <a:lnTo>
                    <a:pt x="14439" y="3432225"/>
                  </a:lnTo>
                  <a:lnTo>
                    <a:pt x="9842" y="3432225"/>
                  </a:lnTo>
                  <a:lnTo>
                    <a:pt x="12192" y="3444925"/>
                  </a:lnTo>
                  <a:lnTo>
                    <a:pt x="14566" y="3444925"/>
                  </a:lnTo>
                  <a:lnTo>
                    <a:pt x="9207" y="3457625"/>
                  </a:lnTo>
                  <a:lnTo>
                    <a:pt x="19748" y="3457625"/>
                  </a:lnTo>
                  <a:lnTo>
                    <a:pt x="25184" y="3470325"/>
                  </a:lnTo>
                  <a:lnTo>
                    <a:pt x="23063" y="3483025"/>
                  </a:lnTo>
                  <a:lnTo>
                    <a:pt x="18338" y="3470325"/>
                  </a:lnTo>
                  <a:lnTo>
                    <a:pt x="13385" y="3470325"/>
                  </a:lnTo>
                  <a:lnTo>
                    <a:pt x="10629" y="3483025"/>
                  </a:lnTo>
                  <a:lnTo>
                    <a:pt x="5969" y="3483025"/>
                  </a:lnTo>
                  <a:lnTo>
                    <a:pt x="11150" y="3495725"/>
                  </a:lnTo>
                  <a:lnTo>
                    <a:pt x="15417" y="3483025"/>
                  </a:lnTo>
                  <a:lnTo>
                    <a:pt x="19583" y="3483025"/>
                  </a:lnTo>
                  <a:lnTo>
                    <a:pt x="15938" y="3495725"/>
                  </a:lnTo>
                  <a:lnTo>
                    <a:pt x="7035" y="3508425"/>
                  </a:lnTo>
                  <a:lnTo>
                    <a:pt x="15074" y="3508425"/>
                  </a:lnTo>
                  <a:lnTo>
                    <a:pt x="29057" y="3521125"/>
                  </a:lnTo>
                  <a:lnTo>
                    <a:pt x="9271" y="3521125"/>
                  </a:lnTo>
                  <a:lnTo>
                    <a:pt x="11417" y="3533825"/>
                  </a:lnTo>
                  <a:lnTo>
                    <a:pt x="16497" y="3546525"/>
                  </a:lnTo>
                  <a:lnTo>
                    <a:pt x="57531" y="3546525"/>
                  </a:lnTo>
                  <a:lnTo>
                    <a:pt x="60807" y="3533825"/>
                  </a:lnTo>
                  <a:lnTo>
                    <a:pt x="50114" y="3521125"/>
                  </a:lnTo>
                  <a:lnTo>
                    <a:pt x="57835" y="3521125"/>
                  </a:lnTo>
                  <a:lnTo>
                    <a:pt x="63284" y="3508425"/>
                  </a:lnTo>
                  <a:lnTo>
                    <a:pt x="62407" y="3508425"/>
                  </a:lnTo>
                  <a:lnTo>
                    <a:pt x="65125" y="3495725"/>
                  </a:lnTo>
                  <a:lnTo>
                    <a:pt x="60159" y="3483025"/>
                  </a:lnTo>
                  <a:lnTo>
                    <a:pt x="52031" y="3483025"/>
                  </a:lnTo>
                  <a:lnTo>
                    <a:pt x="52235" y="3470325"/>
                  </a:lnTo>
                  <a:lnTo>
                    <a:pt x="52819" y="3470325"/>
                  </a:lnTo>
                  <a:lnTo>
                    <a:pt x="56146" y="3457625"/>
                  </a:lnTo>
                  <a:lnTo>
                    <a:pt x="51904" y="3457625"/>
                  </a:lnTo>
                  <a:lnTo>
                    <a:pt x="51904" y="3508425"/>
                  </a:lnTo>
                  <a:lnTo>
                    <a:pt x="49479" y="3508425"/>
                  </a:lnTo>
                  <a:lnTo>
                    <a:pt x="46240" y="3495725"/>
                  </a:lnTo>
                  <a:lnTo>
                    <a:pt x="44183" y="3483025"/>
                  </a:lnTo>
                  <a:lnTo>
                    <a:pt x="45275" y="3470325"/>
                  </a:lnTo>
                  <a:lnTo>
                    <a:pt x="51523" y="3483025"/>
                  </a:lnTo>
                  <a:lnTo>
                    <a:pt x="51904" y="3508425"/>
                  </a:lnTo>
                  <a:lnTo>
                    <a:pt x="51904" y="3457625"/>
                  </a:lnTo>
                  <a:lnTo>
                    <a:pt x="49580" y="3457625"/>
                  </a:lnTo>
                  <a:lnTo>
                    <a:pt x="49580" y="3470325"/>
                  </a:lnTo>
                  <a:lnTo>
                    <a:pt x="47523" y="3470325"/>
                  </a:lnTo>
                  <a:lnTo>
                    <a:pt x="48336" y="3457625"/>
                  </a:lnTo>
                  <a:lnTo>
                    <a:pt x="49580" y="3470325"/>
                  </a:lnTo>
                  <a:lnTo>
                    <a:pt x="49580" y="3457625"/>
                  </a:lnTo>
                  <a:lnTo>
                    <a:pt x="48768" y="3457625"/>
                  </a:lnTo>
                  <a:lnTo>
                    <a:pt x="48323" y="3432225"/>
                  </a:lnTo>
                  <a:lnTo>
                    <a:pt x="55168" y="3432225"/>
                  </a:lnTo>
                  <a:lnTo>
                    <a:pt x="51244" y="3406825"/>
                  </a:lnTo>
                  <a:lnTo>
                    <a:pt x="46570" y="3406825"/>
                  </a:lnTo>
                  <a:lnTo>
                    <a:pt x="48399" y="3381425"/>
                  </a:lnTo>
                  <a:lnTo>
                    <a:pt x="51130" y="3381425"/>
                  </a:lnTo>
                  <a:lnTo>
                    <a:pt x="53873" y="3394125"/>
                  </a:lnTo>
                  <a:lnTo>
                    <a:pt x="55181" y="3381425"/>
                  </a:lnTo>
                  <a:lnTo>
                    <a:pt x="57327" y="3381425"/>
                  </a:lnTo>
                  <a:lnTo>
                    <a:pt x="52006" y="3368725"/>
                  </a:lnTo>
                  <a:lnTo>
                    <a:pt x="59791" y="3368725"/>
                  </a:lnTo>
                  <a:lnTo>
                    <a:pt x="64592" y="3356025"/>
                  </a:lnTo>
                  <a:lnTo>
                    <a:pt x="53467" y="3356025"/>
                  </a:lnTo>
                  <a:lnTo>
                    <a:pt x="56337" y="3343325"/>
                  </a:lnTo>
                  <a:lnTo>
                    <a:pt x="52666" y="3356025"/>
                  </a:lnTo>
                  <a:lnTo>
                    <a:pt x="50647" y="3356025"/>
                  </a:lnTo>
                  <a:lnTo>
                    <a:pt x="50647" y="3368725"/>
                  </a:lnTo>
                  <a:lnTo>
                    <a:pt x="45961" y="3356368"/>
                  </a:lnTo>
                  <a:lnTo>
                    <a:pt x="45961" y="3381425"/>
                  </a:lnTo>
                  <a:lnTo>
                    <a:pt x="40627" y="3381425"/>
                  </a:lnTo>
                  <a:lnTo>
                    <a:pt x="44437" y="3368725"/>
                  </a:lnTo>
                  <a:lnTo>
                    <a:pt x="45961" y="3381425"/>
                  </a:lnTo>
                  <a:lnTo>
                    <a:pt x="45961" y="3356368"/>
                  </a:lnTo>
                  <a:lnTo>
                    <a:pt x="45834" y="3356025"/>
                  </a:lnTo>
                  <a:lnTo>
                    <a:pt x="48323" y="3356025"/>
                  </a:lnTo>
                  <a:lnTo>
                    <a:pt x="50647" y="3368725"/>
                  </a:lnTo>
                  <a:lnTo>
                    <a:pt x="50647" y="3356025"/>
                  </a:lnTo>
                  <a:lnTo>
                    <a:pt x="48729" y="3356025"/>
                  </a:lnTo>
                  <a:lnTo>
                    <a:pt x="46786" y="3343325"/>
                  </a:lnTo>
                  <a:lnTo>
                    <a:pt x="54038" y="3343325"/>
                  </a:lnTo>
                  <a:lnTo>
                    <a:pt x="55283" y="3330625"/>
                  </a:lnTo>
                  <a:lnTo>
                    <a:pt x="62839" y="3330625"/>
                  </a:lnTo>
                  <a:lnTo>
                    <a:pt x="56172" y="3317925"/>
                  </a:lnTo>
                  <a:lnTo>
                    <a:pt x="59423" y="3317925"/>
                  </a:lnTo>
                  <a:lnTo>
                    <a:pt x="56718" y="3305225"/>
                  </a:lnTo>
                  <a:lnTo>
                    <a:pt x="59448" y="3305225"/>
                  </a:lnTo>
                  <a:lnTo>
                    <a:pt x="62941" y="3315906"/>
                  </a:lnTo>
                  <a:lnTo>
                    <a:pt x="60680" y="3305225"/>
                  </a:lnTo>
                  <a:lnTo>
                    <a:pt x="63563" y="3305225"/>
                  </a:lnTo>
                  <a:lnTo>
                    <a:pt x="56819" y="3292525"/>
                  </a:lnTo>
                  <a:lnTo>
                    <a:pt x="48133" y="3292525"/>
                  </a:lnTo>
                  <a:lnTo>
                    <a:pt x="49098" y="3279825"/>
                  </a:lnTo>
                  <a:lnTo>
                    <a:pt x="59067" y="3279825"/>
                  </a:lnTo>
                  <a:lnTo>
                    <a:pt x="59182" y="3267125"/>
                  </a:lnTo>
                  <a:lnTo>
                    <a:pt x="55664" y="3267125"/>
                  </a:lnTo>
                  <a:lnTo>
                    <a:pt x="58381" y="3254425"/>
                  </a:lnTo>
                  <a:lnTo>
                    <a:pt x="51003" y="3254425"/>
                  </a:lnTo>
                  <a:lnTo>
                    <a:pt x="46647" y="3241725"/>
                  </a:lnTo>
                  <a:lnTo>
                    <a:pt x="45326" y="3241725"/>
                  </a:lnTo>
                  <a:lnTo>
                    <a:pt x="45326" y="3305225"/>
                  </a:lnTo>
                  <a:lnTo>
                    <a:pt x="42773" y="3292525"/>
                  </a:lnTo>
                  <a:lnTo>
                    <a:pt x="41097" y="3305225"/>
                  </a:lnTo>
                  <a:lnTo>
                    <a:pt x="38481" y="3305225"/>
                  </a:lnTo>
                  <a:lnTo>
                    <a:pt x="39039" y="3292525"/>
                  </a:lnTo>
                  <a:lnTo>
                    <a:pt x="42773" y="3292525"/>
                  </a:lnTo>
                  <a:lnTo>
                    <a:pt x="43561" y="3292525"/>
                  </a:lnTo>
                  <a:lnTo>
                    <a:pt x="45326" y="3305225"/>
                  </a:lnTo>
                  <a:lnTo>
                    <a:pt x="45326" y="3241725"/>
                  </a:lnTo>
                  <a:lnTo>
                    <a:pt x="41783" y="3241725"/>
                  </a:lnTo>
                  <a:lnTo>
                    <a:pt x="42646" y="3216325"/>
                  </a:lnTo>
                  <a:lnTo>
                    <a:pt x="46355" y="3229025"/>
                  </a:lnTo>
                  <a:lnTo>
                    <a:pt x="52743" y="3203625"/>
                  </a:lnTo>
                  <a:lnTo>
                    <a:pt x="56476" y="3216325"/>
                  </a:lnTo>
                  <a:lnTo>
                    <a:pt x="63017" y="3203625"/>
                  </a:lnTo>
                  <a:lnTo>
                    <a:pt x="59385" y="3190925"/>
                  </a:lnTo>
                  <a:lnTo>
                    <a:pt x="57607" y="3190925"/>
                  </a:lnTo>
                  <a:lnTo>
                    <a:pt x="52095" y="3190925"/>
                  </a:lnTo>
                  <a:lnTo>
                    <a:pt x="47637" y="3178225"/>
                  </a:lnTo>
                  <a:lnTo>
                    <a:pt x="47485" y="3178225"/>
                  </a:lnTo>
                  <a:lnTo>
                    <a:pt x="47599" y="3165525"/>
                  </a:lnTo>
                  <a:lnTo>
                    <a:pt x="51282" y="3165525"/>
                  </a:lnTo>
                  <a:lnTo>
                    <a:pt x="54724" y="3178225"/>
                  </a:lnTo>
                  <a:lnTo>
                    <a:pt x="55219" y="3178225"/>
                  </a:lnTo>
                  <a:lnTo>
                    <a:pt x="57607" y="3190925"/>
                  </a:lnTo>
                  <a:lnTo>
                    <a:pt x="57353" y="3165525"/>
                  </a:lnTo>
                  <a:lnTo>
                    <a:pt x="55435" y="3152825"/>
                  </a:lnTo>
                  <a:lnTo>
                    <a:pt x="58902" y="3152825"/>
                  </a:lnTo>
                  <a:lnTo>
                    <a:pt x="55092" y="3140125"/>
                  </a:lnTo>
                  <a:lnTo>
                    <a:pt x="54546" y="3140125"/>
                  </a:lnTo>
                  <a:lnTo>
                    <a:pt x="63969" y="3127425"/>
                  </a:lnTo>
                  <a:lnTo>
                    <a:pt x="67221" y="3127425"/>
                  </a:lnTo>
                  <a:close/>
                </a:path>
                <a:path w="7071359" h="4385309">
                  <a:moveTo>
                    <a:pt x="7010667" y="1638300"/>
                  </a:moveTo>
                  <a:lnTo>
                    <a:pt x="7010146" y="1625600"/>
                  </a:lnTo>
                  <a:lnTo>
                    <a:pt x="7008393" y="1625600"/>
                  </a:lnTo>
                  <a:lnTo>
                    <a:pt x="7009333" y="1638300"/>
                  </a:lnTo>
                  <a:lnTo>
                    <a:pt x="7010667" y="1638300"/>
                  </a:lnTo>
                  <a:close/>
                </a:path>
                <a:path w="7071359" h="4385309">
                  <a:moveTo>
                    <a:pt x="7013219" y="1892300"/>
                  </a:moveTo>
                  <a:lnTo>
                    <a:pt x="7011352" y="1879600"/>
                  </a:lnTo>
                  <a:lnTo>
                    <a:pt x="7010349" y="1892300"/>
                  </a:lnTo>
                  <a:lnTo>
                    <a:pt x="7013219" y="1892300"/>
                  </a:lnTo>
                  <a:close/>
                </a:path>
                <a:path w="7071359" h="4385309">
                  <a:moveTo>
                    <a:pt x="7013638" y="635000"/>
                  </a:moveTo>
                  <a:lnTo>
                    <a:pt x="7013168" y="622300"/>
                  </a:lnTo>
                  <a:lnTo>
                    <a:pt x="7012394" y="622300"/>
                  </a:lnTo>
                  <a:lnTo>
                    <a:pt x="7012572" y="635000"/>
                  </a:lnTo>
                  <a:lnTo>
                    <a:pt x="7013638" y="635000"/>
                  </a:lnTo>
                  <a:close/>
                </a:path>
                <a:path w="7071359" h="4385309">
                  <a:moveTo>
                    <a:pt x="7014045" y="53721"/>
                  </a:moveTo>
                  <a:lnTo>
                    <a:pt x="7013219" y="50800"/>
                  </a:lnTo>
                  <a:lnTo>
                    <a:pt x="7010146" y="50800"/>
                  </a:lnTo>
                  <a:lnTo>
                    <a:pt x="7009447" y="63500"/>
                  </a:lnTo>
                  <a:lnTo>
                    <a:pt x="7014045" y="53721"/>
                  </a:lnTo>
                  <a:close/>
                </a:path>
                <a:path w="7071359" h="4385309">
                  <a:moveTo>
                    <a:pt x="7014997" y="1853946"/>
                  </a:moveTo>
                  <a:lnTo>
                    <a:pt x="7010921" y="1841500"/>
                  </a:lnTo>
                  <a:lnTo>
                    <a:pt x="7011111" y="1854200"/>
                  </a:lnTo>
                  <a:lnTo>
                    <a:pt x="7014921" y="1854200"/>
                  </a:lnTo>
                  <a:lnTo>
                    <a:pt x="7014997" y="1853946"/>
                  </a:lnTo>
                  <a:close/>
                </a:path>
                <a:path w="7071359" h="4385309">
                  <a:moveTo>
                    <a:pt x="7019442" y="711200"/>
                  </a:moveTo>
                  <a:lnTo>
                    <a:pt x="7017080" y="698500"/>
                  </a:lnTo>
                  <a:lnTo>
                    <a:pt x="7014629" y="698500"/>
                  </a:lnTo>
                  <a:lnTo>
                    <a:pt x="7019442" y="711200"/>
                  </a:lnTo>
                  <a:close/>
                </a:path>
                <a:path w="7071359" h="4385309">
                  <a:moveTo>
                    <a:pt x="7025589" y="1930400"/>
                  </a:moveTo>
                  <a:lnTo>
                    <a:pt x="7023646" y="1917700"/>
                  </a:lnTo>
                  <a:lnTo>
                    <a:pt x="7022681" y="1930400"/>
                  </a:lnTo>
                  <a:lnTo>
                    <a:pt x="7025589" y="1930400"/>
                  </a:lnTo>
                  <a:close/>
                </a:path>
                <a:path w="7071359" h="4385309">
                  <a:moveTo>
                    <a:pt x="7052970" y="1612900"/>
                  </a:moveTo>
                  <a:lnTo>
                    <a:pt x="7048538" y="1601482"/>
                  </a:lnTo>
                  <a:lnTo>
                    <a:pt x="7048284" y="1602155"/>
                  </a:lnTo>
                  <a:lnTo>
                    <a:pt x="7049617" y="1612900"/>
                  </a:lnTo>
                  <a:lnTo>
                    <a:pt x="7052970" y="1612900"/>
                  </a:lnTo>
                  <a:close/>
                </a:path>
                <a:path w="7071359" h="4385309">
                  <a:moveTo>
                    <a:pt x="7055498" y="1612900"/>
                  </a:moveTo>
                  <a:lnTo>
                    <a:pt x="7053427" y="1612900"/>
                  </a:lnTo>
                  <a:lnTo>
                    <a:pt x="7054494" y="1625600"/>
                  </a:lnTo>
                  <a:lnTo>
                    <a:pt x="7055498" y="1612900"/>
                  </a:lnTo>
                  <a:close/>
                </a:path>
                <a:path w="7071359" h="4385309">
                  <a:moveTo>
                    <a:pt x="7055790" y="1828800"/>
                  </a:moveTo>
                  <a:lnTo>
                    <a:pt x="7054748" y="1828800"/>
                  </a:lnTo>
                  <a:lnTo>
                    <a:pt x="7054189" y="1829562"/>
                  </a:lnTo>
                  <a:lnTo>
                    <a:pt x="7055320" y="1835150"/>
                  </a:lnTo>
                  <a:lnTo>
                    <a:pt x="7055790" y="1828800"/>
                  </a:lnTo>
                  <a:close/>
                </a:path>
                <a:path w="7071359" h="4385309">
                  <a:moveTo>
                    <a:pt x="7058761" y="1270000"/>
                  </a:moveTo>
                  <a:lnTo>
                    <a:pt x="7058558" y="1269199"/>
                  </a:lnTo>
                  <a:lnTo>
                    <a:pt x="7058698" y="1270000"/>
                  </a:lnTo>
                  <a:close/>
                </a:path>
                <a:path w="7071359" h="4385309">
                  <a:moveTo>
                    <a:pt x="7058761" y="406400"/>
                  </a:moveTo>
                  <a:lnTo>
                    <a:pt x="7057314" y="400837"/>
                  </a:lnTo>
                  <a:lnTo>
                    <a:pt x="7056374" y="406400"/>
                  </a:lnTo>
                  <a:lnTo>
                    <a:pt x="7058761" y="406400"/>
                  </a:lnTo>
                  <a:close/>
                </a:path>
                <a:path w="7071359" h="4385309">
                  <a:moveTo>
                    <a:pt x="7059625" y="1524000"/>
                  </a:moveTo>
                  <a:lnTo>
                    <a:pt x="7056348" y="1524000"/>
                  </a:lnTo>
                  <a:lnTo>
                    <a:pt x="7059346" y="1536700"/>
                  </a:lnTo>
                  <a:lnTo>
                    <a:pt x="7059625" y="1524000"/>
                  </a:lnTo>
                  <a:close/>
                </a:path>
                <a:path w="7071359" h="4385309">
                  <a:moveTo>
                    <a:pt x="7059790" y="1562100"/>
                  </a:moveTo>
                  <a:lnTo>
                    <a:pt x="7057809" y="1562100"/>
                  </a:lnTo>
                  <a:lnTo>
                    <a:pt x="7056856" y="1574558"/>
                  </a:lnTo>
                  <a:lnTo>
                    <a:pt x="7056933" y="1574800"/>
                  </a:lnTo>
                  <a:lnTo>
                    <a:pt x="7058482" y="1574800"/>
                  </a:lnTo>
                  <a:lnTo>
                    <a:pt x="7059790" y="1562100"/>
                  </a:lnTo>
                  <a:close/>
                </a:path>
                <a:path w="7071359" h="4385309">
                  <a:moveTo>
                    <a:pt x="7060832" y="1838172"/>
                  </a:moveTo>
                  <a:lnTo>
                    <a:pt x="7060451" y="1828800"/>
                  </a:lnTo>
                  <a:lnTo>
                    <a:pt x="7058698" y="1828800"/>
                  </a:lnTo>
                  <a:lnTo>
                    <a:pt x="7059155" y="1835073"/>
                  </a:lnTo>
                  <a:lnTo>
                    <a:pt x="7060832" y="1838172"/>
                  </a:lnTo>
                  <a:close/>
                </a:path>
                <a:path w="7071359" h="4385309">
                  <a:moveTo>
                    <a:pt x="7061289" y="1701800"/>
                  </a:moveTo>
                  <a:lnTo>
                    <a:pt x="7059409" y="1701800"/>
                  </a:lnTo>
                  <a:lnTo>
                    <a:pt x="7059587" y="1714500"/>
                  </a:lnTo>
                  <a:lnTo>
                    <a:pt x="7061289" y="1701800"/>
                  </a:lnTo>
                  <a:close/>
                </a:path>
                <a:path w="7071359" h="4385309">
                  <a:moveTo>
                    <a:pt x="7062076" y="1092200"/>
                  </a:moveTo>
                  <a:lnTo>
                    <a:pt x="7061289" y="1079500"/>
                  </a:lnTo>
                  <a:lnTo>
                    <a:pt x="7057644" y="1079500"/>
                  </a:lnTo>
                  <a:lnTo>
                    <a:pt x="7059371" y="1092200"/>
                  </a:lnTo>
                  <a:lnTo>
                    <a:pt x="7062076" y="1092200"/>
                  </a:lnTo>
                  <a:close/>
                </a:path>
                <a:path w="7071359" h="4385309">
                  <a:moveTo>
                    <a:pt x="7062851" y="876300"/>
                  </a:moveTo>
                  <a:lnTo>
                    <a:pt x="7061492" y="863600"/>
                  </a:lnTo>
                  <a:lnTo>
                    <a:pt x="7060514" y="865124"/>
                  </a:lnTo>
                  <a:lnTo>
                    <a:pt x="7062851" y="876300"/>
                  </a:lnTo>
                  <a:close/>
                </a:path>
                <a:path w="7071359" h="4385309">
                  <a:moveTo>
                    <a:pt x="7064134" y="1803400"/>
                  </a:moveTo>
                  <a:lnTo>
                    <a:pt x="7064095" y="1790700"/>
                  </a:lnTo>
                  <a:lnTo>
                    <a:pt x="7061619" y="1803400"/>
                  </a:lnTo>
                  <a:lnTo>
                    <a:pt x="7064134" y="1803400"/>
                  </a:lnTo>
                  <a:close/>
                </a:path>
                <a:path w="7071359" h="4385309">
                  <a:moveTo>
                    <a:pt x="7064134" y="1016000"/>
                  </a:moveTo>
                  <a:lnTo>
                    <a:pt x="7063194" y="1016000"/>
                  </a:lnTo>
                  <a:lnTo>
                    <a:pt x="7060806" y="1003300"/>
                  </a:lnTo>
                  <a:lnTo>
                    <a:pt x="7058647" y="1016000"/>
                  </a:lnTo>
                  <a:lnTo>
                    <a:pt x="7058622" y="1028700"/>
                  </a:lnTo>
                  <a:lnTo>
                    <a:pt x="7062330" y="1028700"/>
                  </a:lnTo>
                  <a:lnTo>
                    <a:pt x="7064134" y="1016000"/>
                  </a:lnTo>
                  <a:close/>
                </a:path>
                <a:path w="7071359" h="4385309">
                  <a:moveTo>
                    <a:pt x="7064134" y="152400"/>
                  </a:moveTo>
                  <a:lnTo>
                    <a:pt x="7063194" y="152400"/>
                  </a:lnTo>
                  <a:lnTo>
                    <a:pt x="7060806" y="139700"/>
                  </a:lnTo>
                  <a:lnTo>
                    <a:pt x="7058647" y="152400"/>
                  </a:lnTo>
                  <a:lnTo>
                    <a:pt x="7058622" y="165100"/>
                  </a:lnTo>
                  <a:lnTo>
                    <a:pt x="7062330" y="165100"/>
                  </a:lnTo>
                  <a:lnTo>
                    <a:pt x="7064134" y="152400"/>
                  </a:lnTo>
                  <a:close/>
                </a:path>
                <a:path w="7071359" h="4385309">
                  <a:moveTo>
                    <a:pt x="7064578" y="50800"/>
                  </a:moveTo>
                  <a:lnTo>
                    <a:pt x="7063257" y="38100"/>
                  </a:lnTo>
                  <a:lnTo>
                    <a:pt x="7063092" y="50800"/>
                  </a:lnTo>
                  <a:lnTo>
                    <a:pt x="7064578" y="50800"/>
                  </a:lnTo>
                  <a:close/>
                </a:path>
                <a:path w="7071359" h="4385309">
                  <a:moveTo>
                    <a:pt x="7066229" y="330200"/>
                  </a:moveTo>
                  <a:lnTo>
                    <a:pt x="7059866" y="342900"/>
                  </a:lnTo>
                  <a:lnTo>
                    <a:pt x="7063168" y="342900"/>
                  </a:lnTo>
                  <a:lnTo>
                    <a:pt x="7066229" y="330200"/>
                  </a:lnTo>
                  <a:close/>
                </a:path>
                <a:path w="7071359" h="4385309">
                  <a:moveTo>
                    <a:pt x="7066381" y="965200"/>
                  </a:moveTo>
                  <a:lnTo>
                    <a:pt x="7063346" y="965200"/>
                  </a:lnTo>
                  <a:lnTo>
                    <a:pt x="7064934" y="977900"/>
                  </a:lnTo>
                  <a:lnTo>
                    <a:pt x="7066381" y="965200"/>
                  </a:lnTo>
                  <a:close/>
                </a:path>
                <a:path w="7071359" h="4385309">
                  <a:moveTo>
                    <a:pt x="7066648" y="25400"/>
                  </a:moveTo>
                  <a:lnTo>
                    <a:pt x="7065327" y="12700"/>
                  </a:lnTo>
                  <a:lnTo>
                    <a:pt x="7065162" y="25400"/>
                  </a:lnTo>
                  <a:lnTo>
                    <a:pt x="7066648" y="25400"/>
                  </a:lnTo>
                  <a:close/>
                </a:path>
                <a:path w="7071359" h="4385309">
                  <a:moveTo>
                    <a:pt x="7067055" y="1663700"/>
                  </a:moveTo>
                  <a:lnTo>
                    <a:pt x="7064883" y="1663700"/>
                  </a:lnTo>
                  <a:lnTo>
                    <a:pt x="7063283" y="1676400"/>
                  </a:lnTo>
                  <a:lnTo>
                    <a:pt x="7066000" y="1676400"/>
                  </a:lnTo>
                  <a:lnTo>
                    <a:pt x="7067055" y="1663700"/>
                  </a:lnTo>
                  <a:close/>
                </a:path>
                <a:path w="7071359" h="4385309">
                  <a:moveTo>
                    <a:pt x="7067207" y="1117600"/>
                  </a:moveTo>
                  <a:lnTo>
                    <a:pt x="7063816" y="1104900"/>
                  </a:lnTo>
                  <a:lnTo>
                    <a:pt x="7062330" y="1108608"/>
                  </a:lnTo>
                  <a:lnTo>
                    <a:pt x="7062559" y="1117600"/>
                  </a:lnTo>
                  <a:lnTo>
                    <a:pt x="7067207" y="1117600"/>
                  </a:lnTo>
                  <a:close/>
                </a:path>
                <a:path w="7071359" h="4385309">
                  <a:moveTo>
                    <a:pt x="7067232" y="1295400"/>
                  </a:moveTo>
                  <a:lnTo>
                    <a:pt x="7066648" y="1282700"/>
                  </a:lnTo>
                  <a:lnTo>
                    <a:pt x="7063143" y="1282700"/>
                  </a:lnTo>
                  <a:lnTo>
                    <a:pt x="7064896" y="1295400"/>
                  </a:lnTo>
                  <a:lnTo>
                    <a:pt x="7067232" y="1295400"/>
                  </a:lnTo>
                  <a:close/>
                </a:path>
                <a:path w="7071359" h="4385309">
                  <a:moveTo>
                    <a:pt x="7067232" y="431800"/>
                  </a:moveTo>
                  <a:lnTo>
                    <a:pt x="7066648" y="419100"/>
                  </a:lnTo>
                  <a:lnTo>
                    <a:pt x="7063143" y="419100"/>
                  </a:lnTo>
                  <a:lnTo>
                    <a:pt x="7064896" y="431800"/>
                  </a:lnTo>
                  <a:lnTo>
                    <a:pt x="7067232" y="431800"/>
                  </a:lnTo>
                  <a:close/>
                </a:path>
                <a:path w="7071359" h="4385309">
                  <a:moveTo>
                    <a:pt x="7067258" y="1638300"/>
                  </a:moveTo>
                  <a:lnTo>
                    <a:pt x="7066724" y="1625600"/>
                  </a:lnTo>
                  <a:lnTo>
                    <a:pt x="7065010" y="1638300"/>
                  </a:lnTo>
                  <a:lnTo>
                    <a:pt x="7067258" y="1638300"/>
                  </a:lnTo>
                  <a:close/>
                </a:path>
                <a:path w="7071359" h="4385309">
                  <a:moveTo>
                    <a:pt x="7067702" y="685800"/>
                  </a:moveTo>
                  <a:lnTo>
                    <a:pt x="7067042" y="673100"/>
                  </a:lnTo>
                  <a:lnTo>
                    <a:pt x="7066229" y="685800"/>
                  </a:lnTo>
                  <a:lnTo>
                    <a:pt x="7067702" y="685800"/>
                  </a:lnTo>
                  <a:close/>
                </a:path>
                <a:path w="7071359" h="4385309">
                  <a:moveTo>
                    <a:pt x="7067905" y="1536700"/>
                  </a:moveTo>
                  <a:lnTo>
                    <a:pt x="7067169" y="1524000"/>
                  </a:lnTo>
                  <a:lnTo>
                    <a:pt x="7064362" y="1524000"/>
                  </a:lnTo>
                  <a:lnTo>
                    <a:pt x="7063333" y="1536700"/>
                  </a:lnTo>
                  <a:lnTo>
                    <a:pt x="7067905" y="1536700"/>
                  </a:lnTo>
                  <a:close/>
                </a:path>
                <a:path w="7071359" h="4385309">
                  <a:moveTo>
                    <a:pt x="7067982" y="1219200"/>
                  </a:moveTo>
                  <a:lnTo>
                    <a:pt x="7063219" y="1219200"/>
                  </a:lnTo>
                  <a:lnTo>
                    <a:pt x="7065061" y="1231900"/>
                  </a:lnTo>
                  <a:lnTo>
                    <a:pt x="7067982" y="1219200"/>
                  </a:lnTo>
                  <a:close/>
                </a:path>
                <a:path w="7071359" h="4385309">
                  <a:moveTo>
                    <a:pt x="7067982" y="355600"/>
                  </a:moveTo>
                  <a:lnTo>
                    <a:pt x="7063219" y="355600"/>
                  </a:lnTo>
                  <a:lnTo>
                    <a:pt x="7065061" y="368300"/>
                  </a:lnTo>
                  <a:lnTo>
                    <a:pt x="7067982" y="355600"/>
                  </a:lnTo>
                  <a:close/>
                </a:path>
                <a:path w="7071359" h="4385309">
                  <a:moveTo>
                    <a:pt x="7068045" y="1181100"/>
                  </a:moveTo>
                  <a:lnTo>
                    <a:pt x="7063968" y="1181100"/>
                  </a:lnTo>
                  <a:lnTo>
                    <a:pt x="7066610" y="1193800"/>
                  </a:lnTo>
                  <a:lnTo>
                    <a:pt x="7068045" y="1181100"/>
                  </a:lnTo>
                  <a:close/>
                </a:path>
                <a:path w="7071359" h="4385309">
                  <a:moveTo>
                    <a:pt x="7068045" y="317500"/>
                  </a:moveTo>
                  <a:lnTo>
                    <a:pt x="7063968" y="317500"/>
                  </a:lnTo>
                  <a:lnTo>
                    <a:pt x="7066610" y="330200"/>
                  </a:lnTo>
                  <a:lnTo>
                    <a:pt x="7068045" y="317500"/>
                  </a:lnTo>
                  <a:close/>
                </a:path>
                <a:path w="7071359" h="4385309">
                  <a:moveTo>
                    <a:pt x="7068096" y="1701800"/>
                  </a:moveTo>
                  <a:lnTo>
                    <a:pt x="7065746" y="1701800"/>
                  </a:lnTo>
                  <a:lnTo>
                    <a:pt x="7067969" y="1714500"/>
                  </a:lnTo>
                  <a:lnTo>
                    <a:pt x="7068096" y="1701800"/>
                  </a:lnTo>
                  <a:close/>
                </a:path>
                <a:path w="7071359" h="4385309">
                  <a:moveTo>
                    <a:pt x="7068121" y="1066800"/>
                  </a:moveTo>
                  <a:lnTo>
                    <a:pt x="7067182" y="1054100"/>
                  </a:lnTo>
                  <a:lnTo>
                    <a:pt x="7064781" y="1066800"/>
                  </a:lnTo>
                  <a:lnTo>
                    <a:pt x="7068121" y="1066800"/>
                  </a:lnTo>
                  <a:close/>
                </a:path>
                <a:path w="7071359" h="4385309">
                  <a:moveTo>
                    <a:pt x="7068121" y="203200"/>
                  </a:moveTo>
                  <a:lnTo>
                    <a:pt x="7067182" y="190500"/>
                  </a:lnTo>
                  <a:lnTo>
                    <a:pt x="7064781" y="203200"/>
                  </a:lnTo>
                  <a:lnTo>
                    <a:pt x="7068121" y="203200"/>
                  </a:lnTo>
                  <a:close/>
                </a:path>
                <a:path w="7071359" h="4385309">
                  <a:moveTo>
                    <a:pt x="7068299" y="1460500"/>
                  </a:moveTo>
                  <a:lnTo>
                    <a:pt x="7065721" y="1447800"/>
                  </a:lnTo>
                  <a:lnTo>
                    <a:pt x="7059193" y="1447800"/>
                  </a:lnTo>
                  <a:lnTo>
                    <a:pt x="7061721" y="1460500"/>
                  </a:lnTo>
                  <a:lnTo>
                    <a:pt x="7054672" y="1460500"/>
                  </a:lnTo>
                  <a:lnTo>
                    <a:pt x="7063968" y="1473200"/>
                  </a:lnTo>
                  <a:lnTo>
                    <a:pt x="7068299" y="1460500"/>
                  </a:lnTo>
                  <a:close/>
                </a:path>
                <a:path w="7071359" h="4385309">
                  <a:moveTo>
                    <a:pt x="7068299" y="38100"/>
                  </a:moveTo>
                  <a:lnTo>
                    <a:pt x="7064857" y="25400"/>
                  </a:lnTo>
                  <a:lnTo>
                    <a:pt x="7060666" y="25400"/>
                  </a:lnTo>
                  <a:lnTo>
                    <a:pt x="7060768" y="38100"/>
                  </a:lnTo>
                  <a:lnTo>
                    <a:pt x="7063257" y="38100"/>
                  </a:lnTo>
                  <a:lnTo>
                    <a:pt x="7068299" y="38100"/>
                  </a:lnTo>
                  <a:close/>
                </a:path>
                <a:path w="7071359" h="4385309">
                  <a:moveTo>
                    <a:pt x="7068388" y="1905000"/>
                  </a:moveTo>
                  <a:lnTo>
                    <a:pt x="7068286" y="1904695"/>
                  </a:lnTo>
                  <a:lnTo>
                    <a:pt x="7068210" y="1905000"/>
                  </a:lnTo>
                  <a:lnTo>
                    <a:pt x="7068388" y="1905000"/>
                  </a:lnTo>
                  <a:close/>
                </a:path>
                <a:path w="7071359" h="4385309">
                  <a:moveTo>
                    <a:pt x="7069023" y="101600"/>
                  </a:moveTo>
                  <a:lnTo>
                    <a:pt x="7067829" y="88900"/>
                  </a:lnTo>
                  <a:lnTo>
                    <a:pt x="7063918" y="76200"/>
                  </a:lnTo>
                  <a:lnTo>
                    <a:pt x="7057758" y="76200"/>
                  </a:lnTo>
                  <a:lnTo>
                    <a:pt x="7063791" y="63500"/>
                  </a:lnTo>
                  <a:lnTo>
                    <a:pt x="7054761" y="63500"/>
                  </a:lnTo>
                  <a:lnTo>
                    <a:pt x="7052234" y="50800"/>
                  </a:lnTo>
                  <a:lnTo>
                    <a:pt x="7054367" y="38100"/>
                  </a:lnTo>
                  <a:lnTo>
                    <a:pt x="7055790" y="38100"/>
                  </a:lnTo>
                  <a:lnTo>
                    <a:pt x="7058292" y="25400"/>
                  </a:lnTo>
                  <a:lnTo>
                    <a:pt x="7058063" y="25400"/>
                  </a:lnTo>
                  <a:lnTo>
                    <a:pt x="7056742" y="12700"/>
                  </a:lnTo>
                  <a:lnTo>
                    <a:pt x="7051637" y="12700"/>
                  </a:lnTo>
                  <a:lnTo>
                    <a:pt x="7051802" y="25400"/>
                  </a:lnTo>
                  <a:lnTo>
                    <a:pt x="7046366" y="25400"/>
                  </a:lnTo>
                  <a:lnTo>
                    <a:pt x="7045846" y="12700"/>
                  </a:lnTo>
                  <a:lnTo>
                    <a:pt x="7044118" y="0"/>
                  </a:lnTo>
                  <a:lnTo>
                    <a:pt x="7040486" y="12700"/>
                  </a:lnTo>
                  <a:lnTo>
                    <a:pt x="7026732" y="12700"/>
                  </a:lnTo>
                  <a:lnTo>
                    <a:pt x="7026732" y="88900"/>
                  </a:lnTo>
                  <a:lnTo>
                    <a:pt x="7021538" y="101600"/>
                  </a:lnTo>
                  <a:lnTo>
                    <a:pt x="7018718" y="88900"/>
                  </a:lnTo>
                  <a:lnTo>
                    <a:pt x="7026732" y="88900"/>
                  </a:lnTo>
                  <a:lnTo>
                    <a:pt x="7026732" y="12700"/>
                  </a:lnTo>
                  <a:lnTo>
                    <a:pt x="7020598" y="12700"/>
                  </a:lnTo>
                  <a:lnTo>
                    <a:pt x="7020573" y="25400"/>
                  </a:lnTo>
                  <a:lnTo>
                    <a:pt x="7016280" y="25400"/>
                  </a:lnTo>
                  <a:lnTo>
                    <a:pt x="7018121" y="38100"/>
                  </a:lnTo>
                  <a:lnTo>
                    <a:pt x="7014324" y="38100"/>
                  </a:lnTo>
                  <a:lnTo>
                    <a:pt x="7017804" y="50800"/>
                  </a:lnTo>
                  <a:lnTo>
                    <a:pt x="7015416" y="50800"/>
                  </a:lnTo>
                  <a:lnTo>
                    <a:pt x="7014045" y="53721"/>
                  </a:lnTo>
                  <a:lnTo>
                    <a:pt x="7016826" y="63500"/>
                  </a:lnTo>
                  <a:lnTo>
                    <a:pt x="7016496" y="63500"/>
                  </a:lnTo>
                  <a:lnTo>
                    <a:pt x="7019226" y="76200"/>
                  </a:lnTo>
                  <a:lnTo>
                    <a:pt x="7013384" y="76200"/>
                  </a:lnTo>
                  <a:lnTo>
                    <a:pt x="7014896" y="88900"/>
                  </a:lnTo>
                  <a:lnTo>
                    <a:pt x="7011784" y="88900"/>
                  </a:lnTo>
                  <a:lnTo>
                    <a:pt x="7012787" y="101600"/>
                  </a:lnTo>
                  <a:lnTo>
                    <a:pt x="7015137" y="101600"/>
                  </a:lnTo>
                  <a:lnTo>
                    <a:pt x="7015823" y="114300"/>
                  </a:lnTo>
                  <a:lnTo>
                    <a:pt x="7014299" y="114300"/>
                  </a:lnTo>
                  <a:lnTo>
                    <a:pt x="7016445" y="127000"/>
                  </a:lnTo>
                  <a:lnTo>
                    <a:pt x="7021525" y="139700"/>
                  </a:lnTo>
                  <a:lnTo>
                    <a:pt x="7053593" y="139700"/>
                  </a:lnTo>
                  <a:lnTo>
                    <a:pt x="7054266" y="127000"/>
                  </a:lnTo>
                  <a:lnTo>
                    <a:pt x="7058088" y="139700"/>
                  </a:lnTo>
                  <a:lnTo>
                    <a:pt x="7060806" y="139700"/>
                  </a:lnTo>
                  <a:lnTo>
                    <a:pt x="7065061" y="139700"/>
                  </a:lnTo>
                  <a:lnTo>
                    <a:pt x="7062559" y="127000"/>
                  </a:lnTo>
                  <a:lnTo>
                    <a:pt x="7065835" y="127000"/>
                  </a:lnTo>
                  <a:lnTo>
                    <a:pt x="7054850" y="113969"/>
                  </a:lnTo>
                  <a:lnTo>
                    <a:pt x="7057326" y="101600"/>
                  </a:lnTo>
                  <a:lnTo>
                    <a:pt x="7059460" y="101600"/>
                  </a:lnTo>
                  <a:lnTo>
                    <a:pt x="7055815" y="88900"/>
                  </a:lnTo>
                  <a:lnTo>
                    <a:pt x="7052119" y="88900"/>
                  </a:lnTo>
                  <a:lnTo>
                    <a:pt x="7053707" y="76200"/>
                  </a:lnTo>
                  <a:lnTo>
                    <a:pt x="7058076" y="88900"/>
                  </a:lnTo>
                  <a:lnTo>
                    <a:pt x="7066889" y="88900"/>
                  </a:lnTo>
                  <a:lnTo>
                    <a:pt x="7059460" y="101600"/>
                  </a:lnTo>
                  <a:lnTo>
                    <a:pt x="7069023" y="101600"/>
                  </a:lnTo>
                  <a:close/>
                </a:path>
                <a:path w="7071359" h="4385309">
                  <a:moveTo>
                    <a:pt x="7069087" y="584200"/>
                  </a:moveTo>
                  <a:lnTo>
                    <a:pt x="7066102" y="584200"/>
                  </a:lnTo>
                  <a:lnTo>
                    <a:pt x="7068147" y="596900"/>
                  </a:lnTo>
                  <a:lnTo>
                    <a:pt x="7069087" y="584200"/>
                  </a:lnTo>
                  <a:close/>
                </a:path>
                <a:path w="7071359" h="4385309">
                  <a:moveTo>
                    <a:pt x="7069087" y="50800"/>
                  </a:moveTo>
                  <a:lnTo>
                    <a:pt x="7064997" y="50800"/>
                  </a:lnTo>
                  <a:lnTo>
                    <a:pt x="7067588" y="63500"/>
                  </a:lnTo>
                  <a:lnTo>
                    <a:pt x="7069087" y="50800"/>
                  </a:lnTo>
                  <a:close/>
                </a:path>
                <a:path w="7071359" h="4385309">
                  <a:moveTo>
                    <a:pt x="7069099" y="76200"/>
                  </a:moveTo>
                  <a:lnTo>
                    <a:pt x="7065340" y="63500"/>
                  </a:lnTo>
                  <a:lnTo>
                    <a:pt x="7064007" y="76200"/>
                  </a:lnTo>
                  <a:lnTo>
                    <a:pt x="7069099" y="76200"/>
                  </a:lnTo>
                  <a:close/>
                </a:path>
                <a:path w="7071359" h="4385309">
                  <a:moveTo>
                    <a:pt x="7069671" y="673100"/>
                  </a:moveTo>
                  <a:lnTo>
                    <a:pt x="7066318" y="660400"/>
                  </a:lnTo>
                  <a:lnTo>
                    <a:pt x="7063435" y="673100"/>
                  </a:lnTo>
                  <a:lnTo>
                    <a:pt x="7067042" y="673100"/>
                  </a:lnTo>
                  <a:lnTo>
                    <a:pt x="7069671" y="673100"/>
                  </a:lnTo>
                  <a:close/>
                </a:path>
                <a:path w="7071359" h="4385309">
                  <a:moveTo>
                    <a:pt x="7069798" y="1828800"/>
                  </a:moveTo>
                  <a:lnTo>
                    <a:pt x="7065518" y="1828800"/>
                  </a:lnTo>
                  <a:lnTo>
                    <a:pt x="7067029" y="1841500"/>
                  </a:lnTo>
                  <a:lnTo>
                    <a:pt x="7069379" y="1841500"/>
                  </a:lnTo>
                  <a:lnTo>
                    <a:pt x="7069798" y="1828800"/>
                  </a:lnTo>
                  <a:close/>
                </a:path>
                <a:path w="7071359" h="4385309">
                  <a:moveTo>
                    <a:pt x="7070242" y="1866900"/>
                  </a:moveTo>
                  <a:lnTo>
                    <a:pt x="7068680" y="1853946"/>
                  </a:lnTo>
                  <a:lnTo>
                    <a:pt x="7067702" y="1848218"/>
                  </a:lnTo>
                  <a:lnTo>
                    <a:pt x="7067702" y="1854200"/>
                  </a:lnTo>
                  <a:lnTo>
                    <a:pt x="7061251" y="1866900"/>
                  </a:lnTo>
                  <a:lnTo>
                    <a:pt x="7059295" y="1866900"/>
                  </a:lnTo>
                  <a:lnTo>
                    <a:pt x="7064464" y="1879600"/>
                  </a:lnTo>
                  <a:lnTo>
                    <a:pt x="7058177" y="1879600"/>
                  </a:lnTo>
                  <a:lnTo>
                    <a:pt x="7058152" y="1892300"/>
                  </a:lnTo>
                  <a:lnTo>
                    <a:pt x="7056552" y="1892300"/>
                  </a:lnTo>
                  <a:lnTo>
                    <a:pt x="7053694" y="1879600"/>
                  </a:lnTo>
                  <a:lnTo>
                    <a:pt x="7054837" y="1866900"/>
                  </a:lnTo>
                  <a:lnTo>
                    <a:pt x="7058368" y="1866900"/>
                  </a:lnTo>
                  <a:lnTo>
                    <a:pt x="7058304" y="1854200"/>
                  </a:lnTo>
                  <a:lnTo>
                    <a:pt x="7067702" y="1854200"/>
                  </a:lnTo>
                  <a:lnTo>
                    <a:pt x="7067702" y="1848218"/>
                  </a:lnTo>
                  <a:lnTo>
                    <a:pt x="7066559" y="1841500"/>
                  </a:lnTo>
                  <a:lnTo>
                    <a:pt x="7062622" y="1841500"/>
                  </a:lnTo>
                  <a:lnTo>
                    <a:pt x="7060832" y="1838172"/>
                  </a:lnTo>
                  <a:lnTo>
                    <a:pt x="7060971" y="1841500"/>
                  </a:lnTo>
                  <a:lnTo>
                    <a:pt x="7059638" y="1841500"/>
                  </a:lnTo>
                  <a:lnTo>
                    <a:pt x="7059155" y="1835073"/>
                  </a:lnTo>
                  <a:lnTo>
                    <a:pt x="7055790" y="1828800"/>
                  </a:lnTo>
                  <a:lnTo>
                    <a:pt x="7055713" y="1837143"/>
                  </a:lnTo>
                  <a:lnTo>
                    <a:pt x="7055320" y="1835150"/>
                  </a:lnTo>
                  <a:lnTo>
                    <a:pt x="7054837" y="1841500"/>
                  </a:lnTo>
                  <a:lnTo>
                    <a:pt x="7051243" y="1841500"/>
                  </a:lnTo>
                  <a:lnTo>
                    <a:pt x="7051243" y="1866900"/>
                  </a:lnTo>
                  <a:lnTo>
                    <a:pt x="7048881" y="1879600"/>
                  </a:lnTo>
                  <a:lnTo>
                    <a:pt x="7048208" y="1866900"/>
                  </a:lnTo>
                  <a:lnTo>
                    <a:pt x="7051243" y="1866900"/>
                  </a:lnTo>
                  <a:lnTo>
                    <a:pt x="7051243" y="1841500"/>
                  </a:lnTo>
                  <a:lnTo>
                    <a:pt x="7045769" y="1841500"/>
                  </a:lnTo>
                  <a:lnTo>
                    <a:pt x="7045769" y="1866900"/>
                  </a:lnTo>
                  <a:lnTo>
                    <a:pt x="7042861" y="1866900"/>
                  </a:lnTo>
                  <a:lnTo>
                    <a:pt x="7043826" y="1854200"/>
                  </a:lnTo>
                  <a:lnTo>
                    <a:pt x="7045769" y="1866900"/>
                  </a:lnTo>
                  <a:lnTo>
                    <a:pt x="7045769" y="1841500"/>
                  </a:lnTo>
                  <a:lnTo>
                    <a:pt x="7045287" y="1841500"/>
                  </a:lnTo>
                  <a:lnTo>
                    <a:pt x="7054189" y="1829562"/>
                  </a:lnTo>
                  <a:lnTo>
                    <a:pt x="7054037" y="1828800"/>
                  </a:lnTo>
                  <a:lnTo>
                    <a:pt x="7054748" y="1828800"/>
                  </a:lnTo>
                  <a:lnTo>
                    <a:pt x="7060235" y="1816100"/>
                  </a:lnTo>
                  <a:lnTo>
                    <a:pt x="7055459" y="1790700"/>
                  </a:lnTo>
                  <a:lnTo>
                    <a:pt x="7060108" y="1790700"/>
                  </a:lnTo>
                  <a:lnTo>
                    <a:pt x="7054151" y="1778000"/>
                  </a:lnTo>
                  <a:lnTo>
                    <a:pt x="7053148" y="1765300"/>
                  </a:lnTo>
                  <a:lnTo>
                    <a:pt x="7060920" y="1765300"/>
                  </a:lnTo>
                  <a:lnTo>
                    <a:pt x="7061733" y="1752600"/>
                  </a:lnTo>
                  <a:lnTo>
                    <a:pt x="7054634" y="1739900"/>
                  </a:lnTo>
                  <a:lnTo>
                    <a:pt x="7054443" y="1739138"/>
                  </a:lnTo>
                  <a:lnTo>
                    <a:pt x="7054443" y="1752600"/>
                  </a:lnTo>
                  <a:lnTo>
                    <a:pt x="7052043" y="1752600"/>
                  </a:lnTo>
                  <a:lnTo>
                    <a:pt x="7050849" y="1739900"/>
                  </a:lnTo>
                  <a:lnTo>
                    <a:pt x="7054443" y="1752600"/>
                  </a:lnTo>
                  <a:lnTo>
                    <a:pt x="7054443" y="1739138"/>
                  </a:lnTo>
                  <a:lnTo>
                    <a:pt x="7051484" y="1727200"/>
                  </a:lnTo>
                  <a:lnTo>
                    <a:pt x="7064083" y="1739900"/>
                  </a:lnTo>
                  <a:lnTo>
                    <a:pt x="7067931" y="1727200"/>
                  </a:lnTo>
                  <a:lnTo>
                    <a:pt x="7064934" y="1714500"/>
                  </a:lnTo>
                  <a:lnTo>
                    <a:pt x="7059587" y="1714500"/>
                  </a:lnTo>
                  <a:lnTo>
                    <a:pt x="7053935" y="1714500"/>
                  </a:lnTo>
                  <a:lnTo>
                    <a:pt x="7056780" y="1701800"/>
                  </a:lnTo>
                  <a:lnTo>
                    <a:pt x="7061276" y="1689100"/>
                  </a:lnTo>
                  <a:lnTo>
                    <a:pt x="7063968" y="1701800"/>
                  </a:lnTo>
                  <a:lnTo>
                    <a:pt x="7063803" y="1689100"/>
                  </a:lnTo>
                  <a:lnTo>
                    <a:pt x="7061822" y="1689100"/>
                  </a:lnTo>
                  <a:lnTo>
                    <a:pt x="7061149" y="1676400"/>
                  </a:lnTo>
                  <a:lnTo>
                    <a:pt x="7060400" y="1689100"/>
                  </a:lnTo>
                  <a:lnTo>
                    <a:pt x="7054926" y="1689100"/>
                  </a:lnTo>
                  <a:lnTo>
                    <a:pt x="7055459" y="1676400"/>
                  </a:lnTo>
                  <a:lnTo>
                    <a:pt x="7053923" y="1676400"/>
                  </a:lnTo>
                  <a:lnTo>
                    <a:pt x="7051891" y="1663700"/>
                  </a:lnTo>
                  <a:lnTo>
                    <a:pt x="7057110" y="1663700"/>
                  </a:lnTo>
                  <a:lnTo>
                    <a:pt x="7061314" y="1651000"/>
                  </a:lnTo>
                  <a:lnTo>
                    <a:pt x="7067245" y="1651000"/>
                  </a:lnTo>
                  <a:lnTo>
                    <a:pt x="7061873" y="1638300"/>
                  </a:lnTo>
                  <a:lnTo>
                    <a:pt x="7061365" y="1636991"/>
                  </a:lnTo>
                  <a:lnTo>
                    <a:pt x="7064515" y="1625600"/>
                  </a:lnTo>
                  <a:lnTo>
                    <a:pt x="7060946" y="1625600"/>
                  </a:lnTo>
                  <a:lnTo>
                    <a:pt x="7063524" y="1612900"/>
                  </a:lnTo>
                  <a:lnTo>
                    <a:pt x="7058126" y="1625600"/>
                  </a:lnTo>
                  <a:lnTo>
                    <a:pt x="7057034" y="1625600"/>
                  </a:lnTo>
                  <a:lnTo>
                    <a:pt x="7055802" y="1625600"/>
                  </a:lnTo>
                  <a:lnTo>
                    <a:pt x="7055802" y="1651000"/>
                  </a:lnTo>
                  <a:lnTo>
                    <a:pt x="7054723" y="1651000"/>
                  </a:lnTo>
                  <a:lnTo>
                    <a:pt x="7053948" y="1638300"/>
                  </a:lnTo>
                  <a:lnTo>
                    <a:pt x="7055802" y="1651000"/>
                  </a:lnTo>
                  <a:lnTo>
                    <a:pt x="7055802" y="1625600"/>
                  </a:lnTo>
                  <a:lnTo>
                    <a:pt x="7054494" y="1625600"/>
                  </a:lnTo>
                  <a:lnTo>
                    <a:pt x="7049503" y="1625600"/>
                  </a:lnTo>
                  <a:lnTo>
                    <a:pt x="7048919" y="1624190"/>
                  </a:lnTo>
                  <a:lnTo>
                    <a:pt x="7048919" y="1689100"/>
                  </a:lnTo>
                  <a:lnTo>
                    <a:pt x="7044677" y="1676400"/>
                  </a:lnTo>
                  <a:lnTo>
                    <a:pt x="7047535" y="1676400"/>
                  </a:lnTo>
                  <a:lnTo>
                    <a:pt x="7048919" y="1689100"/>
                  </a:lnTo>
                  <a:lnTo>
                    <a:pt x="7048919" y="1624190"/>
                  </a:lnTo>
                  <a:lnTo>
                    <a:pt x="7044245" y="1612900"/>
                  </a:lnTo>
                  <a:lnTo>
                    <a:pt x="7048284" y="1602155"/>
                  </a:lnTo>
                  <a:lnTo>
                    <a:pt x="7048043" y="1600200"/>
                  </a:lnTo>
                  <a:lnTo>
                    <a:pt x="7048538" y="1601482"/>
                  </a:lnTo>
                  <a:lnTo>
                    <a:pt x="7049008" y="1600200"/>
                  </a:lnTo>
                  <a:lnTo>
                    <a:pt x="7065391" y="1600200"/>
                  </a:lnTo>
                  <a:lnTo>
                    <a:pt x="7062140" y="1587500"/>
                  </a:lnTo>
                  <a:lnTo>
                    <a:pt x="7068159" y="1574800"/>
                  </a:lnTo>
                  <a:lnTo>
                    <a:pt x="7059638" y="1574800"/>
                  </a:lnTo>
                  <a:lnTo>
                    <a:pt x="7057809" y="1587500"/>
                  </a:lnTo>
                  <a:lnTo>
                    <a:pt x="7052157" y="1587500"/>
                  </a:lnTo>
                  <a:lnTo>
                    <a:pt x="7055269" y="1574800"/>
                  </a:lnTo>
                  <a:lnTo>
                    <a:pt x="7056844" y="1574800"/>
                  </a:lnTo>
                  <a:lnTo>
                    <a:pt x="7056856" y="1574558"/>
                  </a:lnTo>
                  <a:lnTo>
                    <a:pt x="7052945" y="1562100"/>
                  </a:lnTo>
                  <a:lnTo>
                    <a:pt x="7053224" y="1549400"/>
                  </a:lnTo>
                  <a:lnTo>
                    <a:pt x="7061162" y="1549400"/>
                  </a:lnTo>
                  <a:lnTo>
                    <a:pt x="7052221" y="1536700"/>
                  </a:lnTo>
                  <a:lnTo>
                    <a:pt x="7049262" y="1536700"/>
                  </a:lnTo>
                  <a:lnTo>
                    <a:pt x="7052640" y="1524000"/>
                  </a:lnTo>
                  <a:lnTo>
                    <a:pt x="7051980" y="1511300"/>
                  </a:lnTo>
                  <a:lnTo>
                    <a:pt x="7060222" y="1511300"/>
                  </a:lnTo>
                  <a:lnTo>
                    <a:pt x="7058977" y="1498600"/>
                  </a:lnTo>
                  <a:lnTo>
                    <a:pt x="7069480" y="1498600"/>
                  </a:lnTo>
                  <a:lnTo>
                    <a:pt x="7068680" y="1485900"/>
                  </a:lnTo>
                  <a:lnTo>
                    <a:pt x="7065632" y="1485900"/>
                  </a:lnTo>
                  <a:lnTo>
                    <a:pt x="7058634" y="1498600"/>
                  </a:lnTo>
                  <a:lnTo>
                    <a:pt x="7053935" y="1473200"/>
                  </a:lnTo>
                  <a:lnTo>
                    <a:pt x="7054672" y="1460500"/>
                  </a:lnTo>
                  <a:lnTo>
                    <a:pt x="7049897" y="1460500"/>
                  </a:lnTo>
                  <a:lnTo>
                    <a:pt x="7059193" y="1447800"/>
                  </a:lnTo>
                  <a:lnTo>
                    <a:pt x="7053808" y="1447800"/>
                  </a:lnTo>
                  <a:lnTo>
                    <a:pt x="7053808" y="1435100"/>
                  </a:lnTo>
                  <a:lnTo>
                    <a:pt x="7057669" y="1422400"/>
                  </a:lnTo>
                  <a:lnTo>
                    <a:pt x="7057237" y="1409700"/>
                  </a:lnTo>
                  <a:lnTo>
                    <a:pt x="7066521" y="1422400"/>
                  </a:lnTo>
                  <a:lnTo>
                    <a:pt x="7061936" y="1409700"/>
                  </a:lnTo>
                  <a:lnTo>
                    <a:pt x="7055802" y="1402092"/>
                  </a:lnTo>
                  <a:lnTo>
                    <a:pt x="7068985" y="1384300"/>
                  </a:lnTo>
                  <a:lnTo>
                    <a:pt x="7062711" y="1384300"/>
                  </a:lnTo>
                  <a:lnTo>
                    <a:pt x="7064781" y="1371600"/>
                  </a:lnTo>
                  <a:lnTo>
                    <a:pt x="7061009" y="1358900"/>
                  </a:lnTo>
                  <a:lnTo>
                    <a:pt x="7052297" y="1346200"/>
                  </a:lnTo>
                  <a:lnTo>
                    <a:pt x="7057987" y="1346200"/>
                  </a:lnTo>
                  <a:lnTo>
                    <a:pt x="7065035" y="1333500"/>
                  </a:lnTo>
                  <a:lnTo>
                    <a:pt x="7053847" y="1333500"/>
                  </a:lnTo>
                  <a:lnTo>
                    <a:pt x="7052843" y="1320800"/>
                  </a:lnTo>
                  <a:lnTo>
                    <a:pt x="7060082" y="1320800"/>
                  </a:lnTo>
                  <a:lnTo>
                    <a:pt x="7063397" y="1309547"/>
                  </a:lnTo>
                  <a:lnTo>
                    <a:pt x="7063003" y="1308100"/>
                  </a:lnTo>
                  <a:lnTo>
                    <a:pt x="7063829" y="1308100"/>
                  </a:lnTo>
                  <a:lnTo>
                    <a:pt x="7063397" y="1309547"/>
                  </a:lnTo>
                  <a:lnTo>
                    <a:pt x="7066521" y="1320800"/>
                  </a:lnTo>
                  <a:lnTo>
                    <a:pt x="7066699" y="1308100"/>
                  </a:lnTo>
                  <a:lnTo>
                    <a:pt x="7065937" y="1308100"/>
                  </a:lnTo>
                  <a:lnTo>
                    <a:pt x="7060489" y="1295400"/>
                  </a:lnTo>
                  <a:lnTo>
                    <a:pt x="7054355" y="1308100"/>
                  </a:lnTo>
                  <a:lnTo>
                    <a:pt x="7052780" y="1282700"/>
                  </a:lnTo>
                  <a:lnTo>
                    <a:pt x="7054126" y="1270000"/>
                  </a:lnTo>
                  <a:lnTo>
                    <a:pt x="7055459" y="1257300"/>
                  </a:lnTo>
                  <a:lnTo>
                    <a:pt x="7058558" y="1269199"/>
                  </a:lnTo>
                  <a:lnTo>
                    <a:pt x="7056374" y="1257300"/>
                  </a:lnTo>
                  <a:lnTo>
                    <a:pt x="7058507" y="1257300"/>
                  </a:lnTo>
                  <a:lnTo>
                    <a:pt x="7065302" y="1270000"/>
                  </a:lnTo>
                  <a:lnTo>
                    <a:pt x="7058761" y="1270000"/>
                  </a:lnTo>
                  <a:lnTo>
                    <a:pt x="7062063" y="1282700"/>
                  </a:lnTo>
                  <a:lnTo>
                    <a:pt x="7066445" y="1270000"/>
                  </a:lnTo>
                  <a:lnTo>
                    <a:pt x="7068883" y="1257300"/>
                  </a:lnTo>
                  <a:lnTo>
                    <a:pt x="7067931" y="1244600"/>
                  </a:lnTo>
                  <a:lnTo>
                    <a:pt x="7059904" y="1244600"/>
                  </a:lnTo>
                  <a:lnTo>
                    <a:pt x="7059473" y="1231900"/>
                  </a:lnTo>
                  <a:lnTo>
                    <a:pt x="7056310" y="1231900"/>
                  </a:lnTo>
                  <a:lnTo>
                    <a:pt x="7055967" y="1233716"/>
                  </a:lnTo>
                  <a:lnTo>
                    <a:pt x="7057276" y="1244600"/>
                  </a:lnTo>
                  <a:lnTo>
                    <a:pt x="7053872" y="1244600"/>
                  </a:lnTo>
                  <a:lnTo>
                    <a:pt x="7055967" y="1233716"/>
                  </a:lnTo>
                  <a:lnTo>
                    <a:pt x="7055739" y="1231900"/>
                  </a:lnTo>
                  <a:lnTo>
                    <a:pt x="7056310" y="1231900"/>
                  </a:lnTo>
                  <a:lnTo>
                    <a:pt x="7063118" y="1219200"/>
                  </a:lnTo>
                  <a:lnTo>
                    <a:pt x="7061733" y="1219200"/>
                  </a:lnTo>
                  <a:lnTo>
                    <a:pt x="7059866" y="1206500"/>
                  </a:lnTo>
                  <a:lnTo>
                    <a:pt x="7066229" y="1193800"/>
                  </a:lnTo>
                  <a:lnTo>
                    <a:pt x="7063168" y="1193800"/>
                  </a:lnTo>
                  <a:lnTo>
                    <a:pt x="7057720" y="1206500"/>
                  </a:lnTo>
                  <a:lnTo>
                    <a:pt x="7056958" y="1193800"/>
                  </a:lnTo>
                  <a:lnTo>
                    <a:pt x="7058304" y="1181100"/>
                  </a:lnTo>
                  <a:lnTo>
                    <a:pt x="7053681" y="1168400"/>
                  </a:lnTo>
                  <a:lnTo>
                    <a:pt x="7059866" y="1168400"/>
                  </a:lnTo>
                  <a:lnTo>
                    <a:pt x="7059473" y="1181100"/>
                  </a:lnTo>
                  <a:lnTo>
                    <a:pt x="7060920" y="1181100"/>
                  </a:lnTo>
                  <a:lnTo>
                    <a:pt x="7060793" y="1168400"/>
                  </a:lnTo>
                  <a:lnTo>
                    <a:pt x="7062267" y="1168400"/>
                  </a:lnTo>
                  <a:lnTo>
                    <a:pt x="7059879" y="1155700"/>
                  </a:lnTo>
                  <a:lnTo>
                    <a:pt x="7063562" y="1155700"/>
                  </a:lnTo>
                  <a:lnTo>
                    <a:pt x="7062267" y="1168400"/>
                  </a:lnTo>
                  <a:lnTo>
                    <a:pt x="7066394" y="1168400"/>
                  </a:lnTo>
                  <a:lnTo>
                    <a:pt x="7066775" y="1155700"/>
                  </a:lnTo>
                  <a:lnTo>
                    <a:pt x="7064032" y="1130300"/>
                  </a:lnTo>
                  <a:lnTo>
                    <a:pt x="7062749" y="1130300"/>
                  </a:lnTo>
                  <a:lnTo>
                    <a:pt x="7062749" y="1143000"/>
                  </a:lnTo>
                  <a:lnTo>
                    <a:pt x="7054431" y="1155700"/>
                  </a:lnTo>
                  <a:lnTo>
                    <a:pt x="7051535" y="1143000"/>
                  </a:lnTo>
                  <a:lnTo>
                    <a:pt x="7062749" y="1143000"/>
                  </a:lnTo>
                  <a:lnTo>
                    <a:pt x="7062749" y="1130300"/>
                  </a:lnTo>
                  <a:lnTo>
                    <a:pt x="7060806" y="1130300"/>
                  </a:lnTo>
                  <a:lnTo>
                    <a:pt x="7061086" y="1117600"/>
                  </a:lnTo>
                  <a:lnTo>
                    <a:pt x="7059333" y="1117600"/>
                  </a:lnTo>
                  <a:lnTo>
                    <a:pt x="7058317" y="1130300"/>
                  </a:lnTo>
                  <a:lnTo>
                    <a:pt x="7055929" y="1130300"/>
                  </a:lnTo>
                  <a:lnTo>
                    <a:pt x="7058711" y="1117600"/>
                  </a:lnTo>
                  <a:lnTo>
                    <a:pt x="7062330" y="1108608"/>
                  </a:lnTo>
                  <a:lnTo>
                    <a:pt x="7062229" y="1104900"/>
                  </a:lnTo>
                  <a:lnTo>
                    <a:pt x="7054545" y="1104900"/>
                  </a:lnTo>
                  <a:lnTo>
                    <a:pt x="7051954" y="1092200"/>
                  </a:lnTo>
                  <a:lnTo>
                    <a:pt x="7054431" y="1079500"/>
                  </a:lnTo>
                  <a:lnTo>
                    <a:pt x="7060324" y="1066800"/>
                  </a:lnTo>
                  <a:lnTo>
                    <a:pt x="7056158" y="1054100"/>
                  </a:lnTo>
                  <a:lnTo>
                    <a:pt x="7061733" y="1041400"/>
                  </a:lnTo>
                  <a:lnTo>
                    <a:pt x="7066064" y="1028700"/>
                  </a:lnTo>
                  <a:lnTo>
                    <a:pt x="7062330" y="1028700"/>
                  </a:lnTo>
                  <a:lnTo>
                    <a:pt x="7060527" y="1041400"/>
                  </a:lnTo>
                  <a:lnTo>
                    <a:pt x="7058622" y="1028700"/>
                  </a:lnTo>
                  <a:lnTo>
                    <a:pt x="7054164" y="1028700"/>
                  </a:lnTo>
                  <a:lnTo>
                    <a:pt x="7053542" y="1016000"/>
                  </a:lnTo>
                  <a:lnTo>
                    <a:pt x="7052919" y="1003300"/>
                  </a:lnTo>
                  <a:lnTo>
                    <a:pt x="7054266" y="990600"/>
                  </a:lnTo>
                  <a:lnTo>
                    <a:pt x="7058088" y="1003300"/>
                  </a:lnTo>
                  <a:lnTo>
                    <a:pt x="7060806" y="1003300"/>
                  </a:lnTo>
                  <a:lnTo>
                    <a:pt x="7065061" y="1003300"/>
                  </a:lnTo>
                  <a:lnTo>
                    <a:pt x="7062559" y="990600"/>
                  </a:lnTo>
                  <a:lnTo>
                    <a:pt x="7065835" y="990600"/>
                  </a:lnTo>
                  <a:lnTo>
                    <a:pt x="7055142" y="977900"/>
                  </a:lnTo>
                  <a:lnTo>
                    <a:pt x="7053326" y="975791"/>
                  </a:lnTo>
                  <a:lnTo>
                    <a:pt x="7062851" y="965200"/>
                  </a:lnTo>
                  <a:lnTo>
                    <a:pt x="7068312" y="952500"/>
                  </a:lnTo>
                  <a:lnTo>
                    <a:pt x="7067436" y="952500"/>
                  </a:lnTo>
                  <a:lnTo>
                    <a:pt x="7070153" y="939800"/>
                  </a:lnTo>
                  <a:lnTo>
                    <a:pt x="7065188" y="927100"/>
                  </a:lnTo>
                  <a:lnTo>
                    <a:pt x="7057098" y="927100"/>
                  </a:lnTo>
                  <a:lnTo>
                    <a:pt x="7057098" y="952500"/>
                  </a:lnTo>
                  <a:lnTo>
                    <a:pt x="7055371" y="965200"/>
                  </a:lnTo>
                  <a:lnTo>
                    <a:pt x="7052627" y="952500"/>
                  </a:lnTo>
                  <a:lnTo>
                    <a:pt x="7050125" y="927100"/>
                  </a:lnTo>
                  <a:lnTo>
                    <a:pt x="7049617" y="920750"/>
                  </a:lnTo>
                  <a:lnTo>
                    <a:pt x="7049617" y="1308100"/>
                  </a:lnTo>
                  <a:lnTo>
                    <a:pt x="7048449" y="1319555"/>
                  </a:lnTo>
                  <a:lnTo>
                    <a:pt x="7048449" y="1587500"/>
                  </a:lnTo>
                  <a:lnTo>
                    <a:pt x="7044779" y="1587500"/>
                  </a:lnTo>
                  <a:lnTo>
                    <a:pt x="7043979" y="1585125"/>
                  </a:lnTo>
                  <a:lnTo>
                    <a:pt x="7043979" y="1739900"/>
                  </a:lnTo>
                  <a:lnTo>
                    <a:pt x="7043280" y="1752600"/>
                  </a:lnTo>
                  <a:lnTo>
                    <a:pt x="7037540" y="1739900"/>
                  </a:lnTo>
                  <a:lnTo>
                    <a:pt x="7041464" y="1727200"/>
                  </a:lnTo>
                  <a:lnTo>
                    <a:pt x="7043979" y="1739900"/>
                  </a:lnTo>
                  <a:lnTo>
                    <a:pt x="7043979" y="1585125"/>
                  </a:lnTo>
                  <a:lnTo>
                    <a:pt x="7040512" y="1574800"/>
                  </a:lnTo>
                  <a:lnTo>
                    <a:pt x="7043864" y="1574800"/>
                  </a:lnTo>
                  <a:lnTo>
                    <a:pt x="7048449" y="1587500"/>
                  </a:lnTo>
                  <a:lnTo>
                    <a:pt x="7048449" y="1319555"/>
                  </a:lnTo>
                  <a:lnTo>
                    <a:pt x="7048322" y="1320800"/>
                  </a:lnTo>
                  <a:lnTo>
                    <a:pt x="7046100" y="1320800"/>
                  </a:lnTo>
                  <a:lnTo>
                    <a:pt x="7046100" y="1524000"/>
                  </a:lnTo>
                  <a:lnTo>
                    <a:pt x="7043077" y="1536700"/>
                  </a:lnTo>
                  <a:lnTo>
                    <a:pt x="7040016" y="1524000"/>
                  </a:lnTo>
                  <a:lnTo>
                    <a:pt x="7046087" y="1511300"/>
                  </a:lnTo>
                  <a:lnTo>
                    <a:pt x="7046100" y="1524000"/>
                  </a:lnTo>
                  <a:lnTo>
                    <a:pt x="7046100" y="1320800"/>
                  </a:lnTo>
                  <a:lnTo>
                    <a:pt x="7040905" y="1320800"/>
                  </a:lnTo>
                  <a:lnTo>
                    <a:pt x="7038594" y="1308100"/>
                  </a:lnTo>
                  <a:lnTo>
                    <a:pt x="7049617" y="1308100"/>
                  </a:lnTo>
                  <a:lnTo>
                    <a:pt x="7049617" y="920750"/>
                  </a:lnTo>
                  <a:lnTo>
                    <a:pt x="7049109" y="914400"/>
                  </a:lnTo>
                  <a:lnTo>
                    <a:pt x="7050824" y="914400"/>
                  </a:lnTo>
                  <a:lnTo>
                    <a:pt x="7056552" y="927100"/>
                  </a:lnTo>
                  <a:lnTo>
                    <a:pt x="7057098" y="952500"/>
                  </a:lnTo>
                  <a:lnTo>
                    <a:pt x="7057098" y="927100"/>
                  </a:lnTo>
                  <a:lnTo>
                    <a:pt x="7057263" y="914400"/>
                  </a:lnTo>
                  <a:lnTo>
                    <a:pt x="7057847" y="914400"/>
                  </a:lnTo>
                  <a:lnTo>
                    <a:pt x="7065099" y="927100"/>
                  </a:lnTo>
                  <a:lnTo>
                    <a:pt x="7065696" y="914400"/>
                  </a:lnTo>
                  <a:lnTo>
                    <a:pt x="7068833" y="914400"/>
                  </a:lnTo>
                  <a:lnTo>
                    <a:pt x="7065302" y="901700"/>
                  </a:lnTo>
                  <a:lnTo>
                    <a:pt x="7061162" y="901700"/>
                  </a:lnTo>
                  <a:lnTo>
                    <a:pt x="7061797" y="914400"/>
                  </a:lnTo>
                  <a:lnTo>
                    <a:pt x="7059371" y="914400"/>
                  </a:lnTo>
                  <a:lnTo>
                    <a:pt x="7057847" y="901700"/>
                  </a:lnTo>
                  <a:lnTo>
                    <a:pt x="7054596" y="901700"/>
                  </a:lnTo>
                  <a:lnTo>
                    <a:pt x="7054596" y="914400"/>
                  </a:lnTo>
                  <a:lnTo>
                    <a:pt x="7052538" y="914400"/>
                  </a:lnTo>
                  <a:lnTo>
                    <a:pt x="7053351" y="901700"/>
                  </a:lnTo>
                  <a:lnTo>
                    <a:pt x="7054596" y="914400"/>
                  </a:lnTo>
                  <a:lnTo>
                    <a:pt x="7054596" y="901700"/>
                  </a:lnTo>
                  <a:lnTo>
                    <a:pt x="7053783" y="901700"/>
                  </a:lnTo>
                  <a:lnTo>
                    <a:pt x="7053351" y="876300"/>
                  </a:lnTo>
                  <a:lnTo>
                    <a:pt x="7060514" y="865124"/>
                  </a:lnTo>
                  <a:lnTo>
                    <a:pt x="7060197" y="863600"/>
                  </a:lnTo>
                  <a:lnTo>
                    <a:pt x="7058888" y="863600"/>
                  </a:lnTo>
                  <a:lnTo>
                    <a:pt x="7059295" y="860679"/>
                  </a:lnTo>
                  <a:lnTo>
                    <a:pt x="7056272" y="850900"/>
                  </a:lnTo>
                  <a:lnTo>
                    <a:pt x="7060616" y="850900"/>
                  </a:lnTo>
                  <a:lnTo>
                    <a:pt x="7059295" y="860679"/>
                  </a:lnTo>
                  <a:lnTo>
                    <a:pt x="7060197" y="863600"/>
                  </a:lnTo>
                  <a:lnTo>
                    <a:pt x="7061492" y="863600"/>
                  </a:lnTo>
                  <a:lnTo>
                    <a:pt x="7061860" y="863600"/>
                  </a:lnTo>
                  <a:lnTo>
                    <a:pt x="7062965" y="850900"/>
                  </a:lnTo>
                  <a:lnTo>
                    <a:pt x="7067728" y="850900"/>
                  </a:lnTo>
                  <a:lnTo>
                    <a:pt x="7064108" y="838200"/>
                  </a:lnTo>
                  <a:lnTo>
                    <a:pt x="7051599" y="838200"/>
                  </a:lnTo>
                  <a:lnTo>
                    <a:pt x="7053427" y="812800"/>
                  </a:lnTo>
                  <a:lnTo>
                    <a:pt x="7056158" y="812800"/>
                  </a:lnTo>
                  <a:lnTo>
                    <a:pt x="7058901" y="825500"/>
                  </a:lnTo>
                  <a:lnTo>
                    <a:pt x="7060197" y="812800"/>
                  </a:lnTo>
                  <a:lnTo>
                    <a:pt x="7062356" y="812800"/>
                  </a:lnTo>
                  <a:lnTo>
                    <a:pt x="7057034" y="800100"/>
                  </a:lnTo>
                  <a:lnTo>
                    <a:pt x="7064819" y="800100"/>
                  </a:lnTo>
                  <a:lnTo>
                    <a:pt x="7069620" y="787400"/>
                  </a:lnTo>
                  <a:lnTo>
                    <a:pt x="7057682" y="787400"/>
                  </a:lnTo>
                  <a:lnTo>
                    <a:pt x="7061352" y="774700"/>
                  </a:lnTo>
                  <a:lnTo>
                    <a:pt x="7053758" y="774700"/>
                  </a:lnTo>
                  <a:lnTo>
                    <a:pt x="7051802" y="762000"/>
                  </a:lnTo>
                  <a:lnTo>
                    <a:pt x="7060311" y="762000"/>
                  </a:lnTo>
                  <a:lnTo>
                    <a:pt x="7061314" y="749300"/>
                  </a:lnTo>
                  <a:lnTo>
                    <a:pt x="7064451" y="749300"/>
                  </a:lnTo>
                  <a:lnTo>
                    <a:pt x="7061746" y="736600"/>
                  </a:lnTo>
                  <a:lnTo>
                    <a:pt x="7057542" y="736600"/>
                  </a:lnTo>
                  <a:lnTo>
                    <a:pt x="7064997" y="723900"/>
                  </a:lnTo>
                  <a:lnTo>
                    <a:pt x="7068591" y="723900"/>
                  </a:lnTo>
                  <a:lnTo>
                    <a:pt x="7061835" y="711200"/>
                  </a:lnTo>
                  <a:lnTo>
                    <a:pt x="7053948" y="711200"/>
                  </a:lnTo>
                  <a:lnTo>
                    <a:pt x="7053948" y="749300"/>
                  </a:lnTo>
                  <a:lnTo>
                    <a:pt x="7052602" y="749300"/>
                  </a:lnTo>
                  <a:lnTo>
                    <a:pt x="7052818" y="736600"/>
                  </a:lnTo>
                  <a:lnTo>
                    <a:pt x="7053948" y="749300"/>
                  </a:lnTo>
                  <a:lnTo>
                    <a:pt x="7053948" y="711200"/>
                  </a:lnTo>
                  <a:lnTo>
                    <a:pt x="7053161" y="711200"/>
                  </a:lnTo>
                  <a:lnTo>
                    <a:pt x="7054126" y="698500"/>
                  </a:lnTo>
                  <a:lnTo>
                    <a:pt x="7064095" y="698500"/>
                  </a:lnTo>
                  <a:lnTo>
                    <a:pt x="7064210" y="685800"/>
                  </a:lnTo>
                  <a:lnTo>
                    <a:pt x="7060692" y="685800"/>
                  </a:lnTo>
                  <a:lnTo>
                    <a:pt x="7063410" y="673100"/>
                  </a:lnTo>
                  <a:lnTo>
                    <a:pt x="7056031" y="673100"/>
                  </a:lnTo>
                  <a:lnTo>
                    <a:pt x="7051662" y="660400"/>
                  </a:lnTo>
                  <a:lnTo>
                    <a:pt x="7050989" y="660400"/>
                  </a:lnTo>
                  <a:lnTo>
                    <a:pt x="7050989" y="812800"/>
                  </a:lnTo>
                  <a:lnTo>
                    <a:pt x="7045642" y="812800"/>
                  </a:lnTo>
                  <a:lnTo>
                    <a:pt x="7049465" y="800100"/>
                  </a:lnTo>
                  <a:lnTo>
                    <a:pt x="7050989" y="812800"/>
                  </a:lnTo>
                  <a:lnTo>
                    <a:pt x="7050989" y="660400"/>
                  </a:lnTo>
                  <a:lnTo>
                    <a:pt x="7050354" y="660400"/>
                  </a:lnTo>
                  <a:lnTo>
                    <a:pt x="7050354" y="723900"/>
                  </a:lnTo>
                  <a:lnTo>
                    <a:pt x="7043509" y="723900"/>
                  </a:lnTo>
                  <a:lnTo>
                    <a:pt x="7044068" y="711200"/>
                  </a:lnTo>
                  <a:lnTo>
                    <a:pt x="7048589" y="711200"/>
                  </a:lnTo>
                  <a:lnTo>
                    <a:pt x="7050354" y="723900"/>
                  </a:lnTo>
                  <a:lnTo>
                    <a:pt x="7050354" y="660400"/>
                  </a:lnTo>
                  <a:lnTo>
                    <a:pt x="7048360" y="660400"/>
                  </a:lnTo>
                  <a:lnTo>
                    <a:pt x="7046798" y="647700"/>
                  </a:lnTo>
                  <a:lnTo>
                    <a:pt x="7047674" y="635000"/>
                  </a:lnTo>
                  <a:lnTo>
                    <a:pt x="7051383" y="635000"/>
                  </a:lnTo>
                  <a:lnTo>
                    <a:pt x="7057758" y="609600"/>
                  </a:lnTo>
                  <a:lnTo>
                    <a:pt x="7061492" y="622300"/>
                  </a:lnTo>
                  <a:lnTo>
                    <a:pt x="7068032" y="609600"/>
                  </a:lnTo>
                  <a:lnTo>
                    <a:pt x="7064413" y="596900"/>
                  </a:lnTo>
                  <a:lnTo>
                    <a:pt x="7062635" y="596900"/>
                  </a:lnTo>
                  <a:lnTo>
                    <a:pt x="7062381" y="571500"/>
                  </a:lnTo>
                  <a:lnTo>
                    <a:pt x="7060463" y="558800"/>
                  </a:lnTo>
                  <a:lnTo>
                    <a:pt x="7063930" y="558800"/>
                  </a:lnTo>
                  <a:lnTo>
                    <a:pt x="7060235" y="546531"/>
                  </a:lnTo>
                  <a:lnTo>
                    <a:pt x="7060235" y="596900"/>
                  </a:lnTo>
                  <a:lnTo>
                    <a:pt x="7052653" y="596900"/>
                  </a:lnTo>
                  <a:lnTo>
                    <a:pt x="7053631" y="584200"/>
                  </a:lnTo>
                  <a:lnTo>
                    <a:pt x="7052500" y="584200"/>
                  </a:lnTo>
                  <a:lnTo>
                    <a:pt x="7052627" y="571500"/>
                  </a:lnTo>
                  <a:lnTo>
                    <a:pt x="7056310" y="571500"/>
                  </a:lnTo>
                  <a:lnTo>
                    <a:pt x="7059752" y="584200"/>
                  </a:lnTo>
                  <a:lnTo>
                    <a:pt x="7053631" y="584200"/>
                  </a:lnTo>
                  <a:lnTo>
                    <a:pt x="7060235" y="596900"/>
                  </a:lnTo>
                  <a:lnTo>
                    <a:pt x="7060235" y="546531"/>
                  </a:lnTo>
                  <a:lnTo>
                    <a:pt x="7060108" y="546100"/>
                  </a:lnTo>
                  <a:lnTo>
                    <a:pt x="7065543" y="546100"/>
                  </a:lnTo>
                  <a:lnTo>
                    <a:pt x="7064045" y="533400"/>
                  </a:lnTo>
                  <a:lnTo>
                    <a:pt x="7052615" y="546100"/>
                  </a:lnTo>
                  <a:lnTo>
                    <a:pt x="7051268" y="544614"/>
                  </a:lnTo>
                  <a:lnTo>
                    <a:pt x="7059574" y="533400"/>
                  </a:lnTo>
                  <a:lnTo>
                    <a:pt x="7064045" y="533400"/>
                  </a:lnTo>
                  <a:lnTo>
                    <a:pt x="7068985" y="533400"/>
                  </a:lnTo>
                  <a:lnTo>
                    <a:pt x="7069112" y="520700"/>
                  </a:lnTo>
                  <a:lnTo>
                    <a:pt x="7062711" y="520700"/>
                  </a:lnTo>
                  <a:lnTo>
                    <a:pt x="7064781" y="508000"/>
                  </a:lnTo>
                  <a:lnTo>
                    <a:pt x="7061009" y="495300"/>
                  </a:lnTo>
                  <a:lnTo>
                    <a:pt x="7052297" y="482600"/>
                  </a:lnTo>
                  <a:lnTo>
                    <a:pt x="7057987" y="482600"/>
                  </a:lnTo>
                  <a:lnTo>
                    <a:pt x="7065035" y="469900"/>
                  </a:lnTo>
                  <a:lnTo>
                    <a:pt x="7053847" y="469900"/>
                  </a:lnTo>
                  <a:lnTo>
                    <a:pt x="7052843" y="457200"/>
                  </a:lnTo>
                  <a:lnTo>
                    <a:pt x="7060082" y="457200"/>
                  </a:lnTo>
                  <a:lnTo>
                    <a:pt x="7063829" y="444500"/>
                  </a:lnTo>
                  <a:lnTo>
                    <a:pt x="7064299" y="444500"/>
                  </a:lnTo>
                  <a:lnTo>
                    <a:pt x="7063003" y="457200"/>
                  </a:lnTo>
                  <a:lnTo>
                    <a:pt x="7066521" y="457200"/>
                  </a:lnTo>
                  <a:lnTo>
                    <a:pt x="7066699" y="444500"/>
                  </a:lnTo>
                  <a:lnTo>
                    <a:pt x="7065937" y="444500"/>
                  </a:lnTo>
                  <a:lnTo>
                    <a:pt x="7060489" y="431800"/>
                  </a:lnTo>
                  <a:lnTo>
                    <a:pt x="7054355" y="444500"/>
                  </a:lnTo>
                  <a:lnTo>
                    <a:pt x="7052780" y="419100"/>
                  </a:lnTo>
                  <a:lnTo>
                    <a:pt x="7054126" y="406400"/>
                  </a:lnTo>
                  <a:lnTo>
                    <a:pt x="7055459" y="393700"/>
                  </a:lnTo>
                  <a:lnTo>
                    <a:pt x="7057314" y="400837"/>
                  </a:lnTo>
                  <a:lnTo>
                    <a:pt x="7058507" y="393700"/>
                  </a:lnTo>
                  <a:lnTo>
                    <a:pt x="7065302" y="406400"/>
                  </a:lnTo>
                  <a:lnTo>
                    <a:pt x="7058761" y="406400"/>
                  </a:lnTo>
                  <a:lnTo>
                    <a:pt x="7062063" y="419100"/>
                  </a:lnTo>
                  <a:lnTo>
                    <a:pt x="7066445" y="406400"/>
                  </a:lnTo>
                  <a:lnTo>
                    <a:pt x="7068883" y="393700"/>
                  </a:lnTo>
                  <a:lnTo>
                    <a:pt x="7067931" y="381000"/>
                  </a:lnTo>
                  <a:lnTo>
                    <a:pt x="7059904" y="381000"/>
                  </a:lnTo>
                  <a:lnTo>
                    <a:pt x="7059473" y="368300"/>
                  </a:lnTo>
                  <a:lnTo>
                    <a:pt x="7056310" y="368300"/>
                  </a:lnTo>
                  <a:lnTo>
                    <a:pt x="7055967" y="370116"/>
                  </a:lnTo>
                  <a:lnTo>
                    <a:pt x="7057276" y="381000"/>
                  </a:lnTo>
                  <a:lnTo>
                    <a:pt x="7053872" y="381000"/>
                  </a:lnTo>
                  <a:lnTo>
                    <a:pt x="7055967" y="370116"/>
                  </a:lnTo>
                  <a:lnTo>
                    <a:pt x="7055739" y="368300"/>
                  </a:lnTo>
                  <a:lnTo>
                    <a:pt x="7056310" y="368300"/>
                  </a:lnTo>
                  <a:lnTo>
                    <a:pt x="7063118" y="355600"/>
                  </a:lnTo>
                  <a:lnTo>
                    <a:pt x="7061733" y="355600"/>
                  </a:lnTo>
                  <a:lnTo>
                    <a:pt x="7059866" y="342900"/>
                  </a:lnTo>
                  <a:lnTo>
                    <a:pt x="7057720" y="342900"/>
                  </a:lnTo>
                  <a:lnTo>
                    <a:pt x="7056958" y="330200"/>
                  </a:lnTo>
                  <a:lnTo>
                    <a:pt x="7058304" y="317500"/>
                  </a:lnTo>
                  <a:lnTo>
                    <a:pt x="7053681" y="304800"/>
                  </a:lnTo>
                  <a:lnTo>
                    <a:pt x="7059866" y="304800"/>
                  </a:lnTo>
                  <a:lnTo>
                    <a:pt x="7059473" y="317500"/>
                  </a:lnTo>
                  <a:lnTo>
                    <a:pt x="7060920" y="317500"/>
                  </a:lnTo>
                  <a:lnTo>
                    <a:pt x="7060793" y="304800"/>
                  </a:lnTo>
                  <a:lnTo>
                    <a:pt x="7062267" y="304800"/>
                  </a:lnTo>
                  <a:lnTo>
                    <a:pt x="7059879" y="292100"/>
                  </a:lnTo>
                  <a:lnTo>
                    <a:pt x="7063562" y="292100"/>
                  </a:lnTo>
                  <a:lnTo>
                    <a:pt x="7062267" y="304800"/>
                  </a:lnTo>
                  <a:lnTo>
                    <a:pt x="7066394" y="304800"/>
                  </a:lnTo>
                  <a:lnTo>
                    <a:pt x="7066775" y="292100"/>
                  </a:lnTo>
                  <a:lnTo>
                    <a:pt x="7064032" y="279400"/>
                  </a:lnTo>
                  <a:lnTo>
                    <a:pt x="7062749" y="275805"/>
                  </a:lnTo>
                  <a:lnTo>
                    <a:pt x="7062749" y="279400"/>
                  </a:lnTo>
                  <a:lnTo>
                    <a:pt x="7054431" y="292100"/>
                  </a:lnTo>
                  <a:lnTo>
                    <a:pt x="7051535" y="279400"/>
                  </a:lnTo>
                  <a:lnTo>
                    <a:pt x="7062749" y="279400"/>
                  </a:lnTo>
                  <a:lnTo>
                    <a:pt x="7062749" y="275805"/>
                  </a:lnTo>
                  <a:lnTo>
                    <a:pt x="7059511" y="266700"/>
                  </a:lnTo>
                  <a:lnTo>
                    <a:pt x="7060806" y="266700"/>
                  </a:lnTo>
                  <a:lnTo>
                    <a:pt x="7061086" y="254000"/>
                  </a:lnTo>
                  <a:lnTo>
                    <a:pt x="7062559" y="254000"/>
                  </a:lnTo>
                  <a:lnTo>
                    <a:pt x="7062229" y="241300"/>
                  </a:lnTo>
                  <a:lnTo>
                    <a:pt x="7059333" y="241300"/>
                  </a:lnTo>
                  <a:lnTo>
                    <a:pt x="7059333" y="254000"/>
                  </a:lnTo>
                  <a:lnTo>
                    <a:pt x="7058317" y="266700"/>
                  </a:lnTo>
                  <a:lnTo>
                    <a:pt x="7055929" y="266700"/>
                  </a:lnTo>
                  <a:lnTo>
                    <a:pt x="7058711" y="254000"/>
                  </a:lnTo>
                  <a:lnTo>
                    <a:pt x="7059333" y="254000"/>
                  </a:lnTo>
                  <a:lnTo>
                    <a:pt x="7059333" y="241300"/>
                  </a:lnTo>
                  <a:lnTo>
                    <a:pt x="7054545" y="241300"/>
                  </a:lnTo>
                  <a:lnTo>
                    <a:pt x="7051954" y="228600"/>
                  </a:lnTo>
                  <a:lnTo>
                    <a:pt x="7054431" y="215900"/>
                  </a:lnTo>
                  <a:lnTo>
                    <a:pt x="7057644" y="215900"/>
                  </a:lnTo>
                  <a:lnTo>
                    <a:pt x="7059371" y="228600"/>
                  </a:lnTo>
                  <a:lnTo>
                    <a:pt x="7062076" y="228600"/>
                  </a:lnTo>
                  <a:lnTo>
                    <a:pt x="7061289" y="215900"/>
                  </a:lnTo>
                  <a:lnTo>
                    <a:pt x="7060324" y="215900"/>
                  </a:lnTo>
                  <a:lnTo>
                    <a:pt x="7056158" y="190500"/>
                  </a:lnTo>
                  <a:lnTo>
                    <a:pt x="7061733" y="177800"/>
                  </a:lnTo>
                  <a:lnTo>
                    <a:pt x="7066064" y="165100"/>
                  </a:lnTo>
                  <a:lnTo>
                    <a:pt x="7062330" y="165100"/>
                  </a:lnTo>
                  <a:lnTo>
                    <a:pt x="7060527" y="177800"/>
                  </a:lnTo>
                  <a:lnTo>
                    <a:pt x="7058622" y="165100"/>
                  </a:lnTo>
                  <a:lnTo>
                    <a:pt x="7054164" y="165100"/>
                  </a:lnTo>
                  <a:lnTo>
                    <a:pt x="7052919" y="152400"/>
                  </a:lnTo>
                  <a:lnTo>
                    <a:pt x="7049617" y="152400"/>
                  </a:lnTo>
                  <a:lnTo>
                    <a:pt x="7049617" y="444500"/>
                  </a:lnTo>
                  <a:lnTo>
                    <a:pt x="7048322" y="457200"/>
                  </a:lnTo>
                  <a:lnTo>
                    <a:pt x="7040905" y="457200"/>
                  </a:lnTo>
                  <a:lnTo>
                    <a:pt x="7038594" y="444500"/>
                  </a:lnTo>
                  <a:lnTo>
                    <a:pt x="7049617" y="444500"/>
                  </a:lnTo>
                  <a:lnTo>
                    <a:pt x="7049617" y="152400"/>
                  </a:lnTo>
                  <a:lnTo>
                    <a:pt x="7035889" y="152400"/>
                  </a:lnTo>
                  <a:lnTo>
                    <a:pt x="7035889" y="254000"/>
                  </a:lnTo>
                  <a:lnTo>
                    <a:pt x="7033171" y="266700"/>
                  </a:lnTo>
                  <a:lnTo>
                    <a:pt x="7033120" y="622300"/>
                  </a:lnTo>
                  <a:lnTo>
                    <a:pt x="7027646" y="622300"/>
                  </a:lnTo>
                  <a:lnTo>
                    <a:pt x="7025157" y="635000"/>
                  </a:lnTo>
                  <a:lnTo>
                    <a:pt x="7020839" y="635000"/>
                  </a:lnTo>
                  <a:lnTo>
                    <a:pt x="7022947" y="622300"/>
                  </a:lnTo>
                  <a:lnTo>
                    <a:pt x="7027786" y="609600"/>
                  </a:lnTo>
                  <a:lnTo>
                    <a:pt x="7032218" y="609600"/>
                  </a:lnTo>
                  <a:lnTo>
                    <a:pt x="7033120" y="622300"/>
                  </a:lnTo>
                  <a:lnTo>
                    <a:pt x="7033120" y="266700"/>
                  </a:lnTo>
                  <a:lnTo>
                    <a:pt x="7021677" y="266700"/>
                  </a:lnTo>
                  <a:lnTo>
                    <a:pt x="7022668" y="254000"/>
                  </a:lnTo>
                  <a:lnTo>
                    <a:pt x="7035889" y="254000"/>
                  </a:lnTo>
                  <a:lnTo>
                    <a:pt x="7035889" y="152400"/>
                  </a:lnTo>
                  <a:lnTo>
                    <a:pt x="7022427" y="152400"/>
                  </a:lnTo>
                  <a:lnTo>
                    <a:pt x="7014019" y="152400"/>
                  </a:lnTo>
                  <a:lnTo>
                    <a:pt x="7017347" y="165100"/>
                  </a:lnTo>
                  <a:lnTo>
                    <a:pt x="7015048" y="165100"/>
                  </a:lnTo>
                  <a:lnTo>
                    <a:pt x="7015531" y="177800"/>
                  </a:lnTo>
                  <a:lnTo>
                    <a:pt x="7016864" y="177800"/>
                  </a:lnTo>
                  <a:lnTo>
                    <a:pt x="7028256" y="190500"/>
                  </a:lnTo>
                  <a:lnTo>
                    <a:pt x="7023062" y="190500"/>
                  </a:lnTo>
                  <a:lnTo>
                    <a:pt x="7014921" y="203200"/>
                  </a:lnTo>
                  <a:lnTo>
                    <a:pt x="7017474" y="215900"/>
                  </a:lnTo>
                  <a:lnTo>
                    <a:pt x="7013994" y="215900"/>
                  </a:lnTo>
                  <a:lnTo>
                    <a:pt x="7014654" y="228600"/>
                  </a:lnTo>
                  <a:lnTo>
                    <a:pt x="7017232" y="228600"/>
                  </a:lnTo>
                  <a:lnTo>
                    <a:pt x="7019468" y="241300"/>
                  </a:lnTo>
                  <a:lnTo>
                    <a:pt x="7018363" y="241300"/>
                  </a:lnTo>
                  <a:lnTo>
                    <a:pt x="7017829" y="254000"/>
                  </a:lnTo>
                  <a:lnTo>
                    <a:pt x="7017715" y="266700"/>
                  </a:lnTo>
                  <a:lnTo>
                    <a:pt x="7017842" y="279400"/>
                  </a:lnTo>
                  <a:lnTo>
                    <a:pt x="7016204" y="279400"/>
                  </a:lnTo>
                  <a:lnTo>
                    <a:pt x="7014197" y="292100"/>
                  </a:lnTo>
                  <a:lnTo>
                    <a:pt x="7016496" y="304800"/>
                  </a:lnTo>
                  <a:lnTo>
                    <a:pt x="7015569" y="317500"/>
                  </a:lnTo>
                  <a:lnTo>
                    <a:pt x="7014769" y="317500"/>
                  </a:lnTo>
                  <a:lnTo>
                    <a:pt x="7017474" y="330200"/>
                  </a:lnTo>
                  <a:lnTo>
                    <a:pt x="7025437" y="304800"/>
                  </a:lnTo>
                  <a:lnTo>
                    <a:pt x="7026681" y="317500"/>
                  </a:lnTo>
                  <a:lnTo>
                    <a:pt x="7024192" y="317500"/>
                  </a:lnTo>
                  <a:lnTo>
                    <a:pt x="7021004" y="330200"/>
                  </a:lnTo>
                  <a:lnTo>
                    <a:pt x="7021817" y="330200"/>
                  </a:lnTo>
                  <a:lnTo>
                    <a:pt x="7023532" y="342900"/>
                  </a:lnTo>
                  <a:lnTo>
                    <a:pt x="7018807" y="342900"/>
                  </a:lnTo>
                  <a:lnTo>
                    <a:pt x="7018248" y="330200"/>
                  </a:lnTo>
                  <a:lnTo>
                    <a:pt x="7017474" y="330200"/>
                  </a:lnTo>
                  <a:lnTo>
                    <a:pt x="7016178" y="330200"/>
                  </a:lnTo>
                  <a:lnTo>
                    <a:pt x="7013346" y="342900"/>
                  </a:lnTo>
                  <a:lnTo>
                    <a:pt x="7017220" y="368300"/>
                  </a:lnTo>
                  <a:lnTo>
                    <a:pt x="7014350" y="381000"/>
                  </a:lnTo>
                  <a:lnTo>
                    <a:pt x="7021576" y="381000"/>
                  </a:lnTo>
                  <a:lnTo>
                    <a:pt x="7024065" y="393700"/>
                  </a:lnTo>
                  <a:lnTo>
                    <a:pt x="7021893" y="406400"/>
                  </a:lnTo>
                  <a:lnTo>
                    <a:pt x="7017931" y="393700"/>
                  </a:lnTo>
                  <a:lnTo>
                    <a:pt x="7014375" y="406400"/>
                  </a:lnTo>
                  <a:lnTo>
                    <a:pt x="7013473" y="419100"/>
                  </a:lnTo>
                  <a:lnTo>
                    <a:pt x="7017474" y="431800"/>
                  </a:lnTo>
                  <a:lnTo>
                    <a:pt x="7018706" y="431800"/>
                  </a:lnTo>
                  <a:lnTo>
                    <a:pt x="7015658" y="444500"/>
                  </a:lnTo>
                  <a:lnTo>
                    <a:pt x="7020280" y="444500"/>
                  </a:lnTo>
                  <a:lnTo>
                    <a:pt x="7019785" y="445770"/>
                  </a:lnTo>
                  <a:lnTo>
                    <a:pt x="7019785" y="482600"/>
                  </a:lnTo>
                  <a:lnTo>
                    <a:pt x="7018414" y="482600"/>
                  </a:lnTo>
                  <a:lnTo>
                    <a:pt x="7018934" y="469900"/>
                  </a:lnTo>
                  <a:lnTo>
                    <a:pt x="7019785" y="482600"/>
                  </a:lnTo>
                  <a:lnTo>
                    <a:pt x="7019785" y="445770"/>
                  </a:lnTo>
                  <a:lnTo>
                    <a:pt x="7015289" y="457200"/>
                  </a:lnTo>
                  <a:lnTo>
                    <a:pt x="7018795" y="457200"/>
                  </a:lnTo>
                  <a:lnTo>
                    <a:pt x="7013346" y="469900"/>
                  </a:lnTo>
                  <a:lnTo>
                    <a:pt x="7013511" y="482600"/>
                  </a:lnTo>
                  <a:lnTo>
                    <a:pt x="7017436" y="482600"/>
                  </a:lnTo>
                  <a:lnTo>
                    <a:pt x="7017144" y="495300"/>
                  </a:lnTo>
                  <a:lnTo>
                    <a:pt x="7014083" y="508000"/>
                  </a:lnTo>
                  <a:lnTo>
                    <a:pt x="7022859" y="508000"/>
                  </a:lnTo>
                  <a:lnTo>
                    <a:pt x="7023798" y="520700"/>
                  </a:lnTo>
                  <a:lnTo>
                    <a:pt x="7012241" y="520700"/>
                  </a:lnTo>
                  <a:lnTo>
                    <a:pt x="7014146" y="533400"/>
                  </a:lnTo>
                  <a:lnTo>
                    <a:pt x="7029640" y="533400"/>
                  </a:lnTo>
                  <a:lnTo>
                    <a:pt x="7018160" y="546100"/>
                  </a:lnTo>
                  <a:lnTo>
                    <a:pt x="7009727" y="546100"/>
                  </a:lnTo>
                  <a:lnTo>
                    <a:pt x="7016661" y="558800"/>
                  </a:lnTo>
                  <a:lnTo>
                    <a:pt x="7018375" y="558800"/>
                  </a:lnTo>
                  <a:lnTo>
                    <a:pt x="7017664" y="571500"/>
                  </a:lnTo>
                  <a:lnTo>
                    <a:pt x="7015861" y="571500"/>
                  </a:lnTo>
                  <a:lnTo>
                    <a:pt x="7014299" y="584200"/>
                  </a:lnTo>
                  <a:lnTo>
                    <a:pt x="7014350" y="596900"/>
                  </a:lnTo>
                  <a:lnTo>
                    <a:pt x="7015289" y="596900"/>
                  </a:lnTo>
                  <a:lnTo>
                    <a:pt x="7017804" y="584200"/>
                  </a:lnTo>
                  <a:lnTo>
                    <a:pt x="7018020" y="584200"/>
                  </a:lnTo>
                  <a:lnTo>
                    <a:pt x="7018020" y="571500"/>
                  </a:lnTo>
                  <a:lnTo>
                    <a:pt x="7021538" y="584200"/>
                  </a:lnTo>
                  <a:lnTo>
                    <a:pt x="7020115" y="584200"/>
                  </a:lnTo>
                  <a:lnTo>
                    <a:pt x="7020433" y="596900"/>
                  </a:lnTo>
                  <a:lnTo>
                    <a:pt x="7023151" y="609600"/>
                  </a:lnTo>
                  <a:lnTo>
                    <a:pt x="7016255" y="609600"/>
                  </a:lnTo>
                  <a:lnTo>
                    <a:pt x="7014197" y="622300"/>
                  </a:lnTo>
                  <a:lnTo>
                    <a:pt x="7018414" y="635000"/>
                  </a:lnTo>
                  <a:lnTo>
                    <a:pt x="7017271" y="635000"/>
                  </a:lnTo>
                  <a:lnTo>
                    <a:pt x="7015315" y="647700"/>
                  </a:lnTo>
                  <a:lnTo>
                    <a:pt x="7017118" y="660400"/>
                  </a:lnTo>
                  <a:lnTo>
                    <a:pt x="7013054" y="673100"/>
                  </a:lnTo>
                  <a:lnTo>
                    <a:pt x="7014273" y="685800"/>
                  </a:lnTo>
                  <a:lnTo>
                    <a:pt x="7018096" y="698500"/>
                  </a:lnTo>
                  <a:lnTo>
                    <a:pt x="7021855" y="685800"/>
                  </a:lnTo>
                  <a:lnTo>
                    <a:pt x="7022630" y="698500"/>
                  </a:lnTo>
                  <a:lnTo>
                    <a:pt x="7020827" y="711200"/>
                  </a:lnTo>
                  <a:lnTo>
                    <a:pt x="7019442" y="711200"/>
                  </a:lnTo>
                  <a:lnTo>
                    <a:pt x="7018464" y="711200"/>
                  </a:lnTo>
                  <a:lnTo>
                    <a:pt x="7017601" y="723900"/>
                  </a:lnTo>
                  <a:lnTo>
                    <a:pt x="7013676" y="749300"/>
                  </a:lnTo>
                  <a:lnTo>
                    <a:pt x="7037845" y="749300"/>
                  </a:lnTo>
                  <a:lnTo>
                    <a:pt x="7039610" y="749300"/>
                  </a:lnTo>
                  <a:lnTo>
                    <a:pt x="7040346" y="762000"/>
                  </a:lnTo>
                  <a:lnTo>
                    <a:pt x="7040067" y="762000"/>
                  </a:lnTo>
                  <a:lnTo>
                    <a:pt x="7040067" y="787400"/>
                  </a:lnTo>
                  <a:lnTo>
                    <a:pt x="7039851" y="800100"/>
                  </a:lnTo>
                  <a:lnTo>
                    <a:pt x="7038619" y="800100"/>
                  </a:lnTo>
                  <a:lnTo>
                    <a:pt x="7040067" y="787400"/>
                  </a:lnTo>
                  <a:lnTo>
                    <a:pt x="7040067" y="762000"/>
                  </a:lnTo>
                  <a:lnTo>
                    <a:pt x="7038480" y="762000"/>
                  </a:lnTo>
                  <a:lnTo>
                    <a:pt x="7037845" y="749300"/>
                  </a:lnTo>
                  <a:lnTo>
                    <a:pt x="7036308" y="762000"/>
                  </a:lnTo>
                  <a:lnTo>
                    <a:pt x="7035889" y="762000"/>
                  </a:lnTo>
                  <a:lnTo>
                    <a:pt x="7035889" y="1117600"/>
                  </a:lnTo>
                  <a:lnTo>
                    <a:pt x="7033171" y="1130300"/>
                  </a:lnTo>
                  <a:lnTo>
                    <a:pt x="7021677" y="1130300"/>
                  </a:lnTo>
                  <a:lnTo>
                    <a:pt x="7022668" y="1117600"/>
                  </a:lnTo>
                  <a:lnTo>
                    <a:pt x="7035889" y="1117600"/>
                  </a:lnTo>
                  <a:lnTo>
                    <a:pt x="7035889" y="762000"/>
                  </a:lnTo>
                  <a:lnTo>
                    <a:pt x="7024713" y="762000"/>
                  </a:lnTo>
                  <a:lnTo>
                    <a:pt x="7024713" y="800100"/>
                  </a:lnTo>
                  <a:lnTo>
                    <a:pt x="7023354" y="800100"/>
                  </a:lnTo>
                  <a:lnTo>
                    <a:pt x="7021195" y="787400"/>
                  </a:lnTo>
                  <a:lnTo>
                    <a:pt x="7024713" y="800100"/>
                  </a:lnTo>
                  <a:lnTo>
                    <a:pt x="7024713" y="762000"/>
                  </a:lnTo>
                  <a:lnTo>
                    <a:pt x="7018058" y="762000"/>
                  </a:lnTo>
                  <a:lnTo>
                    <a:pt x="7013499" y="774700"/>
                  </a:lnTo>
                  <a:lnTo>
                    <a:pt x="7020433" y="774700"/>
                  </a:lnTo>
                  <a:lnTo>
                    <a:pt x="7017423" y="787400"/>
                  </a:lnTo>
                  <a:lnTo>
                    <a:pt x="7014108" y="800100"/>
                  </a:lnTo>
                  <a:lnTo>
                    <a:pt x="7020065" y="800100"/>
                  </a:lnTo>
                  <a:lnTo>
                    <a:pt x="7014642" y="825500"/>
                  </a:lnTo>
                  <a:lnTo>
                    <a:pt x="7019023" y="825500"/>
                  </a:lnTo>
                  <a:lnTo>
                    <a:pt x="7023875" y="838200"/>
                  </a:lnTo>
                  <a:lnTo>
                    <a:pt x="7020712" y="838200"/>
                  </a:lnTo>
                  <a:lnTo>
                    <a:pt x="7016864" y="850900"/>
                  </a:lnTo>
                  <a:lnTo>
                    <a:pt x="7015429" y="863600"/>
                  </a:lnTo>
                  <a:lnTo>
                    <a:pt x="7014845" y="863600"/>
                  </a:lnTo>
                  <a:lnTo>
                    <a:pt x="7014870" y="876300"/>
                  </a:lnTo>
                  <a:lnTo>
                    <a:pt x="7017220" y="876300"/>
                  </a:lnTo>
                  <a:lnTo>
                    <a:pt x="7019582" y="889000"/>
                  </a:lnTo>
                  <a:lnTo>
                    <a:pt x="7014223" y="901700"/>
                  </a:lnTo>
                  <a:lnTo>
                    <a:pt x="7030199" y="901700"/>
                  </a:lnTo>
                  <a:lnTo>
                    <a:pt x="7028091" y="927100"/>
                  </a:lnTo>
                  <a:lnTo>
                    <a:pt x="7023354" y="914400"/>
                  </a:lnTo>
                  <a:lnTo>
                    <a:pt x="7018414" y="914400"/>
                  </a:lnTo>
                  <a:lnTo>
                    <a:pt x="7015645" y="927100"/>
                  </a:lnTo>
                  <a:lnTo>
                    <a:pt x="7010997" y="927100"/>
                  </a:lnTo>
                  <a:lnTo>
                    <a:pt x="7016178" y="939800"/>
                  </a:lnTo>
                  <a:lnTo>
                    <a:pt x="7020433" y="927100"/>
                  </a:lnTo>
                  <a:lnTo>
                    <a:pt x="7024611" y="927100"/>
                  </a:lnTo>
                  <a:lnTo>
                    <a:pt x="7020954" y="939800"/>
                  </a:lnTo>
                  <a:lnTo>
                    <a:pt x="7012051" y="952500"/>
                  </a:lnTo>
                  <a:lnTo>
                    <a:pt x="7020090" y="965200"/>
                  </a:lnTo>
                  <a:lnTo>
                    <a:pt x="7033260" y="965200"/>
                  </a:lnTo>
                  <a:lnTo>
                    <a:pt x="7022173" y="977900"/>
                  </a:lnTo>
                  <a:lnTo>
                    <a:pt x="7014299" y="977900"/>
                  </a:lnTo>
                  <a:lnTo>
                    <a:pt x="7016445" y="990600"/>
                  </a:lnTo>
                  <a:lnTo>
                    <a:pt x="7021525" y="1003300"/>
                  </a:lnTo>
                  <a:lnTo>
                    <a:pt x="7015137" y="1003300"/>
                  </a:lnTo>
                  <a:lnTo>
                    <a:pt x="7014019" y="1016000"/>
                  </a:lnTo>
                  <a:lnTo>
                    <a:pt x="7017347" y="1028700"/>
                  </a:lnTo>
                  <a:lnTo>
                    <a:pt x="7015531" y="1028700"/>
                  </a:lnTo>
                  <a:lnTo>
                    <a:pt x="7018312" y="1041400"/>
                  </a:lnTo>
                  <a:lnTo>
                    <a:pt x="7016864" y="1041400"/>
                  </a:lnTo>
                  <a:lnTo>
                    <a:pt x="7028256" y="1054100"/>
                  </a:lnTo>
                  <a:lnTo>
                    <a:pt x="7014921" y="1054100"/>
                  </a:lnTo>
                  <a:lnTo>
                    <a:pt x="7017474" y="1079500"/>
                  </a:lnTo>
                  <a:lnTo>
                    <a:pt x="7013994" y="1079500"/>
                  </a:lnTo>
                  <a:lnTo>
                    <a:pt x="7014654" y="1092200"/>
                  </a:lnTo>
                  <a:lnTo>
                    <a:pt x="7017232" y="1092200"/>
                  </a:lnTo>
                  <a:lnTo>
                    <a:pt x="7019468" y="1104900"/>
                  </a:lnTo>
                  <a:lnTo>
                    <a:pt x="7018363" y="1104900"/>
                  </a:lnTo>
                  <a:lnTo>
                    <a:pt x="7017829" y="1117600"/>
                  </a:lnTo>
                  <a:lnTo>
                    <a:pt x="7017715" y="1130300"/>
                  </a:lnTo>
                  <a:lnTo>
                    <a:pt x="7017842" y="1143000"/>
                  </a:lnTo>
                  <a:lnTo>
                    <a:pt x="7016204" y="1143000"/>
                  </a:lnTo>
                  <a:lnTo>
                    <a:pt x="7014197" y="1155700"/>
                  </a:lnTo>
                  <a:lnTo>
                    <a:pt x="7016496" y="1168400"/>
                  </a:lnTo>
                  <a:lnTo>
                    <a:pt x="7015569" y="1168400"/>
                  </a:lnTo>
                  <a:lnTo>
                    <a:pt x="7014769" y="1181100"/>
                  </a:lnTo>
                  <a:lnTo>
                    <a:pt x="7017474" y="1193800"/>
                  </a:lnTo>
                  <a:lnTo>
                    <a:pt x="7025437" y="1168400"/>
                  </a:lnTo>
                  <a:lnTo>
                    <a:pt x="7026681" y="1181100"/>
                  </a:lnTo>
                  <a:lnTo>
                    <a:pt x="7024192" y="1181100"/>
                  </a:lnTo>
                  <a:lnTo>
                    <a:pt x="7021004" y="1193800"/>
                  </a:lnTo>
                  <a:lnTo>
                    <a:pt x="7021817" y="1193800"/>
                  </a:lnTo>
                  <a:lnTo>
                    <a:pt x="7023532" y="1206500"/>
                  </a:lnTo>
                  <a:lnTo>
                    <a:pt x="7018807" y="1206500"/>
                  </a:lnTo>
                  <a:lnTo>
                    <a:pt x="7018248" y="1193800"/>
                  </a:lnTo>
                  <a:lnTo>
                    <a:pt x="7017474" y="1193800"/>
                  </a:lnTo>
                  <a:lnTo>
                    <a:pt x="7016178" y="1193800"/>
                  </a:lnTo>
                  <a:lnTo>
                    <a:pt x="7013346" y="1206500"/>
                  </a:lnTo>
                  <a:lnTo>
                    <a:pt x="7017220" y="1231900"/>
                  </a:lnTo>
                  <a:lnTo>
                    <a:pt x="7014350" y="1244600"/>
                  </a:lnTo>
                  <a:lnTo>
                    <a:pt x="7021576" y="1244600"/>
                  </a:lnTo>
                  <a:lnTo>
                    <a:pt x="7024065" y="1257300"/>
                  </a:lnTo>
                  <a:lnTo>
                    <a:pt x="7021893" y="1270000"/>
                  </a:lnTo>
                  <a:lnTo>
                    <a:pt x="7017931" y="1257300"/>
                  </a:lnTo>
                  <a:lnTo>
                    <a:pt x="7014375" y="1270000"/>
                  </a:lnTo>
                  <a:lnTo>
                    <a:pt x="7013473" y="1282700"/>
                  </a:lnTo>
                  <a:lnTo>
                    <a:pt x="7017474" y="1282700"/>
                  </a:lnTo>
                  <a:lnTo>
                    <a:pt x="7018706" y="1295400"/>
                  </a:lnTo>
                  <a:lnTo>
                    <a:pt x="7015658" y="1308100"/>
                  </a:lnTo>
                  <a:lnTo>
                    <a:pt x="7020280" y="1308100"/>
                  </a:lnTo>
                  <a:lnTo>
                    <a:pt x="7019785" y="1309370"/>
                  </a:lnTo>
                  <a:lnTo>
                    <a:pt x="7019785" y="1346200"/>
                  </a:lnTo>
                  <a:lnTo>
                    <a:pt x="7018566" y="1346200"/>
                  </a:lnTo>
                  <a:lnTo>
                    <a:pt x="7018414" y="1333500"/>
                  </a:lnTo>
                  <a:lnTo>
                    <a:pt x="7018934" y="1333500"/>
                  </a:lnTo>
                  <a:lnTo>
                    <a:pt x="7019785" y="1346200"/>
                  </a:lnTo>
                  <a:lnTo>
                    <a:pt x="7019785" y="1309370"/>
                  </a:lnTo>
                  <a:lnTo>
                    <a:pt x="7015289" y="1320800"/>
                  </a:lnTo>
                  <a:lnTo>
                    <a:pt x="7018795" y="1320800"/>
                  </a:lnTo>
                  <a:lnTo>
                    <a:pt x="7013346" y="1333500"/>
                  </a:lnTo>
                  <a:lnTo>
                    <a:pt x="7013511" y="1346200"/>
                  </a:lnTo>
                  <a:lnTo>
                    <a:pt x="7017436" y="1346200"/>
                  </a:lnTo>
                  <a:lnTo>
                    <a:pt x="7017144" y="1358900"/>
                  </a:lnTo>
                  <a:lnTo>
                    <a:pt x="7014083" y="1371600"/>
                  </a:lnTo>
                  <a:lnTo>
                    <a:pt x="7022859" y="1371600"/>
                  </a:lnTo>
                  <a:lnTo>
                    <a:pt x="7023798" y="1384300"/>
                  </a:lnTo>
                  <a:lnTo>
                    <a:pt x="7012241" y="1384300"/>
                  </a:lnTo>
                  <a:lnTo>
                    <a:pt x="7014146" y="1397000"/>
                  </a:lnTo>
                  <a:lnTo>
                    <a:pt x="7026046" y="1397000"/>
                  </a:lnTo>
                  <a:lnTo>
                    <a:pt x="7030974" y="1397000"/>
                  </a:lnTo>
                  <a:lnTo>
                    <a:pt x="7038683" y="1407109"/>
                  </a:lnTo>
                  <a:lnTo>
                    <a:pt x="7037286" y="1409700"/>
                  </a:lnTo>
                  <a:lnTo>
                    <a:pt x="7034822" y="1406918"/>
                  </a:lnTo>
                  <a:lnTo>
                    <a:pt x="7034822" y="1625600"/>
                  </a:lnTo>
                  <a:lnTo>
                    <a:pt x="7032866" y="1625600"/>
                  </a:lnTo>
                  <a:lnTo>
                    <a:pt x="7034695" y="1612900"/>
                  </a:lnTo>
                  <a:lnTo>
                    <a:pt x="7034822" y="1625600"/>
                  </a:lnTo>
                  <a:lnTo>
                    <a:pt x="7034822" y="1406918"/>
                  </a:lnTo>
                  <a:lnTo>
                    <a:pt x="7026846" y="1397914"/>
                  </a:lnTo>
                  <a:lnTo>
                    <a:pt x="7026846" y="1765300"/>
                  </a:lnTo>
                  <a:lnTo>
                    <a:pt x="7019709" y="1765300"/>
                  </a:lnTo>
                  <a:lnTo>
                    <a:pt x="7025818" y="1752600"/>
                  </a:lnTo>
                  <a:lnTo>
                    <a:pt x="7026846" y="1765300"/>
                  </a:lnTo>
                  <a:lnTo>
                    <a:pt x="7026846" y="1397914"/>
                  </a:lnTo>
                  <a:lnTo>
                    <a:pt x="7026046" y="1397000"/>
                  </a:lnTo>
                  <a:lnTo>
                    <a:pt x="7016394" y="1409700"/>
                  </a:lnTo>
                  <a:lnTo>
                    <a:pt x="7014388" y="1435100"/>
                  </a:lnTo>
                  <a:lnTo>
                    <a:pt x="7015175" y="1447800"/>
                  </a:lnTo>
                  <a:lnTo>
                    <a:pt x="7014807" y="1460500"/>
                  </a:lnTo>
                  <a:lnTo>
                    <a:pt x="7015797" y="1460500"/>
                  </a:lnTo>
                  <a:lnTo>
                    <a:pt x="7020674" y="1473200"/>
                  </a:lnTo>
                  <a:lnTo>
                    <a:pt x="7009409" y="1473200"/>
                  </a:lnTo>
                  <a:lnTo>
                    <a:pt x="7015213" y="1485900"/>
                  </a:lnTo>
                  <a:lnTo>
                    <a:pt x="7019112" y="1485900"/>
                  </a:lnTo>
                  <a:lnTo>
                    <a:pt x="7015772" y="1498600"/>
                  </a:lnTo>
                  <a:lnTo>
                    <a:pt x="7013003" y="1498600"/>
                  </a:lnTo>
                  <a:lnTo>
                    <a:pt x="7018617" y="1511300"/>
                  </a:lnTo>
                  <a:lnTo>
                    <a:pt x="7024738" y="1511300"/>
                  </a:lnTo>
                  <a:lnTo>
                    <a:pt x="7023913" y="1524000"/>
                  </a:lnTo>
                  <a:lnTo>
                    <a:pt x="7019430" y="1536700"/>
                  </a:lnTo>
                  <a:lnTo>
                    <a:pt x="7020687" y="1536700"/>
                  </a:lnTo>
                  <a:lnTo>
                    <a:pt x="7021512" y="1549400"/>
                  </a:lnTo>
                  <a:lnTo>
                    <a:pt x="7019099" y="1549400"/>
                  </a:lnTo>
                  <a:lnTo>
                    <a:pt x="7019061" y="1536700"/>
                  </a:lnTo>
                  <a:lnTo>
                    <a:pt x="7014565" y="1536700"/>
                  </a:lnTo>
                  <a:lnTo>
                    <a:pt x="7016102" y="1562100"/>
                  </a:lnTo>
                  <a:lnTo>
                    <a:pt x="7013054" y="1587500"/>
                  </a:lnTo>
                  <a:lnTo>
                    <a:pt x="7020890" y="1587500"/>
                  </a:lnTo>
                  <a:lnTo>
                    <a:pt x="7020115" y="1600200"/>
                  </a:lnTo>
                  <a:lnTo>
                    <a:pt x="7015175" y="1600200"/>
                  </a:lnTo>
                  <a:lnTo>
                    <a:pt x="7012635" y="1625600"/>
                  </a:lnTo>
                  <a:lnTo>
                    <a:pt x="7019036" y="1625600"/>
                  </a:lnTo>
                  <a:lnTo>
                    <a:pt x="7014350" y="1638300"/>
                  </a:lnTo>
                  <a:lnTo>
                    <a:pt x="7019455" y="1638300"/>
                  </a:lnTo>
                  <a:lnTo>
                    <a:pt x="7016001" y="1651000"/>
                  </a:lnTo>
                  <a:lnTo>
                    <a:pt x="7018007" y="1651000"/>
                  </a:lnTo>
                  <a:lnTo>
                    <a:pt x="7018045" y="1663700"/>
                  </a:lnTo>
                  <a:lnTo>
                    <a:pt x="7012089" y="1663700"/>
                  </a:lnTo>
                  <a:lnTo>
                    <a:pt x="7018693" y="1676400"/>
                  </a:lnTo>
                  <a:lnTo>
                    <a:pt x="7019823" y="1676400"/>
                  </a:lnTo>
                  <a:lnTo>
                    <a:pt x="7019633" y="1689100"/>
                  </a:lnTo>
                  <a:lnTo>
                    <a:pt x="7013486" y="1701800"/>
                  </a:lnTo>
                  <a:lnTo>
                    <a:pt x="7016547" y="1714500"/>
                  </a:lnTo>
                  <a:lnTo>
                    <a:pt x="7023367" y="1727200"/>
                  </a:lnTo>
                  <a:lnTo>
                    <a:pt x="7024103" y="1727200"/>
                  </a:lnTo>
                  <a:lnTo>
                    <a:pt x="7017448" y="1739900"/>
                  </a:lnTo>
                  <a:lnTo>
                    <a:pt x="7013448" y="1739900"/>
                  </a:lnTo>
                  <a:lnTo>
                    <a:pt x="7016991" y="1752600"/>
                  </a:lnTo>
                  <a:lnTo>
                    <a:pt x="7015327" y="1752600"/>
                  </a:lnTo>
                  <a:lnTo>
                    <a:pt x="7013753" y="1765300"/>
                  </a:lnTo>
                  <a:lnTo>
                    <a:pt x="7016585" y="1778000"/>
                  </a:lnTo>
                  <a:lnTo>
                    <a:pt x="7019277" y="1778000"/>
                  </a:lnTo>
                  <a:lnTo>
                    <a:pt x="7013791" y="1790700"/>
                  </a:lnTo>
                  <a:lnTo>
                    <a:pt x="7021004" y="1790700"/>
                  </a:lnTo>
                  <a:lnTo>
                    <a:pt x="7025843" y="1803400"/>
                  </a:lnTo>
                  <a:lnTo>
                    <a:pt x="7020623" y="1803400"/>
                  </a:lnTo>
                  <a:lnTo>
                    <a:pt x="7015442" y="1816100"/>
                  </a:lnTo>
                  <a:lnTo>
                    <a:pt x="7020395" y="1828800"/>
                  </a:lnTo>
                  <a:lnTo>
                    <a:pt x="7015861" y="1828800"/>
                  </a:lnTo>
                  <a:lnTo>
                    <a:pt x="7015327" y="1841500"/>
                  </a:lnTo>
                  <a:lnTo>
                    <a:pt x="7018693" y="1841500"/>
                  </a:lnTo>
                  <a:lnTo>
                    <a:pt x="7014997" y="1853946"/>
                  </a:lnTo>
                  <a:lnTo>
                    <a:pt x="7015086" y="1854200"/>
                  </a:lnTo>
                  <a:lnTo>
                    <a:pt x="7017258" y="1854200"/>
                  </a:lnTo>
                  <a:lnTo>
                    <a:pt x="7021957" y="1866900"/>
                  </a:lnTo>
                  <a:lnTo>
                    <a:pt x="7012775" y="1866900"/>
                  </a:lnTo>
                  <a:lnTo>
                    <a:pt x="7010476" y="1879600"/>
                  </a:lnTo>
                  <a:lnTo>
                    <a:pt x="7011352" y="1879600"/>
                  </a:lnTo>
                  <a:lnTo>
                    <a:pt x="7016343" y="1879600"/>
                  </a:lnTo>
                  <a:lnTo>
                    <a:pt x="7014819" y="1892300"/>
                  </a:lnTo>
                  <a:lnTo>
                    <a:pt x="7015175" y="1892300"/>
                  </a:lnTo>
                  <a:lnTo>
                    <a:pt x="7017563" y="1892300"/>
                  </a:lnTo>
                  <a:lnTo>
                    <a:pt x="7019506" y="1905000"/>
                  </a:lnTo>
                  <a:lnTo>
                    <a:pt x="7019226" y="1905000"/>
                  </a:lnTo>
                  <a:lnTo>
                    <a:pt x="7015175" y="1892300"/>
                  </a:lnTo>
                  <a:lnTo>
                    <a:pt x="7015251" y="1905000"/>
                  </a:lnTo>
                  <a:lnTo>
                    <a:pt x="7010908" y="1905000"/>
                  </a:lnTo>
                  <a:lnTo>
                    <a:pt x="7014858" y="1917700"/>
                  </a:lnTo>
                  <a:lnTo>
                    <a:pt x="7023646" y="1917700"/>
                  </a:lnTo>
                  <a:lnTo>
                    <a:pt x="7024116" y="1917700"/>
                  </a:lnTo>
                  <a:lnTo>
                    <a:pt x="7028104" y="1930400"/>
                  </a:lnTo>
                  <a:lnTo>
                    <a:pt x="7042772" y="1930400"/>
                  </a:lnTo>
                  <a:lnTo>
                    <a:pt x="7046862" y="1917700"/>
                  </a:lnTo>
                  <a:lnTo>
                    <a:pt x="7049249" y="1917700"/>
                  </a:lnTo>
                  <a:lnTo>
                    <a:pt x="7055002" y="1930400"/>
                  </a:lnTo>
                  <a:lnTo>
                    <a:pt x="7058952" y="1917700"/>
                  </a:lnTo>
                  <a:lnTo>
                    <a:pt x="7061225" y="1917700"/>
                  </a:lnTo>
                  <a:lnTo>
                    <a:pt x="7061936" y="1930400"/>
                  </a:lnTo>
                  <a:lnTo>
                    <a:pt x="7068718" y="1930400"/>
                  </a:lnTo>
                  <a:lnTo>
                    <a:pt x="7069125" y="1917700"/>
                  </a:lnTo>
                  <a:lnTo>
                    <a:pt x="7068210" y="1905000"/>
                  </a:lnTo>
                  <a:lnTo>
                    <a:pt x="7064375" y="1905000"/>
                  </a:lnTo>
                  <a:lnTo>
                    <a:pt x="7064248" y="1892300"/>
                  </a:lnTo>
                  <a:lnTo>
                    <a:pt x="7059422" y="1892300"/>
                  </a:lnTo>
                  <a:lnTo>
                    <a:pt x="7065137" y="1879600"/>
                  </a:lnTo>
                  <a:lnTo>
                    <a:pt x="7068667" y="1879600"/>
                  </a:lnTo>
                  <a:lnTo>
                    <a:pt x="7070242" y="1866900"/>
                  </a:lnTo>
                  <a:close/>
                </a:path>
                <a:path w="7071359" h="4385309">
                  <a:moveTo>
                    <a:pt x="7071017" y="1892300"/>
                  </a:moveTo>
                  <a:lnTo>
                    <a:pt x="7064248" y="1892300"/>
                  </a:lnTo>
                  <a:lnTo>
                    <a:pt x="7068286" y="1904695"/>
                  </a:lnTo>
                  <a:lnTo>
                    <a:pt x="7071017" y="1892300"/>
                  </a:lnTo>
                  <a:close/>
                </a:path>
                <a:path w="7071359" h="4385309">
                  <a:moveTo>
                    <a:pt x="7071055" y="558800"/>
                  </a:moveTo>
                  <a:lnTo>
                    <a:pt x="7067664" y="546100"/>
                  </a:lnTo>
                  <a:lnTo>
                    <a:pt x="7064769" y="558800"/>
                  </a:lnTo>
                  <a:lnTo>
                    <a:pt x="7071055" y="55880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2105" y="6015802"/>
              <a:ext cx="7012287" cy="656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8016" y="7204327"/>
              <a:ext cx="12561572" cy="25709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798" y="8357203"/>
              <a:ext cx="842536" cy="2921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09791" y="2175715"/>
            <a:ext cx="346265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40" dirty="0">
                <a:solidFill>
                  <a:srgbClr val="0433FF"/>
                </a:solidFill>
                <a:latin typeface="Arial"/>
                <a:cs typeface="Arial"/>
              </a:rPr>
              <a:t>Table:</a:t>
            </a:r>
            <a:r>
              <a:rPr sz="3450" b="1" spc="-5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433FF"/>
                </a:solidFill>
                <a:latin typeface="Arial"/>
                <a:cs typeface="Arial"/>
              </a:rPr>
              <a:t>instructor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6534" y="6479249"/>
            <a:ext cx="48558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40" dirty="0">
                <a:solidFill>
                  <a:srgbClr val="0433FF"/>
                </a:solidFill>
                <a:latin typeface="Arial"/>
                <a:cs typeface="Arial"/>
              </a:rPr>
              <a:t>Table:</a:t>
            </a:r>
            <a:r>
              <a:rPr sz="3450" b="1"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433FF"/>
                </a:solidFill>
                <a:latin typeface="Arial"/>
                <a:cs typeface="Arial"/>
              </a:rPr>
              <a:t>instructor_detail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15612" y="756291"/>
            <a:ext cx="4456670" cy="203593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981668" y="887796"/>
            <a:ext cx="2258695" cy="9531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21005" marR="5080" indent="-408940">
              <a:lnSpc>
                <a:spcPts val="3550"/>
              </a:lnSpc>
              <a:spcBef>
                <a:spcPts val="390"/>
              </a:spcBef>
            </a:pP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sz="31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3100" b="1" spc="-8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3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30314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0" dirty="0"/>
              <a:t>Cascade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091947"/>
            <a:ext cx="72072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-110" dirty="0">
                <a:latin typeface="Palatino Linotype"/>
                <a:cs typeface="Palatino Linotype"/>
              </a:rPr>
              <a:t>You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cascade</a:t>
            </a:r>
            <a:r>
              <a:rPr sz="4250" b="1" spc="-1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operations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07722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3955765"/>
            <a:ext cx="105886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Apply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same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operation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related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entities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2328" y="5596102"/>
            <a:ext cx="3463127" cy="217963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88727" y="6311714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0596" y="5596102"/>
            <a:ext cx="6717172" cy="217963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11036" y="5987117"/>
            <a:ext cx="2751455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77850" marR="5080" indent="-565785">
              <a:lnSpc>
                <a:spcPts val="5110"/>
              </a:lnSpc>
              <a:spcBef>
                <a:spcPts val="434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00" dirty="0">
                <a:solidFill>
                  <a:srgbClr val="FFFFFF"/>
                </a:solidFill>
                <a:latin typeface="Arial MT"/>
                <a:cs typeface="Arial MT"/>
              </a:rPr>
              <a:t>tor  </a:t>
            </a:r>
            <a:r>
              <a:rPr sz="4450" spc="195" dirty="0">
                <a:solidFill>
                  <a:srgbClr val="FFFFFF"/>
                </a:solidFill>
                <a:latin typeface="Arial MT"/>
                <a:cs typeface="Arial MT"/>
              </a:rPr>
              <a:t>Detail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4832" y="7529200"/>
            <a:ext cx="1483552" cy="11230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10165" y="7683400"/>
            <a:ext cx="10039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latin typeface="Arial"/>
                <a:cs typeface="Arial"/>
              </a:rPr>
              <a:t>save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30314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0" dirty="0"/>
              <a:t>Cascade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334" y="2458429"/>
            <a:ext cx="1769364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If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delete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b="1" spc="10" dirty="0">
                <a:latin typeface="Palatino Linotype"/>
                <a:cs typeface="Palatino Linotype"/>
              </a:rPr>
              <a:t>instructor</a:t>
            </a:r>
            <a:r>
              <a:rPr sz="4250" spc="10" dirty="0">
                <a:latin typeface="Palatino Linotype"/>
                <a:cs typeface="Palatino Linotype"/>
              </a:rPr>
              <a:t>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</a:t>
            </a:r>
            <a:r>
              <a:rPr sz="4250" spc="10" dirty="0">
                <a:latin typeface="Palatino Linotype"/>
                <a:cs typeface="Palatino Linotype"/>
              </a:rPr>
              <a:t> should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also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delete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their </a:t>
            </a:r>
            <a:r>
              <a:rPr sz="4250" b="1" spc="15" dirty="0">
                <a:latin typeface="Palatino Linotype"/>
                <a:cs typeface="Palatino Linotype"/>
              </a:rPr>
              <a:t>instructor_detail</a:t>
            </a:r>
            <a:endParaRPr sz="4250">
              <a:latin typeface="Palatino Linotype"/>
              <a:cs typeface="Palatino Linotype"/>
            </a:endParaRPr>
          </a:p>
          <a:p>
            <a:pPr marL="1019810" lvl="1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19810" algn="l"/>
                <a:tab pos="1020444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This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known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“CASCADE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DELETE”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2328" y="5596102"/>
            <a:ext cx="3463127" cy="21796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88727" y="6311714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0596" y="5596102"/>
            <a:ext cx="6717172" cy="217963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11036" y="5987117"/>
            <a:ext cx="2751455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77850" marR="5080" indent="-565785">
              <a:lnSpc>
                <a:spcPts val="5110"/>
              </a:lnSpc>
              <a:spcBef>
                <a:spcPts val="434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00" dirty="0">
                <a:solidFill>
                  <a:srgbClr val="FFFFFF"/>
                </a:solidFill>
                <a:latin typeface="Arial MT"/>
                <a:cs typeface="Arial MT"/>
              </a:rPr>
              <a:t>tor  </a:t>
            </a:r>
            <a:r>
              <a:rPr sz="4450" spc="195" dirty="0">
                <a:solidFill>
                  <a:srgbClr val="FFFFFF"/>
                </a:solidFill>
                <a:latin typeface="Arial MT"/>
                <a:cs typeface="Arial MT"/>
              </a:rPr>
              <a:t>Detail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8490" y="7529200"/>
            <a:ext cx="1776235" cy="11230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3573" y="7683400"/>
            <a:ext cx="12966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delete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6337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Cascade</a:t>
            </a:r>
            <a:r>
              <a:rPr spc="-145" dirty="0"/>
              <a:t> </a:t>
            </a:r>
            <a:r>
              <a:rPr spc="240" dirty="0"/>
              <a:t>Delete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8494" y="2903600"/>
            <a:ext cx="18341340" cy="6871970"/>
            <a:chOff x="328494" y="2903600"/>
            <a:chExt cx="18341340" cy="6871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311" y="2903600"/>
              <a:ext cx="12816363" cy="24574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2883" y="4011819"/>
              <a:ext cx="2466730" cy="2425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75351" y="4137196"/>
              <a:ext cx="7071359" cy="4385310"/>
            </a:xfrm>
            <a:custGeom>
              <a:avLst/>
              <a:gdLst/>
              <a:ahLst/>
              <a:cxnLst/>
              <a:rect l="l" t="t" r="r" b="b"/>
              <a:pathLst>
                <a:path w="7071359" h="4385309">
                  <a:moveTo>
                    <a:pt x="6413" y="2505125"/>
                  </a:moveTo>
                  <a:lnTo>
                    <a:pt x="5740" y="2492425"/>
                  </a:lnTo>
                  <a:lnTo>
                    <a:pt x="4927" y="2505125"/>
                  </a:lnTo>
                  <a:lnTo>
                    <a:pt x="6413" y="2505125"/>
                  </a:lnTo>
                  <a:close/>
                </a:path>
                <a:path w="7071359" h="4385309">
                  <a:moveTo>
                    <a:pt x="8077" y="4118025"/>
                  </a:moveTo>
                  <a:lnTo>
                    <a:pt x="5118" y="4105325"/>
                  </a:lnTo>
                  <a:lnTo>
                    <a:pt x="0" y="4105325"/>
                  </a:lnTo>
                  <a:lnTo>
                    <a:pt x="8077" y="4118025"/>
                  </a:lnTo>
                  <a:close/>
                </a:path>
                <a:path w="7071359" h="4385309">
                  <a:moveTo>
                    <a:pt x="8191" y="4346626"/>
                  </a:moveTo>
                  <a:lnTo>
                    <a:pt x="6324" y="4333926"/>
                  </a:lnTo>
                  <a:lnTo>
                    <a:pt x="5321" y="4346626"/>
                  </a:lnTo>
                  <a:lnTo>
                    <a:pt x="8191" y="4346626"/>
                  </a:lnTo>
                  <a:close/>
                </a:path>
                <a:path w="7071359" h="4385309">
                  <a:moveTo>
                    <a:pt x="9613" y="3213608"/>
                  </a:moveTo>
                  <a:lnTo>
                    <a:pt x="6108" y="3203625"/>
                  </a:lnTo>
                  <a:lnTo>
                    <a:pt x="7543" y="3216325"/>
                  </a:lnTo>
                  <a:lnTo>
                    <a:pt x="9169" y="3216325"/>
                  </a:lnTo>
                  <a:lnTo>
                    <a:pt x="9613" y="3213608"/>
                  </a:lnTo>
                  <a:close/>
                </a:path>
                <a:path w="7071359" h="4385309">
                  <a:moveTo>
                    <a:pt x="9969" y="4308272"/>
                  </a:moveTo>
                  <a:lnTo>
                    <a:pt x="5892" y="4295826"/>
                  </a:lnTo>
                  <a:lnTo>
                    <a:pt x="6096" y="4308526"/>
                  </a:lnTo>
                  <a:lnTo>
                    <a:pt x="9893" y="4308526"/>
                  </a:lnTo>
                  <a:lnTo>
                    <a:pt x="9969" y="4308272"/>
                  </a:lnTo>
                  <a:close/>
                </a:path>
                <a:path w="7071359" h="4385309">
                  <a:moveTo>
                    <a:pt x="10388" y="1933625"/>
                  </a:moveTo>
                  <a:lnTo>
                    <a:pt x="5118" y="1933625"/>
                  </a:lnTo>
                  <a:lnTo>
                    <a:pt x="4419" y="1946325"/>
                  </a:lnTo>
                  <a:lnTo>
                    <a:pt x="10388" y="1933625"/>
                  </a:lnTo>
                  <a:close/>
                </a:path>
                <a:path w="7071359" h="4385309">
                  <a:moveTo>
                    <a:pt x="10566" y="2454325"/>
                  </a:moveTo>
                  <a:lnTo>
                    <a:pt x="6108" y="2441625"/>
                  </a:lnTo>
                  <a:lnTo>
                    <a:pt x="7543" y="2454325"/>
                  </a:lnTo>
                  <a:lnTo>
                    <a:pt x="10566" y="2454325"/>
                  </a:lnTo>
                  <a:close/>
                </a:path>
                <a:path w="7071359" h="4385309">
                  <a:moveTo>
                    <a:pt x="11595" y="2606725"/>
                  </a:moveTo>
                  <a:lnTo>
                    <a:pt x="2235" y="2619425"/>
                  </a:lnTo>
                  <a:lnTo>
                    <a:pt x="7302" y="2619425"/>
                  </a:lnTo>
                  <a:lnTo>
                    <a:pt x="11595" y="2606725"/>
                  </a:lnTo>
                  <a:close/>
                </a:path>
                <a:path w="7071359" h="4385309">
                  <a:moveTo>
                    <a:pt x="12992" y="3165525"/>
                  </a:moveTo>
                  <a:lnTo>
                    <a:pt x="10833" y="3165525"/>
                  </a:lnTo>
                  <a:lnTo>
                    <a:pt x="9283" y="3178225"/>
                  </a:lnTo>
                  <a:lnTo>
                    <a:pt x="9334" y="3190925"/>
                  </a:lnTo>
                  <a:lnTo>
                    <a:pt x="10261" y="3190925"/>
                  </a:lnTo>
                  <a:lnTo>
                    <a:pt x="12776" y="3178225"/>
                  </a:lnTo>
                  <a:lnTo>
                    <a:pt x="12992" y="3178225"/>
                  </a:lnTo>
                  <a:lnTo>
                    <a:pt x="12992" y="3165525"/>
                  </a:lnTo>
                  <a:close/>
                </a:path>
                <a:path w="7071359" h="4385309">
                  <a:moveTo>
                    <a:pt x="13931" y="3289909"/>
                  </a:moveTo>
                  <a:lnTo>
                    <a:pt x="12052" y="3279825"/>
                  </a:lnTo>
                  <a:lnTo>
                    <a:pt x="9601" y="3279825"/>
                  </a:lnTo>
                  <a:lnTo>
                    <a:pt x="13766" y="3290798"/>
                  </a:lnTo>
                  <a:lnTo>
                    <a:pt x="13931" y="3289909"/>
                  </a:lnTo>
                  <a:close/>
                </a:path>
                <a:path w="7071359" h="4385309">
                  <a:moveTo>
                    <a:pt x="18135" y="2441625"/>
                  </a:moveTo>
                  <a:lnTo>
                    <a:pt x="18059" y="2441283"/>
                  </a:lnTo>
                  <a:lnTo>
                    <a:pt x="17919" y="2441625"/>
                  </a:lnTo>
                  <a:lnTo>
                    <a:pt x="18135" y="2441625"/>
                  </a:lnTo>
                  <a:close/>
                </a:path>
                <a:path w="7071359" h="4385309">
                  <a:moveTo>
                    <a:pt x="20561" y="4384726"/>
                  </a:moveTo>
                  <a:lnTo>
                    <a:pt x="18618" y="4372026"/>
                  </a:lnTo>
                  <a:lnTo>
                    <a:pt x="17653" y="4384726"/>
                  </a:lnTo>
                  <a:lnTo>
                    <a:pt x="20561" y="4384726"/>
                  </a:lnTo>
                  <a:close/>
                </a:path>
                <a:path w="7071359" h="4385309">
                  <a:moveTo>
                    <a:pt x="41757" y="1895525"/>
                  </a:moveTo>
                  <a:lnTo>
                    <a:pt x="40830" y="1895525"/>
                  </a:lnTo>
                  <a:lnTo>
                    <a:pt x="40906" y="1897392"/>
                  </a:lnTo>
                  <a:lnTo>
                    <a:pt x="41757" y="1895525"/>
                  </a:lnTo>
                  <a:close/>
                </a:path>
                <a:path w="7071359" h="4385309">
                  <a:moveTo>
                    <a:pt x="47942" y="4092625"/>
                  </a:moveTo>
                  <a:lnTo>
                    <a:pt x="43510" y="4081208"/>
                  </a:lnTo>
                  <a:lnTo>
                    <a:pt x="43256" y="4081881"/>
                  </a:lnTo>
                  <a:lnTo>
                    <a:pt x="44589" y="4092625"/>
                  </a:lnTo>
                  <a:lnTo>
                    <a:pt x="47942" y="4092625"/>
                  </a:lnTo>
                  <a:close/>
                </a:path>
                <a:path w="7071359" h="4385309">
                  <a:moveTo>
                    <a:pt x="50457" y="3229025"/>
                  </a:moveTo>
                  <a:lnTo>
                    <a:pt x="48564" y="3229025"/>
                  </a:lnTo>
                  <a:lnTo>
                    <a:pt x="49225" y="3241725"/>
                  </a:lnTo>
                  <a:lnTo>
                    <a:pt x="50266" y="3241725"/>
                  </a:lnTo>
                  <a:lnTo>
                    <a:pt x="50457" y="3229025"/>
                  </a:lnTo>
                  <a:close/>
                </a:path>
                <a:path w="7071359" h="4385309">
                  <a:moveTo>
                    <a:pt x="50761" y="4283126"/>
                  </a:moveTo>
                  <a:lnTo>
                    <a:pt x="50304" y="4283126"/>
                  </a:lnTo>
                  <a:lnTo>
                    <a:pt x="49733" y="4283126"/>
                  </a:lnTo>
                  <a:lnTo>
                    <a:pt x="49161" y="4283875"/>
                  </a:lnTo>
                  <a:lnTo>
                    <a:pt x="50292" y="4289476"/>
                  </a:lnTo>
                  <a:lnTo>
                    <a:pt x="50711" y="4283761"/>
                  </a:lnTo>
                  <a:lnTo>
                    <a:pt x="50761" y="4283126"/>
                  </a:lnTo>
                  <a:close/>
                </a:path>
                <a:path w="7071359" h="4385309">
                  <a:moveTo>
                    <a:pt x="53365" y="3444925"/>
                  </a:moveTo>
                  <a:lnTo>
                    <a:pt x="50330" y="3444925"/>
                  </a:lnTo>
                  <a:lnTo>
                    <a:pt x="51892" y="3457625"/>
                  </a:lnTo>
                  <a:lnTo>
                    <a:pt x="53365" y="3444925"/>
                  </a:lnTo>
                  <a:close/>
                </a:path>
                <a:path w="7071359" h="4385309">
                  <a:moveTo>
                    <a:pt x="54876" y="3000425"/>
                  </a:moveTo>
                  <a:lnTo>
                    <a:pt x="54444" y="2987725"/>
                  </a:lnTo>
                  <a:lnTo>
                    <a:pt x="52247" y="2987725"/>
                  </a:lnTo>
                  <a:lnTo>
                    <a:pt x="54876" y="3000425"/>
                  </a:lnTo>
                  <a:close/>
                </a:path>
                <a:path w="7071359" h="4385309">
                  <a:moveTo>
                    <a:pt x="55359" y="3022600"/>
                  </a:moveTo>
                  <a:lnTo>
                    <a:pt x="51854" y="3015843"/>
                  </a:lnTo>
                  <a:lnTo>
                    <a:pt x="53682" y="3025825"/>
                  </a:lnTo>
                  <a:lnTo>
                    <a:pt x="55359" y="3022600"/>
                  </a:lnTo>
                  <a:close/>
                </a:path>
                <a:path w="7071359" h="4385309">
                  <a:moveTo>
                    <a:pt x="55422" y="2060625"/>
                  </a:moveTo>
                  <a:lnTo>
                    <a:pt x="53771" y="2054618"/>
                  </a:lnTo>
                  <a:lnTo>
                    <a:pt x="53213" y="2055876"/>
                  </a:lnTo>
                  <a:lnTo>
                    <a:pt x="55422" y="2060625"/>
                  </a:lnTo>
                  <a:close/>
                </a:path>
                <a:path w="7071359" h="4385309">
                  <a:moveTo>
                    <a:pt x="56273" y="4168825"/>
                  </a:moveTo>
                  <a:lnTo>
                    <a:pt x="54381" y="4168825"/>
                  </a:lnTo>
                  <a:lnTo>
                    <a:pt x="54559" y="4181525"/>
                  </a:lnTo>
                  <a:lnTo>
                    <a:pt x="56273" y="4168825"/>
                  </a:lnTo>
                  <a:close/>
                </a:path>
                <a:path w="7071359" h="4385309">
                  <a:moveTo>
                    <a:pt x="56972" y="4245026"/>
                  </a:moveTo>
                  <a:lnTo>
                    <a:pt x="54165" y="4232326"/>
                  </a:lnTo>
                  <a:lnTo>
                    <a:pt x="50546" y="4232326"/>
                  </a:lnTo>
                  <a:lnTo>
                    <a:pt x="56972" y="4245026"/>
                  </a:lnTo>
                  <a:close/>
                </a:path>
                <a:path w="7071359" h="4385309">
                  <a:moveTo>
                    <a:pt x="57035" y="3787825"/>
                  </a:moveTo>
                  <a:lnTo>
                    <a:pt x="51854" y="3777843"/>
                  </a:lnTo>
                  <a:lnTo>
                    <a:pt x="53682" y="3787825"/>
                  </a:lnTo>
                  <a:lnTo>
                    <a:pt x="57035" y="3787825"/>
                  </a:lnTo>
                  <a:close/>
                </a:path>
                <a:path w="7071359" h="4385309">
                  <a:moveTo>
                    <a:pt x="57048" y="2098725"/>
                  </a:moveTo>
                  <a:lnTo>
                    <a:pt x="56273" y="2086025"/>
                  </a:lnTo>
                  <a:lnTo>
                    <a:pt x="54356" y="2086025"/>
                  </a:lnTo>
                  <a:lnTo>
                    <a:pt x="57048" y="2098725"/>
                  </a:lnTo>
                  <a:close/>
                </a:path>
                <a:path w="7071359" h="4385309">
                  <a:moveTo>
                    <a:pt x="58381" y="4295826"/>
                  </a:moveTo>
                  <a:lnTo>
                    <a:pt x="55422" y="4283126"/>
                  </a:lnTo>
                  <a:lnTo>
                    <a:pt x="50761" y="4283126"/>
                  </a:lnTo>
                  <a:lnTo>
                    <a:pt x="53289" y="4287812"/>
                  </a:lnTo>
                  <a:lnTo>
                    <a:pt x="58381" y="4295826"/>
                  </a:lnTo>
                  <a:close/>
                </a:path>
                <a:path w="7071359" h="4385309">
                  <a:moveTo>
                    <a:pt x="58496" y="4092625"/>
                  </a:moveTo>
                  <a:lnTo>
                    <a:pt x="53098" y="4105325"/>
                  </a:lnTo>
                  <a:lnTo>
                    <a:pt x="55918" y="4105325"/>
                  </a:lnTo>
                  <a:lnTo>
                    <a:pt x="58496" y="4092625"/>
                  </a:lnTo>
                  <a:close/>
                </a:path>
                <a:path w="7071359" h="4385309">
                  <a:moveTo>
                    <a:pt x="58940" y="4168825"/>
                  </a:moveTo>
                  <a:lnTo>
                    <a:pt x="56261" y="4156125"/>
                  </a:lnTo>
                  <a:lnTo>
                    <a:pt x="55245" y="4158970"/>
                  </a:lnTo>
                  <a:lnTo>
                    <a:pt x="58788" y="4168825"/>
                  </a:lnTo>
                  <a:lnTo>
                    <a:pt x="58940" y="4168825"/>
                  </a:lnTo>
                  <a:close/>
                </a:path>
                <a:path w="7071359" h="4385309">
                  <a:moveTo>
                    <a:pt x="59105" y="3559225"/>
                  </a:moveTo>
                  <a:lnTo>
                    <a:pt x="53619" y="3559225"/>
                  </a:lnTo>
                  <a:lnTo>
                    <a:pt x="53594" y="3571925"/>
                  </a:lnTo>
                  <a:lnTo>
                    <a:pt x="57302" y="3571925"/>
                  </a:lnTo>
                  <a:lnTo>
                    <a:pt x="59105" y="3559225"/>
                  </a:lnTo>
                  <a:close/>
                </a:path>
                <a:path w="7071359" h="4385309">
                  <a:moveTo>
                    <a:pt x="60363" y="2441625"/>
                  </a:moveTo>
                  <a:lnTo>
                    <a:pt x="60223" y="2434336"/>
                  </a:lnTo>
                  <a:lnTo>
                    <a:pt x="58851" y="2437003"/>
                  </a:lnTo>
                  <a:lnTo>
                    <a:pt x="60363" y="2441625"/>
                  </a:lnTo>
                  <a:close/>
                </a:path>
                <a:path w="7071359" h="4385309">
                  <a:moveTo>
                    <a:pt x="61620" y="1895525"/>
                  </a:moveTo>
                  <a:lnTo>
                    <a:pt x="60299" y="1895525"/>
                  </a:lnTo>
                  <a:lnTo>
                    <a:pt x="60134" y="1908225"/>
                  </a:lnTo>
                  <a:lnTo>
                    <a:pt x="61620" y="1895525"/>
                  </a:lnTo>
                  <a:close/>
                </a:path>
                <a:path w="7071359" h="4385309">
                  <a:moveTo>
                    <a:pt x="62103" y="4245026"/>
                  </a:moveTo>
                  <a:lnTo>
                    <a:pt x="56972" y="4245026"/>
                  </a:lnTo>
                  <a:lnTo>
                    <a:pt x="50431" y="4245026"/>
                  </a:lnTo>
                  <a:lnTo>
                    <a:pt x="51308" y="4249674"/>
                  </a:lnTo>
                  <a:lnTo>
                    <a:pt x="55079" y="4257726"/>
                  </a:lnTo>
                  <a:lnTo>
                    <a:pt x="62103" y="4245026"/>
                  </a:lnTo>
                  <a:close/>
                </a:path>
                <a:path w="7071359" h="4385309">
                  <a:moveTo>
                    <a:pt x="62191" y="3660825"/>
                  </a:moveTo>
                  <a:lnTo>
                    <a:pt x="58801" y="3648125"/>
                  </a:lnTo>
                  <a:lnTo>
                    <a:pt x="57531" y="3648125"/>
                  </a:lnTo>
                  <a:lnTo>
                    <a:pt x="62191" y="3660825"/>
                  </a:lnTo>
                  <a:close/>
                </a:path>
                <a:path w="7071359" h="4385309">
                  <a:moveTo>
                    <a:pt x="62191" y="2886125"/>
                  </a:moveTo>
                  <a:lnTo>
                    <a:pt x="58801" y="2873425"/>
                  </a:lnTo>
                  <a:lnTo>
                    <a:pt x="57302" y="2877134"/>
                  </a:lnTo>
                  <a:lnTo>
                    <a:pt x="57531" y="2886125"/>
                  </a:lnTo>
                  <a:lnTo>
                    <a:pt x="62191" y="2886125"/>
                  </a:lnTo>
                  <a:close/>
                </a:path>
                <a:path w="7071359" h="4385309">
                  <a:moveTo>
                    <a:pt x="62217" y="2276525"/>
                  </a:moveTo>
                  <a:lnTo>
                    <a:pt x="61620" y="2263825"/>
                  </a:lnTo>
                  <a:lnTo>
                    <a:pt x="58115" y="2263825"/>
                  </a:lnTo>
                  <a:lnTo>
                    <a:pt x="59867" y="2276525"/>
                  </a:lnTo>
                  <a:lnTo>
                    <a:pt x="62217" y="2276525"/>
                  </a:lnTo>
                  <a:close/>
                </a:path>
                <a:path w="7071359" h="4385309">
                  <a:moveTo>
                    <a:pt x="62395" y="2721025"/>
                  </a:moveTo>
                  <a:lnTo>
                    <a:pt x="60159" y="2721025"/>
                  </a:lnTo>
                  <a:lnTo>
                    <a:pt x="61899" y="2725470"/>
                  </a:lnTo>
                  <a:lnTo>
                    <a:pt x="62395" y="2721025"/>
                  </a:lnTo>
                  <a:close/>
                </a:path>
                <a:path w="7071359" h="4385309">
                  <a:moveTo>
                    <a:pt x="62712" y="3419525"/>
                  </a:moveTo>
                  <a:lnTo>
                    <a:pt x="59080" y="3406825"/>
                  </a:lnTo>
                  <a:lnTo>
                    <a:pt x="53124" y="3406825"/>
                  </a:lnTo>
                  <a:lnTo>
                    <a:pt x="57023" y="3419525"/>
                  </a:lnTo>
                  <a:lnTo>
                    <a:pt x="62712" y="3419525"/>
                  </a:lnTo>
                  <a:close/>
                </a:path>
                <a:path w="7071359" h="4385309">
                  <a:moveTo>
                    <a:pt x="62712" y="2644825"/>
                  </a:moveTo>
                  <a:lnTo>
                    <a:pt x="59080" y="2632125"/>
                  </a:lnTo>
                  <a:lnTo>
                    <a:pt x="51917" y="2644825"/>
                  </a:lnTo>
                  <a:lnTo>
                    <a:pt x="62712" y="2644825"/>
                  </a:lnTo>
                  <a:close/>
                </a:path>
                <a:path w="7071359" h="4385309">
                  <a:moveTo>
                    <a:pt x="62712" y="2022525"/>
                  </a:moveTo>
                  <a:lnTo>
                    <a:pt x="60998" y="2022525"/>
                  </a:lnTo>
                  <a:lnTo>
                    <a:pt x="53619" y="2022525"/>
                  </a:lnTo>
                  <a:lnTo>
                    <a:pt x="53594" y="2035225"/>
                  </a:lnTo>
                  <a:lnTo>
                    <a:pt x="59105" y="2035225"/>
                  </a:lnTo>
                  <a:lnTo>
                    <a:pt x="62712" y="2022525"/>
                  </a:lnTo>
                  <a:close/>
                </a:path>
                <a:path w="7071359" h="4385309">
                  <a:moveTo>
                    <a:pt x="62877" y="4029125"/>
                  </a:moveTo>
                  <a:lnTo>
                    <a:pt x="62141" y="4016425"/>
                  </a:lnTo>
                  <a:lnTo>
                    <a:pt x="59347" y="4016425"/>
                  </a:lnTo>
                  <a:lnTo>
                    <a:pt x="58318" y="4029125"/>
                  </a:lnTo>
                  <a:lnTo>
                    <a:pt x="62877" y="4029125"/>
                  </a:lnTo>
                  <a:close/>
                </a:path>
                <a:path w="7071359" h="4385309">
                  <a:moveTo>
                    <a:pt x="62953" y="2975025"/>
                  </a:moveTo>
                  <a:lnTo>
                    <a:pt x="58204" y="2975025"/>
                  </a:lnTo>
                  <a:lnTo>
                    <a:pt x="60032" y="2987725"/>
                  </a:lnTo>
                  <a:lnTo>
                    <a:pt x="62953" y="2975025"/>
                  </a:lnTo>
                  <a:close/>
                </a:path>
                <a:path w="7071359" h="4385309">
                  <a:moveTo>
                    <a:pt x="63017" y="2949625"/>
                  </a:moveTo>
                  <a:lnTo>
                    <a:pt x="62407" y="2936925"/>
                  </a:lnTo>
                  <a:lnTo>
                    <a:pt x="58940" y="2949625"/>
                  </a:lnTo>
                  <a:lnTo>
                    <a:pt x="63017" y="2949625"/>
                  </a:lnTo>
                  <a:close/>
                </a:path>
                <a:path w="7071359" h="4385309">
                  <a:moveTo>
                    <a:pt x="63017" y="2428925"/>
                  </a:moveTo>
                  <a:lnTo>
                    <a:pt x="60134" y="2428925"/>
                  </a:lnTo>
                  <a:lnTo>
                    <a:pt x="60223" y="2434336"/>
                  </a:lnTo>
                  <a:lnTo>
                    <a:pt x="63017" y="2428925"/>
                  </a:lnTo>
                  <a:close/>
                </a:path>
                <a:path w="7071359" h="4385309">
                  <a:moveTo>
                    <a:pt x="63017" y="2174925"/>
                  </a:moveTo>
                  <a:lnTo>
                    <a:pt x="58940" y="2174925"/>
                  </a:lnTo>
                  <a:lnTo>
                    <a:pt x="61595" y="2187625"/>
                  </a:lnTo>
                  <a:lnTo>
                    <a:pt x="63017" y="2174925"/>
                  </a:lnTo>
                  <a:close/>
                </a:path>
                <a:path w="7071359" h="4385309">
                  <a:moveTo>
                    <a:pt x="63080" y="4168825"/>
                  </a:moveTo>
                  <a:lnTo>
                    <a:pt x="59169" y="4168825"/>
                  </a:lnTo>
                  <a:lnTo>
                    <a:pt x="60718" y="4181525"/>
                  </a:lnTo>
                  <a:lnTo>
                    <a:pt x="62953" y="4181525"/>
                  </a:lnTo>
                  <a:lnTo>
                    <a:pt x="63080" y="4168825"/>
                  </a:lnTo>
                  <a:close/>
                </a:path>
                <a:path w="7071359" h="4385309">
                  <a:moveTo>
                    <a:pt x="63093" y="3597325"/>
                  </a:moveTo>
                  <a:lnTo>
                    <a:pt x="59753" y="3597325"/>
                  </a:lnTo>
                  <a:lnTo>
                    <a:pt x="62369" y="3610025"/>
                  </a:lnTo>
                  <a:lnTo>
                    <a:pt x="63093" y="3597325"/>
                  </a:lnTo>
                  <a:close/>
                </a:path>
                <a:path w="7071359" h="4385309">
                  <a:moveTo>
                    <a:pt x="63093" y="2073325"/>
                  </a:moveTo>
                  <a:lnTo>
                    <a:pt x="62153" y="2060625"/>
                  </a:lnTo>
                  <a:lnTo>
                    <a:pt x="59753" y="2073325"/>
                  </a:lnTo>
                  <a:lnTo>
                    <a:pt x="63093" y="2073325"/>
                  </a:lnTo>
                  <a:close/>
                </a:path>
                <a:path w="7071359" h="4385309">
                  <a:moveTo>
                    <a:pt x="63360" y="4359326"/>
                  </a:moveTo>
                  <a:lnTo>
                    <a:pt x="63258" y="4359021"/>
                  </a:lnTo>
                  <a:lnTo>
                    <a:pt x="63195" y="4359326"/>
                  </a:lnTo>
                  <a:lnTo>
                    <a:pt x="63360" y="4359326"/>
                  </a:lnTo>
                  <a:close/>
                </a:path>
                <a:path w="7071359" h="4385309">
                  <a:moveTo>
                    <a:pt x="63601" y="3317925"/>
                  </a:moveTo>
                  <a:lnTo>
                    <a:pt x="62941" y="3315906"/>
                  </a:lnTo>
                  <a:lnTo>
                    <a:pt x="63373" y="3317925"/>
                  </a:lnTo>
                  <a:lnTo>
                    <a:pt x="63601" y="3317925"/>
                  </a:lnTo>
                  <a:close/>
                </a:path>
                <a:path w="7071359" h="4385309">
                  <a:moveTo>
                    <a:pt x="63804" y="3470325"/>
                  </a:moveTo>
                  <a:lnTo>
                    <a:pt x="60274" y="3457625"/>
                  </a:lnTo>
                  <a:lnTo>
                    <a:pt x="56146" y="3457625"/>
                  </a:lnTo>
                  <a:lnTo>
                    <a:pt x="56781" y="3470325"/>
                  </a:lnTo>
                  <a:lnTo>
                    <a:pt x="52819" y="3470325"/>
                  </a:lnTo>
                  <a:lnTo>
                    <a:pt x="60083" y="3483025"/>
                  </a:lnTo>
                  <a:lnTo>
                    <a:pt x="60667" y="3470325"/>
                  </a:lnTo>
                  <a:lnTo>
                    <a:pt x="63804" y="3470325"/>
                  </a:lnTo>
                  <a:close/>
                </a:path>
                <a:path w="7071359" h="4385309">
                  <a:moveTo>
                    <a:pt x="63995" y="1984425"/>
                  </a:moveTo>
                  <a:lnTo>
                    <a:pt x="62801" y="1971725"/>
                  </a:lnTo>
                  <a:lnTo>
                    <a:pt x="58902" y="1959025"/>
                  </a:lnTo>
                  <a:lnTo>
                    <a:pt x="57645" y="1959025"/>
                  </a:lnTo>
                  <a:lnTo>
                    <a:pt x="61861" y="1971725"/>
                  </a:lnTo>
                  <a:lnTo>
                    <a:pt x="54444" y="1984425"/>
                  </a:lnTo>
                  <a:lnTo>
                    <a:pt x="63995" y="1984425"/>
                  </a:lnTo>
                  <a:close/>
                </a:path>
                <a:path w="7071359" h="4385309">
                  <a:moveTo>
                    <a:pt x="64058" y="3178225"/>
                  </a:moveTo>
                  <a:lnTo>
                    <a:pt x="61074" y="3178225"/>
                  </a:lnTo>
                  <a:lnTo>
                    <a:pt x="63119" y="3190925"/>
                  </a:lnTo>
                  <a:lnTo>
                    <a:pt x="64058" y="3178225"/>
                  </a:lnTo>
                  <a:close/>
                </a:path>
                <a:path w="7071359" h="4385309">
                  <a:moveTo>
                    <a:pt x="64071" y="1946325"/>
                  </a:moveTo>
                  <a:lnTo>
                    <a:pt x="60325" y="1946325"/>
                  </a:lnTo>
                  <a:lnTo>
                    <a:pt x="58978" y="1959025"/>
                  </a:lnTo>
                  <a:lnTo>
                    <a:pt x="61925" y="1959025"/>
                  </a:lnTo>
                  <a:lnTo>
                    <a:pt x="64071" y="1946325"/>
                  </a:lnTo>
                  <a:close/>
                </a:path>
                <a:path w="7071359" h="4385309">
                  <a:moveTo>
                    <a:pt x="64643" y="2492425"/>
                  </a:moveTo>
                  <a:lnTo>
                    <a:pt x="61290" y="2479725"/>
                  </a:lnTo>
                  <a:lnTo>
                    <a:pt x="58407" y="2492425"/>
                  </a:lnTo>
                  <a:lnTo>
                    <a:pt x="61201" y="2492425"/>
                  </a:lnTo>
                  <a:lnTo>
                    <a:pt x="61125" y="2505125"/>
                  </a:lnTo>
                  <a:lnTo>
                    <a:pt x="62674" y="2492425"/>
                  </a:lnTo>
                  <a:lnTo>
                    <a:pt x="64643" y="2492425"/>
                  </a:lnTo>
                  <a:close/>
                </a:path>
                <a:path w="7071359" h="4385309">
                  <a:moveTo>
                    <a:pt x="64655" y="4118025"/>
                  </a:moveTo>
                  <a:lnTo>
                    <a:pt x="61696" y="4105325"/>
                  </a:lnTo>
                  <a:lnTo>
                    <a:pt x="56629" y="4105325"/>
                  </a:lnTo>
                  <a:lnTo>
                    <a:pt x="64655" y="4118025"/>
                  </a:lnTo>
                  <a:close/>
                </a:path>
                <a:path w="7071359" h="4385309">
                  <a:moveTo>
                    <a:pt x="64770" y="4283126"/>
                  </a:moveTo>
                  <a:lnTo>
                    <a:pt x="60490" y="4283126"/>
                  </a:lnTo>
                  <a:lnTo>
                    <a:pt x="62001" y="4295826"/>
                  </a:lnTo>
                  <a:lnTo>
                    <a:pt x="64350" y="4295826"/>
                  </a:lnTo>
                  <a:lnTo>
                    <a:pt x="64770" y="4283126"/>
                  </a:lnTo>
                  <a:close/>
                </a:path>
                <a:path w="7071359" h="4385309">
                  <a:moveTo>
                    <a:pt x="65189" y="1971725"/>
                  </a:moveTo>
                  <a:lnTo>
                    <a:pt x="63868" y="1959025"/>
                  </a:lnTo>
                  <a:lnTo>
                    <a:pt x="63703" y="1971725"/>
                  </a:lnTo>
                  <a:lnTo>
                    <a:pt x="65189" y="1971725"/>
                  </a:lnTo>
                  <a:close/>
                </a:path>
                <a:path w="7071359" h="4385309">
                  <a:moveTo>
                    <a:pt x="65227" y="4321226"/>
                  </a:moveTo>
                  <a:lnTo>
                    <a:pt x="63652" y="4308272"/>
                  </a:lnTo>
                  <a:lnTo>
                    <a:pt x="62687" y="4302620"/>
                  </a:lnTo>
                  <a:lnTo>
                    <a:pt x="62687" y="4308526"/>
                  </a:lnTo>
                  <a:lnTo>
                    <a:pt x="56235" y="4321226"/>
                  </a:lnTo>
                  <a:lnTo>
                    <a:pt x="54279" y="4321226"/>
                  </a:lnTo>
                  <a:lnTo>
                    <a:pt x="59436" y="4333926"/>
                  </a:lnTo>
                  <a:lnTo>
                    <a:pt x="53149" y="4333926"/>
                  </a:lnTo>
                  <a:lnTo>
                    <a:pt x="53136" y="4346626"/>
                  </a:lnTo>
                  <a:lnTo>
                    <a:pt x="51523" y="4346626"/>
                  </a:lnTo>
                  <a:lnTo>
                    <a:pt x="48666" y="4333926"/>
                  </a:lnTo>
                  <a:lnTo>
                    <a:pt x="49822" y="4321226"/>
                  </a:lnTo>
                  <a:lnTo>
                    <a:pt x="53352" y="4321226"/>
                  </a:lnTo>
                  <a:lnTo>
                    <a:pt x="53276" y="4308526"/>
                  </a:lnTo>
                  <a:lnTo>
                    <a:pt x="62687" y="4308526"/>
                  </a:lnTo>
                  <a:lnTo>
                    <a:pt x="62687" y="4302620"/>
                  </a:lnTo>
                  <a:lnTo>
                    <a:pt x="61531" y="4295826"/>
                  </a:lnTo>
                  <a:lnTo>
                    <a:pt x="58381" y="4295826"/>
                  </a:lnTo>
                  <a:lnTo>
                    <a:pt x="57607" y="4295826"/>
                  </a:lnTo>
                  <a:lnTo>
                    <a:pt x="53289" y="4287812"/>
                  </a:lnTo>
                  <a:lnTo>
                    <a:pt x="50749" y="4283837"/>
                  </a:lnTo>
                  <a:lnTo>
                    <a:pt x="50685" y="4291457"/>
                  </a:lnTo>
                  <a:lnTo>
                    <a:pt x="50292" y="4289476"/>
                  </a:lnTo>
                  <a:lnTo>
                    <a:pt x="49822" y="4295826"/>
                  </a:lnTo>
                  <a:lnTo>
                    <a:pt x="46215" y="4295826"/>
                  </a:lnTo>
                  <a:lnTo>
                    <a:pt x="46215" y="4321226"/>
                  </a:lnTo>
                  <a:lnTo>
                    <a:pt x="43865" y="4333926"/>
                  </a:lnTo>
                  <a:lnTo>
                    <a:pt x="43180" y="4321226"/>
                  </a:lnTo>
                  <a:lnTo>
                    <a:pt x="46215" y="4321226"/>
                  </a:lnTo>
                  <a:lnTo>
                    <a:pt x="46215" y="4295826"/>
                  </a:lnTo>
                  <a:lnTo>
                    <a:pt x="40741" y="4295826"/>
                  </a:lnTo>
                  <a:lnTo>
                    <a:pt x="40741" y="4321226"/>
                  </a:lnTo>
                  <a:lnTo>
                    <a:pt x="37833" y="4321226"/>
                  </a:lnTo>
                  <a:lnTo>
                    <a:pt x="38798" y="4308526"/>
                  </a:lnTo>
                  <a:lnTo>
                    <a:pt x="40741" y="4321226"/>
                  </a:lnTo>
                  <a:lnTo>
                    <a:pt x="40741" y="4295826"/>
                  </a:lnTo>
                  <a:lnTo>
                    <a:pt x="40259" y="4295826"/>
                  </a:lnTo>
                  <a:lnTo>
                    <a:pt x="49161" y="4283875"/>
                  </a:lnTo>
                  <a:lnTo>
                    <a:pt x="49009" y="4283126"/>
                  </a:lnTo>
                  <a:lnTo>
                    <a:pt x="49733" y="4283126"/>
                  </a:lnTo>
                  <a:lnTo>
                    <a:pt x="55219" y="4270426"/>
                  </a:lnTo>
                  <a:lnTo>
                    <a:pt x="51308" y="4249674"/>
                  </a:lnTo>
                  <a:lnTo>
                    <a:pt x="49136" y="4245026"/>
                  </a:lnTo>
                  <a:lnTo>
                    <a:pt x="48120" y="4232326"/>
                  </a:lnTo>
                  <a:lnTo>
                    <a:pt x="55905" y="4219626"/>
                  </a:lnTo>
                  <a:lnTo>
                    <a:pt x="56705" y="4219626"/>
                  </a:lnTo>
                  <a:lnTo>
                    <a:pt x="49618" y="4206925"/>
                  </a:lnTo>
                  <a:lnTo>
                    <a:pt x="49415" y="4206113"/>
                  </a:lnTo>
                  <a:lnTo>
                    <a:pt x="49415" y="4219626"/>
                  </a:lnTo>
                  <a:lnTo>
                    <a:pt x="47028" y="4219626"/>
                  </a:lnTo>
                  <a:lnTo>
                    <a:pt x="45821" y="4206925"/>
                  </a:lnTo>
                  <a:lnTo>
                    <a:pt x="49415" y="4219626"/>
                  </a:lnTo>
                  <a:lnTo>
                    <a:pt x="49415" y="4206113"/>
                  </a:lnTo>
                  <a:lnTo>
                    <a:pt x="46456" y="4194225"/>
                  </a:lnTo>
                  <a:lnTo>
                    <a:pt x="62915" y="4194225"/>
                  </a:lnTo>
                  <a:lnTo>
                    <a:pt x="59918" y="4181525"/>
                  </a:lnTo>
                  <a:lnTo>
                    <a:pt x="54559" y="4181525"/>
                  </a:lnTo>
                  <a:lnTo>
                    <a:pt x="48907" y="4181525"/>
                  </a:lnTo>
                  <a:lnTo>
                    <a:pt x="51752" y="4168825"/>
                  </a:lnTo>
                  <a:lnTo>
                    <a:pt x="55245" y="4158970"/>
                  </a:lnTo>
                  <a:lnTo>
                    <a:pt x="54229" y="4156125"/>
                  </a:lnTo>
                  <a:lnTo>
                    <a:pt x="50431" y="4156125"/>
                  </a:lnTo>
                  <a:lnTo>
                    <a:pt x="54457" y="4143425"/>
                  </a:lnTo>
                  <a:lnTo>
                    <a:pt x="48895" y="4143425"/>
                  </a:lnTo>
                  <a:lnTo>
                    <a:pt x="46863" y="4130725"/>
                  </a:lnTo>
                  <a:lnTo>
                    <a:pt x="49707" y="4130725"/>
                  </a:lnTo>
                  <a:lnTo>
                    <a:pt x="48933" y="4118025"/>
                  </a:lnTo>
                  <a:lnTo>
                    <a:pt x="52082" y="4118025"/>
                  </a:lnTo>
                  <a:lnTo>
                    <a:pt x="49707" y="4130725"/>
                  </a:lnTo>
                  <a:lnTo>
                    <a:pt x="56299" y="4130725"/>
                  </a:lnTo>
                  <a:lnTo>
                    <a:pt x="59880" y="4118025"/>
                  </a:lnTo>
                  <a:lnTo>
                    <a:pt x="56845" y="4118025"/>
                  </a:lnTo>
                  <a:lnTo>
                    <a:pt x="52019" y="4105325"/>
                  </a:lnTo>
                  <a:lnTo>
                    <a:pt x="44475" y="4105325"/>
                  </a:lnTo>
                  <a:lnTo>
                    <a:pt x="43294" y="4102468"/>
                  </a:lnTo>
                  <a:lnTo>
                    <a:pt x="43294" y="4245026"/>
                  </a:lnTo>
                  <a:lnTo>
                    <a:pt x="41935" y="4245026"/>
                  </a:lnTo>
                  <a:lnTo>
                    <a:pt x="41122" y="4232326"/>
                  </a:lnTo>
                  <a:lnTo>
                    <a:pt x="43053" y="4232326"/>
                  </a:lnTo>
                  <a:lnTo>
                    <a:pt x="43294" y="4245026"/>
                  </a:lnTo>
                  <a:lnTo>
                    <a:pt x="43294" y="4102468"/>
                  </a:lnTo>
                  <a:lnTo>
                    <a:pt x="42506" y="4100563"/>
                  </a:lnTo>
                  <a:lnTo>
                    <a:pt x="42506" y="4156125"/>
                  </a:lnTo>
                  <a:lnTo>
                    <a:pt x="39649" y="4156125"/>
                  </a:lnTo>
                  <a:lnTo>
                    <a:pt x="39700" y="4143425"/>
                  </a:lnTo>
                  <a:lnTo>
                    <a:pt x="42506" y="4156125"/>
                  </a:lnTo>
                  <a:lnTo>
                    <a:pt x="42506" y="4100563"/>
                  </a:lnTo>
                  <a:lnTo>
                    <a:pt x="39230" y="4092625"/>
                  </a:lnTo>
                  <a:lnTo>
                    <a:pt x="43256" y="4081881"/>
                  </a:lnTo>
                  <a:lnTo>
                    <a:pt x="43002" y="4079925"/>
                  </a:lnTo>
                  <a:lnTo>
                    <a:pt x="43510" y="4081208"/>
                  </a:lnTo>
                  <a:lnTo>
                    <a:pt x="43992" y="4079925"/>
                  </a:lnTo>
                  <a:lnTo>
                    <a:pt x="60375" y="4079925"/>
                  </a:lnTo>
                  <a:lnTo>
                    <a:pt x="57124" y="4067225"/>
                  </a:lnTo>
                  <a:lnTo>
                    <a:pt x="63144" y="4054525"/>
                  </a:lnTo>
                  <a:lnTo>
                    <a:pt x="62445" y="4054525"/>
                  </a:lnTo>
                  <a:lnTo>
                    <a:pt x="63817" y="4041825"/>
                  </a:lnTo>
                  <a:lnTo>
                    <a:pt x="59588" y="4041825"/>
                  </a:lnTo>
                  <a:lnTo>
                    <a:pt x="59639" y="4054525"/>
                  </a:lnTo>
                  <a:lnTo>
                    <a:pt x="51904" y="4054525"/>
                  </a:lnTo>
                  <a:lnTo>
                    <a:pt x="47917" y="4041825"/>
                  </a:lnTo>
                  <a:lnTo>
                    <a:pt x="48196" y="4029125"/>
                  </a:lnTo>
                  <a:lnTo>
                    <a:pt x="43421" y="4029125"/>
                  </a:lnTo>
                  <a:lnTo>
                    <a:pt x="43421" y="4067225"/>
                  </a:lnTo>
                  <a:lnTo>
                    <a:pt x="40093" y="4067225"/>
                  </a:lnTo>
                  <a:lnTo>
                    <a:pt x="38950" y="4059453"/>
                  </a:lnTo>
                  <a:lnTo>
                    <a:pt x="38950" y="4206925"/>
                  </a:lnTo>
                  <a:lnTo>
                    <a:pt x="38252" y="4219626"/>
                  </a:lnTo>
                  <a:lnTo>
                    <a:pt x="32512" y="4206925"/>
                  </a:lnTo>
                  <a:lnTo>
                    <a:pt x="36436" y="4194225"/>
                  </a:lnTo>
                  <a:lnTo>
                    <a:pt x="38950" y="4206925"/>
                  </a:lnTo>
                  <a:lnTo>
                    <a:pt x="38950" y="4059453"/>
                  </a:lnTo>
                  <a:lnTo>
                    <a:pt x="38227" y="4054525"/>
                  </a:lnTo>
                  <a:lnTo>
                    <a:pt x="38836" y="4054525"/>
                  </a:lnTo>
                  <a:lnTo>
                    <a:pt x="43421" y="4067225"/>
                  </a:lnTo>
                  <a:lnTo>
                    <a:pt x="43421" y="4029125"/>
                  </a:lnTo>
                  <a:lnTo>
                    <a:pt x="42265" y="4029125"/>
                  </a:lnTo>
                  <a:lnTo>
                    <a:pt x="44234" y="4016425"/>
                  </a:lnTo>
                  <a:lnTo>
                    <a:pt x="47625" y="4016425"/>
                  </a:lnTo>
                  <a:lnTo>
                    <a:pt x="46951" y="4003725"/>
                  </a:lnTo>
                  <a:lnTo>
                    <a:pt x="55194" y="4003725"/>
                  </a:lnTo>
                  <a:lnTo>
                    <a:pt x="53949" y="3991025"/>
                  </a:lnTo>
                  <a:lnTo>
                    <a:pt x="64465" y="3991025"/>
                  </a:lnTo>
                  <a:lnTo>
                    <a:pt x="63665" y="3978325"/>
                  </a:lnTo>
                  <a:lnTo>
                    <a:pt x="60604" y="3978325"/>
                  </a:lnTo>
                  <a:lnTo>
                    <a:pt x="53606" y="3991025"/>
                  </a:lnTo>
                  <a:lnTo>
                    <a:pt x="48920" y="3978325"/>
                  </a:lnTo>
                  <a:lnTo>
                    <a:pt x="49657" y="3952925"/>
                  </a:lnTo>
                  <a:lnTo>
                    <a:pt x="58940" y="3965625"/>
                  </a:lnTo>
                  <a:lnTo>
                    <a:pt x="63271" y="3952925"/>
                  </a:lnTo>
                  <a:lnTo>
                    <a:pt x="57708" y="3952925"/>
                  </a:lnTo>
                  <a:lnTo>
                    <a:pt x="60807" y="3940225"/>
                  </a:lnTo>
                  <a:lnTo>
                    <a:pt x="48780" y="3940225"/>
                  </a:lnTo>
                  <a:lnTo>
                    <a:pt x="52641" y="3927525"/>
                  </a:lnTo>
                  <a:lnTo>
                    <a:pt x="52222" y="3914825"/>
                  </a:lnTo>
                  <a:lnTo>
                    <a:pt x="56921" y="3914825"/>
                  </a:lnTo>
                  <a:lnTo>
                    <a:pt x="46697" y="3902125"/>
                  </a:lnTo>
                  <a:lnTo>
                    <a:pt x="54546" y="3902125"/>
                  </a:lnTo>
                  <a:lnTo>
                    <a:pt x="63969" y="3889425"/>
                  </a:lnTo>
                  <a:lnTo>
                    <a:pt x="57683" y="3889425"/>
                  </a:lnTo>
                  <a:lnTo>
                    <a:pt x="59766" y="3876725"/>
                  </a:lnTo>
                  <a:lnTo>
                    <a:pt x="55981" y="3864025"/>
                  </a:lnTo>
                  <a:lnTo>
                    <a:pt x="47269" y="3851325"/>
                  </a:lnTo>
                  <a:lnTo>
                    <a:pt x="60007" y="3851325"/>
                  </a:lnTo>
                  <a:lnTo>
                    <a:pt x="55333" y="3838625"/>
                  </a:lnTo>
                  <a:lnTo>
                    <a:pt x="47828" y="3838625"/>
                  </a:lnTo>
                  <a:lnTo>
                    <a:pt x="50507" y="3825925"/>
                  </a:lnTo>
                  <a:lnTo>
                    <a:pt x="55054" y="3825925"/>
                  </a:lnTo>
                  <a:lnTo>
                    <a:pt x="58801" y="3813225"/>
                  </a:lnTo>
                  <a:lnTo>
                    <a:pt x="49326" y="3813225"/>
                  </a:lnTo>
                  <a:lnTo>
                    <a:pt x="47764" y="3800525"/>
                  </a:lnTo>
                  <a:lnTo>
                    <a:pt x="49098" y="3787825"/>
                  </a:lnTo>
                  <a:lnTo>
                    <a:pt x="50431" y="3775125"/>
                  </a:lnTo>
                  <a:lnTo>
                    <a:pt x="51854" y="3777843"/>
                  </a:lnTo>
                  <a:lnTo>
                    <a:pt x="51346" y="3775125"/>
                  </a:lnTo>
                  <a:lnTo>
                    <a:pt x="53492" y="3775125"/>
                  </a:lnTo>
                  <a:lnTo>
                    <a:pt x="60286" y="3787825"/>
                  </a:lnTo>
                  <a:lnTo>
                    <a:pt x="61417" y="3787825"/>
                  </a:lnTo>
                  <a:lnTo>
                    <a:pt x="63868" y="3775125"/>
                  </a:lnTo>
                  <a:lnTo>
                    <a:pt x="62915" y="3762425"/>
                  </a:lnTo>
                  <a:lnTo>
                    <a:pt x="54876" y="3762425"/>
                  </a:lnTo>
                  <a:lnTo>
                    <a:pt x="54444" y="3749725"/>
                  </a:lnTo>
                  <a:lnTo>
                    <a:pt x="58204" y="3749725"/>
                  </a:lnTo>
                  <a:lnTo>
                    <a:pt x="56718" y="3737025"/>
                  </a:lnTo>
                  <a:lnTo>
                    <a:pt x="54851" y="3724325"/>
                  </a:lnTo>
                  <a:lnTo>
                    <a:pt x="52692" y="3724325"/>
                  </a:lnTo>
                  <a:lnTo>
                    <a:pt x="52247" y="3716921"/>
                  </a:lnTo>
                  <a:lnTo>
                    <a:pt x="52247" y="3762425"/>
                  </a:lnTo>
                  <a:lnTo>
                    <a:pt x="48844" y="3762425"/>
                  </a:lnTo>
                  <a:lnTo>
                    <a:pt x="50939" y="3751542"/>
                  </a:lnTo>
                  <a:lnTo>
                    <a:pt x="50723" y="3749725"/>
                  </a:lnTo>
                  <a:lnTo>
                    <a:pt x="51282" y="3749725"/>
                  </a:lnTo>
                  <a:lnTo>
                    <a:pt x="50939" y="3751542"/>
                  </a:lnTo>
                  <a:lnTo>
                    <a:pt x="52247" y="3762425"/>
                  </a:lnTo>
                  <a:lnTo>
                    <a:pt x="52247" y="3716921"/>
                  </a:lnTo>
                  <a:lnTo>
                    <a:pt x="51930" y="3711625"/>
                  </a:lnTo>
                  <a:lnTo>
                    <a:pt x="53276" y="3711625"/>
                  </a:lnTo>
                  <a:lnTo>
                    <a:pt x="51612" y="3707053"/>
                  </a:lnTo>
                  <a:lnTo>
                    <a:pt x="51612" y="3711625"/>
                  </a:lnTo>
                  <a:lnTo>
                    <a:pt x="44221" y="3711625"/>
                  </a:lnTo>
                  <a:lnTo>
                    <a:pt x="44246" y="3698925"/>
                  </a:lnTo>
                  <a:lnTo>
                    <a:pt x="51612" y="3711625"/>
                  </a:lnTo>
                  <a:lnTo>
                    <a:pt x="51612" y="3707053"/>
                  </a:lnTo>
                  <a:lnTo>
                    <a:pt x="48666" y="3698925"/>
                  </a:lnTo>
                  <a:lnTo>
                    <a:pt x="54457" y="3698925"/>
                  </a:lnTo>
                  <a:lnTo>
                    <a:pt x="55905" y="3711625"/>
                  </a:lnTo>
                  <a:lnTo>
                    <a:pt x="55765" y="3698925"/>
                  </a:lnTo>
                  <a:lnTo>
                    <a:pt x="61366" y="3698925"/>
                  </a:lnTo>
                  <a:lnTo>
                    <a:pt x="61747" y="3686225"/>
                  </a:lnTo>
                  <a:lnTo>
                    <a:pt x="59016" y="3673525"/>
                  </a:lnTo>
                  <a:lnTo>
                    <a:pt x="57734" y="3669944"/>
                  </a:lnTo>
                  <a:lnTo>
                    <a:pt x="57734" y="3673525"/>
                  </a:lnTo>
                  <a:lnTo>
                    <a:pt x="49415" y="3686225"/>
                  </a:lnTo>
                  <a:lnTo>
                    <a:pt x="46507" y="3673525"/>
                  </a:lnTo>
                  <a:lnTo>
                    <a:pt x="57734" y="3673525"/>
                  </a:lnTo>
                  <a:lnTo>
                    <a:pt x="57734" y="3669944"/>
                  </a:lnTo>
                  <a:lnTo>
                    <a:pt x="54483" y="3660825"/>
                  </a:lnTo>
                  <a:lnTo>
                    <a:pt x="55778" y="3660825"/>
                  </a:lnTo>
                  <a:lnTo>
                    <a:pt x="56057" y="3648125"/>
                  </a:lnTo>
                  <a:lnTo>
                    <a:pt x="54305" y="3660825"/>
                  </a:lnTo>
                  <a:lnTo>
                    <a:pt x="50901" y="3660825"/>
                  </a:lnTo>
                  <a:lnTo>
                    <a:pt x="53682" y="3648125"/>
                  </a:lnTo>
                  <a:lnTo>
                    <a:pt x="56057" y="3648125"/>
                  </a:lnTo>
                  <a:lnTo>
                    <a:pt x="57213" y="3648125"/>
                  </a:lnTo>
                  <a:lnTo>
                    <a:pt x="58534" y="3635425"/>
                  </a:lnTo>
                  <a:lnTo>
                    <a:pt x="49517" y="3635425"/>
                  </a:lnTo>
                  <a:lnTo>
                    <a:pt x="46926" y="3622725"/>
                  </a:lnTo>
                  <a:lnTo>
                    <a:pt x="49403" y="3610025"/>
                  </a:lnTo>
                  <a:lnTo>
                    <a:pt x="55295" y="3610025"/>
                  </a:lnTo>
                  <a:lnTo>
                    <a:pt x="51130" y="3597325"/>
                  </a:lnTo>
                  <a:lnTo>
                    <a:pt x="56705" y="3584625"/>
                  </a:lnTo>
                  <a:lnTo>
                    <a:pt x="61036" y="3571925"/>
                  </a:lnTo>
                  <a:lnTo>
                    <a:pt x="57302" y="3571925"/>
                  </a:lnTo>
                  <a:lnTo>
                    <a:pt x="55499" y="3584625"/>
                  </a:lnTo>
                  <a:lnTo>
                    <a:pt x="53594" y="3571925"/>
                  </a:lnTo>
                  <a:lnTo>
                    <a:pt x="49149" y="3571925"/>
                  </a:lnTo>
                  <a:lnTo>
                    <a:pt x="47891" y="3559225"/>
                  </a:lnTo>
                  <a:lnTo>
                    <a:pt x="43294" y="3559225"/>
                  </a:lnTo>
                  <a:lnTo>
                    <a:pt x="43294" y="3825925"/>
                  </a:lnTo>
                  <a:lnTo>
                    <a:pt x="41084" y="3832161"/>
                  </a:lnTo>
                  <a:lnTo>
                    <a:pt x="41084" y="4016425"/>
                  </a:lnTo>
                  <a:lnTo>
                    <a:pt x="38049" y="4016425"/>
                  </a:lnTo>
                  <a:lnTo>
                    <a:pt x="34988" y="4003725"/>
                  </a:lnTo>
                  <a:lnTo>
                    <a:pt x="41071" y="4003725"/>
                  </a:lnTo>
                  <a:lnTo>
                    <a:pt x="41084" y="4016425"/>
                  </a:lnTo>
                  <a:lnTo>
                    <a:pt x="41084" y="3832161"/>
                  </a:lnTo>
                  <a:lnTo>
                    <a:pt x="38785" y="3838625"/>
                  </a:lnTo>
                  <a:lnTo>
                    <a:pt x="34582" y="3838625"/>
                  </a:lnTo>
                  <a:lnTo>
                    <a:pt x="35877" y="3825925"/>
                  </a:lnTo>
                  <a:lnTo>
                    <a:pt x="43294" y="3825925"/>
                  </a:lnTo>
                  <a:lnTo>
                    <a:pt x="43294" y="3559225"/>
                  </a:lnTo>
                  <a:lnTo>
                    <a:pt x="31915" y="3559225"/>
                  </a:lnTo>
                  <a:lnTo>
                    <a:pt x="31915" y="3889425"/>
                  </a:lnTo>
                  <a:lnTo>
                    <a:pt x="30276" y="3902125"/>
                  </a:lnTo>
                  <a:lnTo>
                    <a:pt x="29806" y="3902125"/>
                  </a:lnTo>
                  <a:lnTo>
                    <a:pt x="29806" y="4105325"/>
                  </a:lnTo>
                  <a:lnTo>
                    <a:pt x="27838" y="4105325"/>
                  </a:lnTo>
                  <a:lnTo>
                    <a:pt x="29679" y="4092625"/>
                  </a:lnTo>
                  <a:lnTo>
                    <a:pt x="29806" y="4105325"/>
                  </a:lnTo>
                  <a:lnTo>
                    <a:pt x="29806" y="3902125"/>
                  </a:lnTo>
                  <a:lnTo>
                    <a:pt x="18681" y="3902125"/>
                  </a:lnTo>
                  <a:lnTo>
                    <a:pt x="18681" y="3952925"/>
                  </a:lnTo>
                  <a:lnTo>
                    <a:pt x="16268" y="3952925"/>
                  </a:lnTo>
                  <a:lnTo>
                    <a:pt x="15265" y="3940225"/>
                  </a:lnTo>
                  <a:lnTo>
                    <a:pt x="17145" y="3940225"/>
                  </a:lnTo>
                  <a:lnTo>
                    <a:pt x="18681" y="3952925"/>
                  </a:lnTo>
                  <a:lnTo>
                    <a:pt x="18681" y="3902125"/>
                  </a:lnTo>
                  <a:lnTo>
                    <a:pt x="16979" y="3902125"/>
                  </a:lnTo>
                  <a:lnTo>
                    <a:pt x="23317" y="3889425"/>
                  </a:lnTo>
                  <a:lnTo>
                    <a:pt x="31915" y="3889425"/>
                  </a:lnTo>
                  <a:lnTo>
                    <a:pt x="31915" y="3559225"/>
                  </a:lnTo>
                  <a:lnTo>
                    <a:pt x="30861" y="3559225"/>
                  </a:lnTo>
                  <a:lnTo>
                    <a:pt x="30861" y="3648125"/>
                  </a:lnTo>
                  <a:lnTo>
                    <a:pt x="28143" y="3660825"/>
                  </a:lnTo>
                  <a:lnTo>
                    <a:pt x="16662" y="3660825"/>
                  </a:lnTo>
                  <a:lnTo>
                    <a:pt x="17653" y="3648125"/>
                  </a:lnTo>
                  <a:lnTo>
                    <a:pt x="30861" y="3648125"/>
                  </a:lnTo>
                  <a:lnTo>
                    <a:pt x="30861" y="3559225"/>
                  </a:lnTo>
                  <a:lnTo>
                    <a:pt x="17399" y="3559225"/>
                  </a:lnTo>
                  <a:lnTo>
                    <a:pt x="9004" y="3559225"/>
                  </a:lnTo>
                  <a:lnTo>
                    <a:pt x="12319" y="3571925"/>
                  </a:lnTo>
                  <a:lnTo>
                    <a:pt x="10502" y="3571925"/>
                  </a:lnTo>
                  <a:lnTo>
                    <a:pt x="13296" y="3584625"/>
                  </a:lnTo>
                  <a:lnTo>
                    <a:pt x="11849" y="3584625"/>
                  </a:lnTo>
                  <a:lnTo>
                    <a:pt x="23228" y="3597325"/>
                  </a:lnTo>
                  <a:lnTo>
                    <a:pt x="9893" y="3597325"/>
                  </a:lnTo>
                  <a:lnTo>
                    <a:pt x="12458" y="3610025"/>
                  </a:lnTo>
                  <a:lnTo>
                    <a:pt x="8966" y="3622725"/>
                  </a:lnTo>
                  <a:lnTo>
                    <a:pt x="9639" y="3622725"/>
                  </a:lnTo>
                  <a:lnTo>
                    <a:pt x="12204" y="3635425"/>
                  </a:lnTo>
                  <a:lnTo>
                    <a:pt x="13335" y="3635425"/>
                  </a:lnTo>
                  <a:lnTo>
                    <a:pt x="12801" y="3648125"/>
                  </a:lnTo>
                  <a:lnTo>
                    <a:pt x="12687" y="3660825"/>
                  </a:lnTo>
                  <a:lnTo>
                    <a:pt x="12814" y="3673525"/>
                  </a:lnTo>
                  <a:lnTo>
                    <a:pt x="11176" y="3673525"/>
                  </a:lnTo>
                  <a:lnTo>
                    <a:pt x="9169" y="3686225"/>
                  </a:lnTo>
                  <a:lnTo>
                    <a:pt x="11480" y="3698925"/>
                  </a:lnTo>
                  <a:lnTo>
                    <a:pt x="10541" y="3698925"/>
                  </a:lnTo>
                  <a:lnTo>
                    <a:pt x="9753" y="3711625"/>
                  </a:lnTo>
                  <a:lnTo>
                    <a:pt x="12458" y="3711625"/>
                  </a:lnTo>
                  <a:lnTo>
                    <a:pt x="20408" y="3698925"/>
                  </a:lnTo>
                  <a:lnTo>
                    <a:pt x="21653" y="3698925"/>
                  </a:lnTo>
                  <a:lnTo>
                    <a:pt x="19177" y="3711625"/>
                  </a:lnTo>
                  <a:lnTo>
                    <a:pt x="15976" y="3724325"/>
                  </a:lnTo>
                  <a:lnTo>
                    <a:pt x="15621" y="3724325"/>
                  </a:lnTo>
                  <a:lnTo>
                    <a:pt x="22783" y="3737025"/>
                  </a:lnTo>
                  <a:lnTo>
                    <a:pt x="13792" y="3724325"/>
                  </a:lnTo>
                  <a:lnTo>
                    <a:pt x="11150" y="3724325"/>
                  </a:lnTo>
                  <a:lnTo>
                    <a:pt x="8318" y="3737025"/>
                  </a:lnTo>
                  <a:lnTo>
                    <a:pt x="10261" y="3737025"/>
                  </a:lnTo>
                  <a:lnTo>
                    <a:pt x="12192" y="3749725"/>
                  </a:lnTo>
                  <a:lnTo>
                    <a:pt x="9334" y="3762425"/>
                  </a:lnTo>
                  <a:lnTo>
                    <a:pt x="16560" y="3762425"/>
                  </a:lnTo>
                  <a:lnTo>
                    <a:pt x="19037" y="3775125"/>
                  </a:lnTo>
                  <a:lnTo>
                    <a:pt x="16865" y="3787825"/>
                  </a:lnTo>
                  <a:lnTo>
                    <a:pt x="12915" y="3775125"/>
                  </a:lnTo>
                  <a:lnTo>
                    <a:pt x="9347" y="3787825"/>
                  </a:lnTo>
                  <a:lnTo>
                    <a:pt x="8445" y="3800525"/>
                  </a:lnTo>
                  <a:lnTo>
                    <a:pt x="12458" y="3800525"/>
                  </a:lnTo>
                  <a:lnTo>
                    <a:pt x="13677" y="3813225"/>
                  </a:lnTo>
                  <a:lnTo>
                    <a:pt x="10642" y="3813225"/>
                  </a:lnTo>
                  <a:lnTo>
                    <a:pt x="9207" y="3825925"/>
                  </a:lnTo>
                  <a:lnTo>
                    <a:pt x="12090" y="3825925"/>
                  </a:lnTo>
                  <a:lnTo>
                    <a:pt x="13779" y="3838625"/>
                  </a:lnTo>
                  <a:lnTo>
                    <a:pt x="8318" y="3838625"/>
                  </a:lnTo>
                  <a:lnTo>
                    <a:pt x="8483" y="3851325"/>
                  </a:lnTo>
                  <a:lnTo>
                    <a:pt x="10528" y="3851325"/>
                  </a:lnTo>
                  <a:lnTo>
                    <a:pt x="12407" y="3864025"/>
                  </a:lnTo>
                  <a:lnTo>
                    <a:pt x="12128" y="3876725"/>
                  </a:lnTo>
                  <a:lnTo>
                    <a:pt x="17843" y="3876725"/>
                  </a:lnTo>
                  <a:lnTo>
                    <a:pt x="18770" y="3889425"/>
                  </a:lnTo>
                  <a:lnTo>
                    <a:pt x="7213" y="3889425"/>
                  </a:lnTo>
                  <a:lnTo>
                    <a:pt x="9118" y="3902125"/>
                  </a:lnTo>
                  <a:lnTo>
                    <a:pt x="11366" y="3902125"/>
                  </a:lnTo>
                  <a:lnTo>
                    <a:pt x="9372" y="3927525"/>
                  </a:lnTo>
                  <a:lnTo>
                    <a:pt x="10160" y="3940225"/>
                  </a:lnTo>
                  <a:lnTo>
                    <a:pt x="9791" y="3952925"/>
                  </a:lnTo>
                  <a:lnTo>
                    <a:pt x="10782" y="3965625"/>
                  </a:lnTo>
                  <a:lnTo>
                    <a:pt x="4381" y="3965625"/>
                  </a:lnTo>
                  <a:lnTo>
                    <a:pt x="10185" y="3978325"/>
                  </a:lnTo>
                  <a:lnTo>
                    <a:pt x="14084" y="3978325"/>
                  </a:lnTo>
                  <a:lnTo>
                    <a:pt x="10756" y="3991025"/>
                  </a:lnTo>
                  <a:lnTo>
                    <a:pt x="7988" y="3991025"/>
                  </a:lnTo>
                  <a:lnTo>
                    <a:pt x="13589" y="4003725"/>
                  </a:lnTo>
                  <a:lnTo>
                    <a:pt x="19710" y="4003725"/>
                  </a:lnTo>
                  <a:lnTo>
                    <a:pt x="18897" y="4016425"/>
                  </a:lnTo>
                  <a:lnTo>
                    <a:pt x="14401" y="4016425"/>
                  </a:lnTo>
                  <a:lnTo>
                    <a:pt x="9537" y="4029125"/>
                  </a:lnTo>
                  <a:lnTo>
                    <a:pt x="11087" y="4041825"/>
                  </a:lnTo>
                  <a:lnTo>
                    <a:pt x="8039" y="4067225"/>
                  </a:lnTo>
                  <a:lnTo>
                    <a:pt x="15862" y="4067225"/>
                  </a:lnTo>
                  <a:lnTo>
                    <a:pt x="15100" y="4079925"/>
                  </a:lnTo>
                  <a:lnTo>
                    <a:pt x="10147" y="4079925"/>
                  </a:lnTo>
                  <a:lnTo>
                    <a:pt x="7607" y="4092625"/>
                  </a:lnTo>
                  <a:lnTo>
                    <a:pt x="11163" y="4105325"/>
                  </a:lnTo>
                  <a:lnTo>
                    <a:pt x="9334" y="4105325"/>
                  </a:lnTo>
                  <a:lnTo>
                    <a:pt x="16243" y="4118025"/>
                  </a:lnTo>
                  <a:lnTo>
                    <a:pt x="10972" y="4118025"/>
                  </a:lnTo>
                  <a:lnTo>
                    <a:pt x="12979" y="4130725"/>
                  </a:lnTo>
                  <a:lnTo>
                    <a:pt x="8940" y="4130725"/>
                  </a:lnTo>
                  <a:lnTo>
                    <a:pt x="7061" y="4143425"/>
                  </a:lnTo>
                  <a:lnTo>
                    <a:pt x="10604" y="4143425"/>
                  </a:lnTo>
                  <a:lnTo>
                    <a:pt x="14795" y="4156125"/>
                  </a:lnTo>
                  <a:lnTo>
                    <a:pt x="14605" y="4168825"/>
                  </a:lnTo>
                  <a:lnTo>
                    <a:pt x="8458" y="4181525"/>
                  </a:lnTo>
                  <a:lnTo>
                    <a:pt x="11531" y="4181525"/>
                  </a:lnTo>
                  <a:lnTo>
                    <a:pt x="18351" y="4194225"/>
                  </a:lnTo>
                  <a:lnTo>
                    <a:pt x="19075" y="4194225"/>
                  </a:lnTo>
                  <a:lnTo>
                    <a:pt x="12433" y="4206925"/>
                  </a:lnTo>
                  <a:lnTo>
                    <a:pt x="8432" y="4206925"/>
                  </a:lnTo>
                  <a:lnTo>
                    <a:pt x="11963" y="4219626"/>
                  </a:lnTo>
                  <a:lnTo>
                    <a:pt x="8724" y="4219626"/>
                  </a:lnTo>
                  <a:lnTo>
                    <a:pt x="8661" y="4232326"/>
                  </a:lnTo>
                  <a:lnTo>
                    <a:pt x="12141" y="4232326"/>
                  </a:lnTo>
                  <a:lnTo>
                    <a:pt x="14681" y="4219626"/>
                  </a:lnTo>
                  <a:lnTo>
                    <a:pt x="21818" y="4219626"/>
                  </a:lnTo>
                  <a:lnTo>
                    <a:pt x="12141" y="4232326"/>
                  </a:lnTo>
                  <a:lnTo>
                    <a:pt x="19507" y="4232326"/>
                  </a:lnTo>
                  <a:lnTo>
                    <a:pt x="14262" y="4245026"/>
                  </a:lnTo>
                  <a:lnTo>
                    <a:pt x="8763" y="4245026"/>
                  </a:lnTo>
                  <a:lnTo>
                    <a:pt x="15976" y="4257726"/>
                  </a:lnTo>
                  <a:lnTo>
                    <a:pt x="20815" y="4257726"/>
                  </a:lnTo>
                  <a:lnTo>
                    <a:pt x="15608" y="4270426"/>
                  </a:lnTo>
                  <a:lnTo>
                    <a:pt x="10426" y="4270426"/>
                  </a:lnTo>
                  <a:lnTo>
                    <a:pt x="15367" y="4283126"/>
                  </a:lnTo>
                  <a:lnTo>
                    <a:pt x="10833" y="4283126"/>
                  </a:lnTo>
                  <a:lnTo>
                    <a:pt x="10299" y="4295826"/>
                  </a:lnTo>
                  <a:lnTo>
                    <a:pt x="13665" y="4295826"/>
                  </a:lnTo>
                  <a:lnTo>
                    <a:pt x="9969" y="4308272"/>
                  </a:lnTo>
                  <a:lnTo>
                    <a:pt x="10058" y="4308526"/>
                  </a:lnTo>
                  <a:lnTo>
                    <a:pt x="12230" y="4308526"/>
                  </a:lnTo>
                  <a:lnTo>
                    <a:pt x="16929" y="4321226"/>
                  </a:lnTo>
                  <a:lnTo>
                    <a:pt x="7747" y="4321226"/>
                  </a:lnTo>
                  <a:lnTo>
                    <a:pt x="5461" y="4333926"/>
                  </a:lnTo>
                  <a:lnTo>
                    <a:pt x="6324" y="4333926"/>
                  </a:lnTo>
                  <a:lnTo>
                    <a:pt x="11315" y="4333926"/>
                  </a:lnTo>
                  <a:lnTo>
                    <a:pt x="9791" y="4346626"/>
                  </a:lnTo>
                  <a:lnTo>
                    <a:pt x="10160" y="4346626"/>
                  </a:lnTo>
                  <a:lnTo>
                    <a:pt x="12547" y="4346626"/>
                  </a:lnTo>
                  <a:lnTo>
                    <a:pt x="14478" y="4359326"/>
                  </a:lnTo>
                  <a:lnTo>
                    <a:pt x="14198" y="4359326"/>
                  </a:lnTo>
                  <a:lnTo>
                    <a:pt x="10160" y="4346626"/>
                  </a:lnTo>
                  <a:lnTo>
                    <a:pt x="10223" y="4359326"/>
                  </a:lnTo>
                  <a:lnTo>
                    <a:pt x="5892" y="4359326"/>
                  </a:lnTo>
                  <a:lnTo>
                    <a:pt x="9842" y="4372026"/>
                  </a:lnTo>
                  <a:lnTo>
                    <a:pt x="18618" y="4372026"/>
                  </a:lnTo>
                  <a:lnTo>
                    <a:pt x="19100" y="4372026"/>
                  </a:lnTo>
                  <a:lnTo>
                    <a:pt x="23075" y="4384726"/>
                  </a:lnTo>
                  <a:lnTo>
                    <a:pt x="37744" y="4384726"/>
                  </a:lnTo>
                  <a:lnTo>
                    <a:pt x="41833" y="4372026"/>
                  </a:lnTo>
                  <a:lnTo>
                    <a:pt x="44234" y="4372026"/>
                  </a:lnTo>
                  <a:lnTo>
                    <a:pt x="49987" y="4384726"/>
                  </a:lnTo>
                  <a:lnTo>
                    <a:pt x="53924" y="4372026"/>
                  </a:lnTo>
                  <a:lnTo>
                    <a:pt x="56197" y="4372026"/>
                  </a:lnTo>
                  <a:lnTo>
                    <a:pt x="56921" y="4384726"/>
                  </a:lnTo>
                  <a:lnTo>
                    <a:pt x="63690" y="4384726"/>
                  </a:lnTo>
                  <a:lnTo>
                    <a:pt x="64096" y="4372026"/>
                  </a:lnTo>
                  <a:lnTo>
                    <a:pt x="63195" y="4359326"/>
                  </a:lnTo>
                  <a:lnTo>
                    <a:pt x="59347" y="4359326"/>
                  </a:lnTo>
                  <a:lnTo>
                    <a:pt x="59220" y="4346626"/>
                  </a:lnTo>
                  <a:lnTo>
                    <a:pt x="54394" y="4346626"/>
                  </a:lnTo>
                  <a:lnTo>
                    <a:pt x="60109" y="4333926"/>
                  </a:lnTo>
                  <a:lnTo>
                    <a:pt x="63652" y="4333926"/>
                  </a:lnTo>
                  <a:lnTo>
                    <a:pt x="65227" y="4321226"/>
                  </a:lnTo>
                  <a:close/>
                </a:path>
                <a:path w="7071359" h="4385309">
                  <a:moveTo>
                    <a:pt x="66001" y="4346626"/>
                  </a:moveTo>
                  <a:lnTo>
                    <a:pt x="59220" y="4346626"/>
                  </a:lnTo>
                  <a:lnTo>
                    <a:pt x="63258" y="4359021"/>
                  </a:lnTo>
                  <a:lnTo>
                    <a:pt x="66001" y="4346626"/>
                  </a:lnTo>
                  <a:close/>
                </a:path>
                <a:path w="7071359" h="4385309">
                  <a:moveTo>
                    <a:pt x="66027" y="2390825"/>
                  </a:moveTo>
                  <a:lnTo>
                    <a:pt x="62636" y="2378125"/>
                  </a:lnTo>
                  <a:lnTo>
                    <a:pt x="59740" y="2390825"/>
                  </a:lnTo>
                  <a:lnTo>
                    <a:pt x="66027" y="2390825"/>
                  </a:lnTo>
                  <a:close/>
                </a:path>
                <a:path w="7071359" h="4385309">
                  <a:moveTo>
                    <a:pt x="67221" y="3127425"/>
                  </a:moveTo>
                  <a:lnTo>
                    <a:pt x="61658" y="3114725"/>
                  </a:lnTo>
                  <a:lnTo>
                    <a:pt x="57289" y="3127425"/>
                  </a:lnTo>
                  <a:lnTo>
                    <a:pt x="55867" y="3127425"/>
                  </a:lnTo>
                  <a:lnTo>
                    <a:pt x="57683" y="3114725"/>
                  </a:lnTo>
                  <a:lnTo>
                    <a:pt x="59766" y="3102025"/>
                  </a:lnTo>
                  <a:lnTo>
                    <a:pt x="56197" y="3102025"/>
                  </a:lnTo>
                  <a:lnTo>
                    <a:pt x="55981" y="3102025"/>
                  </a:lnTo>
                  <a:lnTo>
                    <a:pt x="47269" y="3089325"/>
                  </a:lnTo>
                  <a:lnTo>
                    <a:pt x="52971" y="3089325"/>
                  </a:lnTo>
                  <a:lnTo>
                    <a:pt x="60007" y="3076625"/>
                  </a:lnTo>
                  <a:lnTo>
                    <a:pt x="48831" y="3076625"/>
                  </a:lnTo>
                  <a:lnTo>
                    <a:pt x="47828" y="3063925"/>
                  </a:lnTo>
                  <a:lnTo>
                    <a:pt x="55054" y="3063925"/>
                  </a:lnTo>
                  <a:lnTo>
                    <a:pt x="58801" y="3051225"/>
                  </a:lnTo>
                  <a:lnTo>
                    <a:pt x="59270" y="3051225"/>
                  </a:lnTo>
                  <a:lnTo>
                    <a:pt x="57975" y="3063925"/>
                  </a:lnTo>
                  <a:lnTo>
                    <a:pt x="61493" y="3063925"/>
                  </a:lnTo>
                  <a:lnTo>
                    <a:pt x="61683" y="3051225"/>
                  </a:lnTo>
                  <a:lnTo>
                    <a:pt x="60921" y="3051225"/>
                  </a:lnTo>
                  <a:lnTo>
                    <a:pt x="55460" y="3038525"/>
                  </a:lnTo>
                  <a:lnTo>
                    <a:pt x="49326" y="3051225"/>
                  </a:lnTo>
                  <a:lnTo>
                    <a:pt x="47764" y="3025825"/>
                  </a:lnTo>
                  <a:lnTo>
                    <a:pt x="50431" y="3013125"/>
                  </a:lnTo>
                  <a:lnTo>
                    <a:pt x="51854" y="3015843"/>
                  </a:lnTo>
                  <a:lnTo>
                    <a:pt x="51346" y="3013125"/>
                  </a:lnTo>
                  <a:lnTo>
                    <a:pt x="60286" y="3013125"/>
                  </a:lnTo>
                  <a:lnTo>
                    <a:pt x="55359" y="3022600"/>
                  </a:lnTo>
                  <a:lnTo>
                    <a:pt x="57035" y="3025825"/>
                  </a:lnTo>
                  <a:lnTo>
                    <a:pt x="61417" y="3025825"/>
                  </a:lnTo>
                  <a:lnTo>
                    <a:pt x="63868" y="3000425"/>
                  </a:lnTo>
                  <a:lnTo>
                    <a:pt x="62915" y="2987725"/>
                  </a:lnTo>
                  <a:lnTo>
                    <a:pt x="57073" y="3000425"/>
                  </a:lnTo>
                  <a:lnTo>
                    <a:pt x="54876" y="3000425"/>
                  </a:lnTo>
                  <a:lnTo>
                    <a:pt x="48844" y="3000425"/>
                  </a:lnTo>
                  <a:lnTo>
                    <a:pt x="51282" y="2987725"/>
                  </a:lnTo>
                  <a:lnTo>
                    <a:pt x="58089" y="2975025"/>
                  </a:lnTo>
                  <a:lnTo>
                    <a:pt x="56718" y="2975025"/>
                  </a:lnTo>
                  <a:lnTo>
                    <a:pt x="54851" y="2962325"/>
                  </a:lnTo>
                  <a:lnTo>
                    <a:pt x="52692" y="2962325"/>
                  </a:lnTo>
                  <a:lnTo>
                    <a:pt x="51930" y="2949625"/>
                  </a:lnTo>
                  <a:lnTo>
                    <a:pt x="53276" y="2936925"/>
                  </a:lnTo>
                  <a:lnTo>
                    <a:pt x="51612" y="2936925"/>
                  </a:lnTo>
                  <a:lnTo>
                    <a:pt x="51612" y="2949625"/>
                  </a:lnTo>
                  <a:lnTo>
                    <a:pt x="47891" y="2949625"/>
                  </a:lnTo>
                  <a:lnTo>
                    <a:pt x="44602" y="2938246"/>
                  </a:lnTo>
                  <a:lnTo>
                    <a:pt x="44602" y="3051225"/>
                  </a:lnTo>
                  <a:lnTo>
                    <a:pt x="43294" y="3063925"/>
                  </a:lnTo>
                  <a:lnTo>
                    <a:pt x="35877" y="3063925"/>
                  </a:lnTo>
                  <a:lnTo>
                    <a:pt x="35331" y="3060928"/>
                  </a:lnTo>
                  <a:lnTo>
                    <a:pt x="35331" y="3330625"/>
                  </a:lnTo>
                  <a:lnTo>
                    <a:pt x="35039" y="3331565"/>
                  </a:lnTo>
                  <a:lnTo>
                    <a:pt x="35039" y="3356025"/>
                  </a:lnTo>
                  <a:lnTo>
                    <a:pt x="34823" y="3368725"/>
                  </a:lnTo>
                  <a:lnTo>
                    <a:pt x="33591" y="3368725"/>
                  </a:lnTo>
                  <a:lnTo>
                    <a:pt x="35039" y="3356025"/>
                  </a:lnTo>
                  <a:lnTo>
                    <a:pt x="35039" y="3331565"/>
                  </a:lnTo>
                  <a:lnTo>
                    <a:pt x="31330" y="3343325"/>
                  </a:lnTo>
                  <a:lnTo>
                    <a:pt x="22301" y="3343325"/>
                  </a:lnTo>
                  <a:lnTo>
                    <a:pt x="28028" y="3330625"/>
                  </a:lnTo>
                  <a:lnTo>
                    <a:pt x="27101" y="3330625"/>
                  </a:lnTo>
                  <a:lnTo>
                    <a:pt x="34582" y="3317925"/>
                  </a:lnTo>
                  <a:lnTo>
                    <a:pt x="35331" y="3330625"/>
                  </a:lnTo>
                  <a:lnTo>
                    <a:pt x="35331" y="3060928"/>
                  </a:lnTo>
                  <a:lnTo>
                    <a:pt x="33566" y="3051225"/>
                  </a:lnTo>
                  <a:lnTo>
                    <a:pt x="44602" y="3051225"/>
                  </a:lnTo>
                  <a:lnTo>
                    <a:pt x="44602" y="2938246"/>
                  </a:lnTo>
                  <a:lnTo>
                    <a:pt x="44221" y="2936925"/>
                  </a:lnTo>
                  <a:lnTo>
                    <a:pt x="51612" y="2949625"/>
                  </a:lnTo>
                  <a:lnTo>
                    <a:pt x="51612" y="2936925"/>
                  </a:lnTo>
                  <a:lnTo>
                    <a:pt x="48666" y="2936925"/>
                  </a:lnTo>
                  <a:lnTo>
                    <a:pt x="46837" y="2924225"/>
                  </a:lnTo>
                  <a:lnTo>
                    <a:pt x="56553" y="2936925"/>
                  </a:lnTo>
                  <a:lnTo>
                    <a:pt x="61366" y="2924225"/>
                  </a:lnTo>
                  <a:lnTo>
                    <a:pt x="61747" y="2911525"/>
                  </a:lnTo>
                  <a:lnTo>
                    <a:pt x="59016" y="2898825"/>
                  </a:lnTo>
                  <a:lnTo>
                    <a:pt x="55778" y="2898825"/>
                  </a:lnTo>
                  <a:lnTo>
                    <a:pt x="56057" y="2886125"/>
                  </a:lnTo>
                  <a:lnTo>
                    <a:pt x="54305" y="2886125"/>
                  </a:lnTo>
                  <a:lnTo>
                    <a:pt x="53289" y="2898825"/>
                  </a:lnTo>
                  <a:lnTo>
                    <a:pt x="50901" y="2898825"/>
                  </a:lnTo>
                  <a:lnTo>
                    <a:pt x="53682" y="2886125"/>
                  </a:lnTo>
                  <a:lnTo>
                    <a:pt x="57302" y="2877134"/>
                  </a:lnTo>
                  <a:lnTo>
                    <a:pt x="57213" y="2873425"/>
                  </a:lnTo>
                  <a:lnTo>
                    <a:pt x="49517" y="2873425"/>
                  </a:lnTo>
                  <a:lnTo>
                    <a:pt x="46926" y="2860725"/>
                  </a:lnTo>
                  <a:lnTo>
                    <a:pt x="49403" y="2848025"/>
                  </a:lnTo>
                  <a:lnTo>
                    <a:pt x="52616" y="2848025"/>
                  </a:lnTo>
                  <a:lnTo>
                    <a:pt x="54356" y="2860725"/>
                  </a:lnTo>
                  <a:lnTo>
                    <a:pt x="57048" y="2860725"/>
                  </a:lnTo>
                  <a:lnTo>
                    <a:pt x="56273" y="2848025"/>
                  </a:lnTo>
                  <a:lnTo>
                    <a:pt x="55295" y="2848025"/>
                  </a:lnTo>
                  <a:lnTo>
                    <a:pt x="51130" y="2835325"/>
                  </a:lnTo>
                  <a:lnTo>
                    <a:pt x="56705" y="2822625"/>
                  </a:lnTo>
                  <a:lnTo>
                    <a:pt x="61036" y="2809925"/>
                  </a:lnTo>
                  <a:lnTo>
                    <a:pt x="56794" y="2805392"/>
                  </a:lnTo>
                  <a:lnTo>
                    <a:pt x="55499" y="2809925"/>
                  </a:lnTo>
                  <a:lnTo>
                    <a:pt x="55422" y="2822625"/>
                  </a:lnTo>
                  <a:lnTo>
                    <a:pt x="49517" y="2822625"/>
                  </a:lnTo>
                  <a:lnTo>
                    <a:pt x="44818" y="2809925"/>
                  </a:lnTo>
                  <a:lnTo>
                    <a:pt x="51930" y="2809925"/>
                  </a:lnTo>
                  <a:lnTo>
                    <a:pt x="55422" y="2822625"/>
                  </a:lnTo>
                  <a:lnTo>
                    <a:pt x="55422" y="2809925"/>
                  </a:lnTo>
                  <a:lnTo>
                    <a:pt x="53594" y="2809925"/>
                  </a:lnTo>
                  <a:lnTo>
                    <a:pt x="53606" y="2801988"/>
                  </a:lnTo>
                  <a:lnTo>
                    <a:pt x="49149" y="2797225"/>
                  </a:lnTo>
                  <a:lnTo>
                    <a:pt x="47891" y="2784525"/>
                  </a:lnTo>
                  <a:lnTo>
                    <a:pt x="49237" y="2771825"/>
                  </a:lnTo>
                  <a:lnTo>
                    <a:pt x="53073" y="2784525"/>
                  </a:lnTo>
                  <a:lnTo>
                    <a:pt x="55778" y="2784525"/>
                  </a:lnTo>
                  <a:lnTo>
                    <a:pt x="53619" y="2797225"/>
                  </a:lnTo>
                  <a:lnTo>
                    <a:pt x="53606" y="2801988"/>
                  </a:lnTo>
                  <a:lnTo>
                    <a:pt x="56794" y="2805392"/>
                  </a:lnTo>
                  <a:lnTo>
                    <a:pt x="59105" y="2797225"/>
                  </a:lnTo>
                  <a:lnTo>
                    <a:pt x="62712" y="2797225"/>
                  </a:lnTo>
                  <a:lnTo>
                    <a:pt x="58178" y="2784525"/>
                  </a:lnTo>
                  <a:lnTo>
                    <a:pt x="60045" y="2784525"/>
                  </a:lnTo>
                  <a:lnTo>
                    <a:pt x="57531" y="2771825"/>
                  </a:lnTo>
                  <a:lnTo>
                    <a:pt x="60807" y="2771825"/>
                  </a:lnTo>
                  <a:lnTo>
                    <a:pt x="50114" y="2759125"/>
                  </a:lnTo>
                  <a:lnTo>
                    <a:pt x="48298" y="2757017"/>
                  </a:lnTo>
                  <a:lnTo>
                    <a:pt x="57835" y="2746425"/>
                  </a:lnTo>
                  <a:lnTo>
                    <a:pt x="56959" y="2746425"/>
                  </a:lnTo>
                  <a:lnTo>
                    <a:pt x="62407" y="2733725"/>
                  </a:lnTo>
                  <a:lnTo>
                    <a:pt x="65125" y="2733725"/>
                  </a:lnTo>
                  <a:lnTo>
                    <a:pt x="61899" y="2725470"/>
                  </a:lnTo>
                  <a:lnTo>
                    <a:pt x="60972" y="2733725"/>
                  </a:lnTo>
                  <a:lnTo>
                    <a:pt x="57988" y="2721025"/>
                  </a:lnTo>
                  <a:lnTo>
                    <a:pt x="60159" y="2721025"/>
                  </a:lnTo>
                  <a:lnTo>
                    <a:pt x="52031" y="2708325"/>
                  </a:lnTo>
                  <a:lnTo>
                    <a:pt x="57327" y="2708325"/>
                  </a:lnTo>
                  <a:lnTo>
                    <a:pt x="63804" y="2695625"/>
                  </a:lnTo>
                  <a:lnTo>
                    <a:pt x="54000" y="2695625"/>
                  </a:lnTo>
                  <a:lnTo>
                    <a:pt x="51904" y="2690545"/>
                  </a:lnTo>
                  <a:lnTo>
                    <a:pt x="51904" y="2746425"/>
                  </a:lnTo>
                  <a:lnTo>
                    <a:pt x="49479" y="2746425"/>
                  </a:lnTo>
                  <a:lnTo>
                    <a:pt x="46240" y="2733725"/>
                  </a:lnTo>
                  <a:lnTo>
                    <a:pt x="44183" y="2708325"/>
                  </a:lnTo>
                  <a:lnTo>
                    <a:pt x="45275" y="2708325"/>
                  </a:lnTo>
                  <a:lnTo>
                    <a:pt x="51523" y="2721025"/>
                  </a:lnTo>
                  <a:lnTo>
                    <a:pt x="51904" y="2746425"/>
                  </a:lnTo>
                  <a:lnTo>
                    <a:pt x="51904" y="2690545"/>
                  </a:lnTo>
                  <a:lnTo>
                    <a:pt x="49580" y="2684907"/>
                  </a:lnTo>
                  <a:lnTo>
                    <a:pt x="49580" y="2695625"/>
                  </a:lnTo>
                  <a:lnTo>
                    <a:pt x="47739" y="2708325"/>
                  </a:lnTo>
                  <a:lnTo>
                    <a:pt x="47523" y="2695625"/>
                  </a:lnTo>
                  <a:lnTo>
                    <a:pt x="49580" y="2695625"/>
                  </a:lnTo>
                  <a:lnTo>
                    <a:pt x="49580" y="2684907"/>
                  </a:lnTo>
                  <a:lnTo>
                    <a:pt x="48768" y="2682925"/>
                  </a:lnTo>
                  <a:lnTo>
                    <a:pt x="48323" y="2670225"/>
                  </a:lnTo>
                  <a:lnTo>
                    <a:pt x="57835" y="2670225"/>
                  </a:lnTo>
                  <a:lnTo>
                    <a:pt x="55168" y="2657525"/>
                  </a:lnTo>
                  <a:lnTo>
                    <a:pt x="51244" y="2644825"/>
                  </a:lnTo>
                  <a:lnTo>
                    <a:pt x="51917" y="2644825"/>
                  </a:lnTo>
                  <a:lnTo>
                    <a:pt x="46570" y="2632125"/>
                  </a:lnTo>
                  <a:lnTo>
                    <a:pt x="48399" y="2606725"/>
                  </a:lnTo>
                  <a:lnTo>
                    <a:pt x="61036" y="2619425"/>
                  </a:lnTo>
                  <a:lnTo>
                    <a:pt x="57327" y="2606725"/>
                  </a:lnTo>
                  <a:lnTo>
                    <a:pt x="59791" y="2606725"/>
                  </a:lnTo>
                  <a:lnTo>
                    <a:pt x="64592" y="2594025"/>
                  </a:lnTo>
                  <a:lnTo>
                    <a:pt x="52666" y="2594025"/>
                  </a:lnTo>
                  <a:lnTo>
                    <a:pt x="56337" y="2581325"/>
                  </a:lnTo>
                  <a:lnTo>
                    <a:pt x="48729" y="2581325"/>
                  </a:lnTo>
                  <a:lnTo>
                    <a:pt x="46786" y="2568625"/>
                  </a:lnTo>
                  <a:lnTo>
                    <a:pt x="55283" y="2568625"/>
                  </a:lnTo>
                  <a:lnTo>
                    <a:pt x="56299" y="2555925"/>
                  </a:lnTo>
                  <a:lnTo>
                    <a:pt x="59423" y="2555925"/>
                  </a:lnTo>
                  <a:lnTo>
                    <a:pt x="56718" y="2543225"/>
                  </a:lnTo>
                  <a:lnTo>
                    <a:pt x="59969" y="2543225"/>
                  </a:lnTo>
                  <a:lnTo>
                    <a:pt x="63563" y="2530525"/>
                  </a:lnTo>
                  <a:lnTo>
                    <a:pt x="48133" y="2530525"/>
                  </a:lnTo>
                  <a:lnTo>
                    <a:pt x="49098" y="2505125"/>
                  </a:lnTo>
                  <a:lnTo>
                    <a:pt x="55613" y="2517825"/>
                  </a:lnTo>
                  <a:lnTo>
                    <a:pt x="59067" y="2517825"/>
                  </a:lnTo>
                  <a:lnTo>
                    <a:pt x="59182" y="2505125"/>
                  </a:lnTo>
                  <a:lnTo>
                    <a:pt x="55664" y="2492425"/>
                  </a:lnTo>
                  <a:lnTo>
                    <a:pt x="51003" y="2492425"/>
                  </a:lnTo>
                  <a:lnTo>
                    <a:pt x="46647" y="2479725"/>
                  </a:lnTo>
                  <a:lnTo>
                    <a:pt x="43345" y="2479725"/>
                  </a:lnTo>
                  <a:lnTo>
                    <a:pt x="42773" y="2475090"/>
                  </a:lnTo>
                  <a:lnTo>
                    <a:pt x="42773" y="2530525"/>
                  </a:lnTo>
                  <a:lnTo>
                    <a:pt x="41097" y="2543225"/>
                  </a:lnTo>
                  <a:lnTo>
                    <a:pt x="38481" y="2530525"/>
                  </a:lnTo>
                  <a:lnTo>
                    <a:pt x="42773" y="2530525"/>
                  </a:lnTo>
                  <a:lnTo>
                    <a:pt x="42773" y="2475090"/>
                  </a:lnTo>
                  <a:lnTo>
                    <a:pt x="41783" y="2467025"/>
                  </a:lnTo>
                  <a:lnTo>
                    <a:pt x="42646" y="2454325"/>
                  </a:lnTo>
                  <a:lnTo>
                    <a:pt x="49542" y="2454325"/>
                  </a:lnTo>
                  <a:lnTo>
                    <a:pt x="52743" y="2441625"/>
                  </a:lnTo>
                  <a:lnTo>
                    <a:pt x="56476" y="2441625"/>
                  </a:lnTo>
                  <a:lnTo>
                    <a:pt x="58851" y="2437003"/>
                  </a:lnTo>
                  <a:lnTo>
                    <a:pt x="56210" y="2428925"/>
                  </a:lnTo>
                  <a:lnTo>
                    <a:pt x="52095" y="2428925"/>
                  </a:lnTo>
                  <a:lnTo>
                    <a:pt x="47637" y="2416225"/>
                  </a:lnTo>
                  <a:lnTo>
                    <a:pt x="48602" y="2403525"/>
                  </a:lnTo>
                  <a:lnTo>
                    <a:pt x="47599" y="2403525"/>
                  </a:lnTo>
                  <a:lnTo>
                    <a:pt x="51282" y="2390825"/>
                  </a:lnTo>
                  <a:lnTo>
                    <a:pt x="54724" y="2403525"/>
                  </a:lnTo>
                  <a:lnTo>
                    <a:pt x="48602" y="2403525"/>
                  </a:lnTo>
                  <a:lnTo>
                    <a:pt x="55219" y="2416225"/>
                  </a:lnTo>
                  <a:lnTo>
                    <a:pt x="57607" y="2416225"/>
                  </a:lnTo>
                  <a:lnTo>
                    <a:pt x="57353" y="2403525"/>
                  </a:lnTo>
                  <a:lnTo>
                    <a:pt x="55435" y="2390825"/>
                  </a:lnTo>
                  <a:lnTo>
                    <a:pt x="54927" y="2390825"/>
                  </a:lnTo>
                  <a:lnTo>
                    <a:pt x="58902" y="2378125"/>
                  </a:lnTo>
                  <a:lnTo>
                    <a:pt x="60528" y="2378125"/>
                  </a:lnTo>
                  <a:lnTo>
                    <a:pt x="59029" y="2365425"/>
                  </a:lnTo>
                  <a:lnTo>
                    <a:pt x="47599" y="2378125"/>
                  </a:lnTo>
                  <a:lnTo>
                    <a:pt x="46240" y="2376627"/>
                  </a:lnTo>
                  <a:lnTo>
                    <a:pt x="54546" y="2365425"/>
                  </a:lnTo>
                  <a:lnTo>
                    <a:pt x="59029" y="2365425"/>
                  </a:lnTo>
                  <a:lnTo>
                    <a:pt x="64096" y="2365425"/>
                  </a:lnTo>
                  <a:lnTo>
                    <a:pt x="61785" y="2352725"/>
                  </a:lnTo>
                  <a:lnTo>
                    <a:pt x="57683" y="2352725"/>
                  </a:lnTo>
                  <a:lnTo>
                    <a:pt x="59766" y="2340025"/>
                  </a:lnTo>
                  <a:lnTo>
                    <a:pt x="56197" y="2340025"/>
                  </a:lnTo>
                  <a:lnTo>
                    <a:pt x="51206" y="2352725"/>
                  </a:lnTo>
                  <a:lnTo>
                    <a:pt x="47625" y="2340025"/>
                  </a:lnTo>
                  <a:lnTo>
                    <a:pt x="55981" y="2340025"/>
                  </a:lnTo>
                  <a:lnTo>
                    <a:pt x="47269" y="2327325"/>
                  </a:lnTo>
                  <a:lnTo>
                    <a:pt x="52971" y="2314625"/>
                  </a:lnTo>
                  <a:lnTo>
                    <a:pt x="48831" y="2314625"/>
                  </a:lnTo>
                  <a:lnTo>
                    <a:pt x="47828" y="2301925"/>
                  </a:lnTo>
                  <a:lnTo>
                    <a:pt x="55054" y="2301925"/>
                  </a:lnTo>
                  <a:lnTo>
                    <a:pt x="58801" y="2289225"/>
                  </a:lnTo>
                  <a:lnTo>
                    <a:pt x="60921" y="2289225"/>
                  </a:lnTo>
                  <a:lnTo>
                    <a:pt x="55460" y="2276525"/>
                  </a:lnTo>
                  <a:lnTo>
                    <a:pt x="49326" y="2276525"/>
                  </a:lnTo>
                  <a:lnTo>
                    <a:pt x="47764" y="2263825"/>
                  </a:lnTo>
                  <a:lnTo>
                    <a:pt x="50431" y="2251125"/>
                  </a:lnTo>
                  <a:lnTo>
                    <a:pt x="57035" y="2263825"/>
                  </a:lnTo>
                  <a:lnTo>
                    <a:pt x="61417" y="2251125"/>
                  </a:lnTo>
                  <a:lnTo>
                    <a:pt x="63868" y="2238425"/>
                  </a:lnTo>
                  <a:lnTo>
                    <a:pt x="62915" y="2225725"/>
                  </a:lnTo>
                  <a:lnTo>
                    <a:pt x="60286" y="2231440"/>
                  </a:lnTo>
                  <a:lnTo>
                    <a:pt x="60286" y="2251125"/>
                  </a:lnTo>
                  <a:lnTo>
                    <a:pt x="51346" y="2251125"/>
                  </a:lnTo>
                  <a:lnTo>
                    <a:pt x="53492" y="2238425"/>
                  </a:lnTo>
                  <a:lnTo>
                    <a:pt x="60286" y="2251125"/>
                  </a:lnTo>
                  <a:lnTo>
                    <a:pt x="60286" y="2231440"/>
                  </a:lnTo>
                  <a:lnTo>
                    <a:pt x="57073" y="2238425"/>
                  </a:lnTo>
                  <a:lnTo>
                    <a:pt x="48844" y="2225725"/>
                  </a:lnTo>
                  <a:lnTo>
                    <a:pt x="51282" y="2213025"/>
                  </a:lnTo>
                  <a:lnTo>
                    <a:pt x="58204" y="2213025"/>
                  </a:lnTo>
                  <a:lnTo>
                    <a:pt x="56718" y="2200325"/>
                  </a:lnTo>
                  <a:lnTo>
                    <a:pt x="54851" y="2200325"/>
                  </a:lnTo>
                  <a:lnTo>
                    <a:pt x="61214" y="2187625"/>
                  </a:lnTo>
                  <a:lnTo>
                    <a:pt x="51930" y="2187625"/>
                  </a:lnTo>
                  <a:lnTo>
                    <a:pt x="53276" y="2174925"/>
                  </a:lnTo>
                  <a:lnTo>
                    <a:pt x="50406" y="2167026"/>
                  </a:lnTo>
                  <a:lnTo>
                    <a:pt x="50406" y="2200325"/>
                  </a:lnTo>
                  <a:lnTo>
                    <a:pt x="44843" y="2200325"/>
                  </a:lnTo>
                  <a:lnTo>
                    <a:pt x="44602" y="2199881"/>
                  </a:lnTo>
                  <a:lnTo>
                    <a:pt x="44602" y="2289225"/>
                  </a:lnTo>
                  <a:lnTo>
                    <a:pt x="43294" y="2301925"/>
                  </a:lnTo>
                  <a:lnTo>
                    <a:pt x="35877" y="2301925"/>
                  </a:lnTo>
                  <a:lnTo>
                    <a:pt x="33566" y="2289225"/>
                  </a:lnTo>
                  <a:lnTo>
                    <a:pt x="44602" y="2289225"/>
                  </a:lnTo>
                  <a:lnTo>
                    <a:pt x="44602" y="2199881"/>
                  </a:lnTo>
                  <a:lnTo>
                    <a:pt x="38061" y="2187625"/>
                  </a:lnTo>
                  <a:lnTo>
                    <a:pt x="42405" y="2187625"/>
                  </a:lnTo>
                  <a:lnTo>
                    <a:pt x="50406" y="2200325"/>
                  </a:lnTo>
                  <a:lnTo>
                    <a:pt x="50406" y="2167026"/>
                  </a:lnTo>
                  <a:lnTo>
                    <a:pt x="48666" y="2162225"/>
                  </a:lnTo>
                  <a:lnTo>
                    <a:pt x="54851" y="2162225"/>
                  </a:lnTo>
                  <a:lnTo>
                    <a:pt x="54457" y="2174925"/>
                  </a:lnTo>
                  <a:lnTo>
                    <a:pt x="55905" y="2174925"/>
                  </a:lnTo>
                  <a:lnTo>
                    <a:pt x="55765" y="2162225"/>
                  </a:lnTo>
                  <a:lnTo>
                    <a:pt x="57238" y="2162225"/>
                  </a:lnTo>
                  <a:lnTo>
                    <a:pt x="54851" y="2149525"/>
                  </a:lnTo>
                  <a:lnTo>
                    <a:pt x="58534" y="2149525"/>
                  </a:lnTo>
                  <a:lnTo>
                    <a:pt x="57238" y="2162225"/>
                  </a:lnTo>
                  <a:lnTo>
                    <a:pt x="61366" y="2162225"/>
                  </a:lnTo>
                  <a:lnTo>
                    <a:pt x="61747" y="2149525"/>
                  </a:lnTo>
                  <a:lnTo>
                    <a:pt x="59016" y="2136825"/>
                  </a:lnTo>
                  <a:lnTo>
                    <a:pt x="57734" y="2136825"/>
                  </a:lnTo>
                  <a:lnTo>
                    <a:pt x="49415" y="2149525"/>
                  </a:lnTo>
                  <a:lnTo>
                    <a:pt x="46507" y="2149525"/>
                  </a:lnTo>
                  <a:lnTo>
                    <a:pt x="49212" y="2136825"/>
                  </a:lnTo>
                  <a:lnTo>
                    <a:pt x="54483" y="2136825"/>
                  </a:lnTo>
                  <a:lnTo>
                    <a:pt x="50901" y="2124125"/>
                  </a:lnTo>
                  <a:lnTo>
                    <a:pt x="53682" y="2111425"/>
                  </a:lnTo>
                  <a:lnTo>
                    <a:pt x="57531" y="2111425"/>
                  </a:lnTo>
                  <a:lnTo>
                    <a:pt x="62191" y="2124125"/>
                  </a:lnTo>
                  <a:lnTo>
                    <a:pt x="58801" y="2111425"/>
                  </a:lnTo>
                  <a:lnTo>
                    <a:pt x="58534" y="2111425"/>
                  </a:lnTo>
                  <a:lnTo>
                    <a:pt x="58826" y="2098725"/>
                  </a:lnTo>
                  <a:lnTo>
                    <a:pt x="57048" y="2098725"/>
                  </a:lnTo>
                  <a:lnTo>
                    <a:pt x="49517" y="2098725"/>
                  </a:lnTo>
                  <a:lnTo>
                    <a:pt x="46926" y="2086025"/>
                  </a:lnTo>
                  <a:lnTo>
                    <a:pt x="49403" y="2086025"/>
                  </a:lnTo>
                  <a:lnTo>
                    <a:pt x="55295" y="2073325"/>
                  </a:lnTo>
                  <a:lnTo>
                    <a:pt x="51130" y="2060625"/>
                  </a:lnTo>
                  <a:lnTo>
                    <a:pt x="53213" y="2055876"/>
                  </a:lnTo>
                  <a:lnTo>
                    <a:pt x="49517" y="2047925"/>
                  </a:lnTo>
                  <a:lnTo>
                    <a:pt x="51930" y="2047925"/>
                  </a:lnTo>
                  <a:lnTo>
                    <a:pt x="53771" y="2054618"/>
                  </a:lnTo>
                  <a:lnTo>
                    <a:pt x="56705" y="2047925"/>
                  </a:lnTo>
                  <a:lnTo>
                    <a:pt x="61036" y="2035225"/>
                  </a:lnTo>
                  <a:lnTo>
                    <a:pt x="59105" y="2035225"/>
                  </a:lnTo>
                  <a:lnTo>
                    <a:pt x="55499" y="2047925"/>
                  </a:lnTo>
                  <a:lnTo>
                    <a:pt x="53594" y="2035225"/>
                  </a:lnTo>
                  <a:lnTo>
                    <a:pt x="49149" y="2035225"/>
                  </a:lnTo>
                  <a:lnTo>
                    <a:pt x="47891" y="2022525"/>
                  </a:lnTo>
                  <a:lnTo>
                    <a:pt x="49237" y="2009825"/>
                  </a:lnTo>
                  <a:lnTo>
                    <a:pt x="53073" y="2009825"/>
                  </a:lnTo>
                  <a:lnTo>
                    <a:pt x="60998" y="2022525"/>
                  </a:lnTo>
                  <a:lnTo>
                    <a:pt x="60045" y="2009825"/>
                  </a:lnTo>
                  <a:lnTo>
                    <a:pt x="60807" y="2009825"/>
                  </a:lnTo>
                  <a:lnTo>
                    <a:pt x="49822" y="1996782"/>
                  </a:lnTo>
                  <a:lnTo>
                    <a:pt x="52298" y="1984425"/>
                  </a:lnTo>
                  <a:lnTo>
                    <a:pt x="54444" y="1984425"/>
                  </a:lnTo>
                  <a:lnTo>
                    <a:pt x="50800" y="1971725"/>
                  </a:lnTo>
                  <a:lnTo>
                    <a:pt x="47091" y="1959025"/>
                  </a:lnTo>
                  <a:lnTo>
                    <a:pt x="52743" y="1959025"/>
                  </a:lnTo>
                  <a:lnTo>
                    <a:pt x="58762" y="1946325"/>
                  </a:lnTo>
                  <a:lnTo>
                    <a:pt x="58051" y="1946325"/>
                  </a:lnTo>
                  <a:lnTo>
                    <a:pt x="56629" y="1933625"/>
                  </a:lnTo>
                  <a:lnTo>
                    <a:pt x="57035" y="1933625"/>
                  </a:lnTo>
                  <a:lnTo>
                    <a:pt x="54521" y="1926450"/>
                  </a:lnTo>
                  <a:lnTo>
                    <a:pt x="54521" y="1933625"/>
                  </a:lnTo>
                  <a:lnTo>
                    <a:pt x="47205" y="1933625"/>
                  </a:lnTo>
                  <a:lnTo>
                    <a:pt x="49276" y="1921332"/>
                  </a:lnTo>
                  <a:lnTo>
                    <a:pt x="49098" y="1920925"/>
                  </a:lnTo>
                  <a:lnTo>
                    <a:pt x="49352" y="1920925"/>
                  </a:lnTo>
                  <a:lnTo>
                    <a:pt x="49276" y="1921332"/>
                  </a:lnTo>
                  <a:lnTo>
                    <a:pt x="54521" y="1933625"/>
                  </a:lnTo>
                  <a:lnTo>
                    <a:pt x="54521" y="1926450"/>
                  </a:lnTo>
                  <a:lnTo>
                    <a:pt x="52590" y="1920925"/>
                  </a:lnTo>
                  <a:lnTo>
                    <a:pt x="58242" y="1920925"/>
                  </a:lnTo>
                  <a:lnTo>
                    <a:pt x="58064" y="1933625"/>
                  </a:lnTo>
                  <a:lnTo>
                    <a:pt x="59550" y="1920925"/>
                  </a:lnTo>
                  <a:lnTo>
                    <a:pt x="63385" y="1920925"/>
                  </a:lnTo>
                  <a:lnTo>
                    <a:pt x="63271" y="1908225"/>
                  </a:lnTo>
                  <a:lnTo>
                    <a:pt x="60134" y="1908225"/>
                  </a:lnTo>
                  <a:lnTo>
                    <a:pt x="55079" y="1908225"/>
                  </a:lnTo>
                  <a:lnTo>
                    <a:pt x="51485" y="1920925"/>
                  </a:lnTo>
                  <a:lnTo>
                    <a:pt x="50355" y="1920925"/>
                  </a:lnTo>
                  <a:lnTo>
                    <a:pt x="50774" y="1908225"/>
                  </a:lnTo>
                  <a:lnTo>
                    <a:pt x="53047" y="1908225"/>
                  </a:lnTo>
                  <a:lnTo>
                    <a:pt x="51714" y="1895525"/>
                  </a:lnTo>
                  <a:lnTo>
                    <a:pt x="53555" y="1895525"/>
                  </a:lnTo>
                  <a:lnTo>
                    <a:pt x="49733" y="1882825"/>
                  </a:lnTo>
                  <a:lnTo>
                    <a:pt x="47510" y="1895525"/>
                  </a:lnTo>
                  <a:lnTo>
                    <a:pt x="46786" y="1895525"/>
                  </a:lnTo>
                  <a:lnTo>
                    <a:pt x="46659" y="1895957"/>
                  </a:lnTo>
                  <a:lnTo>
                    <a:pt x="46659" y="1971725"/>
                  </a:lnTo>
                  <a:lnTo>
                    <a:pt x="45923" y="1984425"/>
                  </a:lnTo>
                  <a:lnTo>
                    <a:pt x="41033" y="1984425"/>
                  </a:lnTo>
                  <a:lnTo>
                    <a:pt x="46659" y="1971725"/>
                  </a:lnTo>
                  <a:lnTo>
                    <a:pt x="46659" y="1895957"/>
                  </a:lnTo>
                  <a:lnTo>
                    <a:pt x="42989" y="1908225"/>
                  </a:lnTo>
                  <a:lnTo>
                    <a:pt x="41338" y="1908225"/>
                  </a:lnTo>
                  <a:lnTo>
                    <a:pt x="40906" y="1897392"/>
                  </a:lnTo>
                  <a:lnTo>
                    <a:pt x="35890" y="1908225"/>
                  </a:lnTo>
                  <a:lnTo>
                    <a:pt x="36487" y="1895525"/>
                  </a:lnTo>
                  <a:lnTo>
                    <a:pt x="40830" y="1895525"/>
                  </a:lnTo>
                  <a:lnTo>
                    <a:pt x="39090" y="1882825"/>
                  </a:lnTo>
                  <a:lnTo>
                    <a:pt x="35471" y="1895525"/>
                  </a:lnTo>
                  <a:lnTo>
                    <a:pt x="30861" y="1895525"/>
                  </a:lnTo>
                  <a:lnTo>
                    <a:pt x="30861" y="2124125"/>
                  </a:lnTo>
                  <a:lnTo>
                    <a:pt x="28143" y="2124125"/>
                  </a:lnTo>
                  <a:lnTo>
                    <a:pt x="23596" y="2136825"/>
                  </a:lnTo>
                  <a:lnTo>
                    <a:pt x="19405" y="2136825"/>
                  </a:lnTo>
                  <a:lnTo>
                    <a:pt x="16662" y="2124125"/>
                  </a:lnTo>
                  <a:lnTo>
                    <a:pt x="17653" y="2124125"/>
                  </a:lnTo>
                  <a:lnTo>
                    <a:pt x="24650" y="2111425"/>
                  </a:lnTo>
                  <a:lnTo>
                    <a:pt x="30213" y="2111425"/>
                  </a:lnTo>
                  <a:lnTo>
                    <a:pt x="30861" y="2124125"/>
                  </a:lnTo>
                  <a:lnTo>
                    <a:pt x="30861" y="1895525"/>
                  </a:lnTo>
                  <a:lnTo>
                    <a:pt x="25793" y="1895525"/>
                  </a:lnTo>
                  <a:lnTo>
                    <a:pt x="18364" y="1882825"/>
                  </a:lnTo>
                  <a:lnTo>
                    <a:pt x="15570" y="1895525"/>
                  </a:lnTo>
                  <a:lnTo>
                    <a:pt x="16471" y="1908225"/>
                  </a:lnTo>
                  <a:lnTo>
                    <a:pt x="13042" y="1895525"/>
                  </a:lnTo>
                  <a:lnTo>
                    <a:pt x="11277" y="1908225"/>
                  </a:lnTo>
                  <a:lnTo>
                    <a:pt x="13106" y="1908225"/>
                  </a:lnTo>
                  <a:lnTo>
                    <a:pt x="9309" y="1920925"/>
                  </a:lnTo>
                  <a:lnTo>
                    <a:pt x="12788" y="1920925"/>
                  </a:lnTo>
                  <a:lnTo>
                    <a:pt x="17284" y="1933625"/>
                  </a:lnTo>
                  <a:lnTo>
                    <a:pt x="11798" y="1933625"/>
                  </a:lnTo>
                  <a:lnTo>
                    <a:pt x="11785" y="1946325"/>
                  </a:lnTo>
                  <a:lnTo>
                    <a:pt x="11468" y="1946325"/>
                  </a:lnTo>
                  <a:lnTo>
                    <a:pt x="14198" y="1959025"/>
                  </a:lnTo>
                  <a:lnTo>
                    <a:pt x="9867" y="1959025"/>
                  </a:lnTo>
                  <a:lnTo>
                    <a:pt x="12522" y="1971725"/>
                  </a:lnTo>
                  <a:lnTo>
                    <a:pt x="7759" y="1971725"/>
                  </a:lnTo>
                  <a:lnTo>
                    <a:pt x="10109" y="1984425"/>
                  </a:lnTo>
                  <a:lnTo>
                    <a:pt x="16306" y="1984425"/>
                  </a:lnTo>
                  <a:lnTo>
                    <a:pt x="16662" y="1985213"/>
                  </a:lnTo>
                  <a:lnTo>
                    <a:pt x="9271" y="1997125"/>
                  </a:lnTo>
                  <a:lnTo>
                    <a:pt x="11417" y="1997125"/>
                  </a:lnTo>
                  <a:lnTo>
                    <a:pt x="16497" y="2009825"/>
                  </a:lnTo>
                  <a:lnTo>
                    <a:pt x="17399" y="2022525"/>
                  </a:lnTo>
                  <a:lnTo>
                    <a:pt x="9004" y="2022525"/>
                  </a:lnTo>
                  <a:lnTo>
                    <a:pt x="12319" y="2035225"/>
                  </a:lnTo>
                  <a:lnTo>
                    <a:pt x="18376" y="2047925"/>
                  </a:lnTo>
                  <a:lnTo>
                    <a:pt x="13296" y="2047925"/>
                  </a:lnTo>
                  <a:lnTo>
                    <a:pt x="11849" y="2060625"/>
                  </a:lnTo>
                  <a:lnTo>
                    <a:pt x="18034" y="2060625"/>
                  </a:lnTo>
                  <a:lnTo>
                    <a:pt x="9893" y="2073325"/>
                  </a:lnTo>
                  <a:lnTo>
                    <a:pt x="12458" y="2086025"/>
                  </a:lnTo>
                  <a:lnTo>
                    <a:pt x="9639" y="2086025"/>
                  </a:lnTo>
                  <a:lnTo>
                    <a:pt x="12204" y="2098725"/>
                  </a:lnTo>
                  <a:lnTo>
                    <a:pt x="14439" y="2098725"/>
                  </a:lnTo>
                  <a:lnTo>
                    <a:pt x="13335" y="2111425"/>
                  </a:lnTo>
                  <a:lnTo>
                    <a:pt x="12801" y="2111425"/>
                  </a:lnTo>
                  <a:lnTo>
                    <a:pt x="12687" y="2124125"/>
                  </a:lnTo>
                  <a:lnTo>
                    <a:pt x="12814" y="2136825"/>
                  </a:lnTo>
                  <a:lnTo>
                    <a:pt x="15087" y="2136825"/>
                  </a:lnTo>
                  <a:lnTo>
                    <a:pt x="11176" y="2149525"/>
                  </a:lnTo>
                  <a:lnTo>
                    <a:pt x="9169" y="2162225"/>
                  </a:lnTo>
                  <a:lnTo>
                    <a:pt x="11480" y="2162225"/>
                  </a:lnTo>
                  <a:lnTo>
                    <a:pt x="10541" y="2174925"/>
                  </a:lnTo>
                  <a:lnTo>
                    <a:pt x="9753" y="2174925"/>
                  </a:lnTo>
                  <a:lnTo>
                    <a:pt x="12458" y="2187625"/>
                  </a:lnTo>
                  <a:lnTo>
                    <a:pt x="20408" y="2162225"/>
                  </a:lnTo>
                  <a:lnTo>
                    <a:pt x="21653" y="2174925"/>
                  </a:lnTo>
                  <a:lnTo>
                    <a:pt x="19177" y="2174925"/>
                  </a:lnTo>
                  <a:lnTo>
                    <a:pt x="15976" y="2187625"/>
                  </a:lnTo>
                  <a:lnTo>
                    <a:pt x="15621" y="2187625"/>
                  </a:lnTo>
                  <a:lnTo>
                    <a:pt x="22783" y="2200325"/>
                  </a:lnTo>
                  <a:lnTo>
                    <a:pt x="13792" y="2200325"/>
                  </a:lnTo>
                  <a:lnTo>
                    <a:pt x="13220" y="2187625"/>
                  </a:lnTo>
                  <a:lnTo>
                    <a:pt x="12458" y="2187625"/>
                  </a:lnTo>
                  <a:lnTo>
                    <a:pt x="11150" y="2187625"/>
                  </a:lnTo>
                  <a:lnTo>
                    <a:pt x="8318" y="2200325"/>
                  </a:lnTo>
                  <a:lnTo>
                    <a:pt x="12192" y="2225725"/>
                  </a:lnTo>
                  <a:lnTo>
                    <a:pt x="9334" y="2225725"/>
                  </a:lnTo>
                  <a:lnTo>
                    <a:pt x="12344" y="2238425"/>
                  </a:lnTo>
                  <a:lnTo>
                    <a:pt x="12915" y="2238425"/>
                  </a:lnTo>
                  <a:lnTo>
                    <a:pt x="18897" y="2238425"/>
                  </a:lnTo>
                  <a:lnTo>
                    <a:pt x="17119" y="2225725"/>
                  </a:lnTo>
                  <a:lnTo>
                    <a:pt x="20231" y="2225725"/>
                  </a:lnTo>
                  <a:lnTo>
                    <a:pt x="18897" y="2238425"/>
                  </a:lnTo>
                  <a:lnTo>
                    <a:pt x="19037" y="2238425"/>
                  </a:lnTo>
                  <a:lnTo>
                    <a:pt x="16865" y="2251125"/>
                  </a:lnTo>
                  <a:lnTo>
                    <a:pt x="12915" y="2238425"/>
                  </a:lnTo>
                  <a:lnTo>
                    <a:pt x="9347" y="2251125"/>
                  </a:lnTo>
                  <a:lnTo>
                    <a:pt x="8445" y="2263825"/>
                  </a:lnTo>
                  <a:lnTo>
                    <a:pt x="12458" y="2276525"/>
                  </a:lnTo>
                  <a:lnTo>
                    <a:pt x="13677" y="2276525"/>
                  </a:lnTo>
                  <a:lnTo>
                    <a:pt x="10642" y="2289225"/>
                  </a:lnTo>
                  <a:lnTo>
                    <a:pt x="10261" y="2289225"/>
                  </a:lnTo>
                  <a:lnTo>
                    <a:pt x="12090" y="2301925"/>
                  </a:lnTo>
                  <a:lnTo>
                    <a:pt x="8318" y="2301925"/>
                  </a:lnTo>
                  <a:lnTo>
                    <a:pt x="8483" y="2314625"/>
                  </a:lnTo>
                  <a:lnTo>
                    <a:pt x="10528" y="2314625"/>
                  </a:lnTo>
                  <a:lnTo>
                    <a:pt x="12407" y="2327325"/>
                  </a:lnTo>
                  <a:lnTo>
                    <a:pt x="12128" y="2340025"/>
                  </a:lnTo>
                  <a:lnTo>
                    <a:pt x="17843" y="2340025"/>
                  </a:lnTo>
                  <a:lnTo>
                    <a:pt x="18770" y="2352725"/>
                  </a:lnTo>
                  <a:lnTo>
                    <a:pt x="7213" y="2352725"/>
                  </a:lnTo>
                  <a:lnTo>
                    <a:pt x="9118" y="2365425"/>
                  </a:lnTo>
                  <a:lnTo>
                    <a:pt x="24625" y="2365425"/>
                  </a:lnTo>
                  <a:lnTo>
                    <a:pt x="13144" y="2378125"/>
                  </a:lnTo>
                  <a:lnTo>
                    <a:pt x="4699" y="2378125"/>
                  </a:lnTo>
                  <a:lnTo>
                    <a:pt x="11633" y="2390825"/>
                  </a:lnTo>
                  <a:lnTo>
                    <a:pt x="13347" y="2390825"/>
                  </a:lnTo>
                  <a:lnTo>
                    <a:pt x="12649" y="2403525"/>
                  </a:lnTo>
                  <a:lnTo>
                    <a:pt x="10833" y="2403525"/>
                  </a:lnTo>
                  <a:lnTo>
                    <a:pt x="9283" y="2416225"/>
                  </a:lnTo>
                  <a:lnTo>
                    <a:pt x="14744" y="2416225"/>
                  </a:lnTo>
                  <a:lnTo>
                    <a:pt x="12992" y="2403525"/>
                  </a:lnTo>
                  <a:lnTo>
                    <a:pt x="16510" y="2403525"/>
                  </a:lnTo>
                  <a:lnTo>
                    <a:pt x="14744" y="2416225"/>
                  </a:lnTo>
                  <a:lnTo>
                    <a:pt x="15087" y="2416225"/>
                  </a:lnTo>
                  <a:lnTo>
                    <a:pt x="15417" y="2428925"/>
                  </a:lnTo>
                  <a:lnTo>
                    <a:pt x="18059" y="2441283"/>
                  </a:lnTo>
                  <a:lnTo>
                    <a:pt x="22758" y="2428925"/>
                  </a:lnTo>
                  <a:lnTo>
                    <a:pt x="27190" y="2428925"/>
                  </a:lnTo>
                  <a:lnTo>
                    <a:pt x="28105" y="2441625"/>
                  </a:lnTo>
                  <a:lnTo>
                    <a:pt x="22631" y="2441625"/>
                  </a:lnTo>
                  <a:lnTo>
                    <a:pt x="20129" y="2454325"/>
                  </a:lnTo>
                  <a:lnTo>
                    <a:pt x="15824" y="2454325"/>
                  </a:lnTo>
                  <a:lnTo>
                    <a:pt x="17919" y="2441625"/>
                  </a:lnTo>
                  <a:lnTo>
                    <a:pt x="9169" y="2441625"/>
                  </a:lnTo>
                  <a:lnTo>
                    <a:pt x="13385" y="2454325"/>
                  </a:lnTo>
                  <a:lnTo>
                    <a:pt x="12242" y="2454325"/>
                  </a:lnTo>
                  <a:lnTo>
                    <a:pt x="10287" y="2467025"/>
                  </a:lnTo>
                  <a:lnTo>
                    <a:pt x="12090" y="2479725"/>
                  </a:lnTo>
                  <a:lnTo>
                    <a:pt x="8026" y="2492425"/>
                  </a:lnTo>
                  <a:lnTo>
                    <a:pt x="9245" y="2505125"/>
                  </a:lnTo>
                  <a:lnTo>
                    <a:pt x="17602" y="2505125"/>
                  </a:lnTo>
                  <a:lnTo>
                    <a:pt x="15798" y="2517825"/>
                  </a:lnTo>
                  <a:lnTo>
                    <a:pt x="13449" y="2530525"/>
                  </a:lnTo>
                  <a:lnTo>
                    <a:pt x="12573" y="2530525"/>
                  </a:lnTo>
                  <a:lnTo>
                    <a:pt x="8648" y="2555925"/>
                  </a:lnTo>
                  <a:lnTo>
                    <a:pt x="17195" y="2555925"/>
                  </a:lnTo>
                  <a:lnTo>
                    <a:pt x="13042" y="2543225"/>
                  </a:lnTo>
                  <a:lnTo>
                    <a:pt x="16916" y="2543225"/>
                  </a:lnTo>
                  <a:lnTo>
                    <a:pt x="17195" y="2555925"/>
                  </a:lnTo>
                  <a:lnTo>
                    <a:pt x="34582" y="2555925"/>
                  </a:lnTo>
                  <a:lnTo>
                    <a:pt x="35331" y="2568625"/>
                  </a:lnTo>
                  <a:lnTo>
                    <a:pt x="34823" y="2568625"/>
                  </a:lnTo>
                  <a:lnTo>
                    <a:pt x="34823" y="2594025"/>
                  </a:lnTo>
                  <a:lnTo>
                    <a:pt x="32766" y="2606725"/>
                  </a:lnTo>
                  <a:lnTo>
                    <a:pt x="33591" y="2594025"/>
                  </a:lnTo>
                  <a:lnTo>
                    <a:pt x="34823" y="2594025"/>
                  </a:lnTo>
                  <a:lnTo>
                    <a:pt x="34823" y="2568625"/>
                  </a:lnTo>
                  <a:lnTo>
                    <a:pt x="30861" y="2568625"/>
                  </a:lnTo>
                  <a:lnTo>
                    <a:pt x="30861" y="2886125"/>
                  </a:lnTo>
                  <a:lnTo>
                    <a:pt x="28143" y="2898825"/>
                  </a:lnTo>
                  <a:lnTo>
                    <a:pt x="25374" y="2898825"/>
                  </a:lnTo>
                  <a:lnTo>
                    <a:pt x="25374" y="2924225"/>
                  </a:lnTo>
                  <a:lnTo>
                    <a:pt x="19507" y="2936925"/>
                  </a:lnTo>
                  <a:lnTo>
                    <a:pt x="14655" y="2936925"/>
                  </a:lnTo>
                  <a:lnTo>
                    <a:pt x="25374" y="2924225"/>
                  </a:lnTo>
                  <a:lnTo>
                    <a:pt x="25374" y="2898825"/>
                  </a:lnTo>
                  <a:lnTo>
                    <a:pt x="16662" y="2898825"/>
                  </a:lnTo>
                  <a:lnTo>
                    <a:pt x="17653" y="2886125"/>
                  </a:lnTo>
                  <a:lnTo>
                    <a:pt x="30861" y="2886125"/>
                  </a:lnTo>
                  <a:lnTo>
                    <a:pt x="30861" y="2568625"/>
                  </a:lnTo>
                  <a:lnTo>
                    <a:pt x="13042" y="2568625"/>
                  </a:lnTo>
                  <a:lnTo>
                    <a:pt x="8483" y="2581325"/>
                  </a:lnTo>
                  <a:lnTo>
                    <a:pt x="15405" y="2581325"/>
                  </a:lnTo>
                  <a:lnTo>
                    <a:pt x="12395" y="2594025"/>
                  </a:lnTo>
                  <a:lnTo>
                    <a:pt x="9080" y="2594025"/>
                  </a:lnTo>
                  <a:lnTo>
                    <a:pt x="15049" y="2606725"/>
                  </a:lnTo>
                  <a:lnTo>
                    <a:pt x="9613" y="2619425"/>
                  </a:lnTo>
                  <a:lnTo>
                    <a:pt x="10096" y="2632125"/>
                  </a:lnTo>
                  <a:lnTo>
                    <a:pt x="18859" y="2632125"/>
                  </a:lnTo>
                  <a:lnTo>
                    <a:pt x="15684" y="2644825"/>
                  </a:lnTo>
                  <a:lnTo>
                    <a:pt x="11849" y="2644825"/>
                  </a:lnTo>
                  <a:lnTo>
                    <a:pt x="10401" y="2657525"/>
                  </a:lnTo>
                  <a:lnTo>
                    <a:pt x="9817" y="2657525"/>
                  </a:lnTo>
                  <a:lnTo>
                    <a:pt x="9842" y="2670225"/>
                  </a:lnTo>
                  <a:lnTo>
                    <a:pt x="12192" y="2670225"/>
                  </a:lnTo>
                  <a:lnTo>
                    <a:pt x="14566" y="2682925"/>
                  </a:lnTo>
                  <a:lnTo>
                    <a:pt x="9207" y="2695625"/>
                  </a:lnTo>
                  <a:lnTo>
                    <a:pt x="25184" y="2695625"/>
                  </a:lnTo>
                  <a:lnTo>
                    <a:pt x="23063" y="2708325"/>
                  </a:lnTo>
                  <a:lnTo>
                    <a:pt x="10629" y="2708325"/>
                  </a:lnTo>
                  <a:lnTo>
                    <a:pt x="11315" y="2721025"/>
                  </a:lnTo>
                  <a:lnTo>
                    <a:pt x="15938" y="2721025"/>
                  </a:lnTo>
                  <a:lnTo>
                    <a:pt x="7035" y="2733725"/>
                  </a:lnTo>
                  <a:lnTo>
                    <a:pt x="15074" y="2746425"/>
                  </a:lnTo>
                  <a:lnTo>
                    <a:pt x="22415" y="2753093"/>
                  </a:lnTo>
                  <a:lnTo>
                    <a:pt x="17157" y="2759125"/>
                  </a:lnTo>
                  <a:lnTo>
                    <a:pt x="9271" y="2759125"/>
                  </a:lnTo>
                  <a:lnTo>
                    <a:pt x="11417" y="2771825"/>
                  </a:lnTo>
                  <a:lnTo>
                    <a:pt x="16497" y="2784525"/>
                  </a:lnTo>
                  <a:lnTo>
                    <a:pt x="10109" y="2784525"/>
                  </a:lnTo>
                  <a:lnTo>
                    <a:pt x="9004" y="2797225"/>
                  </a:lnTo>
                  <a:lnTo>
                    <a:pt x="12319" y="2809925"/>
                  </a:lnTo>
                  <a:lnTo>
                    <a:pt x="13296" y="2809925"/>
                  </a:lnTo>
                  <a:lnTo>
                    <a:pt x="11849" y="2822625"/>
                  </a:lnTo>
                  <a:lnTo>
                    <a:pt x="18034" y="2822625"/>
                  </a:lnTo>
                  <a:lnTo>
                    <a:pt x="9893" y="2835325"/>
                  </a:lnTo>
                  <a:lnTo>
                    <a:pt x="12458" y="2848025"/>
                  </a:lnTo>
                  <a:lnTo>
                    <a:pt x="8966" y="2848025"/>
                  </a:lnTo>
                  <a:lnTo>
                    <a:pt x="9639" y="2860725"/>
                  </a:lnTo>
                  <a:lnTo>
                    <a:pt x="12204" y="2860725"/>
                  </a:lnTo>
                  <a:lnTo>
                    <a:pt x="14439" y="2873425"/>
                  </a:lnTo>
                  <a:lnTo>
                    <a:pt x="13335" y="2873425"/>
                  </a:lnTo>
                  <a:lnTo>
                    <a:pt x="12801" y="2886125"/>
                  </a:lnTo>
                  <a:lnTo>
                    <a:pt x="12814" y="2898825"/>
                  </a:lnTo>
                  <a:lnTo>
                    <a:pt x="16954" y="2911525"/>
                  </a:lnTo>
                  <a:lnTo>
                    <a:pt x="11176" y="2911525"/>
                  </a:lnTo>
                  <a:lnTo>
                    <a:pt x="9169" y="2924225"/>
                  </a:lnTo>
                  <a:lnTo>
                    <a:pt x="11480" y="2924225"/>
                  </a:lnTo>
                  <a:lnTo>
                    <a:pt x="10541" y="2936925"/>
                  </a:lnTo>
                  <a:lnTo>
                    <a:pt x="9753" y="2949625"/>
                  </a:lnTo>
                  <a:lnTo>
                    <a:pt x="11150" y="2949625"/>
                  </a:lnTo>
                  <a:lnTo>
                    <a:pt x="12458" y="2949625"/>
                  </a:lnTo>
                  <a:lnTo>
                    <a:pt x="20408" y="2936925"/>
                  </a:lnTo>
                  <a:lnTo>
                    <a:pt x="21653" y="2936925"/>
                  </a:lnTo>
                  <a:lnTo>
                    <a:pt x="19177" y="2949625"/>
                  </a:lnTo>
                  <a:lnTo>
                    <a:pt x="15621" y="2949625"/>
                  </a:lnTo>
                  <a:lnTo>
                    <a:pt x="22783" y="2962325"/>
                  </a:lnTo>
                  <a:lnTo>
                    <a:pt x="13220" y="2962325"/>
                  </a:lnTo>
                  <a:lnTo>
                    <a:pt x="11150" y="2949625"/>
                  </a:lnTo>
                  <a:lnTo>
                    <a:pt x="8318" y="2962325"/>
                  </a:lnTo>
                  <a:lnTo>
                    <a:pt x="12192" y="2987725"/>
                  </a:lnTo>
                  <a:lnTo>
                    <a:pt x="9334" y="3000425"/>
                  </a:lnTo>
                  <a:lnTo>
                    <a:pt x="12915" y="3000425"/>
                  </a:lnTo>
                  <a:lnTo>
                    <a:pt x="16560" y="3000425"/>
                  </a:lnTo>
                  <a:lnTo>
                    <a:pt x="19037" y="3013125"/>
                  </a:lnTo>
                  <a:lnTo>
                    <a:pt x="16865" y="3013125"/>
                  </a:lnTo>
                  <a:lnTo>
                    <a:pt x="14770" y="3006394"/>
                  </a:lnTo>
                  <a:lnTo>
                    <a:pt x="14770" y="3089325"/>
                  </a:lnTo>
                  <a:lnTo>
                    <a:pt x="13550" y="3089325"/>
                  </a:lnTo>
                  <a:lnTo>
                    <a:pt x="13385" y="3076625"/>
                  </a:lnTo>
                  <a:lnTo>
                    <a:pt x="13906" y="3076625"/>
                  </a:lnTo>
                  <a:lnTo>
                    <a:pt x="14770" y="3089325"/>
                  </a:lnTo>
                  <a:lnTo>
                    <a:pt x="14770" y="3006394"/>
                  </a:lnTo>
                  <a:lnTo>
                    <a:pt x="12915" y="3000425"/>
                  </a:lnTo>
                  <a:lnTo>
                    <a:pt x="9347" y="3013125"/>
                  </a:lnTo>
                  <a:lnTo>
                    <a:pt x="8445" y="3038525"/>
                  </a:lnTo>
                  <a:lnTo>
                    <a:pt x="13677" y="3038525"/>
                  </a:lnTo>
                  <a:lnTo>
                    <a:pt x="10642" y="3051225"/>
                  </a:lnTo>
                  <a:lnTo>
                    <a:pt x="9207" y="3063925"/>
                  </a:lnTo>
                  <a:lnTo>
                    <a:pt x="13779" y="3063925"/>
                  </a:lnTo>
                  <a:lnTo>
                    <a:pt x="8318" y="3076625"/>
                  </a:lnTo>
                  <a:lnTo>
                    <a:pt x="8483" y="3076625"/>
                  </a:lnTo>
                  <a:lnTo>
                    <a:pt x="10528" y="3089325"/>
                  </a:lnTo>
                  <a:lnTo>
                    <a:pt x="12407" y="3089325"/>
                  </a:lnTo>
                  <a:lnTo>
                    <a:pt x="12128" y="3102025"/>
                  </a:lnTo>
                  <a:lnTo>
                    <a:pt x="9067" y="3114725"/>
                  </a:lnTo>
                  <a:lnTo>
                    <a:pt x="17843" y="3114725"/>
                  </a:lnTo>
                  <a:lnTo>
                    <a:pt x="18770" y="3127425"/>
                  </a:lnTo>
                  <a:lnTo>
                    <a:pt x="9118" y="3127425"/>
                  </a:lnTo>
                  <a:lnTo>
                    <a:pt x="16979" y="3140125"/>
                  </a:lnTo>
                  <a:lnTo>
                    <a:pt x="23317" y="3127425"/>
                  </a:lnTo>
                  <a:lnTo>
                    <a:pt x="25819" y="3127425"/>
                  </a:lnTo>
                  <a:lnTo>
                    <a:pt x="25946" y="3140125"/>
                  </a:lnTo>
                  <a:lnTo>
                    <a:pt x="16979" y="3140125"/>
                  </a:lnTo>
                  <a:lnTo>
                    <a:pt x="13144" y="3140125"/>
                  </a:lnTo>
                  <a:lnTo>
                    <a:pt x="4699" y="3152825"/>
                  </a:lnTo>
                  <a:lnTo>
                    <a:pt x="11633" y="3152825"/>
                  </a:lnTo>
                  <a:lnTo>
                    <a:pt x="13347" y="3165525"/>
                  </a:lnTo>
                  <a:lnTo>
                    <a:pt x="12992" y="3165525"/>
                  </a:lnTo>
                  <a:lnTo>
                    <a:pt x="16510" y="3178225"/>
                  </a:lnTo>
                  <a:lnTo>
                    <a:pt x="15087" y="3178225"/>
                  </a:lnTo>
                  <a:lnTo>
                    <a:pt x="15417" y="3190925"/>
                  </a:lnTo>
                  <a:lnTo>
                    <a:pt x="18135" y="3203625"/>
                  </a:lnTo>
                  <a:lnTo>
                    <a:pt x="27190" y="3203625"/>
                  </a:lnTo>
                  <a:lnTo>
                    <a:pt x="28105" y="3216325"/>
                  </a:lnTo>
                  <a:lnTo>
                    <a:pt x="27190" y="3216325"/>
                  </a:lnTo>
                  <a:lnTo>
                    <a:pt x="27190" y="3229025"/>
                  </a:lnTo>
                  <a:lnTo>
                    <a:pt x="25704" y="3241725"/>
                  </a:lnTo>
                  <a:lnTo>
                    <a:pt x="22631" y="3241725"/>
                  </a:lnTo>
                  <a:lnTo>
                    <a:pt x="24650" y="3229025"/>
                  </a:lnTo>
                  <a:lnTo>
                    <a:pt x="27190" y="3229025"/>
                  </a:lnTo>
                  <a:lnTo>
                    <a:pt x="27190" y="3216325"/>
                  </a:lnTo>
                  <a:lnTo>
                    <a:pt x="20129" y="3216325"/>
                  </a:lnTo>
                  <a:lnTo>
                    <a:pt x="19685" y="3219881"/>
                  </a:lnTo>
                  <a:lnTo>
                    <a:pt x="19685" y="3368725"/>
                  </a:lnTo>
                  <a:lnTo>
                    <a:pt x="18326" y="3368725"/>
                  </a:lnTo>
                  <a:lnTo>
                    <a:pt x="16167" y="3356025"/>
                  </a:lnTo>
                  <a:lnTo>
                    <a:pt x="19685" y="3368725"/>
                  </a:lnTo>
                  <a:lnTo>
                    <a:pt x="19685" y="3219881"/>
                  </a:lnTo>
                  <a:lnTo>
                    <a:pt x="18542" y="3229025"/>
                  </a:lnTo>
                  <a:lnTo>
                    <a:pt x="15824" y="3216325"/>
                  </a:lnTo>
                  <a:lnTo>
                    <a:pt x="17919" y="3203625"/>
                  </a:lnTo>
                  <a:lnTo>
                    <a:pt x="11226" y="3203625"/>
                  </a:lnTo>
                  <a:lnTo>
                    <a:pt x="9613" y="3213608"/>
                  </a:lnTo>
                  <a:lnTo>
                    <a:pt x="10566" y="3216325"/>
                  </a:lnTo>
                  <a:lnTo>
                    <a:pt x="13385" y="3216325"/>
                  </a:lnTo>
                  <a:lnTo>
                    <a:pt x="12242" y="3229025"/>
                  </a:lnTo>
                  <a:lnTo>
                    <a:pt x="10287" y="3229025"/>
                  </a:lnTo>
                  <a:lnTo>
                    <a:pt x="12090" y="3254425"/>
                  </a:lnTo>
                  <a:lnTo>
                    <a:pt x="8026" y="3254425"/>
                  </a:lnTo>
                  <a:lnTo>
                    <a:pt x="9245" y="3267125"/>
                  </a:lnTo>
                  <a:lnTo>
                    <a:pt x="13068" y="3279825"/>
                  </a:lnTo>
                  <a:lnTo>
                    <a:pt x="16827" y="3267125"/>
                  </a:lnTo>
                  <a:lnTo>
                    <a:pt x="17602" y="3279825"/>
                  </a:lnTo>
                  <a:lnTo>
                    <a:pt x="15798" y="3279825"/>
                  </a:lnTo>
                  <a:lnTo>
                    <a:pt x="13931" y="3289909"/>
                  </a:lnTo>
                  <a:lnTo>
                    <a:pt x="14414" y="3292525"/>
                  </a:lnTo>
                  <a:lnTo>
                    <a:pt x="13766" y="3290798"/>
                  </a:lnTo>
                  <a:lnTo>
                    <a:pt x="13449" y="3292525"/>
                  </a:lnTo>
                  <a:lnTo>
                    <a:pt x="12573" y="3305225"/>
                  </a:lnTo>
                  <a:lnTo>
                    <a:pt x="8648" y="3317925"/>
                  </a:lnTo>
                  <a:lnTo>
                    <a:pt x="15976" y="3330625"/>
                  </a:lnTo>
                  <a:lnTo>
                    <a:pt x="13042" y="3330625"/>
                  </a:lnTo>
                  <a:lnTo>
                    <a:pt x="8483" y="3343325"/>
                  </a:lnTo>
                  <a:lnTo>
                    <a:pt x="15405" y="3356025"/>
                  </a:lnTo>
                  <a:lnTo>
                    <a:pt x="12395" y="3356025"/>
                  </a:lnTo>
                  <a:lnTo>
                    <a:pt x="9080" y="3368725"/>
                  </a:lnTo>
                  <a:lnTo>
                    <a:pt x="15049" y="3368725"/>
                  </a:lnTo>
                  <a:lnTo>
                    <a:pt x="9613" y="3394125"/>
                  </a:lnTo>
                  <a:lnTo>
                    <a:pt x="14008" y="3394125"/>
                  </a:lnTo>
                  <a:lnTo>
                    <a:pt x="18859" y="3406825"/>
                  </a:lnTo>
                  <a:lnTo>
                    <a:pt x="15684" y="3406825"/>
                  </a:lnTo>
                  <a:lnTo>
                    <a:pt x="11849" y="3419525"/>
                  </a:lnTo>
                  <a:lnTo>
                    <a:pt x="10401" y="3419525"/>
                  </a:lnTo>
                  <a:lnTo>
                    <a:pt x="14439" y="3432225"/>
                  </a:lnTo>
                  <a:lnTo>
                    <a:pt x="9842" y="3432225"/>
                  </a:lnTo>
                  <a:lnTo>
                    <a:pt x="12192" y="3444925"/>
                  </a:lnTo>
                  <a:lnTo>
                    <a:pt x="14566" y="3444925"/>
                  </a:lnTo>
                  <a:lnTo>
                    <a:pt x="9207" y="3457625"/>
                  </a:lnTo>
                  <a:lnTo>
                    <a:pt x="19748" y="3457625"/>
                  </a:lnTo>
                  <a:lnTo>
                    <a:pt x="25184" y="3470325"/>
                  </a:lnTo>
                  <a:lnTo>
                    <a:pt x="23063" y="3483025"/>
                  </a:lnTo>
                  <a:lnTo>
                    <a:pt x="18338" y="3470325"/>
                  </a:lnTo>
                  <a:lnTo>
                    <a:pt x="13385" y="3470325"/>
                  </a:lnTo>
                  <a:lnTo>
                    <a:pt x="10629" y="3483025"/>
                  </a:lnTo>
                  <a:lnTo>
                    <a:pt x="5969" y="3483025"/>
                  </a:lnTo>
                  <a:lnTo>
                    <a:pt x="11150" y="3495725"/>
                  </a:lnTo>
                  <a:lnTo>
                    <a:pt x="15417" y="3483025"/>
                  </a:lnTo>
                  <a:lnTo>
                    <a:pt x="19583" y="3483025"/>
                  </a:lnTo>
                  <a:lnTo>
                    <a:pt x="15938" y="3495725"/>
                  </a:lnTo>
                  <a:lnTo>
                    <a:pt x="7035" y="3508425"/>
                  </a:lnTo>
                  <a:lnTo>
                    <a:pt x="15074" y="3508425"/>
                  </a:lnTo>
                  <a:lnTo>
                    <a:pt x="29057" y="3521125"/>
                  </a:lnTo>
                  <a:lnTo>
                    <a:pt x="9271" y="3521125"/>
                  </a:lnTo>
                  <a:lnTo>
                    <a:pt x="11417" y="3533825"/>
                  </a:lnTo>
                  <a:lnTo>
                    <a:pt x="16497" y="3546525"/>
                  </a:lnTo>
                  <a:lnTo>
                    <a:pt x="57531" y="3546525"/>
                  </a:lnTo>
                  <a:lnTo>
                    <a:pt x="60807" y="3533825"/>
                  </a:lnTo>
                  <a:lnTo>
                    <a:pt x="50114" y="3521125"/>
                  </a:lnTo>
                  <a:lnTo>
                    <a:pt x="57835" y="3521125"/>
                  </a:lnTo>
                  <a:lnTo>
                    <a:pt x="63284" y="3508425"/>
                  </a:lnTo>
                  <a:lnTo>
                    <a:pt x="62407" y="3508425"/>
                  </a:lnTo>
                  <a:lnTo>
                    <a:pt x="65125" y="3495725"/>
                  </a:lnTo>
                  <a:lnTo>
                    <a:pt x="60159" y="3483025"/>
                  </a:lnTo>
                  <a:lnTo>
                    <a:pt x="52031" y="3483025"/>
                  </a:lnTo>
                  <a:lnTo>
                    <a:pt x="52235" y="3470325"/>
                  </a:lnTo>
                  <a:lnTo>
                    <a:pt x="52819" y="3470325"/>
                  </a:lnTo>
                  <a:lnTo>
                    <a:pt x="56146" y="3457625"/>
                  </a:lnTo>
                  <a:lnTo>
                    <a:pt x="51904" y="3457625"/>
                  </a:lnTo>
                  <a:lnTo>
                    <a:pt x="51904" y="3508425"/>
                  </a:lnTo>
                  <a:lnTo>
                    <a:pt x="49479" y="3508425"/>
                  </a:lnTo>
                  <a:lnTo>
                    <a:pt x="46240" y="3495725"/>
                  </a:lnTo>
                  <a:lnTo>
                    <a:pt x="44183" y="3483025"/>
                  </a:lnTo>
                  <a:lnTo>
                    <a:pt x="45275" y="3470325"/>
                  </a:lnTo>
                  <a:lnTo>
                    <a:pt x="51523" y="3483025"/>
                  </a:lnTo>
                  <a:lnTo>
                    <a:pt x="51904" y="3508425"/>
                  </a:lnTo>
                  <a:lnTo>
                    <a:pt x="51904" y="3457625"/>
                  </a:lnTo>
                  <a:lnTo>
                    <a:pt x="49580" y="3457625"/>
                  </a:lnTo>
                  <a:lnTo>
                    <a:pt x="49580" y="3470325"/>
                  </a:lnTo>
                  <a:lnTo>
                    <a:pt x="47523" y="3470325"/>
                  </a:lnTo>
                  <a:lnTo>
                    <a:pt x="48336" y="3457625"/>
                  </a:lnTo>
                  <a:lnTo>
                    <a:pt x="49580" y="3470325"/>
                  </a:lnTo>
                  <a:lnTo>
                    <a:pt x="49580" y="3457625"/>
                  </a:lnTo>
                  <a:lnTo>
                    <a:pt x="48768" y="3457625"/>
                  </a:lnTo>
                  <a:lnTo>
                    <a:pt x="48323" y="3432225"/>
                  </a:lnTo>
                  <a:lnTo>
                    <a:pt x="55168" y="3432225"/>
                  </a:lnTo>
                  <a:lnTo>
                    <a:pt x="51244" y="3406825"/>
                  </a:lnTo>
                  <a:lnTo>
                    <a:pt x="46570" y="3406825"/>
                  </a:lnTo>
                  <a:lnTo>
                    <a:pt x="48399" y="3381425"/>
                  </a:lnTo>
                  <a:lnTo>
                    <a:pt x="51130" y="3381425"/>
                  </a:lnTo>
                  <a:lnTo>
                    <a:pt x="53873" y="3394125"/>
                  </a:lnTo>
                  <a:lnTo>
                    <a:pt x="55181" y="3381425"/>
                  </a:lnTo>
                  <a:lnTo>
                    <a:pt x="57327" y="3381425"/>
                  </a:lnTo>
                  <a:lnTo>
                    <a:pt x="52006" y="3368725"/>
                  </a:lnTo>
                  <a:lnTo>
                    <a:pt x="59791" y="3368725"/>
                  </a:lnTo>
                  <a:lnTo>
                    <a:pt x="64592" y="3356025"/>
                  </a:lnTo>
                  <a:lnTo>
                    <a:pt x="53467" y="3356025"/>
                  </a:lnTo>
                  <a:lnTo>
                    <a:pt x="56337" y="3343325"/>
                  </a:lnTo>
                  <a:lnTo>
                    <a:pt x="52666" y="3356025"/>
                  </a:lnTo>
                  <a:lnTo>
                    <a:pt x="50647" y="3356025"/>
                  </a:lnTo>
                  <a:lnTo>
                    <a:pt x="50647" y="3368725"/>
                  </a:lnTo>
                  <a:lnTo>
                    <a:pt x="45961" y="3356368"/>
                  </a:lnTo>
                  <a:lnTo>
                    <a:pt x="45961" y="3381425"/>
                  </a:lnTo>
                  <a:lnTo>
                    <a:pt x="40627" y="3381425"/>
                  </a:lnTo>
                  <a:lnTo>
                    <a:pt x="44437" y="3368725"/>
                  </a:lnTo>
                  <a:lnTo>
                    <a:pt x="45961" y="3381425"/>
                  </a:lnTo>
                  <a:lnTo>
                    <a:pt x="45961" y="3356368"/>
                  </a:lnTo>
                  <a:lnTo>
                    <a:pt x="45834" y="3356025"/>
                  </a:lnTo>
                  <a:lnTo>
                    <a:pt x="48323" y="3356025"/>
                  </a:lnTo>
                  <a:lnTo>
                    <a:pt x="50647" y="3368725"/>
                  </a:lnTo>
                  <a:lnTo>
                    <a:pt x="50647" y="3356025"/>
                  </a:lnTo>
                  <a:lnTo>
                    <a:pt x="48729" y="3356025"/>
                  </a:lnTo>
                  <a:lnTo>
                    <a:pt x="46786" y="3343325"/>
                  </a:lnTo>
                  <a:lnTo>
                    <a:pt x="54038" y="3343325"/>
                  </a:lnTo>
                  <a:lnTo>
                    <a:pt x="55283" y="3330625"/>
                  </a:lnTo>
                  <a:lnTo>
                    <a:pt x="62839" y="3330625"/>
                  </a:lnTo>
                  <a:lnTo>
                    <a:pt x="56172" y="3317925"/>
                  </a:lnTo>
                  <a:lnTo>
                    <a:pt x="59423" y="3317925"/>
                  </a:lnTo>
                  <a:lnTo>
                    <a:pt x="56718" y="3305225"/>
                  </a:lnTo>
                  <a:lnTo>
                    <a:pt x="59448" y="3305225"/>
                  </a:lnTo>
                  <a:lnTo>
                    <a:pt x="62941" y="3315906"/>
                  </a:lnTo>
                  <a:lnTo>
                    <a:pt x="60680" y="3305225"/>
                  </a:lnTo>
                  <a:lnTo>
                    <a:pt x="63563" y="3305225"/>
                  </a:lnTo>
                  <a:lnTo>
                    <a:pt x="56819" y="3292525"/>
                  </a:lnTo>
                  <a:lnTo>
                    <a:pt x="48133" y="3292525"/>
                  </a:lnTo>
                  <a:lnTo>
                    <a:pt x="49098" y="3279825"/>
                  </a:lnTo>
                  <a:lnTo>
                    <a:pt x="59067" y="3279825"/>
                  </a:lnTo>
                  <a:lnTo>
                    <a:pt x="59182" y="3267125"/>
                  </a:lnTo>
                  <a:lnTo>
                    <a:pt x="55664" y="3267125"/>
                  </a:lnTo>
                  <a:lnTo>
                    <a:pt x="58381" y="3254425"/>
                  </a:lnTo>
                  <a:lnTo>
                    <a:pt x="51003" y="3254425"/>
                  </a:lnTo>
                  <a:lnTo>
                    <a:pt x="46647" y="3241725"/>
                  </a:lnTo>
                  <a:lnTo>
                    <a:pt x="45326" y="3241725"/>
                  </a:lnTo>
                  <a:lnTo>
                    <a:pt x="45326" y="3305225"/>
                  </a:lnTo>
                  <a:lnTo>
                    <a:pt x="42773" y="3292525"/>
                  </a:lnTo>
                  <a:lnTo>
                    <a:pt x="41097" y="3305225"/>
                  </a:lnTo>
                  <a:lnTo>
                    <a:pt x="38481" y="3305225"/>
                  </a:lnTo>
                  <a:lnTo>
                    <a:pt x="39039" y="3292525"/>
                  </a:lnTo>
                  <a:lnTo>
                    <a:pt x="42773" y="3292525"/>
                  </a:lnTo>
                  <a:lnTo>
                    <a:pt x="43561" y="3292525"/>
                  </a:lnTo>
                  <a:lnTo>
                    <a:pt x="45326" y="3305225"/>
                  </a:lnTo>
                  <a:lnTo>
                    <a:pt x="45326" y="3241725"/>
                  </a:lnTo>
                  <a:lnTo>
                    <a:pt x="41783" y="3241725"/>
                  </a:lnTo>
                  <a:lnTo>
                    <a:pt x="42646" y="3216325"/>
                  </a:lnTo>
                  <a:lnTo>
                    <a:pt x="46355" y="3229025"/>
                  </a:lnTo>
                  <a:lnTo>
                    <a:pt x="52743" y="3203625"/>
                  </a:lnTo>
                  <a:lnTo>
                    <a:pt x="56476" y="3216325"/>
                  </a:lnTo>
                  <a:lnTo>
                    <a:pt x="63017" y="3203625"/>
                  </a:lnTo>
                  <a:lnTo>
                    <a:pt x="59385" y="3190925"/>
                  </a:lnTo>
                  <a:lnTo>
                    <a:pt x="57607" y="3190925"/>
                  </a:lnTo>
                  <a:lnTo>
                    <a:pt x="52095" y="3190925"/>
                  </a:lnTo>
                  <a:lnTo>
                    <a:pt x="47637" y="3178225"/>
                  </a:lnTo>
                  <a:lnTo>
                    <a:pt x="47485" y="3178225"/>
                  </a:lnTo>
                  <a:lnTo>
                    <a:pt x="47599" y="3165525"/>
                  </a:lnTo>
                  <a:lnTo>
                    <a:pt x="51282" y="3165525"/>
                  </a:lnTo>
                  <a:lnTo>
                    <a:pt x="54724" y="3178225"/>
                  </a:lnTo>
                  <a:lnTo>
                    <a:pt x="55219" y="3178225"/>
                  </a:lnTo>
                  <a:lnTo>
                    <a:pt x="57607" y="3190925"/>
                  </a:lnTo>
                  <a:lnTo>
                    <a:pt x="57353" y="3165525"/>
                  </a:lnTo>
                  <a:lnTo>
                    <a:pt x="55435" y="3152825"/>
                  </a:lnTo>
                  <a:lnTo>
                    <a:pt x="58902" y="3152825"/>
                  </a:lnTo>
                  <a:lnTo>
                    <a:pt x="55092" y="3140125"/>
                  </a:lnTo>
                  <a:lnTo>
                    <a:pt x="54546" y="3140125"/>
                  </a:lnTo>
                  <a:lnTo>
                    <a:pt x="63969" y="3127425"/>
                  </a:lnTo>
                  <a:lnTo>
                    <a:pt x="67221" y="3127425"/>
                  </a:lnTo>
                  <a:close/>
                </a:path>
                <a:path w="7071359" h="4385309">
                  <a:moveTo>
                    <a:pt x="7010667" y="1638300"/>
                  </a:moveTo>
                  <a:lnTo>
                    <a:pt x="7010146" y="1625600"/>
                  </a:lnTo>
                  <a:lnTo>
                    <a:pt x="7008393" y="1625600"/>
                  </a:lnTo>
                  <a:lnTo>
                    <a:pt x="7009333" y="1638300"/>
                  </a:lnTo>
                  <a:lnTo>
                    <a:pt x="7010667" y="1638300"/>
                  </a:lnTo>
                  <a:close/>
                </a:path>
                <a:path w="7071359" h="4385309">
                  <a:moveTo>
                    <a:pt x="7013219" y="1892300"/>
                  </a:moveTo>
                  <a:lnTo>
                    <a:pt x="7011352" y="1879600"/>
                  </a:lnTo>
                  <a:lnTo>
                    <a:pt x="7010349" y="1892300"/>
                  </a:lnTo>
                  <a:lnTo>
                    <a:pt x="7013219" y="1892300"/>
                  </a:lnTo>
                  <a:close/>
                </a:path>
                <a:path w="7071359" h="4385309">
                  <a:moveTo>
                    <a:pt x="7013638" y="635000"/>
                  </a:moveTo>
                  <a:lnTo>
                    <a:pt x="7013168" y="622300"/>
                  </a:lnTo>
                  <a:lnTo>
                    <a:pt x="7012394" y="622300"/>
                  </a:lnTo>
                  <a:lnTo>
                    <a:pt x="7012572" y="635000"/>
                  </a:lnTo>
                  <a:lnTo>
                    <a:pt x="7013638" y="635000"/>
                  </a:lnTo>
                  <a:close/>
                </a:path>
                <a:path w="7071359" h="4385309">
                  <a:moveTo>
                    <a:pt x="7014045" y="53721"/>
                  </a:moveTo>
                  <a:lnTo>
                    <a:pt x="7013219" y="50800"/>
                  </a:lnTo>
                  <a:lnTo>
                    <a:pt x="7010146" y="50800"/>
                  </a:lnTo>
                  <a:lnTo>
                    <a:pt x="7009447" y="63500"/>
                  </a:lnTo>
                  <a:lnTo>
                    <a:pt x="7014045" y="53721"/>
                  </a:lnTo>
                  <a:close/>
                </a:path>
                <a:path w="7071359" h="4385309">
                  <a:moveTo>
                    <a:pt x="7014997" y="1853946"/>
                  </a:moveTo>
                  <a:lnTo>
                    <a:pt x="7010921" y="1841500"/>
                  </a:lnTo>
                  <a:lnTo>
                    <a:pt x="7011111" y="1854200"/>
                  </a:lnTo>
                  <a:lnTo>
                    <a:pt x="7014921" y="1854200"/>
                  </a:lnTo>
                  <a:lnTo>
                    <a:pt x="7014997" y="1853946"/>
                  </a:lnTo>
                  <a:close/>
                </a:path>
                <a:path w="7071359" h="4385309">
                  <a:moveTo>
                    <a:pt x="7019442" y="711200"/>
                  </a:moveTo>
                  <a:lnTo>
                    <a:pt x="7017080" y="698500"/>
                  </a:lnTo>
                  <a:lnTo>
                    <a:pt x="7014629" y="698500"/>
                  </a:lnTo>
                  <a:lnTo>
                    <a:pt x="7019442" y="711200"/>
                  </a:lnTo>
                  <a:close/>
                </a:path>
                <a:path w="7071359" h="4385309">
                  <a:moveTo>
                    <a:pt x="7025589" y="1930400"/>
                  </a:moveTo>
                  <a:lnTo>
                    <a:pt x="7023646" y="1917700"/>
                  </a:lnTo>
                  <a:lnTo>
                    <a:pt x="7022681" y="1930400"/>
                  </a:lnTo>
                  <a:lnTo>
                    <a:pt x="7025589" y="1930400"/>
                  </a:lnTo>
                  <a:close/>
                </a:path>
                <a:path w="7071359" h="4385309">
                  <a:moveTo>
                    <a:pt x="7052970" y="1612900"/>
                  </a:moveTo>
                  <a:lnTo>
                    <a:pt x="7048538" y="1601482"/>
                  </a:lnTo>
                  <a:lnTo>
                    <a:pt x="7048284" y="1602155"/>
                  </a:lnTo>
                  <a:lnTo>
                    <a:pt x="7049617" y="1612900"/>
                  </a:lnTo>
                  <a:lnTo>
                    <a:pt x="7052970" y="1612900"/>
                  </a:lnTo>
                  <a:close/>
                </a:path>
                <a:path w="7071359" h="4385309">
                  <a:moveTo>
                    <a:pt x="7055498" y="1612900"/>
                  </a:moveTo>
                  <a:lnTo>
                    <a:pt x="7053427" y="1612900"/>
                  </a:lnTo>
                  <a:lnTo>
                    <a:pt x="7054494" y="1625600"/>
                  </a:lnTo>
                  <a:lnTo>
                    <a:pt x="7055498" y="1612900"/>
                  </a:lnTo>
                  <a:close/>
                </a:path>
                <a:path w="7071359" h="4385309">
                  <a:moveTo>
                    <a:pt x="7055790" y="1828800"/>
                  </a:moveTo>
                  <a:lnTo>
                    <a:pt x="7054748" y="1828800"/>
                  </a:lnTo>
                  <a:lnTo>
                    <a:pt x="7054189" y="1829562"/>
                  </a:lnTo>
                  <a:lnTo>
                    <a:pt x="7055320" y="1835150"/>
                  </a:lnTo>
                  <a:lnTo>
                    <a:pt x="7055790" y="1828800"/>
                  </a:lnTo>
                  <a:close/>
                </a:path>
                <a:path w="7071359" h="4385309">
                  <a:moveTo>
                    <a:pt x="7058761" y="1270000"/>
                  </a:moveTo>
                  <a:lnTo>
                    <a:pt x="7058558" y="1269199"/>
                  </a:lnTo>
                  <a:lnTo>
                    <a:pt x="7058698" y="1270000"/>
                  </a:lnTo>
                  <a:close/>
                </a:path>
                <a:path w="7071359" h="4385309">
                  <a:moveTo>
                    <a:pt x="7058761" y="406400"/>
                  </a:moveTo>
                  <a:lnTo>
                    <a:pt x="7057314" y="400837"/>
                  </a:lnTo>
                  <a:lnTo>
                    <a:pt x="7056374" y="406400"/>
                  </a:lnTo>
                  <a:lnTo>
                    <a:pt x="7058761" y="406400"/>
                  </a:lnTo>
                  <a:close/>
                </a:path>
                <a:path w="7071359" h="4385309">
                  <a:moveTo>
                    <a:pt x="7059625" y="1524000"/>
                  </a:moveTo>
                  <a:lnTo>
                    <a:pt x="7056348" y="1524000"/>
                  </a:lnTo>
                  <a:lnTo>
                    <a:pt x="7059346" y="1536700"/>
                  </a:lnTo>
                  <a:lnTo>
                    <a:pt x="7059625" y="1524000"/>
                  </a:lnTo>
                  <a:close/>
                </a:path>
                <a:path w="7071359" h="4385309">
                  <a:moveTo>
                    <a:pt x="7059790" y="1562100"/>
                  </a:moveTo>
                  <a:lnTo>
                    <a:pt x="7057809" y="1562100"/>
                  </a:lnTo>
                  <a:lnTo>
                    <a:pt x="7056856" y="1574558"/>
                  </a:lnTo>
                  <a:lnTo>
                    <a:pt x="7056933" y="1574800"/>
                  </a:lnTo>
                  <a:lnTo>
                    <a:pt x="7058482" y="1574800"/>
                  </a:lnTo>
                  <a:lnTo>
                    <a:pt x="7059790" y="1562100"/>
                  </a:lnTo>
                  <a:close/>
                </a:path>
                <a:path w="7071359" h="4385309">
                  <a:moveTo>
                    <a:pt x="7060832" y="1838172"/>
                  </a:moveTo>
                  <a:lnTo>
                    <a:pt x="7060451" y="1828800"/>
                  </a:lnTo>
                  <a:lnTo>
                    <a:pt x="7058698" y="1828800"/>
                  </a:lnTo>
                  <a:lnTo>
                    <a:pt x="7059155" y="1835073"/>
                  </a:lnTo>
                  <a:lnTo>
                    <a:pt x="7060832" y="1838172"/>
                  </a:lnTo>
                  <a:close/>
                </a:path>
                <a:path w="7071359" h="4385309">
                  <a:moveTo>
                    <a:pt x="7061289" y="1701800"/>
                  </a:moveTo>
                  <a:lnTo>
                    <a:pt x="7059409" y="1701800"/>
                  </a:lnTo>
                  <a:lnTo>
                    <a:pt x="7059587" y="1714500"/>
                  </a:lnTo>
                  <a:lnTo>
                    <a:pt x="7061289" y="1701800"/>
                  </a:lnTo>
                  <a:close/>
                </a:path>
                <a:path w="7071359" h="4385309">
                  <a:moveTo>
                    <a:pt x="7062076" y="1092200"/>
                  </a:moveTo>
                  <a:lnTo>
                    <a:pt x="7061289" y="1079500"/>
                  </a:lnTo>
                  <a:lnTo>
                    <a:pt x="7057644" y="1079500"/>
                  </a:lnTo>
                  <a:lnTo>
                    <a:pt x="7059371" y="1092200"/>
                  </a:lnTo>
                  <a:lnTo>
                    <a:pt x="7062076" y="1092200"/>
                  </a:lnTo>
                  <a:close/>
                </a:path>
                <a:path w="7071359" h="4385309">
                  <a:moveTo>
                    <a:pt x="7062851" y="876300"/>
                  </a:moveTo>
                  <a:lnTo>
                    <a:pt x="7061492" y="863600"/>
                  </a:lnTo>
                  <a:lnTo>
                    <a:pt x="7060514" y="865124"/>
                  </a:lnTo>
                  <a:lnTo>
                    <a:pt x="7062851" y="876300"/>
                  </a:lnTo>
                  <a:close/>
                </a:path>
                <a:path w="7071359" h="4385309">
                  <a:moveTo>
                    <a:pt x="7064134" y="1803400"/>
                  </a:moveTo>
                  <a:lnTo>
                    <a:pt x="7064095" y="1790700"/>
                  </a:lnTo>
                  <a:lnTo>
                    <a:pt x="7061619" y="1803400"/>
                  </a:lnTo>
                  <a:lnTo>
                    <a:pt x="7064134" y="1803400"/>
                  </a:lnTo>
                  <a:close/>
                </a:path>
                <a:path w="7071359" h="4385309">
                  <a:moveTo>
                    <a:pt x="7064134" y="1016000"/>
                  </a:moveTo>
                  <a:lnTo>
                    <a:pt x="7063194" y="1016000"/>
                  </a:lnTo>
                  <a:lnTo>
                    <a:pt x="7060806" y="1003300"/>
                  </a:lnTo>
                  <a:lnTo>
                    <a:pt x="7058647" y="1016000"/>
                  </a:lnTo>
                  <a:lnTo>
                    <a:pt x="7058622" y="1028700"/>
                  </a:lnTo>
                  <a:lnTo>
                    <a:pt x="7062330" y="1028700"/>
                  </a:lnTo>
                  <a:lnTo>
                    <a:pt x="7064134" y="1016000"/>
                  </a:lnTo>
                  <a:close/>
                </a:path>
                <a:path w="7071359" h="4385309">
                  <a:moveTo>
                    <a:pt x="7064134" y="152400"/>
                  </a:moveTo>
                  <a:lnTo>
                    <a:pt x="7063194" y="152400"/>
                  </a:lnTo>
                  <a:lnTo>
                    <a:pt x="7060806" y="139700"/>
                  </a:lnTo>
                  <a:lnTo>
                    <a:pt x="7058647" y="152400"/>
                  </a:lnTo>
                  <a:lnTo>
                    <a:pt x="7058622" y="165100"/>
                  </a:lnTo>
                  <a:lnTo>
                    <a:pt x="7062330" y="165100"/>
                  </a:lnTo>
                  <a:lnTo>
                    <a:pt x="7064134" y="152400"/>
                  </a:lnTo>
                  <a:close/>
                </a:path>
                <a:path w="7071359" h="4385309">
                  <a:moveTo>
                    <a:pt x="7064578" y="50800"/>
                  </a:moveTo>
                  <a:lnTo>
                    <a:pt x="7063257" y="38100"/>
                  </a:lnTo>
                  <a:lnTo>
                    <a:pt x="7063092" y="50800"/>
                  </a:lnTo>
                  <a:lnTo>
                    <a:pt x="7064578" y="50800"/>
                  </a:lnTo>
                  <a:close/>
                </a:path>
                <a:path w="7071359" h="4385309">
                  <a:moveTo>
                    <a:pt x="7066229" y="330200"/>
                  </a:moveTo>
                  <a:lnTo>
                    <a:pt x="7059866" y="342900"/>
                  </a:lnTo>
                  <a:lnTo>
                    <a:pt x="7063168" y="342900"/>
                  </a:lnTo>
                  <a:lnTo>
                    <a:pt x="7066229" y="330200"/>
                  </a:lnTo>
                  <a:close/>
                </a:path>
                <a:path w="7071359" h="4385309">
                  <a:moveTo>
                    <a:pt x="7066381" y="965200"/>
                  </a:moveTo>
                  <a:lnTo>
                    <a:pt x="7063346" y="965200"/>
                  </a:lnTo>
                  <a:lnTo>
                    <a:pt x="7064934" y="977900"/>
                  </a:lnTo>
                  <a:lnTo>
                    <a:pt x="7066381" y="965200"/>
                  </a:lnTo>
                  <a:close/>
                </a:path>
                <a:path w="7071359" h="4385309">
                  <a:moveTo>
                    <a:pt x="7066648" y="25400"/>
                  </a:moveTo>
                  <a:lnTo>
                    <a:pt x="7065327" y="12700"/>
                  </a:lnTo>
                  <a:lnTo>
                    <a:pt x="7065162" y="25400"/>
                  </a:lnTo>
                  <a:lnTo>
                    <a:pt x="7066648" y="25400"/>
                  </a:lnTo>
                  <a:close/>
                </a:path>
                <a:path w="7071359" h="4385309">
                  <a:moveTo>
                    <a:pt x="7067055" y="1663700"/>
                  </a:moveTo>
                  <a:lnTo>
                    <a:pt x="7064883" y="1663700"/>
                  </a:lnTo>
                  <a:lnTo>
                    <a:pt x="7063283" y="1676400"/>
                  </a:lnTo>
                  <a:lnTo>
                    <a:pt x="7066000" y="1676400"/>
                  </a:lnTo>
                  <a:lnTo>
                    <a:pt x="7067055" y="1663700"/>
                  </a:lnTo>
                  <a:close/>
                </a:path>
                <a:path w="7071359" h="4385309">
                  <a:moveTo>
                    <a:pt x="7067207" y="1117600"/>
                  </a:moveTo>
                  <a:lnTo>
                    <a:pt x="7063816" y="1104900"/>
                  </a:lnTo>
                  <a:lnTo>
                    <a:pt x="7062330" y="1108608"/>
                  </a:lnTo>
                  <a:lnTo>
                    <a:pt x="7062559" y="1117600"/>
                  </a:lnTo>
                  <a:lnTo>
                    <a:pt x="7067207" y="1117600"/>
                  </a:lnTo>
                  <a:close/>
                </a:path>
                <a:path w="7071359" h="4385309">
                  <a:moveTo>
                    <a:pt x="7067232" y="1295400"/>
                  </a:moveTo>
                  <a:lnTo>
                    <a:pt x="7066648" y="1282700"/>
                  </a:lnTo>
                  <a:lnTo>
                    <a:pt x="7063143" y="1282700"/>
                  </a:lnTo>
                  <a:lnTo>
                    <a:pt x="7064896" y="1295400"/>
                  </a:lnTo>
                  <a:lnTo>
                    <a:pt x="7067232" y="1295400"/>
                  </a:lnTo>
                  <a:close/>
                </a:path>
                <a:path w="7071359" h="4385309">
                  <a:moveTo>
                    <a:pt x="7067232" y="431800"/>
                  </a:moveTo>
                  <a:lnTo>
                    <a:pt x="7066648" y="419100"/>
                  </a:lnTo>
                  <a:lnTo>
                    <a:pt x="7063143" y="419100"/>
                  </a:lnTo>
                  <a:lnTo>
                    <a:pt x="7064896" y="431800"/>
                  </a:lnTo>
                  <a:lnTo>
                    <a:pt x="7067232" y="431800"/>
                  </a:lnTo>
                  <a:close/>
                </a:path>
                <a:path w="7071359" h="4385309">
                  <a:moveTo>
                    <a:pt x="7067258" y="1638300"/>
                  </a:moveTo>
                  <a:lnTo>
                    <a:pt x="7066724" y="1625600"/>
                  </a:lnTo>
                  <a:lnTo>
                    <a:pt x="7065010" y="1638300"/>
                  </a:lnTo>
                  <a:lnTo>
                    <a:pt x="7067258" y="1638300"/>
                  </a:lnTo>
                  <a:close/>
                </a:path>
                <a:path w="7071359" h="4385309">
                  <a:moveTo>
                    <a:pt x="7067702" y="685800"/>
                  </a:moveTo>
                  <a:lnTo>
                    <a:pt x="7067042" y="673100"/>
                  </a:lnTo>
                  <a:lnTo>
                    <a:pt x="7066229" y="685800"/>
                  </a:lnTo>
                  <a:lnTo>
                    <a:pt x="7067702" y="685800"/>
                  </a:lnTo>
                  <a:close/>
                </a:path>
                <a:path w="7071359" h="4385309">
                  <a:moveTo>
                    <a:pt x="7067905" y="1536700"/>
                  </a:moveTo>
                  <a:lnTo>
                    <a:pt x="7067169" y="1524000"/>
                  </a:lnTo>
                  <a:lnTo>
                    <a:pt x="7064362" y="1524000"/>
                  </a:lnTo>
                  <a:lnTo>
                    <a:pt x="7063333" y="1536700"/>
                  </a:lnTo>
                  <a:lnTo>
                    <a:pt x="7067905" y="1536700"/>
                  </a:lnTo>
                  <a:close/>
                </a:path>
                <a:path w="7071359" h="4385309">
                  <a:moveTo>
                    <a:pt x="7067982" y="1219200"/>
                  </a:moveTo>
                  <a:lnTo>
                    <a:pt x="7063219" y="1219200"/>
                  </a:lnTo>
                  <a:lnTo>
                    <a:pt x="7065061" y="1231900"/>
                  </a:lnTo>
                  <a:lnTo>
                    <a:pt x="7067982" y="1219200"/>
                  </a:lnTo>
                  <a:close/>
                </a:path>
                <a:path w="7071359" h="4385309">
                  <a:moveTo>
                    <a:pt x="7067982" y="355600"/>
                  </a:moveTo>
                  <a:lnTo>
                    <a:pt x="7063219" y="355600"/>
                  </a:lnTo>
                  <a:lnTo>
                    <a:pt x="7065061" y="368300"/>
                  </a:lnTo>
                  <a:lnTo>
                    <a:pt x="7067982" y="355600"/>
                  </a:lnTo>
                  <a:close/>
                </a:path>
                <a:path w="7071359" h="4385309">
                  <a:moveTo>
                    <a:pt x="7068045" y="1181100"/>
                  </a:moveTo>
                  <a:lnTo>
                    <a:pt x="7063968" y="1181100"/>
                  </a:lnTo>
                  <a:lnTo>
                    <a:pt x="7066610" y="1193800"/>
                  </a:lnTo>
                  <a:lnTo>
                    <a:pt x="7068045" y="1181100"/>
                  </a:lnTo>
                  <a:close/>
                </a:path>
                <a:path w="7071359" h="4385309">
                  <a:moveTo>
                    <a:pt x="7068045" y="317500"/>
                  </a:moveTo>
                  <a:lnTo>
                    <a:pt x="7063968" y="317500"/>
                  </a:lnTo>
                  <a:lnTo>
                    <a:pt x="7066610" y="330200"/>
                  </a:lnTo>
                  <a:lnTo>
                    <a:pt x="7068045" y="317500"/>
                  </a:lnTo>
                  <a:close/>
                </a:path>
                <a:path w="7071359" h="4385309">
                  <a:moveTo>
                    <a:pt x="7068096" y="1701800"/>
                  </a:moveTo>
                  <a:lnTo>
                    <a:pt x="7065746" y="1701800"/>
                  </a:lnTo>
                  <a:lnTo>
                    <a:pt x="7067969" y="1714500"/>
                  </a:lnTo>
                  <a:lnTo>
                    <a:pt x="7068096" y="1701800"/>
                  </a:lnTo>
                  <a:close/>
                </a:path>
                <a:path w="7071359" h="4385309">
                  <a:moveTo>
                    <a:pt x="7068121" y="1066800"/>
                  </a:moveTo>
                  <a:lnTo>
                    <a:pt x="7067182" y="1054100"/>
                  </a:lnTo>
                  <a:lnTo>
                    <a:pt x="7064781" y="1066800"/>
                  </a:lnTo>
                  <a:lnTo>
                    <a:pt x="7068121" y="1066800"/>
                  </a:lnTo>
                  <a:close/>
                </a:path>
                <a:path w="7071359" h="4385309">
                  <a:moveTo>
                    <a:pt x="7068121" y="203200"/>
                  </a:moveTo>
                  <a:lnTo>
                    <a:pt x="7067182" y="190500"/>
                  </a:lnTo>
                  <a:lnTo>
                    <a:pt x="7064781" y="203200"/>
                  </a:lnTo>
                  <a:lnTo>
                    <a:pt x="7068121" y="203200"/>
                  </a:lnTo>
                  <a:close/>
                </a:path>
                <a:path w="7071359" h="4385309">
                  <a:moveTo>
                    <a:pt x="7068299" y="1460500"/>
                  </a:moveTo>
                  <a:lnTo>
                    <a:pt x="7065721" y="1447800"/>
                  </a:lnTo>
                  <a:lnTo>
                    <a:pt x="7059193" y="1447800"/>
                  </a:lnTo>
                  <a:lnTo>
                    <a:pt x="7061721" y="1460500"/>
                  </a:lnTo>
                  <a:lnTo>
                    <a:pt x="7054672" y="1460500"/>
                  </a:lnTo>
                  <a:lnTo>
                    <a:pt x="7063968" y="1473200"/>
                  </a:lnTo>
                  <a:lnTo>
                    <a:pt x="7068299" y="1460500"/>
                  </a:lnTo>
                  <a:close/>
                </a:path>
                <a:path w="7071359" h="4385309">
                  <a:moveTo>
                    <a:pt x="7068299" y="38100"/>
                  </a:moveTo>
                  <a:lnTo>
                    <a:pt x="7064857" y="25400"/>
                  </a:lnTo>
                  <a:lnTo>
                    <a:pt x="7060666" y="25400"/>
                  </a:lnTo>
                  <a:lnTo>
                    <a:pt x="7060768" y="38100"/>
                  </a:lnTo>
                  <a:lnTo>
                    <a:pt x="7063257" y="38100"/>
                  </a:lnTo>
                  <a:lnTo>
                    <a:pt x="7068299" y="38100"/>
                  </a:lnTo>
                  <a:close/>
                </a:path>
                <a:path w="7071359" h="4385309">
                  <a:moveTo>
                    <a:pt x="7068388" y="1905000"/>
                  </a:moveTo>
                  <a:lnTo>
                    <a:pt x="7068286" y="1904695"/>
                  </a:lnTo>
                  <a:lnTo>
                    <a:pt x="7068210" y="1905000"/>
                  </a:lnTo>
                  <a:lnTo>
                    <a:pt x="7068388" y="1905000"/>
                  </a:lnTo>
                  <a:close/>
                </a:path>
                <a:path w="7071359" h="4385309">
                  <a:moveTo>
                    <a:pt x="7069023" y="101600"/>
                  </a:moveTo>
                  <a:lnTo>
                    <a:pt x="7067829" y="88900"/>
                  </a:lnTo>
                  <a:lnTo>
                    <a:pt x="7063918" y="76200"/>
                  </a:lnTo>
                  <a:lnTo>
                    <a:pt x="7057758" y="76200"/>
                  </a:lnTo>
                  <a:lnTo>
                    <a:pt x="7063791" y="63500"/>
                  </a:lnTo>
                  <a:lnTo>
                    <a:pt x="7054761" y="63500"/>
                  </a:lnTo>
                  <a:lnTo>
                    <a:pt x="7052234" y="50800"/>
                  </a:lnTo>
                  <a:lnTo>
                    <a:pt x="7054367" y="38100"/>
                  </a:lnTo>
                  <a:lnTo>
                    <a:pt x="7055790" y="38100"/>
                  </a:lnTo>
                  <a:lnTo>
                    <a:pt x="7058292" y="25400"/>
                  </a:lnTo>
                  <a:lnTo>
                    <a:pt x="7058063" y="25400"/>
                  </a:lnTo>
                  <a:lnTo>
                    <a:pt x="7056742" y="12700"/>
                  </a:lnTo>
                  <a:lnTo>
                    <a:pt x="7051637" y="12700"/>
                  </a:lnTo>
                  <a:lnTo>
                    <a:pt x="7051802" y="25400"/>
                  </a:lnTo>
                  <a:lnTo>
                    <a:pt x="7046366" y="25400"/>
                  </a:lnTo>
                  <a:lnTo>
                    <a:pt x="7045846" y="12700"/>
                  </a:lnTo>
                  <a:lnTo>
                    <a:pt x="7044118" y="0"/>
                  </a:lnTo>
                  <a:lnTo>
                    <a:pt x="7040486" y="12700"/>
                  </a:lnTo>
                  <a:lnTo>
                    <a:pt x="7026732" y="12700"/>
                  </a:lnTo>
                  <a:lnTo>
                    <a:pt x="7026732" y="88900"/>
                  </a:lnTo>
                  <a:lnTo>
                    <a:pt x="7021538" y="101600"/>
                  </a:lnTo>
                  <a:lnTo>
                    <a:pt x="7018718" y="88900"/>
                  </a:lnTo>
                  <a:lnTo>
                    <a:pt x="7026732" y="88900"/>
                  </a:lnTo>
                  <a:lnTo>
                    <a:pt x="7026732" y="12700"/>
                  </a:lnTo>
                  <a:lnTo>
                    <a:pt x="7020598" y="12700"/>
                  </a:lnTo>
                  <a:lnTo>
                    <a:pt x="7020573" y="25400"/>
                  </a:lnTo>
                  <a:lnTo>
                    <a:pt x="7016280" y="25400"/>
                  </a:lnTo>
                  <a:lnTo>
                    <a:pt x="7018121" y="38100"/>
                  </a:lnTo>
                  <a:lnTo>
                    <a:pt x="7014324" y="38100"/>
                  </a:lnTo>
                  <a:lnTo>
                    <a:pt x="7017804" y="50800"/>
                  </a:lnTo>
                  <a:lnTo>
                    <a:pt x="7015416" y="50800"/>
                  </a:lnTo>
                  <a:lnTo>
                    <a:pt x="7014045" y="53721"/>
                  </a:lnTo>
                  <a:lnTo>
                    <a:pt x="7016826" y="63500"/>
                  </a:lnTo>
                  <a:lnTo>
                    <a:pt x="7016496" y="63500"/>
                  </a:lnTo>
                  <a:lnTo>
                    <a:pt x="7019226" y="76200"/>
                  </a:lnTo>
                  <a:lnTo>
                    <a:pt x="7013384" y="76200"/>
                  </a:lnTo>
                  <a:lnTo>
                    <a:pt x="7014896" y="88900"/>
                  </a:lnTo>
                  <a:lnTo>
                    <a:pt x="7011784" y="88900"/>
                  </a:lnTo>
                  <a:lnTo>
                    <a:pt x="7012787" y="101600"/>
                  </a:lnTo>
                  <a:lnTo>
                    <a:pt x="7015137" y="101600"/>
                  </a:lnTo>
                  <a:lnTo>
                    <a:pt x="7015823" y="114300"/>
                  </a:lnTo>
                  <a:lnTo>
                    <a:pt x="7014299" y="114300"/>
                  </a:lnTo>
                  <a:lnTo>
                    <a:pt x="7016445" y="127000"/>
                  </a:lnTo>
                  <a:lnTo>
                    <a:pt x="7021525" y="139700"/>
                  </a:lnTo>
                  <a:lnTo>
                    <a:pt x="7053593" y="139700"/>
                  </a:lnTo>
                  <a:lnTo>
                    <a:pt x="7054266" y="127000"/>
                  </a:lnTo>
                  <a:lnTo>
                    <a:pt x="7058088" y="139700"/>
                  </a:lnTo>
                  <a:lnTo>
                    <a:pt x="7060806" y="139700"/>
                  </a:lnTo>
                  <a:lnTo>
                    <a:pt x="7065061" y="139700"/>
                  </a:lnTo>
                  <a:lnTo>
                    <a:pt x="7062559" y="127000"/>
                  </a:lnTo>
                  <a:lnTo>
                    <a:pt x="7065835" y="127000"/>
                  </a:lnTo>
                  <a:lnTo>
                    <a:pt x="7054850" y="113969"/>
                  </a:lnTo>
                  <a:lnTo>
                    <a:pt x="7057326" y="101600"/>
                  </a:lnTo>
                  <a:lnTo>
                    <a:pt x="7059460" y="101600"/>
                  </a:lnTo>
                  <a:lnTo>
                    <a:pt x="7055815" y="88900"/>
                  </a:lnTo>
                  <a:lnTo>
                    <a:pt x="7052119" y="88900"/>
                  </a:lnTo>
                  <a:lnTo>
                    <a:pt x="7053707" y="76200"/>
                  </a:lnTo>
                  <a:lnTo>
                    <a:pt x="7058076" y="88900"/>
                  </a:lnTo>
                  <a:lnTo>
                    <a:pt x="7066889" y="88900"/>
                  </a:lnTo>
                  <a:lnTo>
                    <a:pt x="7059460" y="101600"/>
                  </a:lnTo>
                  <a:lnTo>
                    <a:pt x="7069023" y="101600"/>
                  </a:lnTo>
                  <a:close/>
                </a:path>
                <a:path w="7071359" h="4385309">
                  <a:moveTo>
                    <a:pt x="7069087" y="584200"/>
                  </a:moveTo>
                  <a:lnTo>
                    <a:pt x="7066102" y="584200"/>
                  </a:lnTo>
                  <a:lnTo>
                    <a:pt x="7068147" y="596900"/>
                  </a:lnTo>
                  <a:lnTo>
                    <a:pt x="7069087" y="584200"/>
                  </a:lnTo>
                  <a:close/>
                </a:path>
                <a:path w="7071359" h="4385309">
                  <a:moveTo>
                    <a:pt x="7069087" y="50800"/>
                  </a:moveTo>
                  <a:lnTo>
                    <a:pt x="7064997" y="50800"/>
                  </a:lnTo>
                  <a:lnTo>
                    <a:pt x="7067588" y="63500"/>
                  </a:lnTo>
                  <a:lnTo>
                    <a:pt x="7069087" y="50800"/>
                  </a:lnTo>
                  <a:close/>
                </a:path>
                <a:path w="7071359" h="4385309">
                  <a:moveTo>
                    <a:pt x="7069099" y="76200"/>
                  </a:moveTo>
                  <a:lnTo>
                    <a:pt x="7065340" y="63500"/>
                  </a:lnTo>
                  <a:lnTo>
                    <a:pt x="7064007" y="76200"/>
                  </a:lnTo>
                  <a:lnTo>
                    <a:pt x="7069099" y="76200"/>
                  </a:lnTo>
                  <a:close/>
                </a:path>
                <a:path w="7071359" h="4385309">
                  <a:moveTo>
                    <a:pt x="7069671" y="673100"/>
                  </a:moveTo>
                  <a:lnTo>
                    <a:pt x="7066318" y="660400"/>
                  </a:lnTo>
                  <a:lnTo>
                    <a:pt x="7063435" y="673100"/>
                  </a:lnTo>
                  <a:lnTo>
                    <a:pt x="7067042" y="673100"/>
                  </a:lnTo>
                  <a:lnTo>
                    <a:pt x="7069671" y="673100"/>
                  </a:lnTo>
                  <a:close/>
                </a:path>
                <a:path w="7071359" h="4385309">
                  <a:moveTo>
                    <a:pt x="7069798" y="1828800"/>
                  </a:moveTo>
                  <a:lnTo>
                    <a:pt x="7065518" y="1828800"/>
                  </a:lnTo>
                  <a:lnTo>
                    <a:pt x="7067029" y="1841500"/>
                  </a:lnTo>
                  <a:lnTo>
                    <a:pt x="7069379" y="1841500"/>
                  </a:lnTo>
                  <a:lnTo>
                    <a:pt x="7069798" y="1828800"/>
                  </a:lnTo>
                  <a:close/>
                </a:path>
                <a:path w="7071359" h="4385309">
                  <a:moveTo>
                    <a:pt x="7070242" y="1866900"/>
                  </a:moveTo>
                  <a:lnTo>
                    <a:pt x="7068680" y="1853946"/>
                  </a:lnTo>
                  <a:lnTo>
                    <a:pt x="7067702" y="1848218"/>
                  </a:lnTo>
                  <a:lnTo>
                    <a:pt x="7067702" y="1854200"/>
                  </a:lnTo>
                  <a:lnTo>
                    <a:pt x="7061251" y="1866900"/>
                  </a:lnTo>
                  <a:lnTo>
                    <a:pt x="7059295" y="1866900"/>
                  </a:lnTo>
                  <a:lnTo>
                    <a:pt x="7064464" y="1879600"/>
                  </a:lnTo>
                  <a:lnTo>
                    <a:pt x="7058177" y="1879600"/>
                  </a:lnTo>
                  <a:lnTo>
                    <a:pt x="7058152" y="1892300"/>
                  </a:lnTo>
                  <a:lnTo>
                    <a:pt x="7056552" y="1892300"/>
                  </a:lnTo>
                  <a:lnTo>
                    <a:pt x="7053694" y="1879600"/>
                  </a:lnTo>
                  <a:lnTo>
                    <a:pt x="7054837" y="1866900"/>
                  </a:lnTo>
                  <a:lnTo>
                    <a:pt x="7058368" y="1866900"/>
                  </a:lnTo>
                  <a:lnTo>
                    <a:pt x="7058304" y="1854200"/>
                  </a:lnTo>
                  <a:lnTo>
                    <a:pt x="7067702" y="1854200"/>
                  </a:lnTo>
                  <a:lnTo>
                    <a:pt x="7067702" y="1848218"/>
                  </a:lnTo>
                  <a:lnTo>
                    <a:pt x="7066559" y="1841500"/>
                  </a:lnTo>
                  <a:lnTo>
                    <a:pt x="7062622" y="1841500"/>
                  </a:lnTo>
                  <a:lnTo>
                    <a:pt x="7060832" y="1838172"/>
                  </a:lnTo>
                  <a:lnTo>
                    <a:pt x="7060971" y="1841500"/>
                  </a:lnTo>
                  <a:lnTo>
                    <a:pt x="7059638" y="1841500"/>
                  </a:lnTo>
                  <a:lnTo>
                    <a:pt x="7059155" y="1835073"/>
                  </a:lnTo>
                  <a:lnTo>
                    <a:pt x="7055790" y="1828800"/>
                  </a:lnTo>
                  <a:lnTo>
                    <a:pt x="7055713" y="1837143"/>
                  </a:lnTo>
                  <a:lnTo>
                    <a:pt x="7055320" y="1835150"/>
                  </a:lnTo>
                  <a:lnTo>
                    <a:pt x="7054837" y="1841500"/>
                  </a:lnTo>
                  <a:lnTo>
                    <a:pt x="7051243" y="1841500"/>
                  </a:lnTo>
                  <a:lnTo>
                    <a:pt x="7051243" y="1866900"/>
                  </a:lnTo>
                  <a:lnTo>
                    <a:pt x="7048881" y="1879600"/>
                  </a:lnTo>
                  <a:lnTo>
                    <a:pt x="7048208" y="1866900"/>
                  </a:lnTo>
                  <a:lnTo>
                    <a:pt x="7051243" y="1866900"/>
                  </a:lnTo>
                  <a:lnTo>
                    <a:pt x="7051243" y="1841500"/>
                  </a:lnTo>
                  <a:lnTo>
                    <a:pt x="7045769" y="1841500"/>
                  </a:lnTo>
                  <a:lnTo>
                    <a:pt x="7045769" y="1866900"/>
                  </a:lnTo>
                  <a:lnTo>
                    <a:pt x="7042861" y="1866900"/>
                  </a:lnTo>
                  <a:lnTo>
                    <a:pt x="7043826" y="1854200"/>
                  </a:lnTo>
                  <a:lnTo>
                    <a:pt x="7045769" y="1866900"/>
                  </a:lnTo>
                  <a:lnTo>
                    <a:pt x="7045769" y="1841500"/>
                  </a:lnTo>
                  <a:lnTo>
                    <a:pt x="7045287" y="1841500"/>
                  </a:lnTo>
                  <a:lnTo>
                    <a:pt x="7054189" y="1829562"/>
                  </a:lnTo>
                  <a:lnTo>
                    <a:pt x="7054037" y="1828800"/>
                  </a:lnTo>
                  <a:lnTo>
                    <a:pt x="7054748" y="1828800"/>
                  </a:lnTo>
                  <a:lnTo>
                    <a:pt x="7060235" y="1816100"/>
                  </a:lnTo>
                  <a:lnTo>
                    <a:pt x="7055459" y="1790700"/>
                  </a:lnTo>
                  <a:lnTo>
                    <a:pt x="7060108" y="1790700"/>
                  </a:lnTo>
                  <a:lnTo>
                    <a:pt x="7054151" y="1778000"/>
                  </a:lnTo>
                  <a:lnTo>
                    <a:pt x="7053148" y="1765300"/>
                  </a:lnTo>
                  <a:lnTo>
                    <a:pt x="7060920" y="1765300"/>
                  </a:lnTo>
                  <a:lnTo>
                    <a:pt x="7061733" y="1752600"/>
                  </a:lnTo>
                  <a:lnTo>
                    <a:pt x="7054634" y="1739900"/>
                  </a:lnTo>
                  <a:lnTo>
                    <a:pt x="7054443" y="1739138"/>
                  </a:lnTo>
                  <a:lnTo>
                    <a:pt x="7054443" y="1752600"/>
                  </a:lnTo>
                  <a:lnTo>
                    <a:pt x="7052043" y="1752600"/>
                  </a:lnTo>
                  <a:lnTo>
                    <a:pt x="7050849" y="1739900"/>
                  </a:lnTo>
                  <a:lnTo>
                    <a:pt x="7054443" y="1752600"/>
                  </a:lnTo>
                  <a:lnTo>
                    <a:pt x="7054443" y="1739138"/>
                  </a:lnTo>
                  <a:lnTo>
                    <a:pt x="7051484" y="1727200"/>
                  </a:lnTo>
                  <a:lnTo>
                    <a:pt x="7064083" y="1739900"/>
                  </a:lnTo>
                  <a:lnTo>
                    <a:pt x="7067931" y="1727200"/>
                  </a:lnTo>
                  <a:lnTo>
                    <a:pt x="7064934" y="1714500"/>
                  </a:lnTo>
                  <a:lnTo>
                    <a:pt x="7059587" y="1714500"/>
                  </a:lnTo>
                  <a:lnTo>
                    <a:pt x="7053935" y="1714500"/>
                  </a:lnTo>
                  <a:lnTo>
                    <a:pt x="7056780" y="1701800"/>
                  </a:lnTo>
                  <a:lnTo>
                    <a:pt x="7061276" y="1689100"/>
                  </a:lnTo>
                  <a:lnTo>
                    <a:pt x="7063968" y="1701800"/>
                  </a:lnTo>
                  <a:lnTo>
                    <a:pt x="7063803" y="1689100"/>
                  </a:lnTo>
                  <a:lnTo>
                    <a:pt x="7061822" y="1689100"/>
                  </a:lnTo>
                  <a:lnTo>
                    <a:pt x="7061149" y="1676400"/>
                  </a:lnTo>
                  <a:lnTo>
                    <a:pt x="7060400" y="1689100"/>
                  </a:lnTo>
                  <a:lnTo>
                    <a:pt x="7054926" y="1689100"/>
                  </a:lnTo>
                  <a:lnTo>
                    <a:pt x="7055459" y="1676400"/>
                  </a:lnTo>
                  <a:lnTo>
                    <a:pt x="7053923" y="1676400"/>
                  </a:lnTo>
                  <a:lnTo>
                    <a:pt x="7051891" y="1663700"/>
                  </a:lnTo>
                  <a:lnTo>
                    <a:pt x="7057110" y="1663700"/>
                  </a:lnTo>
                  <a:lnTo>
                    <a:pt x="7061314" y="1651000"/>
                  </a:lnTo>
                  <a:lnTo>
                    <a:pt x="7067245" y="1651000"/>
                  </a:lnTo>
                  <a:lnTo>
                    <a:pt x="7061873" y="1638300"/>
                  </a:lnTo>
                  <a:lnTo>
                    <a:pt x="7061365" y="1636991"/>
                  </a:lnTo>
                  <a:lnTo>
                    <a:pt x="7064515" y="1625600"/>
                  </a:lnTo>
                  <a:lnTo>
                    <a:pt x="7060946" y="1625600"/>
                  </a:lnTo>
                  <a:lnTo>
                    <a:pt x="7063524" y="1612900"/>
                  </a:lnTo>
                  <a:lnTo>
                    <a:pt x="7058126" y="1625600"/>
                  </a:lnTo>
                  <a:lnTo>
                    <a:pt x="7057034" y="1625600"/>
                  </a:lnTo>
                  <a:lnTo>
                    <a:pt x="7055802" y="1625600"/>
                  </a:lnTo>
                  <a:lnTo>
                    <a:pt x="7055802" y="1651000"/>
                  </a:lnTo>
                  <a:lnTo>
                    <a:pt x="7054723" y="1651000"/>
                  </a:lnTo>
                  <a:lnTo>
                    <a:pt x="7053948" y="1638300"/>
                  </a:lnTo>
                  <a:lnTo>
                    <a:pt x="7055802" y="1651000"/>
                  </a:lnTo>
                  <a:lnTo>
                    <a:pt x="7055802" y="1625600"/>
                  </a:lnTo>
                  <a:lnTo>
                    <a:pt x="7054494" y="1625600"/>
                  </a:lnTo>
                  <a:lnTo>
                    <a:pt x="7049503" y="1625600"/>
                  </a:lnTo>
                  <a:lnTo>
                    <a:pt x="7048919" y="1624190"/>
                  </a:lnTo>
                  <a:lnTo>
                    <a:pt x="7048919" y="1689100"/>
                  </a:lnTo>
                  <a:lnTo>
                    <a:pt x="7044677" y="1676400"/>
                  </a:lnTo>
                  <a:lnTo>
                    <a:pt x="7047535" y="1676400"/>
                  </a:lnTo>
                  <a:lnTo>
                    <a:pt x="7048919" y="1689100"/>
                  </a:lnTo>
                  <a:lnTo>
                    <a:pt x="7048919" y="1624190"/>
                  </a:lnTo>
                  <a:lnTo>
                    <a:pt x="7044245" y="1612900"/>
                  </a:lnTo>
                  <a:lnTo>
                    <a:pt x="7048284" y="1602155"/>
                  </a:lnTo>
                  <a:lnTo>
                    <a:pt x="7048043" y="1600200"/>
                  </a:lnTo>
                  <a:lnTo>
                    <a:pt x="7048538" y="1601482"/>
                  </a:lnTo>
                  <a:lnTo>
                    <a:pt x="7049008" y="1600200"/>
                  </a:lnTo>
                  <a:lnTo>
                    <a:pt x="7065391" y="1600200"/>
                  </a:lnTo>
                  <a:lnTo>
                    <a:pt x="7062140" y="1587500"/>
                  </a:lnTo>
                  <a:lnTo>
                    <a:pt x="7068159" y="1574800"/>
                  </a:lnTo>
                  <a:lnTo>
                    <a:pt x="7059638" y="1574800"/>
                  </a:lnTo>
                  <a:lnTo>
                    <a:pt x="7057809" y="1587500"/>
                  </a:lnTo>
                  <a:lnTo>
                    <a:pt x="7052157" y="1587500"/>
                  </a:lnTo>
                  <a:lnTo>
                    <a:pt x="7055269" y="1574800"/>
                  </a:lnTo>
                  <a:lnTo>
                    <a:pt x="7056844" y="1574800"/>
                  </a:lnTo>
                  <a:lnTo>
                    <a:pt x="7056856" y="1574558"/>
                  </a:lnTo>
                  <a:lnTo>
                    <a:pt x="7052945" y="1562100"/>
                  </a:lnTo>
                  <a:lnTo>
                    <a:pt x="7053224" y="1549400"/>
                  </a:lnTo>
                  <a:lnTo>
                    <a:pt x="7061162" y="1549400"/>
                  </a:lnTo>
                  <a:lnTo>
                    <a:pt x="7052221" y="1536700"/>
                  </a:lnTo>
                  <a:lnTo>
                    <a:pt x="7049262" y="1536700"/>
                  </a:lnTo>
                  <a:lnTo>
                    <a:pt x="7052640" y="1524000"/>
                  </a:lnTo>
                  <a:lnTo>
                    <a:pt x="7051980" y="1511300"/>
                  </a:lnTo>
                  <a:lnTo>
                    <a:pt x="7060222" y="1511300"/>
                  </a:lnTo>
                  <a:lnTo>
                    <a:pt x="7058977" y="1498600"/>
                  </a:lnTo>
                  <a:lnTo>
                    <a:pt x="7069480" y="1498600"/>
                  </a:lnTo>
                  <a:lnTo>
                    <a:pt x="7068680" y="1485900"/>
                  </a:lnTo>
                  <a:lnTo>
                    <a:pt x="7065632" y="1485900"/>
                  </a:lnTo>
                  <a:lnTo>
                    <a:pt x="7058634" y="1498600"/>
                  </a:lnTo>
                  <a:lnTo>
                    <a:pt x="7053935" y="1473200"/>
                  </a:lnTo>
                  <a:lnTo>
                    <a:pt x="7054672" y="1460500"/>
                  </a:lnTo>
                  <a:lnTo>
                    <a:pt x="7049897" y="1460500"/>
                  </a:lnTo>
                  <a:lnTo>
                    <a:pt x="7059193" y="1447800"/>
                  </a:lnTo>
                  <a:lnTo>
                    <a:pt x="7053808" y="1447800"/>
                  </a:lnTo>
                  <a:lnTo>
                    <a:pt x="7053808" y="1435100"/>
                  </a:lnTo>
                  <a:lnTo>
                    <a:pt x="7057669" y="1422400"/>
                  </a:lnTo>
                  <a:lnTo>
                    <a:pt x="7057237" y="1409700"/>
                  </a:lnTo>
                  <a:lnTo>
                    <a:pt x="7066521" y="1422400"/>
                  </a:lnTo>
                  <a:lnTo>
                    <a:pt x="7061936" y="1409700"/>
                  </a:lnTo>
                  <a:lnTo>
                    <a:pt x="7055802" y="1402092"/>
                  </a:lnTo>
                  <a:lnTo>
                    <a:pt x="7068985" y="1384300"/>
                  </a:lnTo>
                  <a:lnTo>
                    <a:pt x="7062711" y="1384300"/>
                  </a:lnTo>
                  <a:lnTo>
                    <a:pt x="7064781" y="1371600"/>
                  </a:lnTo>
                  <a:lnTo>
                    <a:pt x="7061009" y="1358900"/>
                  </a:lnTo>
                  <a:lnTo>
                    <a:pt x="7052297" y="1346200"/>
                  </a:lnTo>
                  <a:lnTo>
                    <a:pt x="7057987" y="1346200"/>
                  </a:lnTo>
                  <a:lnTo>
                    <a:pt x="7065035" y="1333500"/>
                  </a:lnTo>
                  <a:lnTo>
                    <a:pt x="7053847" y="1333500"/>
                  </a:lnTo>
                  <a:lnTo>
                    <a:pt x="7052843" y="1320800"/>
                  </a:lnTo>
                  <a:lnTo>
                    <a:pt x="7060082" y="1320800"/>
                  </a:lnTo>
                  <a:lnTo>
                    <a:pt x="7063397" y="1309547"/>
                  </a:lnTo>
                  <a:lnTo>
                    <a:pt x="7063003" y="1308100"/>
                  </a:lnTo>
                  <a:lnTo>
                    <a:pt x="7063829" y="1308100"/>
                  </a:lnTo>
                  <a:lnTo>
                    <a:pt x="7063397" y="1309547"/>
                  </a:lnTo>
                  <a:lnTo>
                    <a:pt x="7066521" y="1320800"/>
                  </a:lnTo>
                  <a:lnTo>
                    <a:pt x="7066699" y="1308100"/>
                  </a:lnTo>
                  <a:lnTo>
                    <a:pt x="7065937" y="1308100"/>
                  </a:lnTo>
                  <a:lnTo>
                    <a:pt x="7060489" y="1295400"/>
                  </a:lnTo>
                  <a:lnTo>
                    <a:pt x="7054355" y="1308100"/>
                  </a:lnTo>
                  <a:lnTo>
                    <a:pt x="7052780" y="1282700"/>
                  </a:lnTo>
                  <a:lnTo>
                    <a:pt x="7054126" y="1270000"/>
                  </a:lnTo>
                  <a:lnTo>
                    <a:pt x="7055459" y="1257300"/>
                  </a:lnTo>
                  <a:lnTo>
                    <a:pt x="7058558" y="1269199"/>
                  </a:lnTo>
                  <a:lnTo>
                    <a:pt x="7056374" y="1257300"/>
                  </a:lnTo>
                  <a:lnTo>
                    <a:pt x="7058507" y="1257300"/>
                  </a:lnTo>
                  <a:lnTo>
                    <a:pt x="7065302" y="1270000"/>
                  </a:lnTo>
                  <a:lnTo>
                    <a:pt x="7058761" y="1270000"/>
                  </a:lnTo>
                  <a:lnTo>
                    <a:pt x="7062063" y="1282700"/>
                  </a:lnTo>
                  <a:lnTo>
                    <a:pt x="7066445" y="1270000"/>
                  </a:lnTo>
                  <a:lnTo>
                    <a:pt x="7068883" y="1257300"/>
                  </a:lnTo>
                  <a:lnTo>
                    <a:pt x="7067931" y="1244600"/>
                  </a:lnTo>
                  <a:lnTo>
                    <a:pt x="7059904" y="1244600"/>
                  </a:lnTo>
                  <a:lnTo>
                    <a:pt x="7059473" y="1231900"/>
                  </a:lnTo>
                  <a:lnTo>
                    <a:pt x="7056310" y="1231900"/>
                  </a:lnTo>
                  <a:lnTo>
                    <a:pt x="7055967" y="1233716"/>
                  </a:lnTo>
                  <a:lnTo>
                    <a:pt x="7057276" y="1244600"/>
                  </a:lnTo>
                  <a:lnTo>
                    <a:pt x="7053872" y="1244600"/>
                  </a:lnTo>
                  <a:lnTo>
                    <a:pt x="7055967" y="1233716"/>
                  </a:lnTo>
                  <a:lnTo>
                    <a:pt x="7055739" y="1231900"/>
                  </a:lnTo>
                  <a:lnTo>
                    <a:pt x="7056310" y="1231900"/>
                  </a:lnTo>
                  <a:lnTo>
                    <a:pt x="7063118" y="1219200"/>
                  </a:lnTo>
                  <a:lnTo>
                    <a:pt x="7061733" y="1219200"/>
                  </a:lnTo>
                  <a:lnTo>
                    <a:pt x="7059866" y="1206500"/>
                  </a:lnTo>
                  <a:lnTo>
                    <a:pt x="7066229" y="1193800"/>
                  </a:lnTo>
                  <a:lnTo>
                    <a:pt x="7063168" y="1193800"/>
                  </a:lnTo>
                  <a:lnTo>
                    <a:pt x="7057720" y="1206500"/>
                  </a:lnTo>
                  <a:lnTo>
                    <a:pt x="7056958" y="1193800"/>
                  </a:lnTo>
                  <a:lnTo>
                    <a:pt x="7058304" y="1181100"/>
                  </a:lnTo>
                  <a:lnTo>
                    <a:pt x="7053681" y="1168400"/>
                  </a:lnTo>
                  <a:lnTo>
                    <a:pt x="7059866" y="1168400"/>
                  </a:lnTo>
                  <a:lnTo>
                    <a:pt x="7059473" y="1181100"/>
                  </a:lnTo>
                  <a:lnTo>
                    <a:pt x="7060920" y="1181100"/>
                  </a:lnTo>
                  <a:lnTo>
                    <a:pt x="7060793" y="1168400"/>
                  </a:lnTo>
                  <a:lnTo>
                    <a:pt x="7062267" y="1168400"/>
                  </a:lnTo>
                  <a:lnTo>
                    <a:pt x="7059879" y="1155700"/>
                  </a:lnTo>
                  <a:lnTo>
                    <a:pt x="7063562" y="1155700"/>
                  </a:lnTo>
                  <a:lnTo>
                    <a:pt x="7062267" y="1168400"/>
                  </a:lnTo>
                  <a:lnTo>
                    <a:pt x="7066394" y="1168400"/>
                  </a:lnTo>
                  <a:lnTo>
                    <a:pt x="7066775" y="1155700"/>
                  </a:lnTo>
                  <a:lnTo>
                    <a:pt x="7064032" y="1130300"/>
                  </a:lnTo>
                  <a:lnTo>
                    <a:pt x="7062749" y="1130300"/>
                  </a:lnTo>
                  <a:lnTo>
                    <a:pt x="7062749" y="1143000"/>
                  </a:lnTo>
                  <a:lnTo>
                    <a:pt x="7054431" y="1155700"/>
                  </a:lnTo>
                  <a:lnTo>
                    <a:pt x="7051535" y="1143000"/>
                  </a:lnTo>
                  <a:lnTo>
                    <a:pt x="7062749" y="1143000"/>
                  </a:lnTo>
                  <a:lnTo>
                    <a:pt x="7062749" y="1130300"/>
                  </a:lnTo>
                  <a:lnTo>
                    <a:pt x="7060806" y="1130300"/>
                  </a:lnTo>
                  <a:lnTo>
                    <a:pt x="7061086" y="1117600"/>
                  </a:lnTo>
                  <a:lnTo>
                    <a:pt x="7059333" y="1117600"/>
                  </a:lnTo>
                  <a:lnTo>
                    <a:pt x="7058317" y="1130300"/>
                  </a:lnTo>
                  <a:lnTo>
                    <a:pt x="7055929" y="1130300"/>
                  </a:lnTo>
                  <a:lnTo>
                    <a:pt x="7058711" y="1117600"/>
                  </a:lnTo>
                  <a:lnTo>
                    <a:pt x="7062330" y="1108608"/>
                  </a:lnTo>
                  <a:lnTo>
                    <a:pt x="7062229" y="1104900"/>
                  </a:lnTo>
                  <a:lnTo>
                    <a:pt x="7054545" y="1104900"/>
                  </a:lnTo>
                  <a:lnTo>
                    <a:pt x="7051954" y="1092200"/>
                  </a:lnTo>
                  <a:lnTo>
                    <a:pt x="7054431" y="1079500"/>
                  </a:lnTo>
                  <a:lnTo>
                    <a:pt x="7060324" y="1066800"/>
                  </a:lnTo>
                  <a:lnTo>
                    <a:pt x="7056158" y="1054100"/>
                  </a:lnTo>
                  <a:lnTo>
                    <a:pt x="7061733" y="1041400"/>
                  </a:lnTo>
                  <a:lnTo>
                    <a:pt x="7066064" y="1028700"/>
                  </a:lnTo>
                  <a:lnTo>
                    <a:pt x="7062330" y="1028700"/>
                  </a:lnTo>
                  <a:lnTo>
                    <a:pt x="7060527" y="1041400"/>
                  </a:lnTo>
                  <a:lnTo>
                    <a:pt x="7058622" y="1028700"/>
                  </a:lnTo>
                  <a:lnTo>
                    <a:pt x="7054164" y="1028700"/>
                  </a:lnTo>
                  <a:lnTo>
                    <a:pt x="7053542" y="1016000"/>
                  </a:lnTo>
                  <a:lnTo>
                    <a:pt x="7052919" y="1003300"/>
                  </a:lnTo>
                  <a:lnTo>
                    <a:pt x="7054266" y="990600"/>
                  </a:lnTo>
                  <a:lnTo>
                    <a:pt x="7058088" y="1003300"/>
                  </a:lnTo>
                  <a:lnTo>
                    <a:pt x="7060806" y="1003300"/>
                  </a:lnTo>
                  <a:lnTo>
                    <a:pt x="7065061" y="1003300"/>
                  </a:lnTo>
                  <a:lnTo>
                    <a:pt x="7062559" y="990600"/>
                  </a:lnTo>
                  <a:lnTo>
                    <a:pt x="7065835" y="990600"/>
                  </a:lnTo>
                  <a:lnTo>
                    <a:pt x="7055142" y="977900"/>
                  </a:lnTo>
                  <a:lnTo>
                    <a:pt x="7053326" y="975791"/>
                  </a:lnTo>
                  <a:lnTo>
                    <a:pt x="7062851" y="965200"/>
                  </a:lnTo>
                  <a:lnTo>
                    <a:pt x="7068312" y="952500"/>
                  </a:lnTo>
                  <a:lnTo>
                    <a:pt x="7067436" y="952500"/>
                  </a:lnTo>
                  <a:lnTo>
                    <a:pt x="7070153" y="939800"/>
                  </a:lnTo>
                  <a:lnTo>
                    <a:pt x="7065188" y="927100"/>
                  </a:lnTo>
                  <a:lnTo>
                    <a:pt x="7057098" y="927100"/>
                  </a:lnTo>
                  <a:lnTo>
                    <a:pt x="7057098" y="952500"/>
                  </a:lnTo>
                  <a:lnTo>
                    <a:pt x="7055371" y="965200"/>
                  </a:lnTo>
                  <a:lnTo>
                    <a:pt x="7052627" y="952500"/>
                  </a:lnTo>
                  <a:lnTo>
                    <a:pt x="7050125" y="927100"/>
                  </a:lnTo>
                  <a:lnTo>
                    <a:pt x="7049617" y="920750"/>
                  </a:lnTo>
                  <a:lnTo>
                    <a:pt x="7049617" y="1308100"/>
                  </a:lnTo>
                  <a:lnTo>
                    <a:pt x="7048449" y="1319555"/>
                  </a:lnTo>
                  <a:lnTo>
                    <a:pt x="7048449" y="1587500"/>
                  </a:lnTo>
                  <a:lnTo>
                    <a:pt x="7044779" y="1587500"/>
                  </a:lnTo>
                  <a:lnTo>
                    <a:pt x="7043979" y="1585125"/>
                  </a:lnTo>
                  <a:lnTo>
                    <a:pt x="7043979" y="1739900"/>
                  </a:lnTo>
                  <a:lnTo>
                    <a:pt x="7043280" y="1752600"/>
                  </a:lnTo>
                  <a:lnTo>
                    <a:pt x="7037540" y="1739900"/>
                  </a:lnTo>
                  <a:lnTo>
                    <a:pt x="7041464" y="1727200"/>
                  </a:lnTo>
                  <a:lnTo>
                    <a:pt x="7043979" y="1739900"/>
                  </a:lnTo>
                  <a:lnTo>
                    <a:pt x="7043979" y="1585125"/>
                  </a:lnTo>
                  <a:lnTo>
                    <a:pt x="7040512" y="1574800"/>
                  </a:lnTo>
                  <a:lnTo>
                    <a:pt x="7043864" y="1574800"/>
                  </a:lnTo>
                  <a:lnTo>
                    <a:pt x="7048449" y="1587500"/>
                  </a:lnTo>
                  <a:lnTo>
                    <a:pt x="7048449" y="1319555"/>
                  </a:lnTo>
                  <a:lnTo>
                    <a:pt x="7048322" y="1320800"/>
                  </a:lnTo>
                  <a:lnTo>
                    <a:pt x="7046100" y="1320800"/>
                  </a:lnTo>
                  <a:lnTo>
                    <a:pt x="7046100" y="1524000"/>
                  </a:lnTo>
                  <a:lnTo>
                    <a:pt x="7043077" y="1536700"/>
                  </a:lnTo>
                  <a:lnTo>
                    <a:pt x="7040016" y="1524000"/>
                  </a:lnTo>
                  <a:lnTo>
                    <a:pt x="7046087" y="1511300"/>
                  </a:lnTo>
                  <a:lnTo>
                    <a:pt x="7046100" y="1524000"/>
                  </a:lnTo>
                  <a:lnTo>
                    <a:pt x="7046100" y="1320800"/>
                  </a:lnTo>
                  <a:lnTo>
                    <a:pt x="7040905" y="1320800"/>
                  </a:lnTo>
                  <a:lnTo>
                    <a:pt x="7038594" y="1308100"/>
                  </a:lnTo>
                  <a:lnTo>
                    <a:pt x="7049617" y="1308100"/>
                  </a:lnTo>
                  <a:lnTo>
                    <a:pt x="7049617" y="920750"/>
                  </a:lnTo>
                  <a:lnTo>
                    <a:pt x="7049109" y="914400"/>
                  </a:lnTo>
                  <a:lnTo>
                    <a:pt x="7050824" y="914400"/>
                  </a:lnTo>
                  <a:lnTo>
                    <a:pt x="7056552" y="927100"/>
                  </a:lnTo>
                  <a:lnTo>
                    <a:pt x="7057098" y="952500"/>
                  </a:lnTo>
                  <a:lnTo>
                    <a:pt x="7057098" y="927100"/>
                  </a:lnTo>
                  <a:lnTo>
                    <a:pt x="7057263" y="914400"/>
                  </a:lnTo>
                  <a:lnTo>
                    <a:pt x="7057847" y="914400"/>
                  </a:lnTo>
                  <a:lnTo>
                    <a:pt x="7065099" y="927100"/>
                  </a:lnTo>
                  <a:lnTo>
                    <a:pt x="7065696" y="914400"/>
                  </a:lnTo>
                  <a:lnTo>
                    <a:pt x="7068833" y="914400"/>
                  </a:lnTo>
                  <a:lnTo>
                    <a:pt x="7065302" y="901700"/>
                  </a:lnTo>
                  <a:lnTo>
                    <a:pt x="7061162" y="901700"/>
                  </a:lnTo>
                  <a:lnTo>
                    <a:pt x="7061797" y="914400"/>
                  </a:lnTo>
                  <a:lnTo>
                    <a:pt x="7059371" y="914400"/>
                  </a:lnTo>
                  <a:lnTo>
                    <a:pt x="7057847" y="901700"/>
                  </a:lnTo>
                  <a:lnTo>
                    <a:pt x="7054596" y="901700"/>
                  </a:lnTo>
                  <a:lnTo>
                    <a:pt x="7054596" y="914400"/>
                  </a:lnTo>
                  <a:lnTo>
                    <a:pt x="7052538" y="914400"/>
                  </a:lnTo>
                  <a:lnTo>
                    <a:pt x="7053351" y="901700"/>
                  </a:lnTo>
                  <a:lnTo>
                    <a:pt x="7054596" y="914400"/>
                  </a:lnTo>
                  <a:lnTo>
                    <a:pt x="7054596" y="901700"/>
                  </a:lnTo>
                  <a:lnTo>
                    <a:pt x="7053783" y="901700"/>
                  </a:lnTo>
                  <a:lnTo>
                    <a:pt x="7053351" y="876300"/>
                  </a:lnTo>
                  <a:lnTo>
                    <a:pt x="7060514" y="865124"/>
                  </a:lnTo>
                  <a:lnTo>
                    <a:pt x="7060197" y="863600"/>
                  </a:lnTo>
                  <a:lnTo>
                    <a:pt x="7058888" y="863600"/>
                  </a:lnTo>
                  <a:lnTo>
                    <a:pt x="7059295" y="860679"/>
                  </a:lnTo>
                  <a:lnTo>
                    <a:pt x="7056272" y="850900"/>
                  </a:lnTo>
                  <a:lnTo>
                    <a:pt x="7060616" y="850900"/>
                  </a:lnTo>
                  <a:lnTo>
                    <a:pt x="7059295" y="860679"/>
                  </a:lnTo>
                  <a:lnTo>
                    <a:pt x="7060197" y="863600"/>
                  </a:lnTo>
                  <a:lnTo>
                    <a:pt x="7061492" y="863600"/>
                  </a:lnTo>
                  <a:lnTo>
                    <a:pt x="7061860" y="863600"/>
                  </a:lnTo>
                  <a:lnTo>
                    <a:pt x="7062965" y="850900"/>
                  </a:lnTo>
                  <a:lnTo>
                    <a:pt x="7067728" y="850900"/>
                  </a:lnTo>
                  <a:lnTo>
                    <a:pt x="7064108" y="838200"/>
                  </a:lnTo>
                  <a:lnTo>
                    <a:pt x="7051599" y="838200"/>
                  </a:lnTo>
                  <a:lnTo>
                    <a:pt x="7053427" y="812800"/>
                  </a:lnTo>
                  <a:lnTo>
                    <a:pt x="7056158" y="812800"/>
                  </a:lnTo>
                  <a:lnTo>
                    <a:pt x="7058901" y="825500"/>
                  </a:lnTo>
                  <a:lnTo>
                    <a:pt x="7060197" y="812800"/>
                  </a:lnTo>
                  <a:lnTo>
                    <a:pt x="7062356" y="812800"/>
                  </a:lnTo>
                  <a:lnTo>
                    <a:pt x="7057034" y="800100"/>
                  </a:lnTo>
                  <a:lnTo>
                    <a:pt x="7064819" y="800100"/>
                  </a:lnTo>
                  <a:lnTo>
                    <a:pt x="7069620" y="787400"/>
                  </a:lnTo>
                  <a:lnTo>
                    <a:pt x="7057682" y="787400"/>
                  </a:lnTo>
                  <a:lnTo>
                    <a:pt x="7061352" y="774700"/>
                  </a:lnTo>
                  <a:lnTo>
                    <a:pt x="7053758" y="774700"/>
                  </a:lnTo>
                  <a:lnTo>
                    <a:pt x="7051802" y="762000"/>
                  </a:lnTo>
                  <a:lnTo>
                    <a:pt x="7060311" y="762000"/>
                  </a:lnTo>
                  <a:lnTo>
                    <a:pt x="7061314" y="749300"/>
                  </a:lnTo>
                  <a:lnTo>
                    <a:pt x="7064451" y="749300"/>
                  </a:lnTo>
                  <a:lnTo>
                    <a:pt x="7061746" y="736600"/>
                  </a:lnTo>
                  <a:lnTo>
                    <a:pt x="7057542" y="736600"/>
                  </a:lnTo>
                  <a:lnTo>
                    <a:pt x="7064997" y="723900"/>
                  </a:lnTo>
                  <a:lnTo>
                    <a:pt x="7068591" y="723900"/>
                  </a:lnTo>
                  <a:lnTo>
                    <a:pt x="7061835" y="711200"/>
                  </a:lnTo>
                  <a:lnTo>
                    <a:pt x="7053948" y="711200"/>
                  </a:lnTo>
                  <a:lnTo>
                    <a:pt x="7053948" y="749300"/>
                  </a:lnTo>
                  <a:lnTo>
                    <a:pt x="7052602" y="749300"/>
                  </a:lnTo>
                  <a:lnTo>
                    <a:pt x="7052818" y="736600"/>
                  </a:lnTo>
                  <a:lnTo>
                    <a:pt x="7053948" y="749300"/>
                  </a:lnTo>
                  <a:lnTo>
                    <a:pt x="7053948" y="711200"/>
                  </a:lnTo>
                  <a:lnTo>
                    <a:pt x="7053161" y="711200"/>
                  </a:lnTo>
                  <a:lnTo>
                    <a:pt x="7054126" y="698500"/>
                  </a:lnTo>
                  <a:lnTo>
                    <a:pt x="7064095" y="698500"/>
                  </a:lnTo>
                  <a:lnTo>
                    <a:pt x="7064210" y="685800"/>
                  </a:lnTo>
                  <a:lnTo>
                    <a:pt x="7060692" y="685800"/>
                  </a:lnTo>
                  <a:lnTo>
                    <a:pt x="7063410" y="673100"/>
                  </a:lnTo>
                  <a:lnTo>
                    <a:pt x="7056031" y="673100"/>
                  </a:lnTo>
                  <a:lnTo>
                    <a:pt x="7051662" y="660400"/>
                  </a:lnTo>
                  <a:lnTo>
                    <a:pt x="7050989" y="660400"/>
                  </a:lnTo>
                  <a:lnTo>
                    <a:pt x="7050989" y="812800"/>
                  </a:lnTo>
                  <a:lnTo>
                    <a:pt x="7045642" y="812800"/>
                  </a:lnTo>
                  <a:lnTo>
                    <a:pt x="7049465" y="800100"/>
                  </a:lnTo>
                  <a:lnTo>
                    <a:pt x="7050989" y="812800"/>
                  </a:lnTo>
                  <a:lnTo>
                    <a:pt x="7050989" y="660400"/>
                  </a:lnTo>
                  <a:lnTo>
                    <a:pt x="7050354" y="660400"/>
                  </a:lnTo>
                  <a:lnTo>
                    <a:pt x="7050354" y="723900"/>
                  </a:lnTo>
                  <a:lnTo>
                    <a:pt x="7043509" y="723900"/>
                  </a:lnTo>
                  <a:lnTo>
                    <a:pt x="7044068" y="711200"/>
                  </a:lnTo>
                  <a:lnTo>
                    <a:pt x="7048589" y="711200"/>
                  </a:lnTo>
                  <a:lnTo>
                    <a:pt x="7050354" y="723900"/>
                  </a:lnTo>
                  <a:lnTo>
                    <a:pt x="7050354" y="660400"/>
                  </a:lnTo>
                  <a:lnTo>
                    <a:pt x="7048360" y="660400"/>
                  </a:lnTo>
                  <a:lnTo>
                    <a:pt x="7046798" y="647700"/>
                  </a:lnTo>
                  <a:lnTo>
                    <a:pt x="7047674" y="635000"/>
                  </a:lnTo>
                  <a:lnTo>
                    <a:pt x="7051383" y="635000"/>
                  </a:lnTo>
                  <a:lnTo>
                    <a:pt x="7057758" y="609600"/>
                  </a:lnTo>
                  <a:lnTo>
                    <a:pt x="7061492" y="622300"/>
                  </a:lnTo>
                  <a:lnTo>
                    <a:pt x="7068032" y="609600"/>
                  </a:lnTo>
                  <a:lnTo>
                    <a:pt x="7064413" y="596900"/>
                  </a:lnTo>
                  <a:lnTo>
                    <a:pt x="7062635" y="596900"/>
                  </a:lnTo>
                  <a:lnTo>
                    <a:pt x="7062381" y="571500"/>
                  </a:lnTo>
                  <a:lnTo>
                    <a:pt x="7060463" y="558800"/>
                  </a:lnTo>
                  <a:lnTo>
                    <a:pt x="7063930" y="558800"/>
                  </a:lnTo>
                  <a:lnTo>
                    <a:pt x="7060235" y="546531"/>
                  </a:lnTo>
                  <a:lnTo>
                    <a:pt x="7060235" y="596900"/>
                  </a:lnTo>
                  <a:lnTo>
                    <a:pt x="7052653" y="596900"/>
                  </a:lnTo>
                  <a:lnTo>
                    <a:pt x="7053631" y="584200"/>
                  </a:lnTo>
                  <a:lnTo>
                    <a:pt x="7052500" y="584200"/>
                  </a:lnTo>
                  <a:lnTo>
                    <a:pt x="7052627" y="571500"/>
                  </a:lnTo>
                  <a:lnTo>
                    <a:pt x="7056310" y="571500"/>
                  </a:lnTo>
                  <a:lnTo>
                    <a:pt x="7059752" y="584200"/>
                  </a:lnTo>
                  <a:lnTo>
                    <a:pt x="7053631" y="584200"/>
                  </a:lnTo>
                  <a:lnTo>
                    <a:pt x="7060235" y="596900"/>
                  </a:lnTo>
                  <a:lnTo>
                    <a:pt x="7060235" y="546531"/>
                  </a:lnTo>
                  <a:lnTo>
                    <a:pt x="7060108" y="546100"/>
                  </a:lnTo>
                  <a:lnTo>
                    <a:pt x="7065543" y="546100"/>
                  </a:lnTo>
                  <a:lnTo>
                    <a:pt x="7064045" y="533400"/>
                  </a:lnTo>
                  <a:lnTo>
                    <a:pt x="7052615" y="546100"/>
                  </a:lnTo>
                  <a:lnTo>
                    <a:pt x="7051268" y="544614"/>
                  </a:lnTo>
                  <a:lnTo>
                    <a:pt x="7059574" y="533400"/>
                  </a:lnTo>
                  <a:lnTo>
                    <a:pt x="7064045" y="533400"/>
                  </a:lnTo>
                  <a:lnTo>
                    <a:pt x="7068985" y="533400"/>
                  </a:lnTo>
                  <a:lnTo>
                    <a:pt x="7069112" y="520700"/>
                  </a:lnTo>
                  <a:lnTo>
                    <a:pt x="7062711" y="520700"/>
                  </a:lnTo>
                  <a:lnTo>
                    <a:pt x="7064781" y="508000"/>
                  </a:lnTo>
                  <a:lnTo>
                    <a:pt x="7061009" y="495300"/>
                  </a:lnTo>
                  <a:lnTo>
                    <a:pt x="7052297" y="482600"/>
                  </a:lnTo>
                  <a:lnTo>
                    <a:pt x="7057987" y="482600"/>
                  </a:lnTo>
                  <a:lnTo>
                    <a:pt x="7065035" y="469900"/>
                  </a:lnTo>
                  <a:lnTo>
                    <a:pt x="7053847" y="469900"/>
                  </a:lnTo>
                  <a:lnTo>
                    <a:pt x="7052843" y="457200"/>
                  </a:lnTo>
                  <a:lnTo>
                    <a:pt x="7060082" y="457200"/>
                  </a:lnTo>
                  <a:lnTo>
                    <a:pt x="7063829" y="444500"/>
                  </a:lnTo>
                  <a:lnTo>
                    <a:pt x="7064299" y="444500"/>
                  </a:lnTo>
                  <a:lnTo>
                    <a:pt x="7063003" y="457200"/>
                  </a:lnTo>
                  <a:lnTo>
                    <a:pt x="7066521" y="457200"/>
                  </a:lnTo>
                  <a:lnTo>
                    <a:pt x="7066699" y="444500"/>
                  </a:lnTo>
                  <a:lnTo>
                    <a:pt x="7065937" y="444500"/>
                  </a:lnTo>
                  <a:lnTo>
                    <a:pt x="7060489" y="431800"/>
                  </a:lnTo>
                  <a:lnTo>
                    <a:pt x="7054355" y="444500"/>
                  </a:lnTo>
                  <a:lnTo>
                    <a:pt x="7052780" y="419100"/>
                  </a:lnTo>
                  <a:lnTo>
                    <a:pt x="7054126" y="406400"/>
                  </a:lnTo>
                  <a:lnTo>
                    <a:pt x="7055459" y="393700"/>
                  </a:lnTo>
                  <a:lnTo>
                    <a:pt x="7057314" y="400837"/>
                  </a:lnTo>
                  <a:lnTo>
                    <a:pt x="7058507" y="393700"/>
                  </a:lnTo>
                  <a:lnTo>
                    <a:pt x="7065302" y="406400"/>
                  </a:lnTo>
                  <a:lnTo>
                    <a:pt x="7058761" y="406400"/>
                  </a:lnTo>
                  <a:lnTo>
                    <a:pt x="7062063" y="419100"/>
                  </a:lnTo>
                  <a:lnTo>
                    <a:pt x="7066445" y="406400"/>
                  </a:lnTo>
                  <a:lnTo>
                    <a:pt x="7068883" y="393700"/>
                  </a:lnTo>
                  <a:lnTo>
                    <a:pt x="7067931" y="381000"/>
                  </a:lnTo>
                  <a:lnTo>
                    <a:pt x="7059904" y="381000"/>
                  </a:lnTo>
                  <a:lnTo>
                    <a:pt x="7059473" y="368300"/>
                  </a:lnTo>
                  <a:lnTo>
                    <a:pt x="7056310" y="368300"/>
                  </a:lnTo>
                  <a:lnTo>
                    <a:pt x="7055967" y="370116"/>
                  </a:lnTo>
                  <a:lnTo>
                    <a:pt x="7057276" y="381000"/>
                  </a:lnTo>
                  <a:lnTo>
                    <a:pt x="7053872" y="381000"/>
                  </a:lnTo>
                  <a:lnTo>
                    <a:pt x="7055967" y="370116"/>
                  </a:lnTo>
                  <a:lnTo>
                    <a:pt x="7055739" y="368300"/>
                  </a:lnTo>
                  <a:lnTo>
                    <a:pt x="7056310" y="368300"/>
                  </a:lnTo>
                  <a:lnTo>
                    <a:pt x="7063118" y="355600"/>
                  </a:lnTo>
                  <a:lnTo>
                    <a:pt x="7061733" y="355600"/>
                  </a:lnTo>
                  <a:lnTo>
                    <a:pt x="7059866" y="342900"/>
                  </a:lnTo>
                  <a:lnTo>
                    <a:pt x="7057720" y="342900"/>
                  </a:lnTo>
                  <a:lnTo>
                    <a:pt x="7056958" y="330200"/>
                  </a:lnTo>
                  <a:lnTo>
                    <a:pt x="7058304" y="317500"/>
                  </a:lnTo>
                  <a:lnTo>
                    <a:pt x="7053681" y="304800"/>
                  </a:lnTo>
                  <a:lnTo>
                    <a:pt x="7059866" y="304800"/>
                  </a:lnTo>
                  <a:lnTo>
                    <a:pt x="7059473" y="317500"/>
                  </a:lnTo>
                  <a:lnTo>
                    <a:pt x="7060920" y="317500"/>
                  </a:lnTo>
                  <a:lnTo>
                    <a:pt x="7060793" y="304800"/>
                  </a:lnTo>
                  <a:lnTo>
                    <a:pt x="7062267" y="304800"/>
                  </a:lnTo>
                  <a:lnTo>
                    <a:pt x="7059879" y="292100"/>
                  </a:lnTo>
                  <a:lnTo>
                    <a:pt x="7063562" y="292100"/>
                  </a:lnTo>
                  <a:lnTo>
                    <a:pt x="7062267" y="304800"/>
                  </a:lnTo>
                  <a:lnTo>
                    <a:pt x="7066394" y="304800"/>
                  </a:lnTo>
                  <a:lnTo>
                    <a:pt x="7066775" y="292100"/>
                  </a:lnTo>
                  <a:lnTo>
                    <a:pt x="7064032" y="279400"/>
                  </a:lnTo>
                  <a:lnTo>
                    <a:pt x="7062749" y="275805"/>
                  </a:lnTo>
                  <a:lnTo>
                    <a:pt x="7062749" y="279400"/>
                  </a:lnTo>
                  <a:lnTo>
                    <a:pt x="7054431" y="292100"/>
                  </a:lnTo>
                  <a:lnTo>
                    <a:pt x="7051535" y="279400"/>
                  </a:lnTo>
                  <a:lnTo>
                    <a:pt x="7062749" y="279400"/>
                  </a:lnTo>
                  <a:lnTo>
                    <a:pt x="7062749" y="275805"/>
                  </a:lnTo>
                  <a:lnTo>
                    <a:pt x="7059511" y="266700"/>
                  </a:lnTo>
                  <a:lnTo>
                    <a:pt x="7060806" y="266700"/>
                  </a:lnTo>
                  <a:lnTo>
                    <a:pt x="7061086" y="254000"/>
                  </a:lnTo>
                  <a:lnTo>
                    <a:pt x="7062559" y="254000"/>
                  </a:lnTo>
                  <a:lnTo>
                    <a:pt x="7062229" y="241300"/>
                  </a:lnTo>
                  <a:lnTo>
                    <a:pt x="7059333" y="241300"/>
                  </a:lnTo>
                  <a:lnTo>
                    <a:pt x="7059333" y="254000"/>
                  </a:lnTo>
                  <a:lnTo>
                    <a:pt x="7058317" y="266700"/>
                  </a:lnTo>
                  <a:lnTo>
                    <a:pt x="7055929" y="266700"/>
                  </a:lnTo>
                  <a:lnTo>
                    <a:pt x="7058711" y="254000"/>
                  </a:lnTo>
                  <a:lnTo>
                    <a:pt x="7059333" y="254000"/>
                  </a:lnTo>
                  <a:lnTo>
                    <a:pt x="7059333" y="241300"/>
                  </a:lnTo>
                  <a:lnTo>
                    <a:pt x="7054545" y="241300"/>
                  </a:lnTo>
                  <a:lnTo>
                    <a:pt x="7051954" y="228600"/>
                  </a:lnTo>
                  <a:lnTo>
                    <a:pt x="7054431" y="215900"/>
                  </a:lnTo>
                  <a:lnTo>
                    <a:pt x="7057644" y="215900"/>
                  </a:lnTo>
                  <a:lnTo>
                    <a:pt x="7059371" y="228600"/>
                  </a:lnTo>
                  <a:lnTo>
                    <a:pt x="7062076" y="228600"/>
                  </a:lnTo>
                  <a:lnTo>
                    <a:pt x="7061289" y="215900"/>
                  </a:lnTo>
                  <a:lnTo>
                    <a:pt x="7060324" y="215900"/>
                  </a:lnTo>
                  <a:lnTo>
                    <a:pt x="7056158" y="190500"/>
                  </a:lnTo>
                  <a:lnTo>
                    <a:pt x="7061733" y="177800"/>
                  </a:lnTo>
                  <a:lnTo>
                    <a:pt x="7066064" y="165100"/>
                  </a:lnTo>
                  <a:lnTo>
                    <a:pt x="7062330" y="165100"/>
                  </a:lnTo>
                  <a:lnTo>
                    <a:pt x="7060527" y="177800"/>
                  </a:lnTo>
                  <a:lnTo>
                    <a:pt x="7058622" y="165100"/>
                  </a:lnTo>
                  <a:lnTo>
                    <a:pt x="7054164" y="165100"/>
                  </a:lnTo>
                  <a:lnTo>
                    <a:pt x="7052919" y="152400"/>
                  </a:lnTo>
                  <a:lnTo>
                    <a:pt x="7049617" y="152400"/>
                  </a:lnTo>
                  <a:lnTo>
                    <a:pt x="7049617" y="444500"/>
                  </a:lnTo>
                  <a:lnTo>
                    <a:pt x="7048322" y="457200"/>
                  </a:lnTo>
                  <a:lnTo>
                    <a:pt x="7040905" y="457200"/>
                  </a:lnTo>
                  <a:lnTo>
                    <a:pt x="7038594" y="444500"/>
                  </a:lnTo>
                  <a:lnTo>
                    <a:pt x="7049617" y="444500"/>
                  </a:lnTo>
                  <a:lnTo>
                    <a:pt x="7049617" y="152400"/>
                  </a:lnTo>
                  <a:lnTo>
                    <a:pt x="7035889" y="152400"/>
                  </a:lnTo>
                  <a:lnTo>
                    <a:pt x="7035889" y="254000"/>
                  </a:lnTo>
                  <a:lnTo>
                    <a:pt x="7033171" y="266700"/>
                  </a:lnTo>
                  <a:lnTo>
                    <a:pt x="7033120" y="622300"/>
                  </a:lnTo>
                  <a:lnTo>
                    <a:pt x="7027646" y="622300"/>
                  </a:lnTo>
                  <a:lnTo>
                    <a:pt x="7025157" y="635000"/>
                  </a:lnTo>
                  <a:lnTo>
                    <a:pt x="7020839" y="635000"/>
                  </a:lnTo>
                  <a:lnTo>
                    <a:pt x="7022947" y="622300"/>
                  </a:lnTo>
                  <a:lnTo>
                    <a:pt x="7027786" y="609600"/>
                  </a:lnTo>
                  <a:lnTo>
                    <a:pt x="7032218" y="609600"/>
                  </a:lnTo>
                  <a:lnTo>
                    <a:pt x="7033120" y="622300"/>
                  </a:lnTo>
                  <a:lnTo>
                    <a:pt x="7033120" y="266700"/>
                  </a:lnTo>
                  <a:lnTo>
                    <a:pt x="7021677" y="266700"/>
                  </a:lnTo>
                  <a:lnTo>
                    <a:pt x="7022668" y="254000"/>
                  </a:lnTo>
                  <a:lnTo>
                    <a:pt x="7035889" y="254000"/>
                  </a:lnTo>
                  <a:lnTo>
                    <a:pt x="7035889" y="152400"/>
                  </a:lnTo>
                  <a:lnTo>
                    <a:pt x="7022427" y="152400"/>
                  </a:lnTo>
                  <a:lnTo>
                    <a:pt x="7014019" y="152400"/>
                  </a:lnTo>
                  <a:lnTo>
                    <a:pt x="7017347" y="165100"/>
                  </a:lnTo>
                  <a:lnTo>
                    <a:pt x="7015048" y="165100"/>
                  </a:lnTo>
                  <a:lnTo>
                    <a:pt x="7015531" y="177800"/>
                  </a:lnTo>
                  <a:lnTo>
                    <a:pt x="7016864" y="177800"/>
                  </a:lnTo>
                  <a:lnTo>
                    <a:pt x="7028256" y="190500"/>
                  </a:lnTo>
                  <a:lnTo>
                    <a:pt x="7023062" y="190500"/>
                  </a:lnTo>
                  <a:lnTo>
                    <a:pt x="7014921" y="203200"/>
                  </a:lnTo>
                  <a:lnTo>
                    <a:pt x="7017474" y="215900"/>
                  </a:lnTo>
                  <a:lnTo>
                    <a:pt x="7013994" y="215900"/>
                  </a:lnTo>
                  <a:lnTo>
                    <a:pt x="7014654" y="228600"/>
                  </a:lnTo>
                  <a:lnTo>
                    <a:pt x="7017232" y="228600"/>
                  </a:lnTo>
                  <a:lnTo>
                    <a:pt x="7019468" y="241300"/>
                  </a:lnTo>
                  <a:lnTo>
                    <a:pt x="7018363" y="241300"/>
                  </a:lnTo>
                  <a:lnTo>
                    <a:pt x="7017829" y="254000"/>
                  </a:lnTo>
                  <a:lnTo>
                    <a:pt x="7017715" y="266700"/>
                  </a:lnTo>
                  <a:lnTo>
                    <a:pt x="7017842" y="279400"/>
                  </a:lnTo>
                  <a:lnTo>
                    <a:pt x="7016204" y="279400"/>
                  </a:lnTo>
                  <a:lnTo>
                    <a:pt x="7014197" y="292100"/>
                  </a:lnTo>
                  <a:lnTo>
                    <a:pt x="7016496" y="304800"/>
                  </a:lnTo>
                  <a:lnTo>
                    <a:pt x="7015569" y="317500"/>
                  </a:lnTo>
                  <a:lnTo>
                    <a:pt x="7014769" y="317500"/>
                  </a:lnTo>
                  <a:lnTo>
                    <a:pt x="7017474" y="330200"/>
                  </a:lnTo>
                  <a:lnTo>
                    <a:pt x="7025437" y="304800"/>
                  </a:lnTo>
                  <a:lnTo>
                    <a:pt x="7026681" y="317500"/>
                  </a:lnTo>
                  <a:lnTo>
                    <a:pt x="7024192" y="317500"/>
                  </a:lnTo>
                  <a:lnTo>
                    <a:pt x="7021004" y="330200"/>
                  </a:lnTo>
                  <a:lnTo>
                    <a:pt x="7021817" y="330200"/>
                  </a:lnTo>
                  <a:lnTo>
                    <a:pt x="7023532" y="342900"/>
                  </a:lnTo>
                  <a:lnTo>
                    <a:pt x="7018807" y="342900"/>
                  </a:lnTo>
                  <a:lnTo>
                    <a:pt x="7018248" y="330200"/>
                  </a:lnTo>
                  <a:lnTo>
                    <a:pt x="7017474" y="330200"/>
                  </a:lnTo>
                  <a:lnTo>
                    <a:pt x="7016178" y="330200"/>
                  </a:lnTo>
                  <a:lnTo>
                    <a:pt x="7013346" y="342900"/>
                  </a:lnTo>
                  <a:lnTo>
                    <a:pt x="7017220" y="368300"/>
                  </a:lnTo>
                  <a:lnTo>
                    <a:pt x="7014350" y="381000"/>
                  </a:lnTo>
                  <a:lnTo>
                    <a:pt x="7021576" y="381000"/>
                  </a:lnTo>
                  <a:lnTo>
                    <a:pt x="7024065" y="393700"/>
                  </a:lnTo>
                  <a:lnTo>
                    <a:pt x="7021893" y="406400"/>
                  </a:lnTo>
                  <a:lnTo>
                    <a:pt x="7017931" y="393700"/>
                  </a:lnTo>
                  <a:lnTo>
                    <a:pt x="7014375" y="406400"/>
                  </a:lnTo>
                  <a:lnTo>
                    <a:pt x="7013473" y="419100"/>
                  </a:lnTo>
                  <a:lnTo>
                    <a:pt x="7017474" y="431800"/>
                  </a:lnTo>
                  <a:lnTo>
                    <a:pt x="7018706" y="431800"/>
                  </a:lnTo>
                  <a:lnTo>
                    <a:pt x="7015658" y="444500"/>
                  </a:lnTo>
                  <a:lnTo>
                    <a:pt x="7020280" y="444500"/>
                  </a:lnTo>
                  <a:lnTo>
                    <a:pt x="7019785" y="445770"/>
                  </a:lnTo>
                  <a:lnTo>
                    <a:pt x="7019785" y="482600"/>
                  </a:lnTo>
                  <a:lnTo>
                    <a:pt x="7018414" y="482600"/>
                  </a:lnTo>
                  <a:lnTo>
                    <a:pt x="7018934" y="469900"/>
                  </a:lnTo>
                  <a:lnTo>
                    <a:pt x="7019785" y="482600"/>
                  </a:lnTo>
                  <a:lnTo>
                    <a:pt x="7019785" y="445770"/>
                  </a:lnTo>
                  <a:lnTo>
                    <a:pt x="7015289" y="457200"/>
                  </a:lnTo>
                  <a:lnTo>
                    <a:pt x="7018795" y="457200"/>
                  </a:lnTo>
                  <a:lnTo>
                    <a:pt x="7013346" y="469900"/>
                  </a:lnTo>
                  <a:lnTo>
                    <a:pt x="7013511" y="482600"/>
                  </a:lnTo>
                  <a:lnTo>
                    <a:pt x="7017436" y="482600"/>
                  </a:lnTo>
                  <a:lnTo>
                    <a:pt x="7017144" y="495300"/>
                  </a:lnTo>
                  <a:lnTo>
                    <a:pt x="7014083" y="508000"/>
                  </a:lnTo>
                  <a:lnTo>
                    <a:pt x="7022859" y="508000"/>
                  </a:lnTo>
                  <a:lnTo>
                    <a:pt x="7023798" y="520700"/>
                  </a:lnTo>
                  <a:lnTo>
                    <a:pt x="7012241" y="520700"/>
                  </a:lnTo>
                  <a:lnTo>
                    <a:pt x="7014146" y="533400"/>
                  </a:lnTo>
                  <a:lnTo>
                    <a:pt x="7029640" y="533400"/>
                  </a:lnTo>
                  <a:lnTo>
                    <a:pt x="7018160" y="546100"/>
                  </a:lnTo>
                  <a:lnTo>
                    <a:pt x="7009727" y="546100"/>
                  </a:lnTo>
                  <a:lnTo>
                    <a:pt x="7016661" y="558800"/>
                  </a:lnTo>
                  <a:lnTo>
                    <a:pt x="7018375" y="558800"/>
                  </a:lnTo>
                  <a:lnTo>
                    <a:pt x="7017664" y="571500"/>
                  </a:lnTo>
                  <a:lnTo>
                    <a:pt x="7015861" y="571500"/>
                  </a:lnTo>
                  <a:lnTo>
                    <a:pt x="7014299" y="584200"/>
                  </a:lnTo>
                  <a:lnTo>
                    <a:pt x="7014350" y="596900"/>
                  </a:lnTo>
                  <a:lnTo>
                    <a:pt x="7015289" y="596900"/>
                  </a:lnTo>
                  <a:lnTo>
                    <a:pt x="7017804" y="584200"/>
                  </a:lnTo>
                  <a:lnTo>
                    <a:pt x="7018020" y="584200"/>
                  </a:lnTo>
                  <a:lnTo>
                    <a:pt x="7018020" y="571500"/>
                  </a:lnTo>
                  <a:lnTo>
                    <a:pt x="7021538" y="584200"/>
                  </a:lnTo>
                  <a:lnTo>
                    <a:pt x="7020115" y="584200"/>
                  </a:lnTo>
                  <a:lnTo>
                    <a:pt x="7020433" y="596900"/>
                  </a:lnTo>
                  <a:lnTo>
                    <a:pt x="7023151" y="609600"/>
                  </a:lnTo>
                  <a:lnTo>
                    <a:pt x="7016255" y="609600"/>
                  </a:lnTo>
                  <a:lnTo>
                    <a:pt x="7014197" y="622300"/>
                  </a:lnTo>
                  <a:lnTo>
                    <a:pt x="7018414" y="635000"/>
                  </a:lnTo>
                  <a:lnTo>
                    <a:pt x="7017271" y="635000"/>
                  </a:lnTo>
                  <a:lnTo>
                    <a:pt x="7015315" y="647700"/>
                  </a:lnTo>
                  <a:lnTo>
                    <a:pt x="7017118" y="660400"/>
                  </a:lnTo>
                  <a:lnTo>
                    <a:pt x="7013054" y="673100"/>
                  </a:lnTo>
                  <a:lnTo>
                    <a:pt x="7014273" y="685800"/>
                  </a:lnTo>
                  <a:lnTo>
                    <a:pt x="7018096" y="698500"/>
                  </a:lnTo>
                  <a:lnTo>
                    <a:pt x="7021855" y="685800"/>
                  </a:lnTo>
                  <a:lnTo>
                    <a:pt x="7022630" y="698500"/>
                  </a:lnTo>
                  <a:lnTo>
                    <a:pt x="7020827" y="711200"/>
                  </a:lnTo>
                  <a:lnTo>
                    <a:pt x="7019442" y="711200"/>
                  </a:lnTo>
                  <a:lnTo>
                    <a:pt x="7018464" y="711200"/>
                  </a:lnTo>
                  <a:lnTo>
                    <a:pt x="7017601" y="723900"/>
                  </a:lnTo>
                  <a:lnTo>
                    <a:pt x="7013676" y="749300"/>
                  </a:lnTo>
                  <a:lnTo>
                    <a:pt x="7037845" y="749300"/>
                  </a:lnTo>
                  <a:lnTo>
                    <a:pt x="7039610" y="749300"/>
                  </a:lnTo>
                  <a:lnTo>
                    <a:pt x="7040346" y="762000"/>
                  </a:lnTo>
                  <a:lnTo>
                    <a:pt x="7040067" y="762000"/>
                  </a:lnTo>
                  <a:lnTo>
                    <a:pt x="7040067" y="787400"/>
                  </a:lnTo>
                  <a:lnTo>
                    <a:pt x="7039851" y="800100"/>
                  </a:lnTo>
                  <a:lnTo>
                    <a:pt x="7038619" y="800100"/>
                  </a:lnTo>
                  <a:lnTo>
                    <a:pt x="7040067" y="787400"/>
                  </a:lnTo>
                  <a:lnTo>
                    <a:pt x="7040067" y="762000"/>
                  </a:lnTo>
                  <a:lnTo>
                    <a:pt x="7038480" y="762000"/>
                  </a:lnTo>
                  <a:lnTo>
                    <a:pt x="7037845" y="749300"/>
                  </a:lnTo>
                  <a:lnTo>
                    <a:pt x="7036308" y="762000"/>
                  </a:lnTo>
                  <a:lnTo>
                    <a:pt x="7035889" y="762000"/>
                  </a:lnTo>
                  <a:lnTo>
                    <a:pt x="7035889" y="1117600"/>
                  </a:lnTo>
                  <a:lnTo>
                    <a:pt x="7033171" y="1130300"/>
                  </a:lnTo>
                  <a:lnTo>
                    <a:pt x="7021677" y="1130300"/>
                  </a:lnTo>
                  <a:lnTo>
                    <a:pt x="7022668" y="1117600"/>
                  </a:lnTo>
                  <a:lnTo>
                    <a:pt x="7035889" y="1117600"/>
                  </a:lnTo>
                  <a:lnTo>
                    <a:pt x="7035889" y="762000"/>
                  </a:lnTo>
                  <a:lnTo>
                    <a:pt x="7024713" y="762000"/>
                  </a:lnTo>
                  <a:lnTo>
                    <a:pt x="7024713" y="800100"/>
                  </a:lnTo>
                  <a:lnTo>
                    <a:pt x="7023354" y="800100"/>
                  </a:lnTo>
                  <a:lnTo>
                    <a:pt x="7021195" y="787400"/>
                  </a:lnTo>
                  <a:lnTo>
                    <a:pt x="7024713" y="800100"/>
                  </a:lnTo>
                  <a:lnTo>
                    <a:pt x="7024713" y="762000"/>
                  </a:lnTo>
                  <a:lnTo>
                    <a:pt x="7018058" y="762000"/>
                  </a:lnTo>
                  <a:lnTo>
                    <a:pt x="7013499" y="774700"/>
                  </a:lnTo>
                  <a:lnTo>
                    <a:pt x="7020433" y="774700"/>
                  </a:lnTo>
                  <a:lnTo>
                    <a:pt x="7017423" y="787400"/>
                  </a:lnTo>
                  <a:lnTo>
                    <a:pt x="7014108" y="800100"/>
                  </a:lnTo>
                  <a:lnTo>
                    <a:pt x="7020065" y="800100"/>
                  </a:lnTo>
                  <a:lnTo>
                    <a:pt x="7014642" y="825500"/>
                  </a:lnTo>
                  <a:lnTo>
                    <a:pt x="7019023" y="825500"/>
                  </a:lnTo>
                  <a:lnTo>
                    <a:pt x="7023875" y="838200"/>
                  </a:lnTo>
                  <a:lnTo>
                    <a:pt x="7020712" y="838200"/>
                  </a:lnTo>
                  <a:lnTo>
                    <a:pt x="7016864" y="850900"/>
                  </a:lnTo>
                  <a:lnTo>
                    <a:pt x="7015429" y="863600"/>
                  </a:lnTo>
                  <a:lnTo>
                    <a:pt x="7014845" y="863600"/>
                  </a:lnTo>
                  <a:lnTo>
                    <a:pt x="7014870" y="876300"/>
                  </a:lnTo>
                  <a:lnTo>
                    <a:pt x="7017220" y="876300"/>
                  </a:lnTo>
                  <a:lnTo>
                    <a:pt x="7019582" y="889000"/>
                  </a:lnTo>
                  <a:lnTo>
                    <a:pt x="7014223" y="901700"/>
                  </a:lnTo>
                  <a:lnTo>
                    <a:pt x="7030199" y="901700"/>
                  </a:lnTo>
                  <a:lnTo>
                    <a:pt x="7028091" y="927100"/>
                  </a:lnTo>
                  <a:lnTo>
                    <a:pt x="7023354" y="914400"/>
                  </a:lnTo>
                  <a:lnTo>
                    <a:pt x="7018414" y="914400"/>
                  </a:lnTo>
                  <a:lnTo>
                    <a:pt x="7015645" y="927100"/>
                  </a:lnTo>
                  <a:lnTo>
                    <a:pt x="7010997" y="927100"/>
                  </a:lnTo>
                  <a:lnTo>
                    <a:pt x="7016178" y="939800"/>
                  </a:lnTo>
                  <a:lnTo>
                    <a:pt x="7020433" y="927100"/>
                  </a:lnTo>
                  <a:lnTo>
                    <a:pt x="7024611" y="927100"/>
                  </a:lnTo>
                  <a:lnTo>
                    <a:pt x="7020954" y="939800"/>
                  </a:lnTo>
                  <a:lnTo>
                    <a:pt x="7012051" y="952500"/>
                  </a:lnTo>
                  <a:lnTo>
                    <a:pt x="7020090" y="965200"/>
                  </a:lnTo>
                  <a:lnTo>
                    <a:pt x="7033260" y="965200"/>
                  </a:lnTo>
                  <a:lnTo>
                    <a:pt x="7022173" y="977900"/>
                  </a:lnTo>
                  <a:lnTo>
                    <a:pt x="7014299" y="977900"/>
                  </a:lnTo>
                  <a:lnTo>
                    <a:pt x="7016445" y="990600"/>
                  </a:lnTo>
                  <a:lnTo>
                    <a:pt x="7021525" y="1003300"/>
                  </a:lnTo>
                  <a:lnTo>
                    <a:pt x="7015137" y="1003300"/>
                  </a:lnTo>
                  <a:lnTo>
                    <a:pt x="7014019" y="1016000"/>
                  </a:lnTo>
                  <a:lnTo>
                    <a:pt x="7017347" y="1028700"/>
                  </a:lnTo>
                  <a:lnTo>
                    <a:pt x="7015531" y="1028700"/>
                  </a:lnTo>
                  <a:lnTo>
                    <a:pt x="7018312" y="1041400"/>
                  </a:lnTo>
                  <a:lnTo>
                    <a:pt x="7016864" y="1041400"/>
                  </a:lnTo>
                  <a:lnTo>
                    <a:pt x="7028256" y="1054100"/>
                  </a:lnTo>
                  <a:lnTo>
                    <a:pt x="7014921" y="1054100"/>
                  </a:lnTo>
                  <a:lnTo>
                    <a:pt x="7017474" y="1079500"/>
                  </a:lnTo>
                  <a:lnTo>
                    <a:pt x="7013994" y="1079500"/>
                  </a:lnTo>
                  <a:lnTo>
                    <a:pt x="7014654" y="1092200"/>
                  </a:lnTo>
                  <a:lnTo>
                    <a:pt x="7017232" y="1092200"/>
                  </a:lnTo>
                  <a:lnTo>
                    <a:pt x="7019468" y="1104900"/>
                  </a:lnTo>
                  <a:lnTo>
                    <a:pt x="7018363" y="1104900"/>
                  </a:lnTo>
                  <a:lnTo>
                    <a:pt x="7017829" y="1117600"/>
                  </a:lnTo>
                  <a:lnTo>
                    <a:pt x="7017715" y="1130300"/>
                  </a:lnTo>
                  <a:lnTo>
                    <a:pt x="7017842" y="1143000"/>
                  </a:lnTo>
                  <a:lnTo>
                    <a:pt x="7016204" y="1143000"/>
                  </a:lnTo>
                  <a:lnTo>
                    <a:pt x="7014197" y="1155700"/>
                  </a:lnTo>
                  <a:lnTo>
                    <a:pt x="7016496" y="1168400"/>
                  </a:lnTo>
                  <a:lnTo>
                    <a:pt x="7015569" y="1168400"/>
                  </a:lnTo>
                  <a:lnTo>
                    <a:pt x="7014769" y="1181100"/>
                  </a:lnTo>
                  <a:lnTo>
                    <a:pt x="7017474" y="1193800"/>
                  </a:lnTo>
                  <a:lnTo>
                    <a:pt x="7025437" y="1168400"/>
                  </a:lnTo>
                  <a:lnTo>
                    <a:pt x="7026681" y="1181100"/>
                  </a:lnTo>
                  <a:lnTo>
                    <a:pt x="7024192" y="1181100"/>
                  </a:lnTo>
                  <a:lnTo>
                    <a:pt x="7021004" y="1193800"/>
                  </a:lnTo>
                  <a:lnTo>
                    <a:pt x="7021817" y="1193800"/>
                  </a:lnTo>
                  <a:lnTo>
                    <a:pt x="7023532" y="1206500"/>
                  </a:lnTo>
                  <a:lnTo>
                    <a:pt x="7018807" y="1206500"/>
                  </a:lnTo>
                  <a:lnTo>
                    <a:pt x="7018248" y="1193800"/>
                  </a:lnTo>
                  <a:lnTo>
                    <a:pt x="7017474" y="1193800"/>
                  </a:lnTo>
                  <a:lnTo>
                    <a:pt x="7016178" y="1193800"/>
                  </a:lnTo>
                  <a:lnTo>
                    <a:pt x="7013346" y="1206500"/>
                  </a:lnTo>
                  <a:lnTo>
                    <a:pt x="7017220" y="1231900"/>
                  </a:lnTo>
                  <a:lnTo>
                    <a:pt x="7014350" y="1244600"/>
                  </a:lnTo>
                  <a:lnTo>
                    <a:pt x="7021576" y="1244600"/>
                  </a:lnTo>
                  <a:lnTo>
                    <a:pt x="7024065" y="1257300"/>
                  </a:lnTo>
                  <a:lnTo>
                    <a:pt x="7021893" y="1270000"/>
                  </a:lnTo>
                  <a:lnTo>
                    <a:pt x="7017931" y="1257300"/>
                  </a:lnTo>
                  <a:lnTo>
                    <a:pt x="7014375" y="1270000"/>
                  </a:lnTo>
                  <a:lnTo>
                    <a:pt x="7013473" y="1282700"/>
                  </a:lnTo>
                  <a:lnTo>
                    <a:pt x="7017474" y="1282700"/>
                  </a:lnTo>
                  <a:lnTo>
                    <a:pt x="7018706" y="1295400"/>
                  </a:lnTo>
                  <a:lnTo>
                    <a:pt x="7015658" y="1308100"/>
                  </a:lnTo>
                  <a:lnTo>
                    <a:pt x="7020280" y="1308100"/>
                  </a:lnTo>
                  <a:lnTo>
                    <a:pt x="7019785" y="1309370"/>
                  </a:lnTo>
                  <a:lnTo>
                    <a:pt x="7019785" y="1346200"/>
                  </a:lnTo>
                  <a:lnTo>
                    <a:pt x="7018566" y="1346200"/>
                  </a:lnTo>
                  <a:lnTo>
                    <a:pt x="7018414" y="1333500"/>
                  </a:lnTo>
                  <a:lnTo>
                    <a:pt x="7018934" y="1333500"/>
                  </a:lnTo>
                  <a:lnTo>
                    <a:pt x="7019785" y="1346200"/>
                  </a:lnTo>
                  <a:lnTo>
                    <a:pt x="7019785" y="1309370"/>
                  </a:lnTo>
                  <a:lnTo>
                    <a:pt x="7015289" y="1320800"/>
                  </a:lnTo>
                  <a:lnTo>
                    <a:pt x="7018795" y="1320800"/>
                  </a:lnTo>
                  <a:lnTo>
                    <a:pt x="7013346" y="1333500"/>
                  </a:lnTo>
                  <a:lnTo>
                    <a:pt x="7013511" y="1346200"/>
                  </a:lnTo>
                  <a:lnTo>
                    <a:pt x="7017436" y="1346200"/>
                  </a:lnTo>
                  <a:lnTo>
                    <a:pt x="7017144" y="1358900"/>
                  </a:lnTo>
                  <a:lnTo>
                    <a:pt x="7014083" y="1371600"/>
                  </a:lnTo>
                  <a:lnTo>
                    <a:pt x="7022859" y="1371600"/>
                  </a:lnTo>
                  <a:lnTo>
                    <a:pt x="7023798" y="1384300"/>
                  </a:lnTo>
                  <a:lnTo>
                    <a:pt x="7012241" y="1384300"/>
                  </a:lnTo>
                  <a:lnTo>
                    <a:pt x="7014146" y="1397000"/>
                  </a:lnTo>
                  <a:lnTo>
                    <a:pt x="7026046" y="1397000"/>
                  </a:lnTo>
                  <a:lnTo>
                    <a:pt x="7030974" y="1397000"/>
                  </a:lnTo>
                  <a:lnTo>
                    <a:pt x="7038683" y="1407109"/>
                  </a:lnTo>
                  <a:lnTo>
                    <a:pt x="7037286" y="1409700"/>
                  </a:lnTo>
                  <a:lnTo>
                    <a:pt x="7034822" y="1406918"/>
                  </a:lnTo>
                  <a:lnTo>
                    <a:pt x="7034822" y="1625600"/>
                  </a:lnTo>
                  <a:lnTo>
                    <a:pt x="7032866" y="1625600"/>
                  </a:lnTo>
                  <a:lnTo>
                    <a:pt x="7034695" y="1612900"/>
                  </a:lnTo>
                  <a:lnTo>
                    <a:pt x="7034822" y="1625600"/>
                  </a:lnTo>
                  <a:lnTo>
                    <a:pt x="7034822" y="1406918"/>
                  </a:lnTo>
                  <a:lnTo>
                    <a:pt x="7026846" y="1397914"/>
                  </a:lnTo>
                  <a:lnTo>
                    <a:pt x="7026846" y="1765300"/>
                  </a:lnTo>
                  <a:lnTo>
                    <a:pt x="7019709" y="1765300"/>
                  </a:lnTo>
                  <a:lnTo>
                    <a:pt x="7025818" y="1752600"/>
                  </a:lnTo>
                  <a:lnTo>
                    <a:pt x="7026846" y="1765300"/>
                  </a:lnTo>
                  <a:lnTo>
                    <a:pt x="7026846" y="1397914"/>
                  </a:lnTo>
                  <a:lnTo>
                    <a:pt x="7026046" y="1397000"/>
                  </a:lnTo>
                  <a:lnTo>
                    <a:pt x="7016394" y="1409700"/>
                  </a:lnTo>
                  <a:lnTo>
                    <a:pt x="7014388" y="1435100"/>
                  </a:lnTo>
                  <a:lnTo>
                    <a:pt x="7015175" y="1447800"/>
                  </a:lnTo>
                  <a:lnTo>
                    <a:pt x="7014807" y="1460500"/>
                  </a:lnTo>
                  <a:lnTo>
                    <a:pt x="7015797" y="1460500"/>
                  </a:lnTo>
                  <a:lnTo>
                    <a:pt x="7020674" y="1473200"/>
                  </a:lnTo>
                  <a:lnTo>
                    <a:pt x="7009409" y="1473200"/>
                  </a:lnTo>
                  <a:lnTo>
                    <a:pt x="7015213" y="1485900"/>
                  </a:lnTo>
                  <a:lnTo>
                    <a:pt x="7019112" y="1485900"/>
                  </a:lnTo>
                  <a:lnTo>
                    <a:pt x="7015772" y="1498600"/>
                  </a:lnTo>
                  <a:lnTo>
                    <a:pt x="7013003" y="1498600"/>
                  </a:lnTo>
                  <a:lnTo>
                    <a:pt x="7018617" y="1511300"/>
                  </a:lnTo>
                  <a:lnTo>
                    <a:pt x="7024738" y="1511300"/>
                  </a:lnTo>
                  <a:lnTo>
                    <a:pt x="7023913" y="1524000"/>
                  </a:lnTo>
                  <a:lnTo>
                    <a:pt x="7019430" y="1536700"/>
                  </a:lnTo>
                  <a:lnTo>
                    <a:pt x="7020687" y="1536700"/>
                  </a:lnTo>
                  <a:lnTo>
                    <a:pt x="7021512" y="1549400"/>
                  </a:lnTo>
                  <a:lnTo>
                    <a:pt x="7019099" y="1549400"/>
                  </a:lnTo>
                  <a:lnTo>
                    <a:pt x="7019061" y="1536700"/>
                  </a:lnTo>
                  <a:lnTo>
                    <a:pt x="7014565" y="1536700"/>
                  </a:lnTo>
                  <a:lnTo>
                    <a:pt x="7016102" y="1562100"/>
                  </a:lnTo>
                  <a:lnTo>
                    <a:pt x="7013054" y="1587500"/>
                  </a:lnTo>
                  <a:lnTo>
                    <a:pt x="7020890" y="1587500"/>
                  </a:lnTo>
                  <a:lnTo>
                    <a:pt x="7020115" y="1600200"/>
                  </a:lnTo>
                  <a:lnTo>
                    <a:pt x="7015175" y="1600200"/>
                  </a:lnTo>
                  <a:lnTo>
                    <a:pt x="7012635" y="1625600"/>
                  </a:lnTo>
                  <a:lnTo>
                    <a:pt x="7019036" y="1625600"/>
                  </a:lnTo>
                  <a:lnTo>
                    <a:pt x="7014350" y="1638300"/>
                  </a:lnTo>
                  <a:lnTo>
                    <a:pt x="7019455" y="1638300"/>
                  </a:lnTo>
                  <a:lnTo>
                    <a:pt x="7016001" y="1651000"/>
                  </a:lnTo>
                  <a:lnTo>
                    <a:pt x="7018007" y="1651000"/>
                  </a:lnTo>
                  <a:lnTo>
                    <a:pt x="7018045" y="1663700"/>
                  </a:lnTo>
                  <a:lnTo>
                    <a:pt x="7012089" y="1663700"/>
                  </a:lnTo>
                  <a:lnTo>
                    <a:pt x="7018693" y="1676400"/>
                  </a:lnTo>
                  <a:lnTo>
                    <a:pt x="7019823" y="1676400"/>
                  </a:lnTo>
                  <a:lnTo>
                    <a:pt x="7019633" y="1689100"/>
                  </a:lnTo>
                  <a:lnTo>
                    <a:pt x="7013486" y="1701800"/>
                  </a:lnTo>
                  <a:lnTo>
                    <a:pt x="7016547" y="1714500"/>
                  </a:lnTo>
                  <a:lnTo>
                    <a:pt x="7023367" y="1727200"/>
                  </a:lnTo>
                  <a:lnTo>
                    <a:pt x="7024103" y="1727200"/>
                  </a:lnTo>
                  <a:lnTo>
                    <a:pt x="7017448" y="1739900"/>
                  </a:lnTo>
                  <a:lnTo>
                    <a:pt x="7013448" y="1739900"/>
                  </a:lnTo>
                  <a:lnTo>
                    <a:pt x="7016991" y="1752600"/>
                  </a:lnTo>
                  <a:lnTo>
                    <a:pt x="7015327" y="1752600"/>
                  </a:lnTo>
                  <a:lnTo>
                    <a:pt x="7013753" y="1765300"/>
                  </a:lnTo>
                  <a:lnTo>
                    <a:pt x="7016585" y="1778000"/>
                  </a:lnTo>
                  <a:lnTo>
                    <a:pt x="7019277" y="1778000"/>
                  </a:lnTo>
                  <a:lnTo>
                    <a:pt x="7013791" y="1790700"/>
                  </a:lnTo>
                  <a:lnTo>
                    <a:pt x="7021004" y="1790700"/>
                  </a:lnTo>
                  <a:lnTo>
                    <a:pt x="7025843" y="1803400"/>
                  </a:lnTo>
                  <a:lnTo>
                    <a:pt x="7020623" y="1803400"/>
                  </a:lnTo>
                  <a:lnTo>
                    <a:pt x="7015442" y="1816100"/>
                  </a:lnTo>
                  <a:lnTo>
                    <a:pt x="7020395" y="1828800"/>
                  </a:lnTo>
                  <a:lnTo>
                    <a:pt x="7015861" y="1828800"/>
                  </a:lnTo>
                  <a:lnTo>
                    <a:pt x="7015327" y="1841500"/>
                  </a:lnTo>
                  <a:lnTo>
                    <a:pt x="7018693" y="1841500"/>
                  </a:lnTo>
                  <a:lnTo>
                    <a:pt x="7014997" y="1853946"/>
                  </a:lnTo>
                  <a:lnTo>
                    <a:pt x="7015086" y="1854200"/>
                  </a:lnTo>
                  <a:lnTo>
                    <a:pt x="7017258" y="1854200"/>
                  </a:lnTo>
                  <a:lnTo>
                    <a:pt x="7021957" y="1866900"/>
                  </a:lnTo>
                  <a:lnTo>
                    <a:pt x="7012775" y="1866900"/>
                  </a:lnTo>
                  <a:lnTo>
                    <a:pt x="7010476" y="1879600"/>
                  </a:lnTo>
                  <a:lnTo>
                    <a:pt x="7011352" y="1879600"/>
                  </a:lnTo>
                  <a:lnTo>
                    <a:pt x="7016343" y="1879600"/>
                  </a:lnTo>
                  <a:lnTo>
                    <a:pt x="7014819" y="1892300"/>
                  </a:lnTo>
                  <a:lnTo>
                    <a:pt x="7015175" y="1892300"/>
                  </a:lnTo>
                  <a:lnTo>
                    <a:pt x="7017563" y="1892300"/>
                  </a:lnTo>
                  <a:lnTo>
                    <a:pt x="7019506" y="1905000"/>
                  </a:lnTo>
                  <a:lnTo>
                    <a:pt x="7019226" y="1905000"/>
                  </a:lnTo>
                  <a:lnTo>
                    <a:pt x="7015175" y="1892300"/>
                  </a:lnTo>
                  <a:lnTo>
                    <a:pt x="7015251" y="1905000"/>
                  </a:lnTo>
                  <a:lnTo>
                    <a:pt x="7010908" y="1905000"/>
                  </a:lnTo>
                  <a:lnTo>
                    <a:pt x="7014858" y="1917700"/>
                  </a:lnTo>
                  <a:lnTo>
                    <a:pt x="7023646" y="1917700"/>
                  </a:lnTo>
                  <a:lnTo>
                    <a:pt x="7024116" y="1917700"/>
                  </a:lnTo>
                  <a:lnTo>
                    <a:pt x="7028104" y="1930400"/>
                  </a:lnTo>
                  <a:lnTo>
                    <a:pt x="7042772" y="1930400"/>
                  </a:lnTo>
                  <a:lnTo>
                    <a:pt x="7046862" y="1917700"/>
                  </a:lnTo>
                  <a:lnTo>
                    <a:pt x="7049249" y="1917700"/>
                  </a:lnTo>
                  <a:lnTo>
                    <a:pt x="7055002" y="1930400"/>
                  </a:lnTo>
                  <a:lnTo>
                    <a:pt x="7058952" y="1917700"/>
                  </a:lnTo>
                  <a:lnTo>
                    <a:pt x="7061225" y="1917700"/>
                  </a:lnTo>
                  <a:lnTo>
                    <a:pt x="7061936" y="1930400"/>
                  </a:lnTo>
                  <a:lnTo>
                    <a:pt x="7068718" y="1930400"/>
                  </a:lnTo>
                  <a:lnTo>
                    <a:pt x="7069125" y="1917700"/>
                  </a:lnTo>
                  <a:lnTo>
                    <a:pt x="7068210" y="1905000"/>
                  </a:lnTo>
                  <a:lnTo>
                    <a:pt x="7064375" y="1905000"/>
                  </a:lnTo>
                  <a:lnTo>
                    <a:pt x="7064248" y="1892300"/>
                  </a:lnTo>
                  <a:lnTo>
                    <a:pt x="7059422" y="1892300"/>
                  </a:lnTo>
                  <a:lnTo>
                    <a:pt x="7065137" y="1879600"/>
                  </a:lnTo>
                  <a:lnTo>
                    <a:pt x="7068667" y="1879600"/>
                  </a:lnTo>
                  <a:lnTo>
                    <a:pt x="7070242" y="1866900"/>
                  </a:lnTo>
                  <a:close/>
                </a:path>
                <a:path w="7071359" h="4385309">
                  <a:moveTo>
                    <a:pt x="7071017" y="1892300"/>
                  </a:moveTo>
                  <a:lnTo>
                    <a:pt x="7064248" y="1892300"/>
                  </a:lnTo>
                  <a:lnTo>
                    <a:pt x="7068286" y="1904695"/>
                  </a:lnTo>
                  <a:lnTo>
                    <a:pt x="7071017" y="1892300"/>
                  </a:lnTo>
                  <a:close/>
                </a:path>
                <a:path w="7071359" h="4385309">
                  <a:moveTo>
                    <a:pt x="7071055" y="558800"/>
                  </a:moveTo>
                  <a:lnTo>
                    <a:pt x="7067664" y="546100"/>
                  </a:lnTo>
                  <a:lnTo>
                    <a:pt x="7064769" y="558800"/>
                  </a:lnTo>
                  <a:lnTo>
                    <a:pt x="7071055" y="55880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2105" y="6015802"/>
              <a:ext cx="7012287" cy="656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8016" y="7204327"/>
              <a:ext cx="12561572" cy="25709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798" y="8173599"/>
              <a:ext cx="2069094" cy="6609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22242" y="8278308"/>
              <a:ext cx="1660200" cy="6609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12656" y="8173599"/>
              <a:ext cx="1660194" cy="6609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8494" y="3803477"/>
              <a:ext cx="1660200" cy="6609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34382" y="3803477"/>
              <a:ext cx="1660200" cy="6609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04236" y="3803476"/>
              <a:ext cx="1660200" cy="6609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22242" y="3803477"/>
              <a:ext cx="1660200" cy="66092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09791" y="2175715"/>
            <a:ext cx="346265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40" dirty="0">
                <a:solidFill>
                  <a:srgbClr val="0433FF"/>
                </a:solidFill>
                <a:latin typeface="Arial"/>
                <a:cs typeface="Arial"/>
              </a:rPr>
              <a:t>Table:</a:t>
            </a:r>
            <a:r>
              <a:rPr sz="3450" b="1" spc="-5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433FF"/>
                </a:solidFill>
                <a:latin typeface="Arial"/>
                <a:cs typeface="Arial"/>
              </a:rPr>
              <a:t>instructor</a:t>
            </a:r>
            <a:endParaRPr sz="3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6534" y="6479249"/>
            <a:ext cx="48558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40" dirty="0">
                <a:solidFill>
                  <a:srgbClr val="0433FF"/>
                </a:solidFill>
                <a:latin typeface="Arial"/>
                <a:cs typeface="Arial"/>
              </a:rPr>
              <a:t>Table:</a:t>
            </a:r>
            <a:r>
              <a:rPr sz="3450" b="1"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433FF"/>
                </a:solidFill>
                <a:latin typeface="Arial"/>
                <a:cs typeface="Arial"/>
              </a:rPr>
              <a:t>instructor_detail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715612" y="756291"/>
            <a:ext cx="4456670" cy="203593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2981668" y="887796"/>
            <a:ext cx="2258695" cy="9531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21005" marR="5080" indent="-408940">
              <a:lnSpc>
                <a:spcPts val="3550"/>
              </a:lnSpc>
              <a:spcBef>
                <a:spcPts val="390"/>
              </a:spcBef>
            </a:pP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sz="31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3100" b="1" spc="-8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3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6337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Cascade</a:t>
            </a:r>
            <a:r>
              <a:rPr spc="-145" dirty="0"/>
              <a:t> </a:t>
            </a:r>
            <a:r>
              <a:rPr spc="240" dirty="0"/>
              <a:t>Delete</a:t>
            </a:r>
          </a:p>
        </p:txBody>
      </p:sp>
      <p:sp>
        <p:nvSpPr>
          <p:cNvPr id="3" name="object 3"/>
          <p:cNvSpPr/>
          <p:nvPr/>
        </p:nvSpPr>
        <p:spPr>
          <a:xfrm>
            <a:off x="12997717" y="4430359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7"/>
                </a:lnTo>
                <a:lnTo>
                  <a:pt x="244970" y="14173"/>
                </a:lnTo>
                <a:lnTo>
                  <a:pt x="206351" y="24492"/>
                </a:lnTo>
                <a:lnTo>
                  <a:pt x="157905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4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6"/>
                </a:lnTo>
                <a:lnTo>
                  <a:pt x="77374" y="1062544"/>
                </a:lnTo>
                <a:lnTo>
                  <a:pt x="114627" y="1099797"/>
                </a:lnTo>
                <a:lnTo>
                  <a:pt x="157905" y="1130166"/>
                </a:lnTo>
                <a:lnTo>
                  <a:pt x="206351" y="1152793"/>
                </a:lnTo>
                <a:lnTo>
                  <a:pt x="244960" y="1163111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1"/>
                </a:lnTo>
                <a:lnTo>
                  <a:pt x="3256771" y="1152793"/>
                </a:lnTo>
                <a:lnTo>
                  <a:pt x="3305218" y="1130166"/>
                </a:lnTo>
                <a:lnTo>
                  <a:pt x="3348499" y="1099797"/>
                </a:lnTo>
                <a:lnTo>
                  <a:pt x="3385753" y="1062544"/>
                </a:lnTo>
                <a:lnTo>
                  <a:pt x="3416121" y="1019266"/>
                </a:lnTo>
                <a:lnTo>
                  <a:pt x="3438745" y="970820"/>
                </a:lnTo>
                <a:lnTo>
                  <a:pt x="3449065" y="932199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9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2"/>
                </a:lnTo>
                <a:lnTo>
                  <a:pt x="3455965" y="285017"/>
                </a:lnTo>
                <a:lnTo>
                  <a:pt x="3449060" y="245075"/>
                </a:lnTo>
                <a:lnTo>
                  <a:pt x="3438745" y="206463"/>
                </a:lnTo>
                <a:lnTo>
                  <a:pt x="3416121" y="158018"/>
                </a:lnTo>
                <a:lnTo>
                  <a:pt x="3385753" y="114740"/>
                </a:lnTo>
                <a:lnTo>
                  <a:pt x="3348499" y="77487"/>
                </a:lnTo>
                <a:lnTo>
                  <a:pt x="3305218" y="47118"/>
                </a:lnTo>
                <a:lnTo>
                  <a:pt x="3256771" y="24492"/>
                </a:lnTo>
                <a:lnTo>
                  <a:pt x="3218162" y="14173"/>
                </a:lnTo>
                <a:lnTo>
                  <a:pt x="3178221" y="7257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41334" y="4636373"/>
            <a:ext cx="217551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04" dirty="0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sz="4450" spc="275" dirty="0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97717" y="5694691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7"/>
                </a:lnTo>
                <a:lnTo>
                  <a:pt x="244970" y="14173"/>
                </a:lnTo>
                <a:lnTo>
                  <a:pt x="206351" y="24492"/>
                </a:lnTo>
                <a:lnTo>
                  <a:pt x="157905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4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6"/>
                </a:lnTo>
                <a:lnTo>
                  <a:pt x="77374" y="1062544"/>
                </a:lnTo>
                <a:lnTo>
                  <a:pt x="114627" y="1099797"/>
                </a:lnTo>
                <a:lnTo>
                  <a:pt x="157905" y="1130166"/>
                </a:lnTo>
                <a:lnTo>
                  <a:pt x="206351" y="1152793"/>
                </a:lnTo>
                <a:lnTo>
                  <a:pt x="244960" y="1163111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1"/>
                </a:lnTo>
                <a:lnTo>
                  <a:pt x="3256771" y="1152793"/>
                </a:lnTo>
                <a:lnTo>
                  <a:pt x="3305218" y="1130166"/>
                </a:lnTo>
                <a:lnTo>
                  <a:pt x="3348499" y="1099797"/>
                </a:lnTo>
                <a:lnTo>
                  <a:pt x="3385753" y="1062544"/>
                </a:lnTo>
                <a:lnTo>
                  <a:pt x="3416121" y="1019266"/>
                </a:lnTo>
                <a:lnTo>
                  <a:pt x="3438745" y="970820"/>
                </a:lnTo>
                <a:lnTo>
                  <a:pt x="3449065" y="932199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9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2"/>
                </a:lnTo>
                <a:lnTo>
                  <a:pt x="3455965" y="285017"/>
                </a:lnTo>
                <a:lnTo>
                  <a:pt x="3449060" y="245075"/>
                </a:lnTo>
                <a:lnTo>
                  <a:pt x="3438745" y="206463"/>
                </a:lnTo>
                <a:lnTo>
                  <a:pt x="3416121" y="158018"/>
                </a:lnTo>
                <a:lnTo>
                  <a:pt x="3385753" y="114740"/>
                </a:lnTo>
                <a:lnTo>
                  <a:pt x="3348499" y="77487"/>
                </a:lnTo>
                <a:lnTo>
                  <a:pt x="3305218" y="47118"/>
                </a:lnTo>
                <a:lnTo>
                  <a:pt x="3256771" y="24492"/>
                </a:lnTo>
                <a:lnTo>
                  <a:pt x="3218162" y="14173"/>
                </a:lnTo>
                <a:lnTo>
                  <a:pt x="3178221" y="7257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641334" y="5903350"/>
            <a:ext cx="217551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04" dirty="0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sz="4450" spc="275" dirty="0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97717" y="6978275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8" y="1130165"/>
                </a:lnTo>
                <a:lnTo>
                  <a:pt x="3348499" y="1099796"/>
                </a:lnTo>
                <a:lnTo>
                  <a:pt x="3385753" y="1062543"/>
                </a:lnTo>
                <a:lnTo>
                  <a:pt x="3416121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21" y="158018"/>
                </a:lnTo>
                <a:lnTo>
                  <a:pt x="3385753" y="114739"/>
                </a:lnTo>
                <a:lnTo>
                  <a:pt x="3348499" y="77486"/>
                </a:lnTo>
                <a:lnTo>
                  <a:pt x="3305218" y="47117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41334" y="7191269"/>
            <a:ext cx="217551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04" dirty="0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sz="4450" spc="275" dirty="0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97717" y="8242607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8"/>
                </a:lnTo>
                <a:lnTo>
                  <a:pt x="24378" y="970819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6"/>
                </a:lnTo>
                <a:lnTo>
                  <a:pt x="328258" y="1174222"/>
                </a:lnTo>
                <a:lnTo>
                  <a:pt x="377116" y="1176376"/>
                </a:lnTo>
                <a:lnTo>
                  <a:pt x="433560" y="1177170"/>
                </a:lnTo>
                <a:lnTo>
                  <a:pt x="499672" y="1177283"/>
                </a:lnTo>
                <a:lnTo>
                  <a:pt x="2961231" y="1177283"/>
                </a:lnTo>
                <a:lnTo>
                  <a:pt x="3028278" y="1177170"/>
                </a:lnTo>
                <a:lnTo>
                  <a:pt x="3085348" y="1176376"/>
                </a:lnTo>
                <a:lnTo>
                  <a:pt x="3134586" y="1174222"/>
                </a:lnTo>
                <a:lnTo>
                  <a:pt x="3178139" y="1170026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8" y="1130165"/>
                </a:lnTo>
                <a:lnTo>
                  <a:pt x="3348499" y="1099796"/>
                </a:lnTo>
                <a:lnTo>
                  <a:pt x="3385753" y="1062543"/>
                </a:lnTo>
                <a:lnTo>
                  <a:pt x="3416121" y="1019265"/>
                </a:lnTo>
                <a:lnTo>
                  <a:pt x="3438745" y="970819"/>
                </a:lnTo>
                <a:lnTo>
                  <a:pt x="3449065" y="932198"/>
                </a:lnTo>
                <a:lnTo>
                  <a:pt x="3455987" y="892184"/>
                </a:lnTo>
                <a:lnTo>
                  <a:pt x="3460175" y="848909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21" y="158018"/>
                </a:lnTo>
                <a:lnTo>
                  <a:pt x="3385753" y="114739"/>
                </a:lnTo>
                <a:lnTo>
                  <a:pt x="3348499" y="77486"/>
                </a:lnTo>
                <a:lnTo>
                  <a:pt x="3305218" y="47117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641334" y="8447775"/>
            <a:ext cx="217551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04" dirty="0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sz="4450" spc="275" dirty="0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9585" y="4541529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1" y="0"/>
                </a:moveTo>
                <a:lnTo>
                  <a:pt x="501898" y="0"/>
                </a:lnTo>
                <a:lnTo>
                  <a:pt x="434848" y="113"/>
                </a:lnTo>
                <a:lnTo>
                  <a:pt x="377777" y="907"/>
                </a:lnTo>
                <a:lnTo>
                  <a:pt x="328538" y="3061"/>
                </a:lnTo>
                <a:lnTo>
                  <a:pt x="284986" y="7256"/>
                </a:lnTo>
                <a:lnTo>
                  <a:pt x="244972" y="14173"/>
                </a:lnTo>
                <a:lnTo>
                  <a:pt x="206350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9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3" y="932209"/>
                </a:lnTo>
                <a:lnTo>
                  <a:pt x="24379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7"/>
                </a:lnTo>
                <a:lnTo>
                  <a:pt x="328261" y="1174223"/>
                </a:lnTo>
                <a:lnTo>
                  <a:pt x="377119" y="1176377"/>
                </a:lnTo>
                <a:lnTo>
                  <a:pt x="433562" y="1177171"/>
                </a:lnTo>
                <a:lnTo>
                  <a:pt x="499676" y="1177284"/>
                </a:lnTo>
                <a:lnTo>
                  <a:pt x="2961229" y="1177284"/>
                </a:lnTo>
                <a:lnTo>
                  <a:pt x="3028279" y="1177171"/>
                </a:lnTo>
                <a:lnTo>
                  <a:pt x="3085350" y="1176377"/>
                </a:lnTo>
                <a:lnTo>
                  <a:pt x="3134589" y="1174223"/>
                </a:lnTo>
                <a:lnTo>
                  <a:pt x="3178141" y="1170027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2" y="1130165"/>
                </a:lnTo>
                <a:lnTo>
                  <a:pt x="3348501" y="1099796"/>
                </a:lnTo>
                <a:lnTo>
                  <a:pt x="3385754" y="1062543"/>
                </a:lnTo>
                <a:lnTo>
                  <a:pt x="3416123" y="1019265"/>
                </a:lnTo>
                <a:lnTo>
                  <a:pt x="3438749" y="970820"/>
                </a:lnTo>
                <a:lnTo>
                  <a:pt x="3449069" y="932198"/>
                </a:lnTo>
                <a:lnTo>
                  <a:pt x="3455992" y="892185"/>
                </a:lnTo>
                <a:lnTo>
                  <a:pt x="3460179" y="848910"/>
                </a:lnTo>
                <a:lnTo>
                  <a:pt x="3462333" y="800052"/>
                </a:lnTo>
                <a:lnTo>
                  <a:pt x="3463127" y="743608"/>
                </a:lnTo>
                <a:lnTo>
                  <a:pt x="3463109" y="433675"/>
                </a:lnTo>
                <a:lnTo>
                  <a:pt x="3462333" y="377890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9" y="206463"/>
                </a:lnTo>
                <a:lnTo>
                  <a:pt x="3416123" y="158018"/>
                </a:lnTo>
                <a:lnTo>
                  <a:pt x="3385754" y="114739"/>
                </a:lnTo>
                <a:lnTo>
                  <a:pt x="3348501" y="77486"/>
                </a:lnTo>
                <a:lnTo>
                  <a:pt x="3305222" y="47117"/>
                </a:lnTo>
                <a:lnTo>
                  <a:pt x="3256776" y="24491"/>
                </a:lnTo>
                <a:lnTo>
                  <a:pt x="3218165" y="14173"/>
                </a:lnTo>
                <a:lnTo>
                  <a:pt x="3178224" y="7256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5" y="113"/>
                </a:lnTo>
                <a:lnTo>
                  <a:pt x="296345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9805" y="2050064"/>
            <a:ext cx="10136505" cy="34055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Cascade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delete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case</a:t>
            </a:r>
            <a:endParaRPr sz="4250">
              <a:latin typeface="Palatino Linotype"/>
              <a:cs typeface="Palatino Linotype"/>
            </a:endParaRPr>
          </a:p>
          <a:p>
            <a:pPr marL="5905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Should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cascade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delete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here???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00">
              <a:latin typeface="Palatino Linotype"/>
              <a:cs typeface="Palatino Linotype"/>
            </a:endParaRPr>
          </a:p>
          <a:p>
            <a:pPr marL="2653030">
              <a:lnSpc>
                <a:spcPct val="100000"/>
              </a:lnSpc>
            </a:pPr>
            <a:r>
              <a:rPr sz="4450" spc="200" dirty="0">
                <a:solidFill>
                  <a:srgbClr val="FFFFFF"/>
                </a:solidFill>
                <a:latin typeface="Arial MT"/>
                <a:cs typeface="Arial MT"/>
              </a:rPr>
              <a:t>Course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80829" y="5805861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7" y="0"/>
                </a:lnTo>
                <a:lnTo>
                  <a:pt x="434847" y="113"/>
                </a:lnTo>
                <a:lnTo>
                  <a:pt x="377776" y="907"/>
                </a:lnTo>
                <a:lnTo>
                  <a:pt x="328538" y="3061"/>
                </a:lnTo>
                <a:lnTo>
                  <a:pt x="284985" y="7256"/>
                </a:lnTo>
                <a:lnTo>
                  <a:pt x="244971" y="14173"/>
                </a:lnTo>
                <a:lnTo>
                  <a:pt x="206350" y="24491"/>
                </a:lnTo>
                <a:lnTo>
                  <a:pt x="157904" y="47117"/>
                </a:lnTo>
                <a:lnTo>
                  <a:pt x="114626" y="77486"/>
                </a:lnTo>
                <a:lnTo>
                  <a:pt x="77373" y="114739"/>
                </a:lnTo>
                <a:lnTo>
                  <a:pt x="47004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3"/>
                </a:lnTo>
                <a:lnTo>
                  <a:pt x="793" y="377231"/>
                </a:lnTo>
                <a:lnTo>
                  <a:pt x="0" y="433674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1"/>
                </a:lnTo>
                <a:lnTo>
                  <a:pt x="7157" y="892266"/>
                </a:lnTo>
                <a:lnTo>
                  <a:pt x="14062" y="932208"/>
                </a:lnTo>
                <a:lnTo>
                  <a:pt x="24378" y="970819"/>
                </a:lnTo>
                <a:lnTo>
                  <a:pt x="47004" y="1019265"/>
                </a:lnTo>
                <a:lnTo>
                  <a:pt x="77373" y="1062543"/>
                </a:lnTo>
                <a:lnTo>
                  <a:pt x="114626" y="1099796"/>
                </a:lnTo>
                <a:lnTo>
                  <a:pt x="157904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6"/>
                </a:lnTo>
                <a:lnTo>
                  <a:pt x="328260" y="1174222"/>
                </a:lnTo>
                <a:lnTo>
                  <a:pt x="377118" y="1176376"/>
                </a:lnTo>
                <a:lnTo>
                  <a:pt x="433561" y="1177170"/>
                </a:lnTo>
                <a:lnTo>
                  <a:pt x="499675" y="1177283"/>
                </a:lnTo>
                <a:lnTo>
                  <a:pt x="2961228" y="1177283"/>
                </a:lnTo>
                <a:lnTo>
                  <a:pt x="3028279" y="1177170"/>
                </a:lnTo>
                <a:lnTo>
                  <a:pt x="3085350" y="1176376"/>
                </a:lnTo>
                <a:lnTo>
                  <a:pt x="3134588" y="1174222"/>
                </a:lnTo>
                <a:lnTo>
                  <a:pt x="3178141" y="1170026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1" y="1130165"/>
                </a:lnTo>
                <a:lnTo>
                  <a:pt x="3348500" y="1099796"/>
                </a:lnTo>
                <a:lnTo>
                  <a:pt x="3385753" y="1062543"/>
                </a:lnTo>
                <a:lnTo>
                  <a:pt x="3416122" y="1019265"/>
                </a:lnTo>
                <a:lnTo>
                  <a:pt x="3438748" y="970819"/>
                </a:lnTo>
                <a:lnTo>
                  <a:pt x="3449068" y="932198"/>
                </a:lnTo>
                <a:lnTo>
                  <a:pt x="3455991" y="892184"/>
                </a:lnTo>
                <a:lnTo>
                  <a:pt x="3460179" y="848909"/>
                </a:lnTo>
                <a:lnTo>
                  <a:pt x="3462333" y="800051"/>
                </a:lnTo>
                <a:lnTo>
                  <a:pt x="3463127" y="743608"/>
                </a:lnTo>
                <a:lnTo>
                  <a:pt x="3463109" y="433674"/>
                </a:lnTo>
                <a:lnTo>
                  <a:pt x="3462333" y="377889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8" y="206463"/>
                </a:lnTo>
                <a:lnTo>
                  <a:pt x="3416122" y="158018"/>
                </a:lnTo>
                <a:lnTo>
                  <a:pt x="3385753" y="114739"/>
                </a:lnTo>
                <a:lnTo>
                  <a:pt x="3348500" y="77486"/>
                </a:lnTo>
                <a:lnTo>
                  <a:pt x="3305221" y="47117"/>
                </a:lnTo>
                <a:lnTo>
                  <a:pt x="3256776" y="24491"/>
                </a:lnTo>
                <a:lnTo>
                  <a:pt x="3218165" y="14173"/>
                </a:lnTo>
                <a:lnTo>
                  <a:pt x="3178223" y="7256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4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04960" y="6018529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67599" y="7089444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8" y="0"/>
                </a:lnTo>
                <a:lnTo>
                  <a:pt x="434848" y="113"/>
                </a:lnTo>
                <a:lnTo>
                  <a:pt x="377777" y="907"/>
                </a:lnTo>
                <a:lnTo>
                  <a:pt x="328538" y="3061"/>
                </a:lnTo>
                <a:lnTo>
                  <a:pt x="284985" y="7256"/>
                </a:lnTo>
                <a:lnTo>
                  <a:pt x="244971" y="14173"/>
                </a:lnTo>
                <a:lnTo>
                  <a:pt x="206350" y="24491"/>
                </a:lnTo>
                <a:lnTo>
                  <a:pt x="157904" y="47117"/>
                </a:lnTo>
                <a:lnTo>
                  <a:pt x="114626" y="77486"/>
                </a:lnTo>
                <a:lnTo>
                  <a:pt x="77373" y="114739"/>
                </a:lnTo>
                <a:lnTo>
                  <a:pt x="47004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4" y="1019265"/>
                </a:lnTo>
                <a:lnTo>
                  <a:pt x="77373" y="1062543"/>
                </a:lnTo>
                <a:lnTo>
                  <a:pt x="114626" y="1099796"/>
                </a:lnTo>
                <a:lnTo>
                  <a:pt x="157904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7"/>
                </a:lnTo>
                <a:lnTo>
                  <a:pt x="328260" y="1174223"/>
                </a:lnTo>
                <a:lnTo>
                  <a:pt x="377118" y="1176377"/>
                </a:lnTo>
                <a:lnTo>
                  <a:pt x="433562" y="1177171"/>
                </a:lnTo>
                <a:lnTo>
                  <a:pt x="499676" y="1177284"/>
                </a:lnTo>
                <a:lnTo>
                  <a:pt x="2961228" y="1177284"/>
                </a:lnTo>
                <a:lnTo>
                  <a:pt x="3028279" y="1177171"/>
                </a:lnTo>
                <a:lnTo>
                  <a:pt x="3085350" y="1176377"/>
                </a:lnTo>
                <a:lnTo>
                  <a:pt x="3134588" y="1174223"/>
                </a:lnTo>
                <a:lnTo>
                  <a:pt x="3178141" y="1170027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2" y="1130165"/>
                </a:lnTo>
                <a:lnTo>
                  <a:pt x="3348500" y="1099796"/>
                </a:lnTo>
                <a:lnTo>
                  <a:pt x="3385753" y="1062543"/>
                </a:lnTo>
                <a:lnTo>
                  <a:pt x="3416122" y="1019265"/>
                </a:lnTo>
                <a:lnTo>
                  <a:pt x="3438748" y="970820"/>
                </a:lnTo>
                <a:lnTo>
                  <a:pt x="3449068" y="932198"/>
                </a:lnTo>
                <a:lnTo>
                  <a:pt x="3455991" y="892185"/>
                </a:lnTo>
                <a:lnTo>
                  <a:pt x="3460179" y="848910"/>
                </a:lnTo>
                <a:lnTo>
                  <a:pt x="3462333" y="800052"/>
                </a:lnTo>
                <a:lnTo>
                  <a:pt x="3463127" y="743608"/>
                </a:lnTo>
                <a:lnTo>
                  <a:pt x="3463109" y="433675"/>
                </a:lnTo>
                <a:lnTo>
                  <a:pt x="3462333" y="377890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8" y="206463"/>
                </a:lnTo>
                <a:lnTo>
                  <a:pt x="3416122" y="158018"/>
                </a:lnTo>
                <a:lnTo>
                  <a:pt x="3385753" y="114739"/>
                </a:lnTo>
                <a:lnTo>
                  <a:pt x="3348500" y="77486"/>
                </a:lnTo>
                <a:lnTo>
                  <a:pt x="3305222" y="47117"/>
                </a:lnTo>
                <a:lnTo>
                  <a:pt x="3256776" y="24491"/>
                </a:lnTo>
                <a:lnTo>
                  <a:pt x="3218165" y="14173"/>
                </a:lnTo>
                <a:lnTo>
                  <a:pt x="3178224" y="7256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4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01304" y="7295977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842" y="7552384"/>
            <a:ext cx="8177073" cy="197867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285568" y="8562954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6475" y="4873410"/>
            <a:ext cx="5597637" cy="292351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7477873" y="5327642"/>
            <a:ext cx="5324475" cy="2055495"/>
            <a:chOff x="7477873" y="5327642"/>
            <a:chExt cx="5324475" cy="205549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1611" y="5327642"/>
              <a:ext cx="4993191" cy="97103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7873" y="6336683"/>
              <a:ext cx="5324427" cy="1045999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0710406" y="453043"/>
            <a:ext cx="9185275" cy="3053715"/>
            <a:chOff x="10710406" y="453043"/>
            <a:chExt cx="9185275" cy="305371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10406" y="1516359"/>
              <a:ext cx="7772994" cy="198979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9044" y="453043"/>
              <a:ext cx="9156454" cy="29210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4300999" y="1023917"/>
            <a:ext cx="4912995" cy="17430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721995">
              <a:lnSpc>
                <a:spcPts val="4530"/>
              </a:lnSpc>
              <a:spcBef>
                <a:spcPts val="430"/>
              </a:spcBef>
            </a:pP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Developer can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 configure</a:t>
            </a:r>
            <a:r>
              <a:rPr sz="39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cascading</a:t>
            </a:r>
            <a:endParaRPr sz="3950">
              <a:latin typeface="Arial"/>
              <a:cs typeface="Arial"/>
            </a:endParaRPr>
          </a:p>
          <a:p>
            <a:pPr marL="650875">
              <a:lnSpc>
                <a:spcPts val="4120"/>
              </a:lnSpc>
            </a:pPr>
            <a:r>
              <a:rPr sz="4500" b="1" spc="2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45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b="1" spc="15" dirty="0">
                <a:solidFill>
                  <a:srgbClr val="FFFFFF"/>
                </a:solidFill>
                <a:latin typeface="Arial"/>
                <a:cs typeface="Arial"/>
              </a:rPr>
              <a:t>way!!!</a:t>
            </a:r>
            <a:endParaRPr sz="4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0016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75" dirty="0"/>
              <a:t>F</a:t>
            </a:r>
            <a:r>
              <a:rPr spc="235" dirty="0"/>
              <a:t>e</a:t>
            </a:r>
            <a:r>
              <a:rPr spc="114" dirty="0"/>
              <a:t>t</a:t>
            </a:r>
            <a:r>
              <a:rPr spc="55" dirty="0"/>
              <a:t>c</a:t>
            </a:r>
            <a:r>
              <a:rPr spc="495" dirty="0"/>
              <a:t>h</a:t>
            </a:r>
            <a:r>
              <a:rPr spc="-660" dirty="0"/>
              <a:t> </a:t>
            </a:r>
            <a:r>
              <a:rPr spc="-815" dirty="0"/>
              <a:t>T</a:t>
            </a:r>
            <a:r>
              <a:rPr spc="-245" dirty="0"/>
              <a:t>y</a:t>
            </a:r>
            <a:r>
              <a:rPr spc="120" dirty="0"/>
              <a:t>p</a:t>
            </a:r>
            <a:r>
              <a:rPr spc="240" dirty="0"/>
              <a:t>e</a:t>
            </a:r>
            <a:r>
              <a:rPr spc="114" dirty="0"/>
              <a:t>s</a:t>
            </a:r>
            <a:r>
              <a:rPr spc="-350" dirty="0"/>
              <a:t>:</a:t>
            </a:r>
            <a:r>
              <a:rPr spc="-430" dirty="0"/>
              <a:t> </a:t>
            </a:r>
            <a:r>
              <a:rPr spc="240" dirty="0"/>
              <a:t>E</a:t>
            </a:r>
            <a:r>
              <a:rPr dirty="0"/>
              <a:t>a</a:t>
            </a:r>
            <a:r>
              <a:rPr spc="120" dirty="0"/>
              <a:t>g</a:t>
            </a:r>
            <a:r>
              <a:rPr spc="240" dirty="0"/>
              <a:t>e</a:t>
            </a:r>
            <a:r>
              <a:rPr spc="10" dirty="0"/>
              <a:t>r</a:t>
            </a:r>
            <a:r>
              <a:rPr spc="-75" dirty="0"/>
              <a:t> </a:t>
            </a:r>
            <a:r>
              <a:rPr spc="-365" dirty="0"/>
              <a:t>v</a:t>
            </a:r>
            <a:r>
              <a:rPr spc="250" dirty="0"/>
              <a:t>s</a:t>
            </a:r>
            <a:r>
              <a:rPr spc="-75" dirty="0"/>
              <a:t> </a:t>
            </a:r>
            <a:r>
              <a:rPr spc="240" dirty="0"/>
              <a:t>L</a:t>
            </a:r>
            <a:r>
              <a:rPr dirty="0"/>
              <a:t>az</a:t>
            </a:r>
            <a:r>
              <a:rPr spc="-110" dirty="0"/>
              <a:t>y</a:t>
            </a:r>
            <a:r>
              <a:rPr spc="-75" dirty="0"/>
              <a:t> </a:t>
            </a:r>
            <a:r>
              <a:rPr spc="240" dirty="0"/>
              <a:t>L</a:t>
            </a:r>
            <a:r>
              <a:rPr spc="245" dirty="0"/>
              <a:t>o</a:t>
            </a:r>
            <a:r>
              <a:rPr dirty="0"/>
              <a:t>a</a:t>
            </a:r>
            <a:r>
              <a:rPr spc="120" dirty="0"/>
              <a:t>d</a:t>
            </a:r>
            <a:r>
              <a:rPr spc="114" dirty="0"/>
              <a:t>i</a:t>
            </a:r>
            <a:r>
              <a:rPr spc="360" dirty="0"/>
              <a:t>n</a:t>
            </a:r>
            <a:r>
              <a:rPr spc="254" dirty="0"/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5487" y="6350200"/>
            <a:ext cx="3463127" cy="21796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26894" y="7065618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79626" y="5196129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892" y="0"/>
                </a:lnTo>
                <a:lnTo>
                  <a:pt x="434840" y="113"/>
                </a:lnTo>
                <a:lnTo>
                  <a:pt x="377769" y="907"/>
                </a:lnTo>
                <a:lnTo>
                  <a:pt x="328531" y="3061"/>
                </a:lnTo>
                <a:lnTo>
                  <a:pt x="284978" y="7257"/>
                </a:lnTo>
                <a:lnTo>
                  <a:pt x="244963" y="14173"/>
                </a:lnTo>
                <a:lnTo>
                  <a:pt x="206341" y="24492"/>
                </a:lnTo>
                <a:lnTo>
                  <a:pt x="157899" y="47118"/>
                </a:lnTo>
                <a:lnTo>
                  <a:pt x="114621" y="77487"/>
                </a:lnTo>
                <a:lnTo>
                  <a:pt x="77369" y="114740"/>
                </a:lnTo>
                <a:lnTo>
                  <a:pt x="47001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1" y="1019266"/>
                </a:lnTo>
                <a:lnTo>
                  <a:pt x="77369" y="1062544"/>
                </a:lnTo>
                <a:lnTo>
                  <a:pt x="114621" y="1099797"/>
                </a:lnTo>
                <a:lnTo>
                  <a:pt x="157899" y="1130165"/>
                </a:lnTo>
                <a:lnTo>
                  <a:pt x="206341" y="1152792"/>
                </a:lnTo>
                <a:lnTo>
                  <a:pt x="244953" y="1163110"/>
                </a:lnTo>
                <a:lnTo>
                  <a:pt x="284895" y="1170027"/>
                </a:lnTo>
                <a:lnTo>
                  <a:pt x="328253" y="1174223"/>
                </a:lnTo>
                <a:lnTo>
                  <a:pt x="377111" y="1176377"/>
                </a:lnTo>
                <a:lnTo>
                  <a:pt x="433556" y="1177171"/>
                </a:lnTo>
                <a:lnTo>
                  <a:pt x="499672" y="1177284"/>
                </a:lnTo>
                <a:lnTo>
                  <a:pt x="2961220" y="1177284"/>
                </a:lnTo>
                <a:lnTo>
                  <a:pt x="3028271" y="1177171"/>
                </a:lnTo>
                <a:lnTo>
                  <a:pt x="3085343" y="1176377"/>
                </a:lnTo>
                <a:lnTo>
                  <a:pt x="3134581" y="1174223"/>
                </a:lnTo>
                <a:lnTo>
                  <a:pt x="3178134" y="1170027"/>
                </a:lnTo>
                <a:lnTo>
                  <a:pt x="3218148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7"/>
                </a:lnTo>
                <a:lnTo>
                  <a:pt x="3385748" y="1062544"/>
                </a:lnTo>
                <a:lnTo>
                  <a:pt x="3416117" y="1019266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2"/>
                </a:lnTo>
                <a:lnTo>
                  <a:pt x="3455965" y="285017"/>
                </a:lnTo>
                <a:lnTo>
                  <a:pt x="3449060" y="245075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40"/>
                </a:lnTo>
                <a:lnTo>
                  <a:pt x="3348496" y="77487"/>
                </a:lnTo>
                <a:lnTo>
                  <a:pt x="3305217" y="47118"/>
                </a:lnTo>
                <a:lnTo>
                  <a:pt x="3256771" y="24492"/>
                </a:lnTo>
                <a:lnTo>
                  <a:pt x="3218159" y="14173"/>
                </a:lnTo>
                <a:lnTo>
                  <a:pt x="3178217" y="7257"/>
                </a:lnTo>
                <a:lnTo>
                  <a:pt x="3134860" y="3061"/>
                </a:lnTo>
                <a:lnTo>
                  <a:pt x="3086004" y="907"/>
                </a:lnTo>
                <a:lnTo>
                  <a:pt x="3029562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7105" y="2050064"/>
            <a:ext cx="16637635" cy="405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32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3250" algn="l"/>
                <a:tab pos="60388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When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fetch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retrieve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data,</a:t>
            </a:r>
            <a:r>
              <a:rPr sz="4250" spc="10" dirty="0">
                <a:latin typeface="Palatino Linotype"/>
                <a:cs typeface="Palatino Linotype"/>
              </a:rPr>
              <a:t> should </a:t>
            </a:r>
            <a:r>
              <a:rPr sz="4250" spc="20" dirty="0">
                <a:latin typeface="Palatino Linotype"/>
                <a:cs typeface="Palatino Linotype"/>
              </a:rPr>
              <a:t>we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retrieve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EVERYTHING?</a:t>
            </a:r>
            <a:endParaRPr sz="4250">
              <a:latin typeface="Palatino Linotype"/>
              <a:cs typeface="Palatino Linotype"/>
            </a:endParaRPr>
          </a:p>
          <a:p>
            <a:pPr marL="10223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21715" algn="l"/>
                <a:tab pos="1022985" algn="l"/>
              </a:tabLst>
            </a:pPr>
            <a:r>
              <a:rPr sz="4250" b="1" spc="20" dirty="0">
                <a:latin typeface="Palatino Linotype"/>
                <a:cs typeface="Palatino Linotype"/>
              </a:rPr>
              <a:t>Eager</a:t>
            </a:r>
            <a:r>
              <a:rPr sz="4250" b="1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retrieve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everything</a:t>
            </a:r>
            <a:endParaRPr sz="4250">
              <a:latin typeface="Palatino Linotype"/>
              <a:cs typeface="Palatino Linotype"/>
            </a:endParaRPr>
          </a:p>
          <a:p>
            <a:pPr marL="10223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21715" algn="l"/>
                <a:tab pos="1022985" algn="l"/>
              </a:tabLst>
            </a:pPr>
            <a:r>
              <a:rPr sz="4250" b="1" spc="20" dirty="0">
                <a:latin typeface="Palatino Linotype"/>
                <a:cs typeface="Palatino Linotype"/>
              </a:rPr>
              <a:t>Lazy</a:t>
            </a:r>
            <a:r>
              <a:rPr sz="4250" b="1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dirty="0">
                <a:latin typeface="Palatino Linotype"/>
                <a:cs typeface="Palatino Linotype"/>
              </a:rPr>
              <a:t> retrieve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dirty="0">
                <a:latin typeface="Palatino Linotype"/>
                <a:cs typeface="Palatino Linotype"/>
              </a:rPr>
              <a:t> request</a:t>
            </a:r>
            <a:endParaRPr sz="4250">
              <a:latin typeface="Palatino Linotype"/>
              <a:cs typeface="Palatino Linotype"/>
            </a:endParaRPr>
          </a:p>
          <a:p>
            <a:pPr marR="1294765" algn="r">
              <a:lnSpc>
                <a:spcPct val="100000"/>
              </a:lnSpc>
              <a:spcBef>
                <a:spcPts val="3110"/>
              </a:spcBef>
            </a:pPr>
            <a:r>
              <a:rPr sz="4450" spc="200" dirty="0">
                <a:solidFill>
                  <a:srgbClr val="FFFFFF"/>
                </a:solidFill>
                <a:latin typeface="Arial MT"/>
                <a:cs typeface="Arial MT"/>
              </a:rPr>
              <a:t>Course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70864" y="6460461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6"/>
                </a:lnTo>
                <a:lnTo>
                  <a:pt x="244974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4" y="1163110"/>
                </a:lnTo>
                <a:lnTo>
                  <a:pt x="284906" y="1170027"/>
                </a:lnTo>
                <a:lnTo>
                  <a:pt x="328264" y="1174223"/>
                </a:lnTo>
                <a:lnTo>
                  <a:pt x="377122" y="1176377"/>
                </a:lnTo>
                <a:lnTo>
                  <a:pt x="433566" y="1177171"/>
                </a:lnTo>
                <a:lnTo>
                  <a:pt x="499682" y="1177284"/>
                </a:lnTo>
                <a:lnTo>
                  <a:pt x="2961231" y="1177284"/>
                </a:lnTo>
                <a:lnTo>
                  <a:pt x="3028282" y="1177171"/>
                </a:lnTo>
                <a:lnTo>
                  <a:pt x="3085353" y="1176377"/>
                </a:lnTo>
                <a:lnTo>
                  <a:pt x="3134592" y="1174223"/>
                </a:lnTo>
                <a:lnTo>
                  <a:pt x="3178145" y="1170027"/>
                </a:lnTo>
                <a:lnTo>
                  <a:pt x="3218159" y="1163110"/>
                </a:lnTo>
                <a:lnTo>
                  <a:pt x="3256782" y="1152792"/>
                </a:lnTo>
                <a:lnTo>
                  <a:pt x="3305224" y="1130165"/>
                </a:lnTo>
                <a:lnTo>
                  <a:pt x="3348502" y="1099796"/>
                </a:lnTo>
                <a:lnTo>
                  <a:pt x="3385756" y="1062543"/>
                </a:lnTo>
                <a:lnTo>
                  <a:pt x="3416127" y="1019265"/>
                </a:lnTo>
                <a:lnTo>
                  <a:pt x="3438755" y="970820"/>
                </a:lnTo>
                <a:lnTo>
                  <a:pt x="3449075" y="932198"/>
                </a:lnTo>
                <a:lnTo>
                  <a:pt x="3455998" y="892185"/>
                </a:lnTo>
                <a:lnTo>
                  <a:pt x="3460185" y="848910"/>
                </a:lnTo>
                <a:lnTo>
                  <a:pt x="3462340" y="800052"/>
                </a:lnTo>
                <a:lnTo>
                  <a:pt x="3463133" y="743608"/>
                </a:lnTo>
                <a:lnTo>
                  <a:pt x="3463115" y="433675"/>
                </a:lnTo>
                <a:lnTo>
                  <a:pt x="3462340" y="377890"/>
                </a:lnTo>
                <a:lnTo>
                  <a:pt x="3460185" y="328651"/>
                </a:lnTo>
                <a:lnTo>
                  <a:pt x="3455976" y="285016"/>
                </a:lnTo>
                <a:lnTo>
                  <a:pt x="3449071" y="245074"/>
                </a:lnTo>
                <a:lnTo>
                  <a:pt x="3438755" y="206463"/>
                </a:lnTo>
                <a:lnTo>
                  <a:pt x="3416127" y="158018"/>
                </a:lnTo>
                <a:lnTo>
                  <a:pt x="3385756" y="114739"/>
                </a:lnTo>
                <a:lnTo>
                  <a:pt x="3348502" y="77486"/>
                </a:lnTo>
                <a:lnTo>
                  <a:pt x="3305224" y="47117"/>
                </a:lnTo>
                <a:lnTo>
                  <a:pt x="3256782" y="24491"/>
                </a:lnTo>
                <a:lnTo>
                  <a:pt x="3218169" y="14173"/>
                </a:lnTo>
                <a:lnTo>
                  <a:pt x="3178227" y="7256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95734" y="6667724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57636" y="7744045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7"/>
                </a:lnTo>
                <a:lnTo>
                  <a:pt x="244970" y="14173"/>
                </a:lnTo>
                <a:lnTo>
                  <a:pt x="206351" y="24492"/>
                </a:lnTo>
                <a:lnTo>
                  <a:pt x="157905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4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6"/>
                </a:lnTo>
                <a:lnTo>
                  <a:pt x="77374" y="1062544"/>
                </a:lnTo>
                <a:lnTo>
                  <a:pt x="114627" y="1099797"/>
                </a:lnTo>
                <a:lnTo>
                  <a:pt x="157905" y="1130166"/>
                </a:lnTo>
                <a:lnTo>
                  <a:pt x="206351" y="1152793"/>
                </a:lnTo>
                <a:lnTo>
                  <a:pt x="244960" y="1163111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1"/>
                </a:lnTo>
                <a:lnTo>
                  <a:pt x="3256771" y="1152793"/>
                </a:lnTo>
                <a:lnTo>
                  <a:pt x="3305217" y="1130166"/>
                </a:lnTo>
                <a:lnTo>
                  <a:pt x="3348496" y="1099797"/>
                </a:lnTo>
                <a:lnTo>
                  <a:pt x="3385748" y="1062544"/>
                </a:lnTo>
                <a:lnTo>
                  <a:pt x="3416117" y="1019266"/>
                </a:lnTo>
                <a:lnTo>
                  <a:pt x="3438745" y="970820"/>
                </a:lnTo>
                <a:lnTo>
                  <a:pt x="3449065" y="932199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2"/>
                </a:lnTo>
                <a:lnTo>
                  <a:pt x="3455965" y="285017"/>
                </a:lnTo>
                <a:lnTo>
                  <a:pt x="3449060" y="245075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40"/>
                </a:lnTo>
                <a:lnTo>
                  <a:pt x="3348496" y="77487"/>
                </a:lnTo>
                <a:lnTo>
                  <a:pt x="3305217" y="47118"/>
                </a:lnTo>
                <a:lnTo>
                  <a:pt x="3256771" y="24492"/>
                </a:lnTo>
                <a:lnTo>
                  <a:pt x="3218162" y="14173"/>
                </a:lnTo>
                <a:lnTo>
                  <a:pt x="3178221" y="7257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8873" y="9008377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7"/>
                </a:lnTo>
                <a:lnTo>
                  <a:pt x="244974" y="14173"/>
                </a:lnTo>
                <a:lnTo>
                  <a:pt x="206351" y="24492"/>
                </a:lnTo>
                <a:lnTo>
                  <a:pt x="157909" y="47118"/>
                </a:lnTo>
                <a:lnTo>
                  <a:pt x="114632" y="77487"/>
                </a:lnTo>
                <a:lnTo>
                  <a:pt x="77379" y="114740"/>
                </a:lnTo>
                <a:lnTo>
                  <a:pt x="47011" y="158018"/>
                </a:lnTo>
                <a:lnTo>
                  <a:pt x="24388" y="206463"/>
                </a:lnTo>
                <a:lnTo>
                  <a:pt x="14064" y="245085"/>
                </a:lnTo>
                <a:lnTo>
                  <a:pt x="7138" y="285099"/>
                </a:lnTo>
                <a:lnTo>
                  <a:pt x="2949" y="328374"/>
                </a:lnTo>
                <a:lnTo>
                  <a:pt x="794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4" y="799393"/>
                </a:lnTo>
                <a:lnTo>
                  <a:pt x="2949" y="848632"/>
                </a:lnTo>
                <a:lnTo>
                  <a:pt x="7160" y="892267"/>
                </a:lnTo>
                <a:lnTo>
                  <a:pt x="14068" y="932209"/>
                </a:lnTo>
                <a:lnTo>
                  <a:pt x="24388" y="970820"/>
                </a:lnTo>
                <a:lnTo>
                  <a:pt x="47011" y="1019266"/>
                </a:lnTo>
                <a:lnTo>
                  <a:pt x="77379" y="1062544"/>
                </a:lnTo>
                <a:lnTo>
                  <a:pt x="114632" y="1099797"/>
                </a:lnTo>
                <a:lnTo>
                  <a:pt x="157909" y="1130165"/>
                </a:lnTo>
                <a:lnTo>
                  <a:pt x="206351" y="1152792"/>
                </a:lnTo>
                <a:lnTo>
                  <a:pt x="244964" y="1163110"/>
                </a:lnTo>
                <a:lnTo>
                  <a:pt x="284906" y="1170027"/>
                </a:lnTo>
                <a:lnTo>
                  <a:pt x="328264" y="1174223"/>
                </a:lnTo>
                <a:lnTo>
                  <a:pt x="377122" y="1176377"/>
                </a:lnTo>
                <a:lnTo>
                  <a:pt x="433566" y="1177171"/>
                </a:lnTo>
                <a:lnTo>
                  <a:pt x="499682" y="1177284"/>
                </a:lnTo>
                <a:lnTo>
                  <a:pt x="2961230" y="1177284"/>
                </a:lnTo>
                <a:lnTo>
                  <a:pt x="3028282" y="1177171"/>
                </a:lnTo>
                <a:lnTo>
                  <a:pt x="3085353" y="1176377"/>
                </a:lnTo>
                <a:lnTo>
                  <a:pt x="3134592" y="1174223"/>
                </a:lnTo>
                <a:lnTo>
                  <a:pt x="3178145" y="1170027"/>
                </a:lnTo>
                <a:lnTo>
                  <a:pt x="3218159" y="1163110"/>
                </a:lnTo>
                <a:lnTo>
                  <a:pt x="3256782" y="1152792"/>
                </a:lnTo>
                <a:lnTo>
                  <a:pt x="3305228" y="1130165"/>
                </a:lnTo>
                <a:lnTo>
                  <a:pt x="3348506" y="1099797"/>
                </a:lnTo>
                <a:lnTo>
                  <a:pt x="3385759" y="1062544"/>
                </a:lnTo>
                <a:lnTo>
                  <a:pt x="3416128" y="1019266"/>
                </a:lnTo>
                <a:lnTo>
                  <a:pt x="3438755" y="970820"/>
                </a:lnTo>
                <a:lnTo>
                  <a:pt x="3449075" y="932198"/>
                </a:lnTo>
                <a:lnTo>
                  <a:pt x="3455998" y="892185"/>
                </a:lnTo>
                <a:lnTo>
                  <a:pt x="3460185" y="848910"/>
                </a:lnTo>
                <a:lnTo>
                  <a:pt x="3462339" y="800052"/>
                </a:lnTo>
                <a:lnTo>
                  <a:pt x="3463133" y="743608"/>
                </a:lnTo>
                <a:lnTo>
                  <a:pt x="3463115" y="433675"/>
                </a:lnTo>
                <a:lnTo>
                  <a:pt x="3462339" y="377890"/>
                </a:lnTo>
                <a:lnTo>
                  <a:pt x="3460185" y="328652"/>
                </a:lnTo>
                <a:lnTo>
                  <a:pt x="3455976" y="285017"/>
                </a:lnTo>
                <a:lnTo>
                  <a:pt x="3449071" y="245075"/>
                </a:lnTo>
                <a:lnTo>
                  <a:pt x="3438755" y="206463"/>
                </a:lnTo>
                <a:lnTo>
                  <a:pt x="3416128" y="158018"/>
                </a:lnTo>
                <a:lnTo>
                  <a:pt x="3385759" y="114740"/>
                </a:lnTo>
                <a:lnTo>
                  <a:pt x="3348506" y="77487"/>
                </a:lnTo>
                <a:lnTo>
                  <a:pt x="3305228" y="47118"/>
                </a:lnTo>
                <a:lnTo>
                  <a:pt x="3256782" y="24492"/>
                </a:lnTo>
                <a:lnTo>
                  <a:pt x="3218169" y="14173"/>
                </a:lnTo>
                <a:lnTo>
                  <a:pt x="3178227" y="7257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81608" y="7955643"/>
            <a:ext cx="2997835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00" dirty="0">
                <a:solidFill>
                  <a:srgbClr val="FFFFFF"/>
                </a:solidFill>
                <a:latin typeface="Arial MT"/>
                <a:cs typeface="Arial MT"/>
              </a:rPr>
              <a:t>Course</a:t>
            </a:r>
            <a:endParaRPr sz="4450">
              <a:latin typeface="Arial MT"/>
              <a:cs typeface="Arial MT"/>
            </a:endParaRPr>
          </a:p>
          <a:p>
            <a:pPr marL="1007110">
              <a:lnSpc>
                <a:spcPct val="100000"/>
              </a:lnSpc>
              <a:spcBef>
                <a:spcPts val="4555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702242" y="5940418"/>
            <a:ext cx="4477385" cy="3326129"/>
            <a:chOff x="9702242" y="5940418"/>
            <a:chExt cx="4477385" cy="3326129"/>
          </a:xfrm>
        </p:grpSpPr>
        <p:sp>
          <p:nvSpPr>
            <p:cNvPr id="13" name="object 13"/>
            <p:cNvSpPr/>
            <p:nvPr/>
          </p:nvSpPr>
          <p:spPr>
            <a:xfrm>
              <a:off x="9815139" y="6050110"/>
              <a:ext cx="3250565" cy="1358900"/>
            </a:xfrm>
            <a:custGeom>
              <a:avLst/>
              <a:gdLst/>
              <a:ahLst/>
              <a:cxnLst/>
              <a:rect l="l" t="t" r="r" b="b"/>
              <a:pathLst>
                <a:path w="3250565" h="1358900">
                  <a:moveTo>
                    <a:pt x="39891" y="1346200"/>
                  </a:moveTo>
                  <a:lnTo>
                    <a:pt x="15053" y="1346200"/>
                  </a:lnTo>
                  <a:lnTo>
                    <a:pt x="8146" y="1358900"/>
                  </a:lnTo>
                  <a:lnTo>
                    <a:pt x="41308" y="1358900"/>
                  </a:lnTo>
                  <a:lnTo>
                    <a:pt x="39891" y="1346200"/>
                  </a:lnTo>
                  <a:close/>
                </a:path>
                <a:path w="3250565" h="1358900">
                  <a:moveTo>
                    <a:pt x="45204" y="1348493"/>
                  </a:moveTo>
                  <a:lnTo>
                    <a:pt x="41308" y="1358900"/>
                  </a:lnTo>
                  <a:lnTo>
                    <a:pt x="49111" y="1358900"/>
                  </a:lnTo>
                  <a:lnTo>
                    <a:pt x="45204" y="1348493"/>
                  </a:lnTo>
                  <a:close/>
                </a:path>
                <a:path w="3250565" h="1358900">
                  <a:moveTo>
                    <a:pt x="46063" y="1346200"/>
                  </a:moveTo>
                  <a:lnTo>
                    <a:pt x="44343" y="1346200"/>
                  </a:lnTo>
                  <a:lnTo>
                    <a:pt x="45204" y="1348493"/>
                  </a:lnTo>
                  <a:lnTo>
                    <a:pt x="46063" y="1346200"/>
                  </a:lnTo>
                  <a:close/>
                </a:path>
                <a:path w="3250565" h="1358900">
                  <a:moveTo>
                    <a:pt x="49445" y="1333500"/>
                  </a:moveTo>
                  <a:lnTo>
                    <a:pt x="4866" y="1333500"/>
                  </a:lnTo>
                  <a:lnTo>
                    <a:pt x="3136" y="1346200"/>
                  </a:lnTo>
                  <a:lnTo>
                    <a:pt x="43706" y="1346200"/>
                  </a:lnTo>
                  <a:lnTo>
                    <a:pt x="49445" y="1333500"/>
                  </a:lnTo>
                  <a:close/>
                </a:path>
                <a:path w="3250565" h="1358900">
                  <a:moveTo>
                    <a:pt x="58229" y="1333500"/>
                  </a:moveTo>
                  <a:lnTo>
                    <a:pt x="54081" y="1333500"/>
                  </a:lnTo>
                  <a:lnTo>
                    <a:pt x="48221" y="1346200"/>
                  </a:lnTo>
                  <a:lnTo>
                    <a:pt x="56097" y="1346200"/>
                  </a:lnTo>
                  <a:lnTo>
                    <a:pt x="58229" y="1333500"/>
                  </a:lnTo>
                  <a:close/>
                </a:path>
                <a:path w="3250565" h="1358900">
                  <a:moveTo>
                    <a:pt x="82569" y="1333500"/>
                  </a:moveTo>
                  <a:lnTo>
                    <a:pt x="64055" y="1333500"/>
                  </a:lnTo>
                  <a:lnTo>
                    <a:pt x="62097" y="1346200"/>
                  </a:lnTo>
                  <a:lnTo>
                    <a:pt x="71172" y="1346200"/>
                  </a:lnTo>
                  <a:lnTo>
                    <a:pt x="82569" y="1333500"/>
                  </a:lnTo>
                  <a:close/>
                </a:path>
                <a:path w="3250565" h="1358900">
                  <a:moveTo>
                    <a:pt x="61762" y="1320800"/>
                  </a:moveTo>
                  <a:lnTo>
                    <a:pt x="5838" y="1320800"/>
                  </a:lnTo>
                  <a:lnTo>
                    <a:pt x="0" y="1333500"/>
                  </a:lnTo>
                  <a:lnTo>
                    <a:pt x="54695" y="1333500"/>
                  </a:lnTo>
                  <a:lnTo>
                    <a:pt x="61762" y="1320800"/>
                  </a:lnTo>
                  <a:close/>
                </a:path>
                <a:path w="3250565" h="1358900">
                  <a:moveTo>
                    <a:pt x="98820" y="1320800"/>
                  </a:moveTo>
                  <a:lnTo>
                    <a:pt x="66176" y="1320800"/>
                  </a:lnTo>
                  <a:lnTo>
                    <a:pt x="63918" y="1333500"/>
                  </a:lnTo>
                  <a:lnTo>
                    <a:pt x="91972" y="1333500"/>
                  </a:lnTo>
                  <a:lnTo>
                    <a:pt x="98820" y="1320800"/>
                  </a:lnTo>
                  <a:close/>
                </a:path>
                <a:path w="3250565" h="1358900">
                  <a:moveTo>
                    <a:pt x="105490" y="1320800"/>
                  </a:moveTo>
                  <a:lnTo>
                    <a:pt x="100546" y="1333500"/>
                  </a:lnTo>
                  <a:lnTo>
                    <a:pt x="104640" y="1333500"/>
                  </a:lnTo>
                  <a:lnTo>
                    <a:pt x="105490" y="1320800"/>
                  </a:lnTo>
                  <a:close/>
                </a:path>
                <a:path w="3250565" h="1358900">
                  <a:moveTo>
                    <a:pt x="93169" y="1308100"/>
                  </a:moveTo>
                  <a:lnTo>
                    <a:pt x="6670" y="1308100"/>
                  </a:lnTo>
                  <a:lnTo>
                    <a:pt x="4901" y="1320800"/>
                  </a:lnTo>
                  <a:lnTo>
                    <a:pt x="86021" y="1320800"/>
                  </a:lnTo>
                  <a:lnTo>
                    <a:pt x="93384" y="1308582"/>
                  </a:lnTo>
                  <a:lnTo>
                    <a:pt x="93169" y="1308100"/>
                  </a:lnTo>
                  <a:close/>
                </a:path>
                <a:path w="3250565" h="1358900">
                  <a:moveTo>
                    <a:pt x="138690" y="1308100"/>
                  </a:moveTo>
                  <a:lnTo>
                    <a:pt x="93675" y="1308100"/>
                  </a:lnTo>
                  <a:lnTo>
                    <a:pt x="93384" y="1308582"/>
                  </a:lnTo>
                  <a:lnTo>
                    <a:pt x="98826" y="1320800"/>
                  </a:lnTo>
                  <a:lnTo>
                    <a:pt x="112298" y="1320800"/>
                  </a:lnTo>
                  <a:lnTo>
                    <a:pt x="138690" y="1308100"/>
                  </a:lnTo>
                  <a:close/>
                </a:path>
                <a:path w="3250565" h="1358900">
                  <a:moveTo>
                    <a:pt x="93675" y="1308100"/>
                  </a:moveTo>
                  <a:lnTo>
                    <a:pt x="93169" y="1308100"/>
                  </a:lnTo>
                  <a:lnTo>
                    <a:pt x="93384" y="1308582"/>
                  </a:lnTo>
                  <a:lnTo>
                    <a:pt x="93675" y="1308100"/>
                  </a:lnTo>
                  <a:close/>
                </a:path>
                <a:path w="3250565" h="1358900">
                  <a:moveTo>
                    <a:pt x="51199" y="1295400"/>
                  </a:moveTo>
                  <a:lnTo>
                    <a:pt x="37885" y="1295400"/>
                  </a:lnTo>
                  <a:lnTo>
                    <a:pt x="30227" y="1308100"/>
                  </a:lnTo>
                  <a:lnTo>
                    <a:pt x="50777" y="1308100"/>
                  </a:lnTo>
                  <a:lnTo>
                    <a:pt x="51199" y="1295400"/>
                  </a:lnTo>
                  <a:close/>
                </a:path>
                <a:path w="3250565" h="1358900">
                  <a:moveTo>
                    <a:pt x="85469" y="1295400"/>
                  </a:moveTo>
                  <a:lnTo>
                    <a:pt x="55899" y="1295400"/>
                  </a:lnTo>
                  <a:lnTo>
                    <a:pt x="50777" y="1308100"/>
                  </a:lnTo>
                  <a:lnTo>
                    <a:pt x="90222" y="1308100"/>
                  </a:lnTo>
                  <a:lnTo>
                    <a:pt x="85469" y="1295400"/>
                  </a:lnTo>
                  <a:close/>
                </a:path>
                <a:path w="3250565" h="1358900">
                  <a:moveTo>
                    <a:pt x="98599" y="1295400"/>
                  </a:moveTo>
                  <a:lnTo>
                    <a:pt x="85469" y="1295400"/>
                  </a:lnTo>
                  <a:lnTo>
                    <a:pt x="90222" y="1308100"/>
                  </a:lnTo>
                  <a:lnTo>
                    <a:pt x="96511" y="1308100"/>
                  </a:lnTo>
                  <a:lnTo>
                    <a:pt x="98599" y="1295400"/>
                  </a:lnTo>
                  <a:close/>
                </a:path>
                <a:path w="3250565" h="1358900">
                  <a:moveTo>
                    <a:pt x="145379" y="1295400"/>
                  </a:moveTo>
                  <a:lnTo>
                    <a:pt x="98599" y="1295400"/>
                  </a:lnTo>
                  <a:lnTo>
                    <a:pt x="96511" y="1308100"/>
                  </a:lnTo>
                  <a:lnTo>
                    <a:pt x="136680" y="1308100"/>
                  </a:lnTo>
                  <a:lnTo>
                    <a:pt x="145379" y="1295400"/>
                  </a:lnTo>
                  <a:close/>
                </a:path>
                <a:path w="3250565" h="1358900">
                  <a:moveTo>
                    <a:pt x="152830" y="1295400"/>
                  </a:moveTo>
                  <a:lnTo>
                    <a:pt x="152152" y="1295400"/>
                  </a:lnTo>
                  <a:lnTo>
                    <a:pt x="144925" y="1308100"/>
                  </a:lnTo>
                  <a:lnTo>
                    <a:pt x="152830" y="1295400"/>
                  </a:lnTo>
                  <a:close/>
                </a:path>
                <a:path w="3250565" h="1358900">
                  <a:moveTo>
                    <a:pt x="88305" y="1282700"/>
                  </a:moveTo>
                  <a:lnTo>
                    <a:pt x="66648" y="1282700"/>
                  </a:lnTo>
                  <a:lnTo>
                    <a:pt x="60801" y="1295400"/>
                  </a:lnTo>
                  <a:lnTo>
                    <a:pt x="85194" y="1295400"/>
                  </a:lnTo>
                  <a:lnTo>
                    <a:pt x="88305" y="1282700"/>
                  </a:lnTo>
                  <a:close/>
                </a:path>
                <a:path w="3250565" h="1358900">
                  <a:moveTo>
                    <a:pt x="92628" y="1282700"/>
                  </a:moveTo>
                  <a:lnTo>
                    <a:pt x="88305" y="1282700"/>
                  </a:lnTo>
                  <a:lnTo>
                    <a:pt x="85194" y="1295400"/>
                  </a:lnTo>
                  <a:lnTo>
                    <a:pt x="90776" y="1295400"/>
                  </a:lnTo>
                  <a:lnTo>
                    <a:pt x="92628" y="1282700"/>
                  </a:lnTo>
                  <a:close/>
                </a:path>
                <a:path w="3250565" h="1358900">
                  <a:moveTo>
                    <a:pt x="168723" y="1282700"/>
                  </a:moveTo>
                  <a:lnTo>
                    <a:pt x="92628" y="1282700"/>
                  </a:lnTo>
                  <a:lnTo>
                    <a:pt x="90776" y="1295400"/>
                  </a:lnTo>
                  <a:lnTo>
                    <a:pt x="168069" y="1295400"/>
                  </a:lnTo>
                  <a:lnTo>
                    <a:pt x="168723" y="1282700"/>
                  </a:lnTo>
                  <a:close/>
                </a:path>
                <a:path w="3250565" h="1358900">
                  <a:moveTo>
                    <a:pt x="181190" y="1282700"/>
                  </a:moveTo>
                  <a:lnTo>
                    <a:pt x="172191" y="1282700"/>
                  </a:lnTo>
                  <a:lnTo>
                    <a:pt x="168069" y="1295400"/>
                  </a:lnTo>
                  <a:lnTo>
                    <a:pt x="173141" y="1295400"/>
                  </a:lnTo>
                  <a:lnTo>
                    <a:pt x="181190" y="1282700"/>
                  </a:lnTo>
                  <a:close/>
                </a:path>
                <a:path w="3250565" h="1358900">
                  <a:moveTo>
                    <a:pt x="205280" y="1282700"/>
                  </a:moveTo>
                  <a:lnTo>
                    <a:pt x="187247" y="1282700"/>
                  </a:lnTo>
                  <a:lnTo>
                    <a:pt x="190681" y="1295400"/>
                  </a:lnTo>
                  <a:lnTo>
                    <a:pt x="199205" y="1295400"/>
                  </a:lnTo>
                  <a:lnTo>
                    <a:pt x="205280" y="1282700"/>
                  </a:lnTo>
                  <a:close/>
                </a:path>
                <a:path w="3250565" h="1358900">
                  <a:moveTo>
                    <a:pt x="99208" y="1270000"/>
                  </a:moveTo>
                  <a:lnTo>
                    <a:pt x="93709" y="1282700"/>
                  </a:lnTo>
                  <a:lnTo>
                    <a:pt x="107181" y="1282700"/>
                  </a:lnTo>
                  <a:lnTo>
                    <a:pt x="99208" y="1270000"/>
                  </a:lnTo>
                  <a:close/>
                </a:path>
                <a:path w="3250565" h="1358900">
                  <a:moveTo>
                    <a:pt x="124017" y="1257300"/>
                  </a:moveTo>
                  <a:lnTo>
                    <a:pt x="118239" y="1270000"/>
                  </a:lnTo>
                  <a:lnTo>
                    <a:pt x="114550" y="1282700"/>
                  </a:lnTo>
                  <a:lnTo>
                    <a:pt x="121718" y="1282700"/>
                  </a:lnTo>
                  <a:lnTo>
                    <a:pt x="122359" y="1270000"/>
                  </a:lnTo>
                  <a:lnTo>
                    <a:pt x="131534" y="1270000"/>
                  </a:lnTo>
                  <a:lnTo>
                    <a:pt x="124017" y="1257300"/>
                  </a:lnTo>
                  <a:close/>
                </a:path>
                <a:path w="3250565" h="1358900">
                  <a:moveTo>
                    <a:pt x="176183" y="1270000"/>
                  </a:moveTo>
                  <a:lnTo>
                    <a:pt x="122359" y="1270000"/>
                  </a:lnTo>
                  <a:lnTo>
                    <a:pt x="121718" y="1282700"/>
                  </a:lnTo>
                  <a:lnTo>
                    <a:pt x="163662" y="1282700"/>
                  </a:lnTo>
                  <a:lnTo>
                    <a:pt x="176183" y="1270000"/>
                  </a:lnTo>
                  <a:close/>
                </a:path>
                <a:path w="3250565" h="1358900">
                  <a:moveTo>
                    <a:pt x="177896" y="1270000"/>
                  </a:moveTo>
                  <a:lnTo>
                    <a:pt x="176183" y="1270000"/>
                  </a:lnTo>
                  <a:lnTo>
                    <a:pt x="163662" y="1282700"/>
                  </a:lnTo>
                  <a:lnTo>
                    <a:pt x="177896" y="1270000"/>
                  </a:lnTo>
                  <a:close/>
                </a:path>
                <a:path w="3250565" h="1358900">
                  <a:moveTo>
                    <a:pt x="207125" y="1270000"/>
                  </a:moveTo>
                  <a:lnTo>
                    <a:pt x="177896" y="1270000"/>
                  </a:lnTo>
                  <a:lnTo>
                    <a:pt x="163662" y="1282700"/>
                  </a:lnTo>
                  <a:lnTo>
                    <a:pt x="201496" y="1282700"/>
                  </a:lnTo>
                  <a:lnTo>
                    <a:pt x="207125" y="1270000"/>
                  </a:lnTo>
                  <a:close/>
                </a:path>
                <a:path w="3250565" h="1358900">
                  <a:moveTo>
                    <a:pt x="219876" y="1270000"/>
                  </a:moveTo>
                  <a:lnTo>
                    <a:pt x="214767" y="1270000"/>
                  </a:lnTo>
                  <a:lnTo>
                    <a:pt x="210254" y="1282700"/>
                  </a:lnTo>
                  <a:lnTo>
                    <a:pt x="215961" y="1282700"/>
                  </a:lnTo>
                  <a:lnTo>
                    <a:pt x="219876" y="1270000"/>
                  </a:lnTo>
                  <a:close/>
                </a:path>
                <a:path w="3250565" h="1358900">
                  <a:moveTo>
                    <a:pt x="227308" y="1270000"/>
                  </a:moveTo>
                  <a:lnTo>
                    <a:pt x="225443" y="1270000"/>
                  </a:lnTo>
                  <a:lnTo>
                    <a:pt x="222552" y="1282700"/>
                  </a:lnTo>
                  <a:lnTo>
                    <a:pt x="227308" y="1270000"/>
                  </a:lnTo>
                  <a:close/>
                </a:path>
                <a:path w="3250565" h="1358900">
                  <a:moveTo>
                    <a:pt x="143022" y="1257300"/>
                  </a:moveTo>
                  <a:lnTo>
                    <a:pt x="138462" y="1257300"/>
                  </a:lnTo>
                  <a:lnTo>
                    <a:pt x="137459" y="1270000"/>
                  </a:lnTo>
                  <a:lnTo>
                    <a:pt x="150285" y="1270000"/>
                  </a:lnTo>
                  <a:lnTo>
                    <a:pt x="143022" y="1257300"/>
                  </a:lnTo>
                  <a:close/>
                </a:path>
                <a:path w="3250565" h="1358900">
                  <a:moveTo>
                    <a:pt x="235224" y="1257300"/>
                  </a:moveTo>
                  <a:lnTo>
                    <a:pt x="148131" y="1257300"/>
                  </a:lnTo>
                  <a:lnTo>
                    <a:pt x="154316" y="1270000"/>
                  </a:lnTo>
                  <a:lnTo>
                    <a:pt x="231075" y="1270000"/>
                  </a:lnTo>
                  <a:lnTo>
                    <a:pt x="235224" y="1257300"/>
                  </a:lnTo>
                  <a:close/>
                </a:path>
                <a:path w="3250565" h="1358900">
                  <a:moveTo>
                    <a:pt x="241513" y="1257300"/>
                  </a:moveTo>
                  <a:lnTo>
                    <a:pt x="235224" y="1257300"/>
                  </a:lnTo>
                  <a:lnTo>
                    <a:pt x="238337" y="1270000"/>
                  </a:lnTo>
                  <a:lnTo>
                    <a:pt x="238881" y="1270000"/>
                  </a:lnTo>
                  <a:lnTo>
                    <a:pt x="241513" y="1257300"/>
                  </a:lnTo>
                  <a:close/>
                </a:path>
                <a:path w="3250565" h="1358900">
                  <a:moveTo>
                    <a:pt x="278963" y="1257300"/>
                  </a:moveTo>
                  <a:lnTo>
                    <a:pt x="272328" y="1257300"/>
                  </a:lnTo>
                  <a:lnTo>
                    <a:pt x="275717" y="1270000"/>
                  </a:lnTo>
                  <a:lnTo>
                    <a:pt x="278963" y="1257300"/>
                  </a:lnTo>
                  <a:close/>
                </a:path>
                <a:path w="3250565" h="1358900">
                  <a:moveTo>
                    <a:pt x="171134" y="1244600"/>
                  </a:moveTo>
                  <a:lnTo>
                    <a:pt x="161648" y="1244600"/>
                  </a:lnTo>
                  <a:lnTo>
                    <a:pt x="154876" y="1257300"/>
                  </a:lnTo>
                  <a:lnTo>
                    <a:pt x="179745" y="1257300"/>
                  </a:lnTo>
                  <a:lnTo>
                    <a:pt x="171134" y="1244600"/>
                  </a:lnTo>
                  <a:close/>
                </a:path>
                <a:path w="3250565" h="1358900">
                  <a:moveTo>
                    <a:pt x="265978" y="1244600"/>
                  </a:moveTo>
                  <a:lnTo>
                    <a:pt x="186359" y="1244600"/>
                  </a:lnTo>
                  <a:lnTo>
                    <a:pt x="183894" y="1257300"/>
                  </a:lnTo>
                  <a:lnTo>
                    <a:pt x="261030" y="1257300"/>
                  </a:lnTo>
                  <a:lnTo>
                    <a:pt x="265882" y="1245073"/>
                  </a:lnTo>
                  <a:lnTo>
                    <a:pt x="265978" y="1244600"/>
                  </a:lnTo>
                  <a:close/>
                </a:path>
                <a:path w="3250565" h="1358900">
                  <a:moveTo>
                    <a:pt x="278760" y="1244600"/>
                  </a:moveTo>
                  <a:lnTo>
                    <a:pt x="266070" y="1244600"/>
                  </a:lnTo>
                  <a:lnTo>
                    <a:pt x="265882" y="1245073"/>
                  </a:lnTo>
                  <a:lnTo>
                    <a:pt x="263412" y="1257300"/>
                  </a:lnTo>
                  <a:lnTo>
                    <a:pt x="274183" y="1257300"/>
                  </a:lnTo>
                  <a:lnTo>
                    <a:pt x="278760" y="1244600"/>
                  </a:lnTo>
                  <a:close/>
                </a:path>
                <a:path w="3250565" h="1358900">
                  <a:moveTo>
                    <a:pt x="288189" y="1244600"/>
                  </a:moveTo>
                  <a:lnTo>
                    <a:pt x="278760" y="1244600"/>
                  </a:lnTo>
                  <a:lnTo>
                    <a:pt x="278692" y="1257300"/>
                  </a:lnTo>
                  <a:lnTo>
                    <a:pt x="286771" y="1257300"/>
                  </a:lnTo>
                  <a:lnTo>
                    <a:pt x="288189" y="1244600"/>
                  </a:lnTo>
                  <a:close/>
                </a:path>
                <a:path w="3250565" h="1358900">
                  <a:moveTo>
                    <a:pt x="266070" y="1244600"/>
                  </a:moveTo>
                  <a:lnTo>
                    <a:pt x="265882" y="1245073"/>
                  </a:lnTo>
                  <a:lnTo>
                    <a:pt x="266070" y="1244600"/>
                  </a:lnTo>
                  <a:close/>
                </a:path>
                <a:path w="3250565" h="1358900">
                  <a:moveTo>
                    <a:pt x="284773" y="1231900"/>
                  </a:moveTo>
                  <a:lnTo>
                    <a:pt x="194434" y="1231900"/>
                  </a:lnTo>
                  <a:lnTo>
                    <a:pt x="188352" y="1244600"/>
                  </a:lnTo>
                  <a:lnTo>
                    <a:pt x="284824" y="1244600"/>
                  </a:lnTo>
                  <a:lnTo>
                    <a:pt x="284773" y="1231900"/>
                  </a:lnTo>
                  <a:close/>
                </a:path>
                <a:path w="3250565" h="1358900">
                  <a:moveTo>
                    <a:pt x="294076" y="1231900"/>
                  </a:moveTo>
                  <a:lnTo>
                    <a:pt x="290225" y="1244600"/>
                  </a:lnTo>
                  <a:lnTo>
                    <a:pt x="292383" y="1244600"/>
                  </a:lnTo>
                  <a:lnTo>
                    <a:pt x="294076" y="1231900"/>
                  </a:lnTo>
                  <a:close/>
                </a:path>
                <a:path w="3250565" h="1358900">
                  <a:moveTo>
                    <a:pt x="321246" y="1231900"/>
                  </a:moveTo>
                  <a:lnTo>
                    <a:pt x="303466" y="1231900"/>
                  </a:lnTo>
                  <a:lnTo>
                    <a:pt x="304394" y="1244600"/>
                  </a:lnTo>
                  <a:lnTo>
                    <a:pt x="308104" y="1244600"/>
                  </a:lnTo>
                  <a:lnTo>
                    <a:pt x="321246" y="1231900"/>
                  </a:lnTo>
                  <a:close/>
                </a:path>
                <a:path w="3250565" h="1358900">
                  <a:moveTo>
                    <a:pt x="226711" y="1219200"/>
                  </a:moveTo>
                  <a:lnTo>
                    <a:pt x="224722" y="1219200"/>
                  </a:lnTo>
                  <a:lnTo>
                    <a:pt x="219556" y="1231900"/>
                  </a:lnTo>
                  <a:lnTo>
                    <a:pt x="227569" y="1231900"/>
                  </a:lnTo>
                  <a:lnTo>
                    <a:pt x="226711" y="1219200"/>
                  </a:lnTo>
                  <a:close/>
                </a:path>
                <a:path w="3250565" h="1358900">
                  <a:moveTo>
                    <a:pt x="304125" y="1219200"/>
                  </a:moveTo>
                  <a:lnTo>
                    <a:pt x="231616" y="1219200"/>
                  </a:lnTo>
                  <a:lnTo>
                    <a:pt x="227569" y="1231900"/>
                  </a:lnTo>
                  <a:lnTo>
                    <a:pt x="303388" y="1231900"/>
                  </a:lnTo>
                  <a:lnTo>
                    <a:pt x="304125" y="1219200"/>
                  </a:lnTo>
                  <a:close/>
                </a:path>
                <a:path w="3250565" h="1358900">
                  <a:moveTo>
                    <a:pt x="319642" y="1219200"/>
                  </a:moveTo>
                  <a:lnTo>
                    <a:pt x="306909" y="1219200"/>
                  </a:lnTo>
                  <a:lnTo>
                    <a:pt x="305489" y="1231900"/>
                  </a:lnTo>
                  <a:lnTo>
                    <a:pt x="315739" y="1231900"/>
                  </a:lnTo>
                  <a:lnTo>
                    <a:pt x="319642" y="1219200"/>
                  </a:lnTo>
                  <a:close/>
                </a:path>
                <a:path w="3250565" h="1358900">
                  <a:moveTo>
                    <a:pt x="327790" y="1219200"/>
                  </a:moveTo>
                  <a:lnTo>
                    <a:pt x="319642" y="1219200"/>
                  </a:lnTo>
                  <a:lnTo>
                    <a:pt x="324262" y="1231900"/>
                  </a:lnTo>
                  <a:lnTo>
                    <a:pt x="330920" y="1231900"/>
                  </a:lnTo>
                  <a:lnTo>
                    <a:pt x="335007" y="1228019"/>
                  </a:lnTo>
                  <a:lnTo>
                    <a:pt x="327790" y="1219200"/>
                  </a:lnTo>
                  <a:close/>
                </a:path>
                <a:path w="3250565" h="1358900">
                  <a:moveTo>
                    <a:pt x="337926" y="1225249"/>
                  </a:moveTo>
                  <a:lnTo>
                    <a:pt x="335007" y="1228019"/>
                  </a:lnTo>
                  <a:lnTo>
                    <a:pt x="338182" y="1231900"/>
                  </a:lnTo>
                  <a:lnTo>
                    <a:pt x="337926" y="1225249"/>
                  </a:lnTo>
                  <a:close/>
                </a:path>
                <a:path w="3250565" h="1358900">
                  <a:moveTo>
                    <a:pt x="344298" y="1219200"/>
                  </a:moveTo>
                  <a:lnTo>
                    <a:pt x="337693" y="1219200"/>
                  </a:lnTo>
                  <a:lnTo>
                    <a:pt x="337926" y="1225249"/>
                  </a:lnTo>
                  <a:lnTo>
                    <a:pt x="344298" y="1219200"/>
                  </a:lnTo>
                  <a:close/>
                </a:path>
                <a:path w="3250565" h="1358900">
                  <a:moveTo>
                    <a:pt x="356478" y="1206500"/>
                  </a:moveTo>
                  <a:lnTo>
                    <a:pt x="261200" y="1206500"/>
                  </a:lnTo>
                  <a:lnTo>
                    <a:pt x="256333" y="1219200"/>
                  </a:lnTo>
                  <a:lnTo>
                    <a:pt x="357093" y="1219200"/>
                  </a:lnTo>
                  <a:lnTo>
                    <a:pt x="356478" y="1206500"/>
                  </a:lnTo>
                  <a:close/>
                </a:path>
                <a:path w="3250565" h="1358900">
                  <a:moveTo>
                    <a:pt x="373910" y="1206500"/>
                  </a:moveTo>
                  <a:lnTo>
                    <a:pt x="369525" y="1206500"/>
                  </a:lnTo>
                  <a:lnTo>
                    <a:pt x="368015" y="1219200"/>
                  </a:lnTo>
                  <a:lnTo>
                    <a:pt x="373910" y="1206500"/>
                  </a:lnTo>
                  <a:close/>
                </a:path>
                <a:path w="3250565" h="1358900">
                  <a:moveTo>
                    <a:pt x="386212" y="1206500"/>
                  </a:moveTo>
                  <a:lnTo>
                    <a:pt x="384296" y="1219200"/>
                  </a:lnTo>
                  <a:lnTo>
                    <a:pt x="386997" y="1212741"/>
                  </a:lnTo>
                  <a:lnTo>
                    <a:pt x="386212" y="1206500"/>
                  </a:lnTo>
                  <a:close/>
                </a:path>
                <a:path w="3250565" h="1358900">
                  <a:moveTo>
                    <a:pt x="389861" y="1206500"/>
                  </a:moveTo>
                  <a:lnTo>
                    <a:pt x="389608" y="1206500"/>
                  </a:lnTo>
                  <a:lnTo>
                    <a:pt x="386997" y="1212741"/>
                  </a:lnTo>
                  <a:lnTo>
                    <a:pt x="387810" y="1219200"/>
                  </a:lnTo>
                  <a:lnTo>
                    <a:pt x="389861" y="1206500"/>
                  </a:lnTo>
                  <a:close/>
                </a:path>
                <a:path w="3250565" h="1358900">
                  <a:moveTo>
                    <a:pt x="383820" y="1193800"/>
                  </a:moveTo>
                  <a:lnTo>
                    <a:pt x="294774" y="1193800"/>
                  </a:lnTo>
                  <a:lnTo>
                    <a:pt x="272597" y="1206500"/>
                  </a:lnTo>
                  <a:lnTo>
                    <a:pt x="369444" y="1206500"/>
                  </a:lnTo>
                  <a:lnTo>
                    <a:pt x="383820" y="1193800"/>
                  </a:lnTo>
                  <a:close/>
                </a:path>
                <a:path w="3250565" h="1358900">
                  <a:moveTo>
                    <a:pt x="400460" y="1193800"/>
                  </a:moveTo>
                  <a:lnTo>
                    <a:pt x="383820" y="1193800"/>
                  </a:lnTo>
                  <a:lnTo>
                    <a:pt x="382378" y="1206500"/>
                  </a:lnTo>
                  <a:lnTo>
                    <a:pt x="413503" y="1206500"/>
                  </a:lnTo>
                  <a:lnTo>
                    <a:pt x="400460" y="1193800"/>
                  </a:lnTo>
                  <a:close/>
                </a:path>
                <a:path w="3250565" h="1358900">
                  <a:moveTo>
                    <a:pt x="427755" y="1181100"/>
                  </a:moveTo>
                  <a:lnTo>
                    <a:pt x="327959" y="1181100"/>
                  </a:lnTo>
                  <a:lnTo>
                    <a:pt x="302579" y="1193800"/>
                  </a:lnTo>
                  <a:lnTo>
                    <a:pt x="413657" y="1193800"/>
                  </a:lnTo>
                  <a:lnTo>
                    <a:pt x="427967" y="1181597"/>
                  </a:lnTo>
                  <a:lnTo>
                    <a:pt x="427755" y="1181100"/>
                  </a:lnTo>
                  <a:close/>
                </a:path>
                <a:path w="3250565" h="1358900">
                  <a:moveTo>
                    <a:pt x="428078" y="1181856"/>
                  </a:moveTo>
                  <a:lnTo>
                    <a:pt x="420600" y="1193800"/>
                  </a:lnTo>
                  <a:lnTo>
                    <a:pt x="433167" y="1193800"/>
                  </a:lnTo>
                  <a:lnTo>
                    <a:pt x="428078" y="1181856"/>
                  </a:lnTo>
                  <a:close/>
                </a:path>
                <a:path w="3250565" h="1358900">
                  <a:moveTo>
                    <a:pt x="442151" y="1181100"/>
                  </a:moveTo>
                  <a:lnTo>
                    <a:pt x="440899" y="1181100"/>
                  </a:lnTo>
                  <a:lnTo>
                    <a:pt x="433167" y="1193800"/>
                  </a:lnTo>
                  <a:lnTo>
                    <a:pt x="441680" y="1193800"/>
                  </a:lnTo>
                  <a:lnTo>
                    <a:pt x="442151" y="1181100"/>
                  </a:lnTo>
                  <a:close/>
                </a:path>
                <a:path w="3250565" h="1358900">
                  <a:moveTo>
                    <a:pt x="428551" y="1181100"/>
                  </a:moveTo>
                  <a:lnTo>
                    <a:pt x="427967" y="1181597"/>
                  </a:lnTo>
                  <a:lnTo>
                    <a:pt x="428078" y="1181856"/>
                  </a:lnTo>
                  <a:lnTo>
                    <a:pt x="428551" y="1181100"/>
                  </a:lnTo>
                  <a:close/>
                </a:path>
                <a:path w="3250565" h="1358900">
                  <a:moveTo>
                    <a:pt x="478265" y="1155700"/>
                  </a:moveTo>
                  <a:lnTo>
                    <a:pt x="376411" y="1155700"/>
                  </a:lnTo>
                  <a:lnTo>
                    <a:pt x="367446" y="1168400"/>
                  </a:lnTo>
                  <a:lnTo>
                    <a:pt x="368364" y="1181100"/>
                  </a:lnTo>
                  <a:lnTo>
                    <a:pt x="440075" y="1181100"/>
                  </a:lnTo>
                  <a:lnTo>
                    <a:pt x="448673" y="1168400"/>
                  </a:lnTo>
                  <a:lnTo>
                    <a:pt x="477220" y="1168400"/>
                  </a:lnTo>
                  <a:lnTo>
                    <a:pt x="480066" y="1158827"/>
                  </a:lnTo>
                  <a:lnTo>
                    <a:pt x="478265" y="1155700"/>
                  </a:lnTo>
                  <a:close/>
                </a:path>
                <a:path w="3250565" h="1358900">
                  <a:moveTo>
                    <a:pt x="477220" y="1168400"/>
                  </a:moveTo>
                  <a:lnTo>
                    <a:pt x="471552" y="1168400"/>
                  </a:lnTo>
                  <a:lnTo>
                    <a:pt x="472869" y="1181100"/>
                  </a:lnTo>
                  <a:lnTo>
                    <a:pt x="477220" y="1168400"/>
                  </a:lnTo>
                  <a:close/>
                </a:path>
                <a:path w="3250565" h="1358900">
                  <a:moveTo>
                    <a:pt x="505569" y="1155700"/>
                  </a:moveTo>
                  <a:lnTo>
                    <a:pt x="480995" y="1155700"/>
                  </a:lnTo>
                  <a:lnTo>
                    <a:pt x="480066" y="1158827"/>
                  </a:lnTo>
                  <a:lnTo>
                    <a:pt x="485578" y="1168400"/>
                  </a:lnTo>
                  <a:lnTo>
                    <a:pt x="497416" y="1168400"/>
                  </a:lnTo>
                  <a:lnTo>
                    <a:pt x="505569" y="1155700"/>
                  </a:lnTo>
                  <a:close/>
                </a:path>
                <a:path w="3250565" h="1358900">
                  <a:moveTo>
                    <a:pt x="480995" y="1155700"/>
                  </a:moveTo>
                  <a:lnTo>
                    <a:pt x="478265" y="1155700"/>
                  </a:lnTo>
                  <a:lnTo>
                    <a:pt x="480066" y="1158827"/>
                  </a:lnTo>
                  <a:lnTo>
                    <a:pt x="480995" y="1155700"/>
                  </a:lnTo>
                  <a:close/>
                </a:path>
                <a:path w="3250565" h="1358900">
                  <a:moveTo>
                    <a:pt x="425910" y="1143000"/>
                  </a:moveTo>
                  <a:lnTo>
                    <a:pt x="411712" y="1143000"/>
                  </a:lnTo>
                  <a:lnTo>
                    <a:pt x="408430" y="1155700"/>
                  </a:lnTo>
                  <a:lnTo>
                    <a:pt x="424030" y="1155700"/>
                  </a:lnTo>
                  <a:lnTo>
                    <a:pt x="425910" y="1143000"/>
                  </a:lnTo>
                  <a:close/>
                </a:path>
                <a:path w="3250565" h="1358900">
                  <a:moveTo>
                    <a:pt x="425910" y="1143000"/>
                  </a:moveTo>
                  <a:lnTo>
                    <a:pt x="424030" y="1155700"/>
                  </a:lnTo>
                  <a:lnTo>
                    <a:pt x="426706" y="1149315"/>
                  </a:lnTo>
                  <a:lnTo>
                    <a:pt x="425910" y="1143000"/>
                  </a:lnTo>
                  <a:close/>
                </a:path>
                <a:path w="3250565" h="1358900">
                  <a:moveTo>
                    <a:pt x="426706" y="1149315"/>
                  </a:moveTo>
                  <a:lnTo>
                    <a:pt x="424030" y="1155700"/>
                  </a:lnTo>
                  <a:lnTo>
                    <a:pt x="427510" y="1155700"/>
                  </a:lnTo>
                  <a:lnTo>
                    <a:pt x="426706" y="1149315"/>
                  </a:lnTo>
                  <a:close/>
                </a:path>
                <a:path w="3250565" h="1358900">
                  <a:moveTo>
                    <a:pt x="472017" y="1130300"/>
                  </a:moveTo>
                  <a:lnTo>
                    <a:pt x="451194" y="1130300"/>
                  </a:lnTo>
                  <a:lnTo>
                    <a:pt x="449461" y="1143000"/>
                  </a:lnTo>
                  <a:lnTo>
                    <a:pt x="429586" y="1143000"/>
                  </a:lnTo>
                  <a:lnTo>
                    <a:pt x="427510" y="1155700"/>
                  </a:lnTo>
                  <a:lnTo>
                    <a:pt x="475012" y="1155700"/>
                  </a:lnTo>
                  <a:lnTo>
                    <a:pt x="474973" y="1146680"/>
                  </a:lnTo>
                  <a:lnTo>
                    <a:pt x="472682" y="1143000"/>
                  </a:lnTo>
                  <a:lnTo>
                    <a:pt x="472017" y="1130300"/>
                  </a:lnTo>
                  <a:close/>
                </a:path>
                <a:path w="3250565" h="1358900">
                  <a:moveTo>
                    <a:pt x="474973" y="1146680"/>
                  </a:moveTo>
                  <a:lnTo>
                    <a:pt x="475012" y="1155700"/>
                  </a:lnTo>
                  <a:lnTo>
                    <a:pt x="480587" y="1155700"/>
                  </a:lnTo>
                  <a:lnTo>
                    <a:pt x="474973" y="1146680"/>
                  </a:lnTo>
                  <a:close/>
                </a:path>
                <a:path w="3250565" h="1358900">
                  <a:moveTo>
                    <a:pt x="528658" y="1143000"/>
                  </a:moveTo>
                  <a:lnTo>
                    <a:pt x="474957" y="1143000"/>
                  </a:lnTo>
                  <a:lnTo>
                    <a:pt x="474973" y="1146680"/>
                  </a:lnTo>
                  <a:lnTo>
                    <a:pt x="480587" y="1155700"/>
                  </a:lnTo>
                  <a:lnTo>
                    <a:pt x="521360" y="1155700"/>
                  </a:lnTo>
                  <a:lnTo>
                    <a:pt x="528658" y="1143000"/>
                  </a:lnTo>
                  <a:close/>
                </a:path>
                <a:path w="3250565" h="1358900">
                  <a:moveTo>
                    <a:pt x="429354" y="1143000"/>
                  </a:moveTo>
                  <a:lnTo>
                    <a:pt x="425910" y="1143000"/>
                  </a:lnTo>
                  <a:lnTo>
                    <a:pt x="426706" y="1149315"/>
                  </a:lnTo>
                  <a:lnTo>
                    <a:pt x="429354" y="1143000"/>
                  </a:lnTo>
                  <a:close/>
                </a:path>
                <a:path w="3250565" h="1358900">
                  <a:moveTo>
                    <a:pt x="451194" y="1130300"/>
                  </a:moveTo>
                  <a:lnTo>
                    <a:pt x="442078" y="1130300"/>
                  </a:lnTo>
                  <a:lnTo>
                    <a:pt x="427798" y="1143000"/>
                  </a:lnTo>
                  <a:lnTo>
                    <a:pt x="449086" y="1143000"/>
                  </a:lnTo>
                  <a:lnTo>
                    <a:pt x="451194" y="1130300"/>
                  </a:lnTo>
                  <a:close/>
                </a:path>
                <a:path w="3250565" h="1358900">
                  <a:moveTo>
                    <a:pt x="451194" y="1130300"/>
                  </a:moveTo>
                  <a:lnTo>
                    <a:pt x="449086" y="1143000"/>
                  </a:lnTo>
                  <a:lnTo>
                    <a:pt x="449461" y="1143000"/>
                  </a:lnTo>
                  <a:lnTo>
                    <a:pt x="451194" y="1130300"/>
                  </a:lnTo>
                  <a:close/>
                </a:path>
                <a:path w="3250565" h="1358900">
                  <a:moveTo>
                    <a:pt x="543995" y="1130300"/>
                  </a:moveTo>
                  <a:lnTo>
                    <a:pt x="481511" y="1130300"/>
                  </a:lnTo>
                  <a:lnTo>
                    <a:pt x="484451" y="1143000"/>
                  </a:lnTo>
                  <a:lnTo>
                    <a:pt x="546094" y="1143000"/>
                  </a:lnTo>
                  <a:lnTo>
                    <a:pt x="543995" y="1130300"/>
                  </a:lnTo>
                  <a:close/>
                </a:path>
                <a:path w="3250565" h="1358900">
                  <a:moveTo>
                    <a:pt x="572394" y="1130300"/>
                  </a:moveTo>
                  <a:lnTo>
                    <a:pt x="556060" y="1130300"/>
                  </a:lnTo>
                  <a:lnTo>
                    <a:pt x="558940" y="1143000"/>
                  </a:lnTo>
                  <a:lnTo>
                    <a:pt x="572394" y="1130300"/>
                  </a:lnTo>
                  <a:close/>
                </a:path>
                <a:path w="3250565" h="1358900">
                  <a:moveTo>
                    <a:pt x="574012" y="1142308"/>
                  </a:moveTo>
                  <a:lnTo>
                    <a:pt x="573635" y="1143000"/>
                  </a:lnTo>
                  <a:lnTo>
                    <a:pt x="574105" y="1143000"/>
                  </a:lnTo>
                  <a:lnTo>
                    <a:pt x="574012" y="1142308"/>
                  </a:lnTo>
                  <a:close/>
                </a:path>
                <a:path w="3250565" h="1358900">
                  <a:moveTo>
                    <a:pt x="580547" y="1130300"/>
                  </a:moveTo>
                  <a:lnTo>
                    <a:pt x="572394" y="1130300"/>
                  </a:lnTo>
                  <a:lnTo>
                    <a:pt x="574012" y="1142308"/>
                  </a:lnTo>
                  <a:lnTo>
                    <a:pt x="580547" y="1130300"/>
                  </a:lnTo>
                  <a:close/>
                </a:path>
                <a:path w="3250565" h="1358900">
                  <a:moveTo>
                    <a:pt x="479203" y="1117600"/>
                  </a:moveTo>
                  <a:lnTo>
                    <a:pt x="473407" y="1117600"/>
                  </a:lnTo>
                  <a:lnTo>
                    <a:pt x="473015" y="1130300"/>
                  </a:lnTo>
                  <a:lnTo>
                    <a:pt x="486922" y="1130300"/>
                  </a:lnTo>
                  <a:lnTo>
                    <a:pt x="479203" y="1117600"/>
                  </a:lnTo>
                  <a:close/>
                </a:path>
                <a:path w="3250565" h="1358900">
                  <a:moveTo>
                    <a:pt x="547941" y="1117600"/>
                  </a:moveTo>
                  <a:lnTo>
                    <a:pt x="496975" y="1117600"/>
                  </a:lnTo>
                  <a:lnTo>
                    <a:pt x="486922" y="1130300"/>
                  </a:lnTo>
                  <a:lnTo>
                    <a:pt x="545842" y="1130300"/>
                  </a:lnTo>
                  <a:lnTo>
                    <a:pt x="547941" y="1117600"/>
                  </a:lnTo>
                  <a:close/>
                </a:path>
                <a:path w="3250565" h="1358900">
                  <a:moveTo>
                    <a:pt x="588850" y="1117600"/>
                  </a:moveTo>
                  <a:lnTo>
                    <a:pt x="561297" y="1117600"/>
                  </a:lnTo>
                  <a:lnTo>
                    <a:pt x="560719" y="1130300"/>
                  </a:lnTo>
                  <a:lnTo>
                    <a:pt x="570765" y="1130300"/>
                  </a:lnTo>
                  <a:lnTo>
                    <a:pt x="588850" y="1117600"/>
                  </a:lnTo>
                  <a:close/>
                </a:path>
                <a:path w="3250565" h="1358900">
                  <a:moveTo>
                    <a:pt x="619455" y="1117600"/>
                  </a:moveTo>
                  <a:lnTo>
                    <a:pt x="606456" y="1117600"/>
                  </a:lnTo>
                  <a:lnTo>
                    <a:pt x="595232" y="1130300"/>
                  </a:lnTo>
                  <a:lnTo>
                    <a:pt x="601013" y="1130300"/>
                  </a:lnTo>
                  <a:lnTo>
                    <a:pt x="619455" y="1117600"/>
                  </a:lnTo>
                  <a:close/>
                </a:path>
                <a:path w="3250565" h="1358900">
                  <a:moveTo>
                    <a:pt x="613707" y="1104900"/>
                  </a:moveTo>
                  <a:lnTo>
                    <a:pt x="514262" y="1104900"/>
                  </a:lnTo>
                  <a:lnTo>
                    <a:pt x="501789" y="1117600"/>
                  </a:lnTo>
                  <a:lnTo>
                    <a:pt x="617811" y="1117600"/>
                  </a:lnTo>
                  <a:lnTo>
                    <a:pt x="613707" y="1104900"/>
                  </a:lnTo>
                  <a:close/>
                </a:path>
                <a:path w="3250565" h="1358900">
                  <a:moveTo>
                    <a:pt x="624842" y="1104900"/>
                  </a:moveTo>
                  <a:lnTo>
                    <a:pt x="615077" y="1104900"/>
                  </a:lnTo>
                  <a:lnTo>
                    <a:pt x="617811" y="1117600"/>
                  </a:lnTo>
                  <a:lnTo>
                    <a:pt x="622112" y="1117600"/>
                  </a:lnTo>
                  <a:lnTo>
                    <a:pt x="624842" y="1104900"/>
                  </a:lnTo>
                  <a:close/>
                </a:path>
                <a:path w="3250565" h="1358900">
                  <a:moveTo>
                    <a:pt x="530851" y="1092200"/>
                  </a:moveTo>
                  <a:lnTo>
                    <a:pt x="521673" y="1104900"/>
                  </a:lnTo>
                  <a:lnTo>
                    <a:pt x="539283" y="1104900"/>
                  </a:lnTo>
                  <a:lnTo>
                    <a:pt x="530851" y="1092200"/>
                  </a:lnTo>
                  <a:close/>
                </a:path>
                <a:path w="3250565" h="1358900">
                  <a:moveTo>
                    <a:pt x="658991" y="1092200"/>
                  </a:moveTo>
                  <a:lnTo>
                    <a:pt x="542416" y="1092200"/>
                  </a:lnTo>
                  <a:lnTo>
                    <a:pt x="539283" y="1104900"/>
                  </a:lnTo>
                  <a:lnTo>
                    <a:pt x="652486" y="1104900"/>
                  </a:lnTo>
                  <a:lnTo>
                    <a:pt x="658991" y="1092200"/>
                  </a:lnTo>
                  <a:close/>
                </a:path>
                <a:path w="3250565" h="1358900">
                  <a:moveTo>
                    <a:pt x="664871" y="1092200"/>
                  </a:moveTo>
                  <a:lnTo>
                    <a:pt x="658991" y="1092200"/>
                  </a:lnTo>
                  <a:lnTo>
                    <a:pt x="667578" y="1104900"/>
                  </a:lnTo>
                  <a:lnTo>
                    <a:pt x="664871" y="1092200"/>
                  </a:lnTo>
                  <a:close/>
                </a:path>
                <a:path w="3250565" h="1358900">
                  <a:moveTo>
                    <a:pt x="655389" y="1079500"/>
                  </a:moveTo>
                  <a:lnTo>
                    <a:pt x="569511" y="1079500"/>
                  </a:lnTo>
                  <a:lnTo>
                    <a:pt x="568840" y="1092200"/>
                  </a:lnTo>
                  <a:lnTo>
                    <a:pt x="654516" y="1092200"/>
                  </a:lnTo>
                  <a:lnTo>
                    <a:pt x="655389" y="1079500"/>
                  </a:lnTo>
                  <a:close/>
                </a:path>
                <a:path w="3250565" h="1358900">
                  <a:moveTo>
                    <a:pt x="680007" y="1079500"/>
                  </a:moveTo>
                  <a:lnTo>
                    <a:pt x="657452" y="1079500"/>
                  </a:lnTo>
                  <a:lnTo>
                    <a:pt x="655110" y="1092200"/>
                  </a:lnTo>
                  <a:lnTo>
                    <a:pt x="671525" y="1092200"/>
                  </a:lnTo>
                  <a:lnTo>
                    <a:pt x="680007" y="1079500"/>
                  </a:lnTo>
                  <a:close/>
                </a:path>
                <a:path w="3250565" h="1358900">
                  <a:moveTo>
                    <a:pt x="688963" y="1079500"/>
                  </a:moveTo>
                  <a:lnTo>
                    <a:pt x="685385" y="1079500"/>
                  </a:lnTo>
                  <a:lnTo>
                    <a:pt x="682341" y="1092200"/>
                  </a:lnTo>
                  <a:lnTo>
                    <a:pt x="688963" y="1079500"/>
                  </a:lnTo>
                  <a:close/>
                </a:path>
                <a:path w="3250565" h="1358900">
                  <a:moveTo>
                    <a:pt x="710164" y="1079500"/>
                  </a:moveTo>
                  <a:lnTo>
                    <a:pt x="691545" y="1079500"/>
                  </a:lnTo>
                  <a:lnTo>
                    <a:pt x="697330" y="1092200"/>
                  </a:lnTo>
                  <a:lnTo>
                    <a:pt x="710164" y="1079500"/>
                  </a:lnTo>
                  <a:close/>
                </a:path>
                <a:path w="3250565" h="1358900">
                  <a:moveTo>
                    <a:pt x="704061" y="1066800"/>
                  </a:moveTo>
                  <a:lnTo>
                    <a:pt x="606628" y="1066800"/>
                  </a:lnTo>
                  <a:lnTo>
                    <a:pt x="605556" y="1079500"/>
                  </a:lnTo>
                  <a:lnTo>
                    <a:pt x="713764" y="1079500"/>
                  </a:lnTo>
                  <a:lnTo>
                    <a:pt x="704061" y="1066800"/>
                  </a:lnTo>
                  <a:close/>
                </a:path>
                <a:path w="3250565" h="1358900">
                  <a:moveTo>
                    <a:pt x="723827" y="1066800"/>
                  </a:moveTo>
                  <a:lnTo>
                    <a:pt x="713985" y="1066800"/>
                  </a:lnTo>
                  <a:lnTo>
                    <a:pt x="713764" y="1079500"/>
                  </a:lnTo>
                  <a:lnTo>
                    <a:pt x="721759" y="1079500"/>
                  </a:lnTo>
                  <a:lnTo>
                    <a:pt x="723827" y="1066800"/>
                  </a:lnTo>
                  <a:close/>
                </a:path>
                <a:path w="3250565" h="1358900">
                  <a:moveTo>
                    <a:pt x="643743" y="1054100"/>
                  </a:moveTo>
                  <a:lnTo>
                    <a:pt x="628433" y="1054100"/>
                  </a:lnTo>
                  <a:lnTo>
                    <a:pt x="618051" y="1066800"/>
                  </a:lnTo>
                  <a:lnTo>
                    <a:pt x="643249" y="1066800"/>
                  </a:lnTo>
                  <a:lnTo>
                    <a:pt x="643743" y="1054100"/>
                  </a:lnTo>
                  <a:close/>
                </a:path>
                <a:path w="3250565" h="1358900">
                  <a:moveTo>
                    <a:pt x="760868" y="1041400"/>
                  </a:moveTo>
                  <a:lnTo>
                    <a:pt x="673546" y="1041400"/>
                  </a:lnTo>
                  <a:lnTo>
                    <a:pt x="681870" y="1054100"/>
                  </a:lnTo>
                  <a:lnTo>
                    <a:pt x="652723" y="1054100"/>
                  </a:lnTo>
                  <a:lnTo>
                    <a:pt x="648770" y="1066800"/>
                  </a:lnTo>
                  <a:lnTo>
                    <a:pt x="754988" y="1066800"/>
                  </a:lnTo>
                  <a:lnTo>
                    <a:pt x="750773" y="1054100"/>
                  </a:lnTo>
                  <a:lnTo>
                    <a:pt x="760868" y="1041400"/>
                  </a:lnTo>
                  <a:close/>
                </a:path>
                <a:path w="3250565" h="1358900">
                  <a:moveTo>
                    <a:pt x="673546" y="1041400"/>
                  </a:moveTo>
                  <a:lnTo>
                    <a:pt x="660307" y="1041400"/>
                  </a:lnTo>
                  <a:lnTo>
                    <a:pt x="658007" y="1054100"/>
                  </a:lnTo>
                  <a:lnTo>
                    <a:pt x="674216" y="1054100"/>
                  </a:lnTo>
                  <a:lnTo>
                    <a:pt x="673546" y="1041400"/>
                  </a:lnTo>
                  <a:close/>
                </a:path>
                <a:path w="3250565" h="1358900">
                  <a:moveTo>
                    <a:pt x="787487" y="1041400"/>
                  </a:moveTo>
                  <a:lnTo>
                    <a:pt x="773562" y="1041400"/>
                  </a:lnTo>
                  <a:lnTo>
                    <a:pt x="777145" y="1054100"/>
                  </a:lnTo>
                  <a:lnTo>
                    <a:pt x="787487" y="1041400"/>
                  </a:lnTo>
                  <a:close/>
                </a:path>
                <a:path w="3250565" h="1358900">
                  <a:moveTo>
                    <a:pt x="694823" y="1028700"/>
                  </a:moveTo>
                  <a:lnTo>
                    <a:pt x="681294" y="1041400"/>
                  </a:lnTo>
                  <a:lnTo>
                    <a:pt x="696466" y="1041400"/>
                  </a:lnTo>
                  <a:lnTo>
                    <a:pt x="696531" y="1034332"/>
                  </a:lnTo>
                  <a:lnTo>
                    <a:pt x="694823" y="1028700"/>
                  </a:lnTo>
                  <a:close/>
                </a:path>
                <a:path w="3250565" h="1358900">
                  <a:moveTo>
                    <a:pt x="696531" y="1034332"/>
                  </a:moveTo>
                  <a:lnTo>
                    <a:pt x="696466" y="1041400"/>
                  </a:lnTo>
                  <a:lnTo>
                    <a:pt x="698673" y="1041400"/>
                  </a:lnTo>
                  <a:lnTo>
                    <a:pt x="696531" y="1034332"/>
                  </a:lnTo>
                  <a:close/>
                </a:path>
                <a:path w="3250565" h="1358900">
                  <a:moveTo>
                    <a:pt x="713559" y="1028700"/>
                  </a:moveTo>
                  <a:lnTo>
                    <a:pt x="701555" y="1028700"/>
                  </a:lnTo>
                  <a:lnTo>
                    <a:pt x="698899" y="1041400"/>
                  </a:lnTo>
                  <a:lnTo>
                    <a:pt x="708427" y="1041400"/>
                  </a:lnTo>
                  <a:lnTo>
                    <a:pt x="713559" y="1028700"/>
                  </a:lnTo>
                  <a:close/>
                </a:path>
                <a:path w="3250565" h="1358900">
                  <a:moveTo>
                    <a:pt x="802789" y="1028700"/>
                  </a:moveTo>
                  <a:lnTo>
                    <a:pt x="721697" y="1028700"/>
                  </a:lnTo>
                  <a:lnTo>
                    <a:pt x="728204" y="1041400"/>
                  </a:lnTo>
                  <a:lnTo>
                    <a:pt x="800888" y="1041400"/>
                  </a:lnTo>
                  <a:lnTo>
                    <a:pt x="802789" y="1028700"/>
                  </a:lnTo>
                  <a:close/>
                </a:path>
                <a:path w="3250565" h="1358900">
                  <a:moveTo>
                    <a:pt x="816255" y="1028700"/>
                  </a:moveTo>
                  <a:lnTo>
                    <a:pt x="805133" y="1028700"/>
                  </a:lnTo>
                  <a:lnTo>
                    <a:pt x="800888" y="1041400"/>
                  </a:lnTo>
                  <a:lnTo>
                    <a:pt x="809509" y="1041400"/>
                  </a:lnTo>
                  <a:lnTo>
                    <a:pt x="816255" y="1028700"/>
                  </a:lnTo>
                  <a:close/>
                </a:path>
                <a:path w="3250565" h="1358900">
                  <a:moveTo>
                    <a:pt x="816597" y="1036047"/>
                  </a:moveTo>
                  <a:lnTo>
                    <a:pt x="809509" y="1041400"/>
                  </a:lnTo>
                  <a:lnTo>
                    <a:pt x="816390" y="1041400"/>
                  </a:lnTo>
                  <a:lnTo>
                    <a:pt x="816597" y="1036047"/>
                  </a:lnTo>
                  <a:close/>
                </a:path>
                <a:path w="3250565" h="1358900">
                  <a:moveTo>
                    <a:pt x="826326" y="1028700"/>
                  </a:moveTo>
                  <a:lnTo>
                    <a:pt x="816880" y="1028700"/>
                  </a:lnTo>
                  <a:lnTo>
                    <a:pt x="816597" y="1036047"/>
                  </a:lnTo>
                  <a:lnTo>
                    <a:pt x="826326" y="1028700"/>
                  </a:lnTo>
                  <a:close/>
                </a:path>
                <a:path w="3250565" h="1358900">
                  <a:moveTo>
                    <a:pt x="830504" y="1016000"/>
                  </a:moveTo>
                  <a:lnTo>
                    <a:pt x="732579" y="1016000"/>
                  </a:lnTo>
                  <a:lnTo>
                    <a:pt x="725485" y="1028700"/>
                  </a:lnTo>
                  <a:lnTo>
                    <a:pt x="816880" y="1028700"/>
                  </a:lnTo>
                  <a:lnTo>
                    <a:pt x="830504" y="1016000"/>
                  </a:lnTo>
                  <a:close/>
                </a:path>
                <a:path w="3250565" h="1358900">
                  <a:moveTo>
                    <a:pt x="848532" y="1016000"/>
                  </a:moveTo>
                  <a:lnTo>
                    <a:pt x="842033" y="1016000"/>
                  </a:lnTo>
                  <a:lnTo>
                    <a:pt x="839004" y="1028700"/>
                  </a:lnTo>
                  <a:lnTo>
                    <a:pt x="842630" y="1028700"/>
                  </a:lnTo>
                  <a:lnTo>
                    <a:pt x="848532" y="1016000"/>
                  </a:lnTo>
                  <a:close/>
                </a:path>
                <a:path w="3250565" h="1358900">
                  <a:moveTo>
                    <a:pt x="861878" y="1003300"/>
                  </a:moveTo>
                  <a:lnTo>
                    <a:pt x="785061" y="1003300"/>
                  </a:lnTo>
                  <a:lnTo>
                    <a:pt x="784839" y="1016000"/>
                  </a:lnTo>
                  <a:lnTo>
                    <a:pt x="848532" y="1016000"/>
                  </a:lnTo>
                  <a:lnTo>
                    <a:pt x="852336" y="1028700"/>
                  </a:lnTo>
                  <a:lnTo>
                    <a:pt x="862100" y="1003562"/>
                  </a:lnTo>
                  <a:lnTo>
                    <a:pt x="861878" y="1003300"/>
                  </a:lnTo>
                  <a:close/>
                </a:path>
                <a:path w="3250565" h="1358900">
                  <a:moveTo>
                    <a:pt x="780015" y="1003300"/>
                  </a:moveTo>
                  <a:lnTo>
                    <a:pt x="751493" y="1003300"/>
                  </a:lnTo>
                  <a:lnTo>
                    <a:pt x="746478" y="1016000"/>
                  </a:lnTo>
                  <a:lnTo>
                    <a:pt x="784839" y="1016000"/>
                  </a:lnTo>
                  <a:lnTo>
                    <a:pt x="780015" y="1003300"/>
                  </a:lnTo>
                  <a:close/>
                </a:path>
                <a:path w="3250565" h="1358900">
                  <a:moveTo>
                    <a:pt x="967165" y="965200"/>
                  </a:moveTo>
                  <a:lnTo>
                    <a:pt x="867712" y="965200"/>
                  </a:lnTo>
                  <a:lnTo>
                    <a:pt x="859647" y="977900"/>
                  </a:lnTo>
                  <a:lnTo>
                    <a:pt x="857795" y="987024"/>
                  </a:lnTo>
                  <a:lnTo>
                    <a:pt x="860557" y="990600"/>
                  </a:lnTo>
                  <a:lnTo>
                    <a:pt x="864659" y="990600"/>
                  </a:lnTo>
                  <a:lnTo>
                    <a:pt x="862202" y="1003300"/>
                  </a:lnTo>
                  <a:lnTo>
                    <a:pt x="862100" y="1003562"/>
                  </a:lnTo>
                  <a:lnTo>
                    <a:pt x="872606" y="1016000"/>
                  </a:lnTo>
                  <a:lnTo>
                    <a:pt x="881495" y="1016000"/>
                  </a:lnTo>
                  <a:lnTo>
                    <a:pt x="880052" y="1003300"/>
                  </a:lnTo>
                  <a:lnTo>
                    <a:pt x="875806" y="1003300"/>
                  </a:lnTo>
                  <a:lnTo>
                    <a:pt x="877055" y="1002647"/>
                  </a:lnTo>
                  <a:lnTo>
                    <a:pt x="890352" y="990600"/>
                  </a:lnTo>
                  <a:lnTo>
                    <a:pt x="906534" y="977900"/>
                  </a:lnTo>
                  <a:lnTo>
                    <a:pt x="959099" y="977900"/>
                  </a:lnTo>
                  <a:lnTo>
                    <a:pt x="966353" y="971742"/>
                  </a:lnTo>
                  <a:lnTo>
                    <a:pt x="967165" y="965200"/>
                  </a:lnTo>
                  <a:close/>
                </a:path>
                <a:path w="3250565" h="1358900">
                  <a:moveTo>
                    <a:pt x="918753" y="977900"/>
                  </a:moveTo>
                  <a:lnTo>
                    <a:pt x="913557" y="977900"/>
                  </a:lnTo>
                  <a:lnTo>
                    <a:pt x="900094" y="990600"/>
                  </a:lnTo>
                  <a:lnTo>
                    <a:pt x="877055" y="1002647"/>
                  </a:lnTo>
                  <a:lnTo>
                    <a:pt x="876334" y="1003300"/>
                  </a:lnTo>
                  <a:lnTo>
                    <a:pt x="881610" y="1003300"/>
                  </a:lnTo>
                  <a:lnTo>
                    <a:pt x="886258" y="1016000"/>
                  </a:lnTo>
                  <a:lnTo>
                    <a:pt x="894293" y="1016000"/>
                  </a:lnTo>
                  <a:lnTo>
                    <a:pt x="906010" y="1003300"/>
                  </a:lnTo>
                  <a:lnTo>
                    <a:pt x="907090" y="990600"/>
                  </a:lnTo>
                  <a:lnTo>
                    <a:pt x="914062" y="990600"/>
                  </a:lnTo>
                  <a:lnTo>
                    <a:pt x="918753" y="977900"/>
                  </a:lnTo>
                  <a:close/>
                </a:path>
                <a:path w="3250565" h="1358900">
                  <a:moveTo>
                    <a:pt x="857795" y="987024"/>
                  </a:moveTo>
                  <a:lnTo>
                    <a:pt x="857069" y="990600"/>
                  </a:lnTo>
                  <a:lnTo>
                    <a:pt x="857802" y="1003300"/>
                  </a:lnTo>
                  <a:lnTo>
                    <a:pt x="861878" y="1003300"/>
                  </a:lnTo>
                  <a:lnTo>
                    <a:pt x="862100" y="1003562"/>
                  </a:lnTo>
                  <a:lnTo>
                    <a:pt x="862202" y="1003300"/>
                  </a:lnTo>
                  <a:lnTo>
                    <a:pt x="864659" y="990600"/>
                  </a:lnTo>
                  <a:lnTo>
                    <a:pt x="860557" y="990600"/>
                  </a:lnTo>
                  <a:lnTo>
                    <a:pt x="857795" y="987024"/>
                  </a:lnTo>
                  <a:close/>
                </a:path>
                <a:path w="3250565" h="1358900">
                  <a:moveTo>
                    <a:pt x="796216" y="990600"/>
                  </a:moveTo>
                  <a:lnTo>
                    <a:pt x="793689" y="990600"/>
                  </a:lnTo>
                  <a:lnTo>
                    <a:pt x="790564" y="1003300"/>
                  </a:lnTo>
                  <a:lnTo>
                    <a:pt x="799929" y="1003300"/>
                  </a:lnTo>
                  <a:lnTo>
                    <a:pt x="796216" y="990600"/>
                  </a:lnTo>
                  <a:close/>
                </a:path>
                <a:path w="3250565" h="1358900">
                  <a:moveTo>
                    <a:pt x="831604" y="990600"/>
                  </a:moveTo>
                  <a:lnTo>
                    <a:pt x="800160" y="990600"/>
                  </a:lnTo>
                  <a:lnTo>
                    <a:pt x="799929" y="1003300"/>
                  </a:lnTo>
                  <a:lnTo>
                    <a:pt x="831363" y="1003300"/>
                  </a:lnTo>
                  <a:lnTo>
                    <a:pt x="831604" y="990600"/>
                  </a:lnTo>
                  <a:close/>
                </a:path>
                <a:path w="3250565" h="1358900">
                  <a:moveTo>
                    <a:pt x="845419" y="965200"/>
                  </a:moveTo>
                  <a:lnTo>
                    <a:pt x="836390" y="977900"/>
                  </a:lnTo>
                  <a:lnTo>
                    <a:pt x="826609" y="990600"/>
                  </a:lnTo>
                  <a:lnTo>
                    <a:pt x="831604" y="990600"/>
                  </a:lnTo>
                  <a:lnTo>
                    <a:pt x="831363" y="1003300"/>
                  </a:lnTo>
                  <a:lnTo>
                    <a:pt x="857802" y="1003300"/>
                  </a:lnTo>
                  <a:lnTo>
                    <a:pt x="857069" y="990600"/>
                  </a:lnTo>
                  <a:lnTo>
                    <a:pt x="857795" y="987024"/>
                  </a:lnTo>
                  <a:lnTo>
                    <a:pt x="850744" y="977900"/>
                  </a:lnTo>
                  <a:lnTo>
                    <a:pt x="845419" y="965200"/>
                  </a:lnTo>
                  <a:close/>
                </a:path>
                <a:path w="3250565" h="1358900">
                  <a:moveTo>
                    <a:pt x="877055" y="1002647"/>
                  </a:moveTo>
                  <a:lnTo>
                    <a:pt x="875806" y="1003300"/>
                  </a:lnTo>
                  <a:lnTo>
                    <a:pt x="876334" y="1003300"/>
                  </a:lnTo>
                  <a:lnTo>
                    <a:pt x="877055" y="1002647"/>
                  </a:lnTo>
                  <a:close/>
                </a:path>
                <a:path w="3250565" h="1358900">
                  <a:moveTo>
                    <a:pt x="914384" y="990600"/>
                  </a:moveTo>
                  <a:lnTo>
                    <a:pt x="911520" y="990600"/>
                  </a:lnTo>
                  <a:lnTo>
                    <a:pt x="911046" y="1003300"/>
                  </a:lnTo>
                  <a:lnTo>
                    <a:pt x="915579" y="1003300"/>
                  </a:lnTo>
                  <a:lnTo>
                    <a:pt x="914384" y="990600"/>
                  </a:lnTo>
                  <a:close/>
                </a:path>
                <a:path w="3250565" h="1358900">
                  <a:moveTo>
                    <a:pt x="931517" y="990600"/>
                  </a:moveTo>
                  <a:lnTo>
                    <a:pt x="920698" y="990600"/>
                  </a:lnTo>
                  <a:lnTo>
                    <a:pt x="926166" y="1003300"/>
                  </a:lnTo>
                  <a:lnTo>
                    <a:pt x="931517" y="990600"/>
                  </a:lnTo>
                  <a:close/>
                </a:path>
                <a:path w="3250565" h="1358900">
                  <a:moveTo>
                    <a:pt x="820965" y="977900"/>
                  </a:moveTo>
                  <a:lnTo>
                    <a:pt x="810924" y="990600"/>
                  </a:lnTo>
                  <a:lnTo>
                    <a:pt x="819028" y="990600"/>
                  </a:lnTo>
                  <a:lnTo>
                    <a:pt x="820965" y="977900"/>
                  </a:lnTo>
                  <a:close/>
                </a:path>
                <a:path w="3250565" h="1358900">
                  <a:moveTo>
                    <a:pt x="931349" y="977900"/>
                  </a:moveTo>
                  <a:lnTo>
                    <a:pt x="923915" y="977900"/>
                  </a:lnTo>
                  <a:lnTo>
                    <a:pt x="919695" y="990600"/>
                  </a:lnTo>
                  <a:lnTo>
                    <a:pt x="929548" y="990600"/>
                  </a:lnTo>
                  <a:lnTo>
                    <a:pt x="931349" y="977900"/>
                  </a:lnTo>
                  <a:close/>
                </a:path>
                <a:path w="3250565" h="1358900">
                  <a:moveTo>
                    <a:pt x="970133" y="968533"/>
                  </a:moveTo>
                  <a:lnTo>
                    <a:pt x="966353" y="971742"/>
                  </a:lnTo>
                  <a:lnTo>
                    <a:pt x="965589" y="977900"/>
                  </a:lnTo>
                  <a:lnTo>
                    <a:pt x="970587" y="977900"/>
                  </a:lnTo>
                  <a:lnTo>
                    <a:pt x="970133" y="968533"/>
                  </a:lnTo>
                  <a:close/>
                </a:path>
                <a:path w="3250565" h="1358900">
                  <a:moveTo>
                    <a:pt x="985895" y="965200"/>
                  </a:moveTo>
                  <a:lnTo>
                    <a:pt x="975213" y="965200"/>
                  </a:lnTo>
                  <a:lnTo>
                    <a:pt x="974377" y="977900"/>
                  </a:lnTo>
                  <a:lnTo>
                    <a:pt x="976971" y="977900"/>
                  </a:lnTo>
                  <a:lnTo>
                    <a:pt x="985895" y="965200"/>
                  </a:lnTo>
                  <a:close/>
                </a:path>
                <a:path w="3250565" h="1358900">
                  <a:moveTo>
                    <a:pt x="974060" y="965200"/>
                  </a:moveTo>
                  <a:lnTo>
                    <a:pt x="969971" y="965200"/>
                  </a:lnTo>
                  <a:lnTo>
                    <a:pt x="970133" y="968533"/>
                  </a:lnTo>
                  <a:lnTo>
                    <a:pt x="974060" y="965200"/>
                  </a:lnTo>
                  <a:close/>
                </a:path>
                <a:path w="3250565" h="1358900">
                  <a:moveTo>
                    <a:pt x="889164" y="962709"/>
                  </a:moveTo>
                  <a:lnTo>
                    <a:pt x="889256" y="965200"/>
                  </a:lnTo>
                  <a:lnTo>
                    <a:pt x="890932" y="965200"/>
                  </a:lnTo>
                  <a:lnTo>
                    <a:pt x="889164" y="962709"/>
                  </a:lnTo>
                  <a:close/>
                </a:path>
                <a:path w="3250565" h="1358900">
                  <a:moveTo>
                    <a:pt x="902426" y="952500"/>
                  </a:moveTo>
                  <a:lnTo>
                    <a:pt x="888785" y="952500"/>
                  </a:lnTo>
                  <a:lnTo>
                    <a:pt x="889142" y="962130"/>
                  </a:lnTo>
                  <a:lnTo>
                    <a:pt x="890932" y="965200"/>
                  </a:lnTo>
                  <a:lnTo>
                    <a:pt x="899945" y="965200"/>
                  </a:lnTo>
                  <a:lnTo>
                    <a:pt x="902426" y="952500"/>
                  </a:lnTo>
                  <a:close/>
                </a:path>
                <a:path w="3250565" h="1358900">
                  <a:moveTo>
                    <a:pt x="984093" y="952500"/>
                  </a:moveTo>
                  <a:lnTo>
                    <a:pt x="913315" y="952500"/>
                  </a:lnTo>
                  <a:lnTo>
                    <a:pt x="912554" y="965200"/>
                  </a:lnTo>
                  <a:lnTo>
                    <a:pt x="982511" y="965200"/>
                  </a:lnTo>
                  <a:lnTo>
                    <a:pt x="984093" y="952500"/>
                  </a:lnTo>
                  <a:close/>
                </a:path>
                <a:path w="3250565" h="1358900">
                  <a:moveTo>
                    <a:pt x="1014077" y="952500"/>
                  </a:moveTo>
                  <a:lnTo>
                    <a:pt x="1007912" y="952500"/>
                  </a:lnTo>
                  <a:lnTo>
                    <a:pt x="1010241" y="965200"/>
                  </a:lnTo>
                  <a:lnTo>
                    <a:pt x="1014077" y="952500"/>
                  </a:lnTo>
                  <a:close/>
                </a:path>
                <a:path w="3250565" h="1358900">
                  <a:moveTo>
                    <a:pt x="883529" y="952500"/>
                  </a:moveTo>
                  <a:lnTo>
                    <a:pt x="881916" y="952500"/>
                  </a:lnTo>
                  <a:lnTo>
                    <a:pt x="889164" y="962709"/>
                  </a:lnTo>
                  <a:lnTo>
                    <a:pt x="889142" y="962130"/>
                  </a:lnTo>
                  <a:lnTo>
                    <a:pt x="883529" y="952500"/>
                  </a:lnTo>
                  <a:close/>
                </a:path>
                <a:path w="3250565" h="1358900">
                  <a:moveTo>
                    <a:pt x="1034381" y="939800"/>
                  </a:moveTo>
                  <a:lnTo>
                    <a:pt x="915322" y="939800"/>
                  </a:lnTo>
                  <a:lnTo>
                    <a:pt x="912292" y="952500"/>
                  </a:lnTo>
                  <a:lnTo>
                    <a:pt x="1036126" y="952500"/>
                  </a:lnTo>
                  <a:lnTo>
                    <a:pt x="1034381" y="939800"/>
                  </a:lnTo>
                  <a:close/>
                </a:path>
                <a:path w="3250565" h="1358900">
                  <a:moveTo>
                    <a:pt x="943469" y="927100"/>
                  </a:moveTo>
                  <a:lnTo>
                    <a:pt x="937916" y="939800"/>
                  </a:lnTo>
                  <a:lnTo>
                    <a:pt x="943768" y="939800"/>
                  </a:lnTo>
                  <a:lnTo>
                    <a:pt x="943469" y="927100"/>
                  </a:lnTo>
                  <a:close/>
                </a:path>
                <a:path w="3250565" h="1358900">
                  <a:moveTo>
                    <a:pt x="1048246" y="927100"/>
                  </a:moveTo>
                  <a:lnTo>
                    <a:pt x="950000" y="927100"/>
                  </a:lnTo>
                  <a:lnTo>
                    <a:pt x="943768" y="939800"/>
                  </a:lnTo>
                  <a:lnTo>
                    <a:pt x="1033978" y="939800"/>
                  </a:lnTo>
                  <a:lnTo>
                    <a:pt x="1048246" y="927100"/>
                  </a:lnTo>
                  <a:close/>
                </a:path>
                <a:path w="3250565" h="1358900">
                  <a:moveTo>
                    <a:pt x="1067635" y="927100"/>
                  </a:moveTo>
                  <a:lnTo>
                    <a:pt x="1048246" y="927100"/>
                  </a:lnTo>
                  <a:lnTo>
                    <a:pt x="1051010" y="939800"/>
                  </a:lnTo>
                  <a:lnTo>
                    <a:pt x="1064068" y="939800"/>
                  </a:lnTo>
                  <a:lnTo>
                    <a:pt x="1067635" y="927100"/>
                  </a:lnTo>
                  <a:close/>
                </a:path>
                <a:path w="3250565" h="1358900">
                  <a:moveTo>
                    <a:pt x="1078894" y="914400"/>
                  </a:moveTo>
                  <a:lnTo>
                    <a:pt x="974855" y="914400"/>
                  </a:lnTo>
                  <a:lnTo>
                    <a:pt x="975766" y="927100"/>
                  </a:lnTo>
                  <a:lnTo>
                    <a:pt x="1067905" y="927100"/>
                  </a:lnTo>
                  <a:lnTo>
                    <a:pt x="1069754" y="939800"/>
                  </a:lnTo>
                  <a:lnTo>
                    <a:pt x="1078057" y="927100"/>
                  </a:lnTo>
                  <a:lnTo>
                    <a:pt x="1078894" y="914400"/>
                  </a:lnTo>
                  <a:close/>
                </a:path>
                <a:path w="3250565" h="1358900">
                  <a:moveTo>
                    <a:pt x="1081002" y="927100"/>
                  </a:moveTo>
                  <a:lnTo>
                    <a:pt x="1079896" y="927100"/>
                  </a:lnTo>
                  <a:lnTo>
                    <a:pt x="1076612" y="939800"/>
                  </a:lnTo>
                  <a:lnTo>
                    <a:pt x="1079913" y="939800"/>
                  </a:lnTo>
                  <a:lnTo>
                    <a:pt x="1081002" y="927100"/>
                  </a:lnTo>
                  <a:close/>
                </a:path>
                <a:path w="3250565" h="1358900">
                  <a:moveTo>
                    <a:pt x="1091727" y="914400"/>
                  </a:moveTo>
                  <a:lnTo>
                    <a:pt x="1078894" y="914400"/>
                  </a:lnTo>
                  <a:lnTo>
                    <a:pt x="1079863" y="927100"/>
                  </a:lnTo>
                  <a:lnTo>
                    <a:pt x="1093896" y="927100"/>
                  </a:lnTo>
                  <a:lnTo>
                    <a:pt x="1091727" y="914400"/>
                  </a:lnTo>
                  <a:close/>
                </a:path>
                <a:path w="3250565" h="1358900">
                  <a:moveTo>
                    <a:pt x="987861" y="901700"/>
                  </a:moveTo>
                  <a:lnTo>
                    <a:pt x="986007" y="914400"/>
                  </a:lnTo>
                  <a:lnTo>
                    <a:pt x="994834" y="914400"/>
                  </a:lnTo>
                  <a:lnTo>
                    <a:pt x="987861" y="901700"/>
                  </a:lnTo>
                  <a:close/>
                </a:path>
                <a:path w="3250565" h="1358900">
                  <a:moveTo>
                    <a:pt x="1036111" y="901700"/>
                  </a:moveTo>
                  <a:lnTo>
                    <a:pt x="1006006" y="901700"/>
                  </a:lnTo>
                  <a:lnTo>
                    <a:pt x="998876" y="914400"/>
                  </a:lnTo>
                  <a:lnTo>
                    <a:pt x="1037575" y="914400"/>
                  </a:lnTo>
                  <a:lnTo>
                    <a:pt x="1036111" y="901700"/>
                  </a:lnTo>
                  <a:close/>
                </a:path>
                <a:path w="3250565" h="1358900">
                  <a:moveTo>
                    <a:pt x="1045813" y="901700"/>
                  </a:moveTo>
                  <a:lnTo>
                    <a:pt x="1036111" y="901700"/>
                  </a:lnTo>
                  <a:lnTo>
                    <a:pt x="1047520" y="914400"/>
                  </a:lnTo>
                  <a:lnTo>
                    <a:pt x="1045813" y="901700"/>
                  </a:lnTo>
                  <a:close/>
                </a:path>
                <a:path w="3250565" h="1358900">
                  <a:moveTo>
                    <a:pt x="1079701" y="901700"/>
                  </a:moveTo>
                  <a:lnTo>
                    <a:pt x="1051220" y="901700"/>
                  </a:lnTo>
                  <a:lnTo>
                    <a:pt x="1057869" y="914400"/>
                  </a:lnTo>
                  <a:lnTo>
                    <a:pt x="1079460" y="914400"/>
                  </a:lnTo>
                  <a:lnTo>
                    <a:pt x="1079701" y="901700"/>
                  </a:lnTo>
                  <a:close/>
                </a:path>
                <a:path w="3250565" h="1358900">
                  <a:moveTo>
                    <a:pt x="1112276" y="901700"/>
                  </a:moveTo>
                  <a:lnTo>
                    <a:pt x="1092410" y="901700"/>
                  </a:lnTo>
                  <a:lnTo>
                    <a:pt x="1089231" y="914400"/>
                  </a:lnTo>
                  <a:lnTo>
                    <a:pt x="1094779" y="914400"/>
                  </a:lnTo>
                  <a:lnTo>
                    <a:pt x="1112276" y="901700"/>
                  </a:lnTo>
                  <a:close/>
                </a:path>
                <a:path w="3250565" h="1358900">
                  <a:moveTo>
                    <a:pt x="1126380" y="901700"/>
                  </a:moveTo>
                  <a:lnTo>
                    <a:pt x="1112276" y="901700"/>
                  </a:lnTo>
                  <a:lnTo>
                    <a:pt x="1105960" y="914400"/>
                  </a:lnTo>
                  <a:lnTo>
                    <a:pt x="1121611" y="914400"/>
                  </a:lnTo>
                  <a:lnTo>
                    <a:pt x="1126380" y="901700"/>
                  </a:lnTo>
                  <a:close/>
                </a:path>
                <a:path w="3250565" h="1358900">
                  <a:moveTo>
                    <a:pt x="1142149" y="901700"/>
                  </a:moveTo>
                  <a:lnTo>
                    <a:pt x="1133228" y="901700"/>
                  </a:lnTo>
                  <a:lnTo>
                    <a:pt x="1139699" y="914400"/>
                  </a:lnTo>
                  <a:lnTo>
                    <a:pt x="1142149" y="901700"/>
                  </a:lnTo>
                  <a:close/>
                </a:path>
                <a:path w="3250565" h="1358900">
                  <a:moveTo>
                    <a:pt x="1161615" y="876300"/>
                  </a:moveTo>
                  <a:lnTo>
                    <a:pt x="1073157" y="876300"/>
                  </a:lnTo>
                  <a:lnTo>
                    <a:pt x="1049720" y="889000"/>
                  </a:lnTo>
                  <a:lnTo>
                    <a:pt x="1045456" y="901700"/>
                  </a:lnTo>
                  <a:lnTo>
                    <a:pt x="1133416" y="901700"/>
                  </a:lnTo>
                  <a:lnTo>
                    <a:pt x="1132785" y="889000"/>
                  </a:lnTo>
                  <a:lnTo>
                    <a:pt x="1147001" y="889000"/>
                  </a:lnTo>
                  <a:lnTo>
                    <a:pt x="1161615" y="876300"/>
                  </a:lnTo>
                  <a:close/>
                </a:path>
                <a:path w="3250565" h="1358900">
                  <a:moveTo>
                    <a:pt x="1142503" y="889000"/>
                  </a:moveTo>
                  <a:lnTo>
                    <a:pt x="1132785" y="889000"/>
                  </a:lnTo>
                  <a:lnTo>
                    <a:pt x="1134422" y="901700"/>
                  </a:lnTo>
                  <a:lnTo>
                    <a:pt x="1142503" y="889000"/>
                  </a:lnTo>
                  <a:close/>
                </a:path>
                <a:path w="3250565" h="1358900">
                  <a:moveTo>
                    <a:pt x="1183182" y="876300"/>
                  </a:moveTo>
                  <a:lnTo>
                    <a:pt x="1161615" y="876300"/>
                  </a:lnTo>
                  <a:lnTo>
                    <a:pt x="1158383" y="889000"/>
                  </a:lnTo>
                  <a:lnTo>
                    <a:pt x="1170948" y="889000"/>
                  </a:lnTo>
                  <a:lnTo>
                    <a:pt x="1183182" y="876300"/>
                  </a:lnTo>
                  <a:close/>
                </a:path>
                <a:path w="3250565" h="1358900">
                  <a:moveTo>
                    <a:pt x="1190689" y="876300"/>
                  </a:moveTo>
                  <a:lnTo>
                    <a:pt x="1183182" y="876300"/>
                  </a:lnTo>
                  <a:lnTo>
                    <a:pt x="1178954" y="889000"/>
                  </a:lnTo>
                  <a:lnTo>
                    <a:pt x="1187394" y="889000"/>
                  </a:lnTo>
                  <a:lnTo>
                    <a:pt x="1190689" y="876300"/>
                  </a:lnTo>
                  <a:close/>
                </a:path>
                <a:path w="3250565" h="1358900">
                  <a:moveTo>
                    <a:pt x="1201414" y="863600"/>
                  </a:moveTo>
                  <a:lnTo>
                    <a:pt x="1104531" y="863600"/>
                  </a:lnTo>
                  <a:lnTo>
                    <a:pt x="1095393" y="876300"/>
                  </a:lnTo>
                  <a:lnTo>
                    <a:pt x="1190689" y="876300"/>
                  </a:lnTo>
                  <a:lnTo>
                    <a:pt x="1191784" y="889000"/>
                  </a:lnTo>
                  <a:lnTo>
                    <a:pt x="1196192" y="889000"/>
                  </a:lnTo>
                  <a:lnTo>
                    <a:pt x="1196562" y="876300"/>
                  </a:lnTo>
                  <a:lnTo>
                    <a:pt x="1201414" y="863600"/>
                  </a:lnTo>
                  <a:close/>
                </a:path>
                <a:path w="3250565" h="1358900">
                  <a:moveTo>
                    <a:pt x="1211044" y="876300"/>
                  </a:moveTo>
                  <a:lnTo>
                    <a:pt x="1207772" y="876300"/>
                  </a:lnTo>
                  <a:lnTo>
                    <a:pt x="1205624" y="889000"/>
                  </a:lnTo>
                  <a:lnTo>
                    <a:pt x="1211044" y="876300"/>
                  </a:lnTo>
                  <a:close/>
                </a:path>
                <a:path w="3250565" h="1358900">
                  <a:moveTo>
                    <a:pt x="1212107" y="863600"/>
                  </a:moveTo>
                  <a:lnTo>
                    <a:pt x="1210063" y="863600"/>
                  </a:lnTo>
                  <a:lnTo>
                    <a:pt x="1204262" y="876300"/>
                  </a:lnTo>
                  <a:lnTo>
                    <a:pt x="1216157" y="876300"/>
                  </a:lnTo>
                  <a:lnTo>
                    <a:pt x="1212107" y="863600"/>
                  </a:lnTo>
                  <a:close/>
                </a:path>
                <a:path w="3250565" h="1358900">
                  <a:moveTo>
                    <a:pt x="1231410" y="863600"/>
                  </a:moveTo>
                  <a:lnTo>
                    <a:pt x="1224467" y="863600"/>
                  </a:lnTo>
                  <a:lnTo>
                    <a:pt x="1216157" y="876300"/>
                  </a:lnTo>
                  <a:lnTo>
                    <a:pt x="1223135" y="876300"/>
                  </a:lnTo>
                  <a:lnTo>
                    <a:pt x="1231410" y="863600"/>
                  </a:lnTo>
                  <a:close/>
                </a:path>
                <a:path w="3250565" h="1358900">
                  <a:moveTo>
                    <a:pt x="1243602" y="863600"/>
                  </a:moveTo>
                  <a:lnTo>
                    <a:pt x="1234680" y="863600"/>
                  </a:lnTo>
                  <a:lnTo>
                    <a:pt x="1241256" y="876300"/>
                  </a:lnTo>
                  <a:lnTo>
                    <a:pt x="1243602" y="863600"/>
                  </a:lnTo>
                  <a:close/>
                </a:path>
                <a:path w="3250565" h="1358900">
                  <a:moveTo>
                    <a:pt x="1155395" y="850900"/>
                  </a:moveTo>
                  <a:lnTo>
                    <a:pt x="1140054" y="850900"/>
                  </a:lnTo>
                  <a:lnTo>
                    <a:pt x="1123972" y="863600"/>
                  </a:lnTo>
                  <a:lnTo>
                    <a:pt x="1148446" y="863600"/>
                  </a:lnTo>
                  <a:lnTo>
                    <a:pt x="1155395" y="850900"/>
                  </a:lnTo>
                  <a:close/>
                </a:path>
                <a:path w="3250565" h="1358900">
                  <a:moveTo>
                    <a:pt x="1166353" y="850900"/>
                  </a:moveTo>
                  <a:lnTo>
                    <a:pt x="1156534" y="850900"/>
                  </a:lnTo>
                  <a:lnTo>
                    <a:pt x="1148446" y="863600"/>
                  </a:lnTo>
                  <a:lnTo>
                    <a:pt x="1164599" y="863600"/>
                  </a:lnTo>
                  <a:lnTo>
                    <a:pt x="1166353" y="850900"/>
                  </a:lnTo>
                  <a:close/>
                </a:path>
                <a:path w="3250565" h="1358900">
                  <a:moveTo>
                    <a:pt x="1232957" y="850900"/>
                  </a:moveTo>
                  <a:lnTo>
                    <a:pt x="1180833" y="850900"/>
                  </a:lnTo>
                  <a:lnTo>
                    <a:pt x="1164599" y="863600"/>
                  </a:lnTo>
                  <a:lnTo>
                    <a:pt x="1229539" y="863600"/>
                  </a:lnTo>
                  <a:lnTo>
                    <a:pt x="1232957" y="850900"/>
                  </a:lnTo>
                  <a:close/>
                </a:path>
                <a:path w="3250565" h="1358900">
                  <a:moveTo>
                    <a:pt x="1241774" y="831558"/>
                  </a:moveTo>
                  <a:lnTo>
                    <a:pt x="1241802" y="838200"/>
                  </a:lnTo>
                  <a:lnTo>
                    <a:pt x="1245053" y="850900"/>
                  </a:lnTo>
                  <a:lnTo>
                    <a:pt x="1232957" y="850900"/>
                  </a:lnTo>
                  <a:lnTo>
                    <a:pt x="1235488" y="863600"/>
                  </a:lnTo>
                  <a:lnTo>
                    <a:pt x="1253957" y="863600"/>
                  </a:lnTo>
                  <a:lnTo>
                    <a:pt x="1247383" y="850900"/>
                  </a:lnTo>
                  <a:lnTo>
                    <a:pt x="1244297" y="838200"/>
                  </a:lnTo>
                  <a:lnTo>
                    <a:pt x="1241774" y="831558"/>
                  </a:lnTo>
                  <a:close/>
                </a:path>
                <a:path w="3250565" h="1358900">
                  <a:moveTo>
                    <a:pt x="1268491" y="850900"/>
                  </a:moveTo>
                  <a:lnTo>
                    <a:pt x="1252366" y="850900"/>
                  </a:lnTo>
                  <a:lnTo>
                    <a:pt x="1264606" y="863600"/>
                  </a:lnTo>
                  <a:lnTo>
                    <a:pt x="1265507" y="863600"/>
                  </a:lnTo>
                  <a:lnTo>
                    <a:pt x="1268693" y="852924"/>
                  </a:lnTo>
                  <a:lnTo>
                    <a:pt x="1268491" y="850900"/>
                  </a:lnTo>
                  <a:close/>
                </a:path>
                <a:path w="3250565" h="1358900">
                  <a:moveTo>
                    <a:pt x="1273810" y="850900"/>
                  </a:moveTo>
                  <a:lnTo>
                    <a:pt x="1269297" y="850900"/>
                  </a:lnTo>
                  <a:lnTo>
                    <a:pt x="1268693" y="852924"/>
                  </a:lnTo>
                  <a:lnTo>
                    <a:pt x="1269758" y="863600"/>
                  </a:lnTo>
                  <a:lnTo>
                    <a:pt x="1273810" y="850900"/>
                  </a:lnTo>
                  <a:close/>
                </a:path>
                <a:path w="3250565" h="1358900">
                  <a:moveTo>
                    <a:pt x="1151967" y="850203"/>
                  </a:moveTo>
                  <a:lnTo>
                    <a:pt x="1151420" y="850900"/>
                  </a:lnTo>
                  <a:lnTo>
                    <a:pt x="1151709" y="850900"/>
                  </a:lnTo>
                  <a:lnTo>
                    <a:pt x="1151967" y="850203"/>
                  </a:lnTo>
                  <a:close/>
                </a:path>
                <a:path w="3250565" h="1358900">
                  <a:moveTo>
                    <a:pt x="1169938" y="838200"/>
                  </a:moveTo>
                  <a:lnTo>
                    <a:pt x="1161395" y="838200"/>
                  </a:lnTo>
                  <a:lnTo>
                    <a:pt x="1154297" y="847236"/>
                  </a:lnTo>
                  <a:lnTo>
                    <a:pt x="1153572" y="850900"/>
                  </a:lnTo>
                  <a:lnTo>
                    <a:pt x="1171055" y="850900"/>
                  </a:lnTo>
                  <a:lnTo>
                    <a:pt x="1169938" y="838200"/>
                  </a:lnTo>
                  <a:close/>
                </a:path>
                <a:path w="3250565" h="1358900">
                  <a:moveTo>
                    <a:pt x="1239473" y="825500"/>
                  </a:moveTo>
                  <a:lnTo>
                    <a:pt x="1201965" y="825500"/>
                  </a:lnTo>
                  <a:lnTo>
                    <a:pt x="1201865" y="838200"/>
                  </a:lnTo>
                  <a:lnTo>
                    <a:pt x="1181949" y="838200"/>
                  </a:lnTo>
                  <a:lnTo>
                    <a:pt x="1172481" y="850900"/>
                  </a:lnTo>
                  <a:lnTo>
                    <a:pt x="1245053" y="850900"/>
                  </a:lnTo>
                  <a:lnTo>
                    <a:pt x="1241802" y="838200"/>
                  </a:lnTo>
                  <a:lnTo>
                    <a:pt x="1241774" y="831558"/>
                  </a:lnTo>
                  <a:lnTo>
                    <a:pt x="1239473" y="825500"/>
                  </a:lnTo>
                  <a:close/>
                </a:path>
                <a:path w="3250565" h="1358900">
                  <a:moveTo>
                    <a:pt x="1295446" y="825500"/>
                  </a:moveTo>
                  <a:lnTo>
                    <a:pt x="1241748" y="825500"/>
                  </a:lnTo>
                  <a:lnTo>
                    <a:pt x="1241774" y="831558"/>
                  </a:lnTo>
                  <a:lnTo>
                    <a:pt x="1244297" y="838200"/>
                  </a:lnTo>
                  <a:lnTo>
                    <a:pt x="1247383" y="850900"/>
                  </a:lnTo>
                  <a:lnTo>
                    <a:pt x="1280856" y="850900"/>
                  </a:lnTo>
                  <a:lnTo>
                    <a:pt x="1274187" y="838200"/>
                  </a:lnTo>
                  <a:lnTo>
                    <a:pt x="1288145" y="838200"/>
                  </a:lnTo>
                  <a:lnTo>
                    <a:pt x="1295446" y="825500"/>
                  </a:lnTo>
                  <a:close/>
                </a:path>
                <a:path w="3250565" h="1358900">
                  <a:moveTo>
                    <a:pt x="1288145" y="838200"/>
                  </a:moveTo>
                  <a:lnTo>
                    <a:pt x="1278691" y="838200"/>
                  </a:lnTo>
                  <a:lnTo>
                    <a:pt x="1280856" y="850900"/>
                  </a:lnTo>
                  <a:lnTo>
                    <a:pt x="1283386" y="850900"/>
                  </a:lnTo>
                  <a:lnTo>
                    <a:pt x="1288145" y="838200"/>
                  </a:lnTo>
                  <a:close/>
                </a:path>
                <a:path w="3250565" h="1358900">
                  <a:moveTo>
                    <a:pt x="1155712" y="840093"/>
                  </a:moveTo>
                  <a:lnTo>
                    <a:pt x="1151967" y="850203"/>
                  </a:lnTo>
                  <a:lnTo>
                    <a:pt x="1154297" y="847236"/>
                  </a:lnTo>
                  <a:lnTo>
                    <a:pt x="1155712" y="840093"/>
                  </a:lnTo>
                  <a:close/>
                </a:path>
                <a:path w="3250565" h="1358900">
                  <a:moveTo>
                    <a:pt x="1156414" y="838200"/>
                  </a:moveTo>
                  <a:lnTo>
                    <a:pt x="1156087" y="838200"/>
                  </a:lnTo>
                  <a:lnTo>
                    <a:pt x="1155712" y="840093"/>
                  </a:lnTo>
                  <a:lnTo>
                    <a:pt x="1156414" y="838200"/>
                  </a:lnTo>
                  <a:close/>
                </a:path>
                <a:path w="3250565" h="1358900">
                  <a:moveTo>
                    <a:pt x="1201965" y="825500"/>
                  </a:moveTo>
                  <a:lnTo>
                    <a:pt x="1194038" y="825500"/>
                  </a:lnTo>
                  <a:lnTo>
                    <a:pt x="1183740" y="838200"/>
                  </a:lnTo>
                  <a:lnTo>
                    <a:pt x="1198142" y="838200"/>
                  </a:lnTo>
                  <a:lnTo>
                    <a:pt x="1201965" y="825500"/>
                  </a:lnTo>
                  <a:close/>
                </a:path>
                <a:path w="3250565" h="1358900">
                  <a:moveTo>
                    <a:pt x="1312887" y="825500"/>
                  </a:moveTo>
                  <a:lnTo>
                    <a:pt x="1295446" y="825500"/>
                  </a:lnTo>
                  <a:lnTo>
                    <a:pt x="1304321" y="838200"/>
                  </a:lnTo>
                  <a:lnTo>
                    <a:pt x="1311293" y="838200"/>
                  </a:lnTo>
                  <a:lnTo>
                    <a:pt x="1312887" y="825500"/>
                  </a:lnTo>
                  <a:close/>
                </a:path>
                <a:path w="3250565" h="1358900">
                  <a:moveTo>
                    <a:pt x="1220524" y="812800"/>
                  </a:moveTo>
                  <a:lnTo>
                    <a:pt x="1215801" y="825500"/>
                  </a:lnTo>
                  <a:lnTo>
                    <a:pt x="1227686" y="825500"/>
                  </a:lnTo>
                  <a:lnTo>
                    <a:pt x="1220524" y="812800"/>
                  </a:lnTo>
                  <a:close/>
                </a:path>
                <a:path w="3250565" h="1358900">
                  <a:moveTo>
                    <a:pt x="1328751" y="812800"/>
                  </a:moveTo>
                  <a:lnTo>
                    <a:pt x="1240195" y="812800"/>
                  </a:lnTo>
                  <a:lnTo>
                    <a:pt x="1239804" y="825500"/>
                  </a:lnTo>
                  <a:lnTo>
                    <a:pt x="1329180" y="825500"/>
                  </a:lnTo>
                  <a:lnTo>
                    <a:pt x="1328751" y="812800"/>
                  </a:lnTo>
                  <a:close/>
                </a:path>
                <a:path w="3250565" h="1358900">
                  <a:moveTo>
                    <a:pt x="1347337" y="812800"/>
                  </a:moveTo>
                  <a:lnTo>
                    <a:pt x="1328751" y="812800"/>
                  </a:lnTo>
                  <a:lnTo>
                    <a:pt x="1329180" y="825500"/>
                  </a:lnTo>
                  <a:lnTo>
                    <a:pt x="1340424" y="825500"/>
                  </a:lnTo>
                  <a:lnTo>
                    <a:pt x="1347337" y="812800"/>
                  </a:lnTo>
                  <a:close/>
                </a:path>
                <a:path w="3250565" h="1358900">
                  <a:moveTo>
                    <a:pt x="1355066" y="812800"/>
                  </a:moveTo>
                  <a:lnTo>
                    <a:pt x="1352719" y="825500"/>
                  </a:lnTo>
                  <a:lnTo>
                    <a:pt x="1356520" y="825500"/>
                  </a:lnTo>
                  <a:lnTo>
                    <a:pt x="1355066" y="812800"/>
                  </a:lnTo>
                  <a:close/>
                </a:path>
                <a:path w="3250565" h="1358900">
                  <a:moveTo>
                    <a:pt x="1327515" y="800100"/>
                  </a:moveTo>
                  <a:lnTo>
                    <a:pt x="1263563" y="800100"/>
                  </a:lnTo>
                  <a:lnTo>
                    <a:pt x="1263761" y="812800"/>
                  </a:lnTo>
                  <a:lnTo>
                    <a:pt x="1316929" y="812800"/>
                  </a:lnTo>
                  <a:lnTo>
                    <a:pt x="1327515" y="800100"/>
                  </a:lnTo>
                  <a:close/>
                </a:path>
                <a:path w="3250565" h="1358900">
                  <a:moveTo>
                    <a:pt x="1355639" y="800100"/>
                  </a:moveTo>
                  <a:lnTo>
                    <a:pt x="1327515" y="800100"/>
                  </a:lnTo>
                  <a:lnTo>
                    <a:pt x="1328081" y="812800"/>
                  </a:lnTo>
                  <a:lnTo>
                    <a:pt x="1337555" y="812800"/>
                  </a:lnTo>
                  <a:lnTo>
                    <a:pt x="1355639" y="800100"/>
                  </a:lnTo>
                  <a:close/>
                </a:path>
                <a:path w="3250565" h="1358900">
                  <a:moveTo>
                    <a:pt x="1373037" y="800332"/>
                  </a:moveTo>
                  <a:lnTo>
                    <a:pt x="1362017" y="812800"/>
                  </a:lnTo>
                  <a:lnTo>
                    <a:pt x="1367370" y="812800"/>
                  </a:lnTo>
                  <a:lnTo>
                    <a:pt x="1373037" y="800332"/>
                  </a:lnTo>
                  <a:close/>
                </a:path>
                <a:path w="3250565" h="1358900">
                  <a:moveTo>
                    <a:pt x="1399292" y="800100"/>
                  </a:moveTo>
                  <a:lnTo>
                    <a:pt x="1379173" y="800100"/>
                  </a:lnTo>
                  <a:lnTo>
                    <a:pt x="1373660" y="812800"/>
                  </a:lnTo>
                  <a:lnTo>
                    <a:pt x="1386243" y="812800"/>
                  </a:lnTo>
                  <a:lnTo>
                    <a:pt x="1399292" y="800100"/>
                  </a:lnTo>
                  <a:close/>
                </a:path>
                <a:path w="3250565" h="1358900">
                  <a:moveTo>
                    <a:pt x="1373242" y="800100"/>
                  </a:moveTo>
                  <a:lnTo>
                    <a:pt x="1373037" y="800332"/>
                  </a:lnTo>
                  <a:lnTo>
                    <a:pt x="1373242" y="800100"/>
                  </a:lnTo>
                  <a:close/>
                </a:path>
                <a:path w="3250565" h="1358900">
                  <a:moveTo>
                    <a:pt x="1391628" y="787400"/>
                  </a:moveTo>
                  <a:lnTo>
                    <a:pt x="1288465" y="787400"/>
                  </a:lnTo>
                  <a:lnTo>
                    <a:pt x="1285307" y="800100"/>
                  </a:lnTo>
                  <a:lnTo>
                    <a:pt x="1388896" y="800100"/>
                  </a:lnTo>
                  <a:lnTo>
                    <a:pt x="1391628" y="787400"/>
                  </a:lnTo>
                  <a:close/>
                </a:path>
                <a:path w="3250565" h="1358900">
                  <a:moveTo>
                    <a:pt x="1399425" y="787400"/>
                  </a:moveTo>
                  <a:lnTo>
                    <a:pt x="1394550" y="800100"/>
                  </a:lnTo>
                  <a:lnTo>
                    <a:pt x="1402246" y="800100"/>
                  </a:lnTo>
                  <a:lnTo>
                    <a:pt x="1399425" y="787400"/>
                  </a:lnTo>
                  <a:close/>
                </a:path>
                <a:path w="3250565" h="1358900">
                  <a:moveTo>
                    <a:pt x="1410555" y="799279"/>
                  </a:moveTo>
                  <a:lnTo>
                    <a:pt x="1409953" y="800100"/>
                  </a:lnTo>
                  <a:lnTo>
                    <a:pt x="1411174" y="800100"/>
                  </a:lnTo>
                  <a:lnTo>
                    <a:pt x="1410555" y="799279"/>
                  </a:lnTo>
                  <a:close/>
                </a:path>
                <a:path w="3250565" h="1358900">
                  <a:moveTo>
                    <a:pt x="1419275" y="787400"/>
                  </a:moveTo>
                  <a:lnTo>
                    <a:pt x="1401584" y="787400"/>
                  </a:lnTo>
                  <a:lnTo>
                    <a:pt x="1410555" y="799279"/>
                  </a:lnTo>
                  <a:lnTo>
                    <a:pt x="1419275" y="787400"/>
                  </a:lnTo>
                  <a:close/>
                </a:path>
                <a:path w="3250565" h="1358900">
                  <a:moveTo>
                    <a:pt x="1421302" y="774700"/>
                  </a:moveTo>
                  <a:lnTo>
                    <a:pt x="1320847" y="774700"/>
                  </a:lnTo>
                  <a:lnTo>
                    <a:pt x="1312909" y="787400"/>
                  </a:lnTo>
                  <a:lnTo>
                    <a:pt x="1421895" y="787400"/>
                  </a:lnTo>
                  <a:lnTo>
                    <a:pt x="1421302" y="774700"/>
                  </a:lnTo>
                  <a:close/>
                </a:path>
                <a:path w="3250565" h="1358900">
                  <a:moveTo>
                    <a:pt x="1438308" y="774700"/>
                  </a:moveTo>
                  <a:lnTo>
                    <a:pt x="1424235" y="774700"/>
                  </a:lnTo>
                  <a:lnTo>
                    <a:pt x="1421895" y="787400"/>
                  </a:lnTo>
                  <a:lnTo>
                    <a:pt x="1429145" y="787400"/>
                  </a:lnTo>
                  <a:lnTo>
                    <a:pt x="1438308" y="774700"/>
                  </a:lnTo>
                  <a:close/>
                </a:path>
                <a:path w="3250565" h="1358900">
                  <a:moveTo>
                    <a:pt x="1369204" y="762000"/>
                  </a:moveTo>
                  <a:lnTo>
                    <a:pt x="1354819" y="762000"/>
                  </a:lnTo>
                  <a:lnTo>
                    <a:pt x="1336298" y="774700"/>
                  </a:lnTo>
                  <a:lnTo>
                    <a:pt x="1357462" y="774700"/>
                  </a:lnTo>
                  <a:lnTo>
                    <a:pt x="1369204" y="762000"/>
                  </a:lnTo>
                  <a:close/>
                </a:path>
                <a:path w="3250565" h="1358900">
                  <a:moveTo>
                    <a:pt x="1444304" y="762000"/>
                  </a:moveTo>
                  <a:lnTo>
                    <a:pt x="1372345" y="762000"/>
                  </a:lnTo>
                  <a:lnTo>
                    <a:pt x="1368371" y="774700"/>
                  </a:lnTo>
                  <a:lnTo>
                    <a:pt x="1440223" y="774700"/>
                  </a:lnTo>
                  <a:lnTo>
                    <a:pt x="1444304" y="762000"/>
                  </a:lnTo>
                  <a:close/>
                </a:path>
                <a:path w="3250565" h="1358900">
                  <a:moveTo>
                    <a:pt x="1454445" y="762000"/>
                  </a:moveTo>
                  <a:lnTo>
                    <a:pt x="1447977" y="762000"/>
                  </a:lnTo>
                  <a:lnTo>
                    <a:pt x="1443491" y="774700"/>
                  </a:lnTo>
                  <a:lnTo>
                    <a:pt x="1446790" y="774700"/>
                  </a:lnTo>
                  <a:lnTo>
                    <a:pt x="1454445" y="762000"/>
                  </a:lnTo>
                  <a:close/>
                </a:path>
                <a:path w="3250565" h="1358900">
                  <a:moveTo>
                    <a:pt x="1468991" y="762000"/>
                  </a:moveTo>
                  <a:lnTo>
                    <a:pt x="1459039" y="762000"/>
                  </a:lnTo>
                  <a:lnTo>
                    <a:pt x="1458339" y="774700"/>
                  </a:lnTo>
                  <a:lnTo>
                    <a:pt x="1464789" y="774700"/>
                  </a:lnTo>
                  <a:lnTo>
                    <a:pt x="1468991" y="762000"/>
                  </a:lnTo>
                  <a:close/>
                </a:path>
                <a:path w="3250565" h="1358900">
                  <a:moveTo>
                    <a:pt x="1488552" y="762000"/>
                  </a:moveTo>
                  <a:lnTo>
                    <a:pt x="1468991" y="762000"/>
                  </a:lnTo>
                  <a:lnTo>
                    <a:pt x="1470325" y="774700"/>
                  </a:lnTo>
                  <a:lnTo>
                    <a:pt x="1476957" y="774700"/>
                  </a:lnTo>
                  <a:lnTo>
                    <a:pt x="1488552" y="762000"/>
                  </a:lnTo>
                  <a:close/>
                </a:path>
                <a:path w="3250565" h="1358900">
                  <a:moveTo>
                    <a:pt x="1417303" y="736600"/>
                  </a:moveTo>
                  <a:lnTo>
                    <a:pt x="1406227" y="736600"/>
                  </a:lnTo>
                  <a:lnTo>
                    <a:pt x="1395225" y="749300"/>
                  </a:lnTo>
                  <a:lnTo>
                    <a:pt x="1384844" y="762000"/>
                  </a:lnTo>
                  <a:lnTo>
                    <a:pt x="1453867" y="762000"/>
                  </a:lnTo>
                  <a:lnTo>
                    <a:pt x="1454129" y="749300"/>
                  </a:lnTo>
                  <a:lnTo>
                    <a:pt x="1415942" y="749300"/>
                  </a:lnTo>
                  <a:lnTo>
                    <a:pt x="1417303" y="736600"/>
                  </a:lnTo>
                  <a:close/>
                </a:path>
                <a:path w="3250565" h="1358900">
                  <a:moveTo>
                    <a:pt x="1493928" y="749300"/>
                  </a:moveTo>
                  <a:lnTo>
                    <a:pt x="1454129" y="749300"/>
                  </a:lnTo>
                  <a:lnTo>
                    <a:pt x="1453867" y="762000"/>
                  </a:lnTo>
                  <a:lnTo>
                    <a:pt x="1490620" y="762000"/>
                  </a:lnTo>
                  <a:lnTo>
                    <a:pt x="1493928" y="749300"/>
                  </a:lnTo>
                  <a:close/>
                </a:path>
                <a:path w="3250565" h="1358900">
                  <a:moveTo>
                    <a:pt x="1494421" y="761729"/>
                  </a:moveTo>
                  <a:lnTo>
                    <a:pt x="1494233" y="762000"/>
                  </a:lnTo>
                  <a:lnTo>
                    <a:pt x="1494421" y="761729"/>
                  </a:lnTo>
                  <a:close/>
                </a:path>
                <a:path w="3250565" h="1358900">
                  <a:moveTo>
                    <a:pt x="1511604" y="749300"/>
                  </a:moveTo>
                  <a:lnTo>
                    <a:pt x="1506888" y="749300"/>
                  </a:lnTo>
                  <a:lnTo>
                    <a:pt x="1502620" y="762000"/>
                  </a:lnTo>
                  <a:lnTo>
                    <a:pt x="1511604" y="749300"/>
                  </a:lnTo>
                  <a:close/>
                </a:path>
                <a:path w="3250565" h="1358900">
                  <a:moveTo>
                    <a:pt x="1503093" y="749300"/>
                  </a:moveTo>
                  <a:lnTo>
                    <a:pt x="1500181" y="749300"/>
                  </a:lnTo>
                  <a:lnTo>
                    <a:pt x="1494421" y="761729"/>
                  </a:lnTo>
                  <a:lnTo>
                    <a:pt x="1503093" y="749300"/>
                  </a:lnTo>
                  <a:close/>
                </a:path>
                <a:path w="3250565" h="1358900">
                  <a:moveTo>
                    <a:pt x="1441092" y="737765"/>
                  </a:moveTo>
                  <a:lnTo>
                    <a:pt x="1440046" y="749300"/>
                  </a:lnTo>
                  <a:lnTo>
                    <a:pt x="1448653" y="749300"/>
                  </a:lnTo>
                  <a:lnTo>
                    <a:pt x="1441092" y="737765"/>
                  </a:lnTo>
                  <a:close/>
                </a:path>
                <a:path w="3250565" h="1358900">
                  <a:moveTo>
                    <a:pt x="1441172" y="736887"/>
                  </a:moveTo>
                  <a:lnTo>
                    <a:pt x="1441092" y="737765"/>
                  </a:lnTo>
                  <a:lnTo>
                    <a:pt x="1448653" y="749300"/>
                  </a:lnTo>
                  <a:lnTo>
                    <a:pt x="1441172" y="736887"/>
                  </a:lnTo>
                  <a:close/>
                </a:path>
                <a:path w="3250565" h="1358900">
                  <a:moveTo>
                    <a:pt x="1517562" y="736600"/>
                  </a:moveTo>
                  <a:lnTo>
                    <a:pt x="1441198" y="736600"/>
                  </a:lnTo>
                  <a:lnTo>
                    <a:pt x="1441172" y="736887"/>
                  </a:lnTo>
                  <a:lnTo>
                    <a:pt x="1448653" y="749300"/>
                  </a:lnTo>
                  <a:lnTo>
                    <a:pt x="1521782" y="749300"/>
                  </a:lnTo>
                  <a:lnTo>
                    <a:pt x="1517562" y="736600"/>
                  </a:lnTo>
                  <a:close/>
                </a:path>
                <a:path w="3250565" h="1358900">
                  <a:moveTo>
                    <a:pt x="1537467" y="736600"/>
                  </a:moveTo>
                  <a:lnTo>
                    <a:pt x="1531149" y="736600"/>
                  </a:lnTo>
                  <a:lnTo>
                    <a:pt x="1529906" y="749300"/>
                  </a:lnTo>
                  <a:lnTo>
                    <a:pt x="1537467" y="736600"/>
                  </a:lnTo>
                  <a:close/>
                </a:path>
                <a:path w="3250565" h="1358900">
                  <a:moveTo>
                    <a:pt x="1440999" y="736600"/>
                  </a:moveTo>
                  <a:lnTo>
                    <a:pt x="1440329" y="736600"/>
                  </a:lnTo>
                  <a:lnTo>
                    <a:pt x="1441092" y="737765"/>
                  </a:lnTo>
                  <a:lnTo>
                    <a:pt x="1441172" y="736887"/>
                  </a:lnTo>
                  <a:lnTo>
                    <a:pt x="1440999" y="736600"/>
                  </a:lnTo>
                  <a:close/>
                </a:path>
                <a:path w="3250565" h="1358900">
                  <a:moveTo>
                    <a:pt x="1475219" y="723900"/>
                  </a:moveTo>
                  <a:lnTo>
                    <a:pt x="1448077" y="723900"/>
                  </a:lnTo>
                  <a:lnTo>
                    <a:pt x="1445285" y="736600"/>
                  </a:lnTo>
                  <a:lnTo>
                    <a:pt x="1477731" y="736600"/>
                  </a:lnTo>
                  <a:lnTo>
                    <a:pt x="1475219" y="723900"/>
                  </a:lnTo>
                  <a:close/>
                </a:path>
                <a:path w="3250565" h="1358900">
                  <a:moveTo>
                    <a:pt x="1554279" y="723900"/>
                  </a:moveTo>
                  <a:lnTo>
                    <a:pt x="1498762" y="723900"/>
                  </a:lnTo>
                  <a:lnTo>
                    <a:pt x="1494425" y="736600"/>
                  </a:lnTo>
                  <a:lnTo>
                    <a:pt x="1543938" y="736600"/>
                  </a:lnTo>
                  <a:lnTo>
                    <a:pt x="1554279" y="723900"/>
                  </a:lnTo>
                  <a:close/>
                </a:path>
                <a:path w="3250565" h="1358900">
                  <a:moveTo>
                    <a:pt x="1572647" y="711200"/>
                  </a:moveTo>
                  <a:lnTo>
                    <a:pt x="1481687" y="711200"/>
                  </a:lnTo>
                  <a:lnTo>
                    <a:pt x="1468349" y="723900"/>
                  </a:lnTo>
                  <a:lnTo>
                    <a:pt x="1569576" y="723900"/>
                  </a:lnTo>
                  <a:lnTo>
                    <a:pt x="1572647" y="711200"/>
                  </a:lnTo>
                  <a:close/>
                </a:path>
                <a:path w="3250565" h="1358900">
                  <a:moveTo>
                    <a:pt x="1583663" y="711200"/>
                  </a:moveTo>
                  <a:lnTo>
                    <a:pt x="1572647" y="711200"/>
                  </a:lnTo>
                  <a:lnTo>
                    <a:pt x="1571916" y="723900"/>
                  </a:lnTo>
                  <a:lnTo>
                    <a:pt x="1583048" y="723900"/>
                  </a:lnTo>
                  <a:lnTo>
                    <a:pt x="1583179" y="723780"/>
                  </a:lnTo>
                  <a:lnTo>
                    <a:pt x="1583663" y="711200"/>
                  </a:lnTo>
                  <a:close/>
                </a:path>
                <a:path w="3250565" h="1358900">
                  <a:moveTo>
                    <a:pt x="1601978" y="711200"/>
                  </a:moveTo>
                  <a:lnTo>
                    <a:pt x="1597044" y="711200"/>
                  </a:lnTo>
                  <a:lnTo>
                    <a:pt x="1583179" y="723780"/>
                  </a:lnTo>
                  <a:lnTo>
                    <a:pt x="1599915" y="723900"/>
                  </a:lnTo>
                  <a:lnTo>
                    <a:pt x="1601978" y="711200"/>
                  </a:lnTo>
                  <a:close/>
                </a:path>
                <a:path w="3250565" h="1358900">
                  <a:moveTo>
                    <a:pt x="1624584" y="669527"/>
                  </a:moveTo>
                  <a:lnTo>
                    <a:pt x="1623858" y="673100"/>
                  </a:lnTo>
                  <a:lnTo>
                    <a:pt x="1624585" y="685800"/>
                  </a:lnTo>
                  <a:lnTo>
                    <a:pt x="1628662" y="698500"/>
                  </a:lnTo>
                  <a:lnTo>
                    <a:pt x="1610346" y="698500"/>
                  </a:lnTo>
                  <a:lnTo>
                    <a:pt x="1608816" y="711200"/>
                  </a:lnTo>
                  <a:lnTo>
                    <a:pt x="1605793" y="723900"/>
                  </a:lnTo>
                  <a:lnTo>
                    <a:pt x="1609422" y="711200"/>
                  </a:lnTo>
                  <a:lnTo>
                    <a:pt x="1619129" y="711200"/>
                  </a:lnTo>
                  <a:lnTo>
                    <a:pt x="1628995" y="698500"/>
                  </a:lnTo>
                  <a:lnTo>
                    <a:pt x="1631451" y="685800"/>
                  </a:lnTo>
                  <a:lnTo>
                    <a:pt x="1627346" y="673100"/>
                  </a:lnTo>
                  <a:lnTo>
                    <a:pt x="1624584" y="669527"/>
                  </a:lnTo>
                  <a:close/>
                </a:path>
                <a:path w="3250565" h="1358900">
                  <a:moveTo>
                    <a:pt x="1610346" y="698500"/>
                  </a:moveTo>
                  <a:lnTo>
                    <a:pt x="1513262" y="698500"/>
                  </a:lnTo>
                  <a:lnTo>
                    <a:pt x="1508741" y="711200"/>
                  </a:lnTo>
                  <a:lnTo>
                    <a:pt x="1597287" y="711200"/>
                  </a:lnTo>
                  <a:lnTo>
                    <a:pt x="1610346" y="698500"/>
                  </a:lnTo>
                  <a:close/>
                </a:path>
                <a:path w="3250565" h="1358900">
                  <a:moveTo>
                    <a:pt x="1637535" y="698500"/>
                  </a:moveTo>
                  <a:lnTo>
                    <a:pt x="1635444" y="698500"/>
                  </a:lnTo>
                  <a:lnTo>
                    <a:pt x="1633129" y="711200"/>
                  </a:lnTo>
                  <a:lnTo>
                    <a:pt x="1637423" y="711200"/>
                  </a:lnTo>
                  <a:lnTo>
                    <a:pt x="1637535" y="698500"/>
                  </a:lnTo>
                  <a:close/>
                </a:path>
                <a:path w="3250565" h="1358900">
                  <a:moveTo>
                    <a:pt x="1538105" y="685800"/>
                  </a:moveTo>
                  <a:lnTo>
                    <a:pt x="1526274" y="698500"/>
                  </a:lnTo>
                  <a:lnTo>
                    <a:pt x="1546802" y="698500"/>
                  </a:lnTo>
                  <a:lnTo>
                    <a:pt x="1538105" y="685800"/>
                  </a:lnTo>
                  <a:close/>
                </a:path>
                <a:path w="3250565" h="1358900">
                  <a:moveTo>
                    <a:pt x="1617527" y="660400"/>
                  </a:moveTo>
                  <a:lnTo>
                    <a:pt x="1603177" y="660400"/>
                  </a:lnTo>
                  <a:lnTo>
                    <a:pt x="1593394" y="673100"/>
                  </a:lnTo>
                  <a:lnTo>
                    <a:pt x="1585811" y="685800"/>
                  </a:lnTo>
                  <a:lnTo>
                    <a:pt x="1551844" y="685800"/>
                  </a:lnTo>
                  <a:lnTo>
                    <a:pt x="1551627" y="698500"/>
                  </a:lnTo>
                  <a:lnTo>
                    <a:pt x="1628662" y="698500"/>
                  </a:lnTo>
                  <a:lnTo>
                    <a:pt x="1624585" y="685800"/>
                  </a:lnTo>
                  <a:lnTo>
                    <a:pt x="1623858" y="673100"/>
                  </a:lnTo>
                  <a:lnTo>
                    <a:pt x="1624584" y="669527"/>
                  </a:lnTo>
                  <a:lnTo>
                    <a:pt x="1617527" y="660400"/>
                  </a:lnTo>
                  <a:close/>
                </a:path>
                <a:path w="3250565" h="1358900">
                  <a:moveTo>
                    <a:pt x="1740853" y="647700"/>
                  </a:moveTo>
                  <a:lnTo>
                    <a:pt x="1634505" y="647700"/>
                  </a:lnTo>
                  <a:lnTo>
                    <a:pt x="1626439" y="660400"/>
                  </a:lnTo>
                  <a:lnTo>
                    <a:pt x="1624584" y="669527"/>
                  </a:lnTo>
                  <a:lnTo>
                    <a:pt x="1627346" y="673100"/>
                  </a:lnTo>
                  <a:lnTo>
                    <a:pt x="1631451" y="685800"/>
                  </a:lnTo>
                  <a:lnTo>
                    <a:pt x="1628995" y="698500"/>
                  </a:lnTo>
                  <a:lnTo>
                    <a:pt x="1642599" y="698500"/>
                  </a:lnTo>
                  <a:lnTo>
                    <a:pt x="1643125" y="685800"/>
                  </a:lnTo>
                  <a:lnTo>
                    <a:pt x="1657141" y="685800"/>
                  </a:lnTo>
                  <a:lnTo>
                    <a:pt x="1673323" y="673100"/>
                  </a:lnTo>
                  <a:lnTo>
                    <a:pt x="1698143" y="673100"/>
                  </a:lnTo>
                  <a:lnTo>
                    <a:pt x="1714802" y="660400"/>
                  </a:lnTo>
                  <a:lnTo>
                    <a:pt x="1725891" y="660400"/>
                  </a:lnTo>
                  <a:lnTo>
                    <a:pt x="1740853" y="647700"/>
                  </a:lnTo>
                  <a:close/>
                </a:path>
                <a:path w="3250565" h="1358900">
                  <a:moveTo>
                    <a:pt x="1679625" y="673780"/>
                  </a:moveTo>
                  <a:lnTo>
                    <a:pt x="1666887" y="685800"/>
                  </a:lnTo>
                  <a:lnTo>
                    <a:pt x="1642599" y="698500"/>
                  </a:lnTo>
                  <a:lnTo>
                    <a:pt x="1661082" y="698500"/>
                  </a:lnTo>
                  <a:lnTo>
                    <a:pt x="1672793" y="685800"/>
                  </a:lnTo>
                  <a:lnTo>
                    <a:pt x="1673875" y="685800"/>
                  </a:lnTo>
                  <a:lnTo>
                    <a:pt x="1679625" y="673780"/>
                  </a:lnTo>
                  <a:close/>
                </a:path>
                <a:path w="3250565" h="1358900">
                  <a:moveTo>
                    <a:pt x="1587752" y="673100"/>
                  </a:moveTo>
                  <a:lnTo>
                    <a:pt x="1577711" y="673100"/>
                  </a:lnTo>
                  <a:lnTo>
                    <a:pt x="1566944" y="685800"/>
                  </a:lnTo>
                  <a:lnTo>
                    <a:pt x="1585811" y="685800"/>
                  </a:lnTo>
                  <a:lnTo>
                    <a:pt x="1587752" y="673100"/>
                  </a:lnTo>
                  <a:close/>
                </a:path>
                <a:path w="3250565" h="1358900">
                  <a:moveTo>
                    <a:pt x="1688024" y="673100"/>
                  </a:moveTo>
                  <a:lnTo>
                    <a:pt x="1680347" y="673100"/>
                  </a:lnTo>
                  <a:lnTo>
                    <a:pt x="1680093" y="673339"/>
                  </a:lnTo>
                  <a:lnTo>
                    <a:pt x="1687489" y="685800"/>
                  </a:lnTo>
                  <a:lnTo>
                    <a:pt x="1688827" y="685800"/>
                  </a:lnTo>
                  <a:lnTo>
                    <a:pt x="1688024" y="673100"/>
                  </a:lnTo>
                  <a:close/>
                </a:path>
                <a:path w="3250565" h="1358900">
                  <a:moveTo>
                    <a:pt x="1696342" y="673100"/>
                  </a:moveTo>
                  <a:lnTo>
                    <a:pt x="1691892" y="673100"/>
                  </a:lnTo>
                  <a:lnTo>
                    <a:pt x="1688827" y="685800"/>
                  </a:lnTo>
                  <a:lnTo>
                    <a:pt x="1698310" y="685800"/>
                  </a:lnTo>
                  <a:lnTo>
                    <a:pt x="1696342" y="673100"/>
                  </a:lnTo>
                  <a:close/>
                </a:path>
                <a:path w="3250565" h="1358900">
                  <a:moveTo>
                    <a:pt x="1679951" y="673100"/>
                  </a:moveTo>
                  <a:lnTo>
                    <a:pt x="1679625" y="673780"/>
                  </a:lnTo>
                  <a:lnTo>
                    <a:pt x="1680093" y="673339"/>
                  </a:lnTo>
                  <a:lnTo>
                    <a:pt x="1679951" y="673100"/>
                  </a:lnTo>
                  <a:close/>
                </a:path>
                <a:path w="3250565" h="1358900">
                  <a:moveTo>
                    <a:pt x="1725891" y="660400"/>
                  </a:moveTo>
                  <a:lnTo>
                    <a:pt x="1724622" y="660400"/>
                  </a:lnTo>
                  <a:lnTo>
                    <a:pt x="1724400" y="673100"/>
                  </a:lnTo>
                  <a:lnTo>
                    <a:pt x="1725891" y="660400"/>
                  </a:lnTo>
                  <a:close/>
                </a:path>
                <a:path w="3250565" h="1358900">
                  <a:moveTo>
                    <a:pt x="1749301" y="647700"/>
                  </a:moveTo>
                  <a:lnTo>
                    <a:pt x="1740853" y="647700"/>
                  </a:lnTo>
                  <a:lnTo>
                    <a:pt x="1742990" y="660400"/>
                  </a:lnTo>
                  <a:lnTo>
                    <a:pt x="1752684" y="660400"/>
                  </a:lnTo>
                  <a:lnTo>
                    <a:pt x="1749301" y="647700"/>
                  </a:lnTo>
                  <a:close/>
                </a:path>
                <a:path w="3250565" h="1358900">
                  <a:moveTo>
                    <a:pt x="1771935" y="635000"/>
                  </a:moveTo>
                  <a:lnTo>
                    <a:pt x="1679077" y="635000"/>
                  </a:lnTo>
                  <a:lnTo>
                    <a:pt x="1680098" y="647700"/>
                  </a:lnTo>
                  <a:lnTo>
                    <a:pt x="1750885" y="647700"/>
                  </a:lnTo>
                  <a:lnTo>
                    <a:pt x="1771460" y="636730"/>
                  </a:lnTo>
                  <a:lnTo>
                    <a:pt x="1771935" y="635000"/>
                  </a:lnTo>
                  <a:close/>
                </a:path>
                <a:path w="3250565" h="1358900">
                  <a:moveTo>
                    <a:pt x="1772010" y="636437"/>
                  </a:moveTo>
                  <a:lnTo>
                    <a:pt x="1771460" y="636730"/>
                  </a:lnTo>
                  <a:lnTo>
                    <a:pt x="1768448" y="647700"/>
                  </a:lnTo>
                  <a:lnTo>
                    <a:pt x="1772591" y="647700"/>
                  </a:lnTo>
                  <a:lnTo>
                    <a:pt x="1772010" y="636437"/>
                  </a:lnTo>
                  <a:close/>
                </a:path>
                <a:path w="3250565" h="1358900">
                  <a:moveTo>
                    <a:pt x="1784948" y="635000"/>
                  </a:moveTo>
                  <a:lnTo>
                    <a:pt x="1774706" y="635000"/>
                  </a:lnTo>
                  <a:lnTo>
                    <a:pt x="1777028" y="647700"/>
                  </a:lnTo>
                  <a:lnTo>
                    <a:pt x="1780863" y="647700"/>
                  </a:lnTo>
                  <a:lnTo>
                    <a:pt x="1784948" y="635000"/>
                  </a:lnTo>
                  <a:close/>
                </a:path>
                <a:path w="3250565" h="1358900">
                  <a:moveTo>
                    <a:pt x="1802918" y="635000"/>
                  </a:moveTo>
                  <a:lnTo>
                    <a:pt x="1784948" y="635000"/>
                  </a:lnTo>
                  <a:lnTo>
                    <a:pt x="1788025" y="647700"/>
                  </a:lnTo>
                  <a:lnTo>
                    <a:pt x="1799278" y="647700"/>
                  </a:lnTo>
                  <a:lnTo>
                    <a:pt x="1802918" y="635000"/>
                  </a:lnTo>
                  <a:close/>
                </a:path>
                <a:path w="3250565" h="1358900">
                  <a:moveTo>
                    <a:pt x="1774706" y="635000"/>
                  </a:moveTo>
                  <a:lnTo>
                    <a:pt x="1771935" y="635000"/>
                  </a:lnTo>
                  <a:lnTo>
                    <a:pt x="1772010" y="636437"/>
                  </a:lnTo>
                  <a:lnTo>
                    <a:pt x="1774706" y="635000"/>
                  </a:lnTo>
                  <a:close/>
                </a:path>
                <a:path w="3250565" h="1358900">
                  <a:moveTo>
                    <a:pt x="1774417" y="622300"/>
                  </a:moveTo>
                  <a:lnTo>
                    <a:pt x="1704709" y="622300"/>
                  </a:lnTo>
                  <a:lnTo>
                    <a:pt x="1698200" y="635000"/>
                  </a:lnTo>
                  <a:lnTo>
                    <a:pt x="1773568" y="635000"/>
                  </a:lnTo>
                  <a:lnTo>
                    <a:pt x="1774417" y="622300"/>
                  </a:lnTo>
                  <a:close/>
                </a:path>
                <a:path w="3250565" h="1358900">
                  <a:moveTo>
                    <a:pt x="1790485" y="622300"/>
                  </a:moveTo>
                  <a:lnTo>
                    <a:pt x="1774417" y="622300"/>
                  </a:lnTo>
                  <a:lnTo>
                    <a:pt x="1777523" y="635000"/>
                  </a:lnTo>
                  <a:lnTo>
                    <a:pt x="1790370" y="635000"/>
                  </a:lnTo>
                  <a:lnTo>
                    <a:pt x="1790485" y="622300"/>
                  </a:lnTo>
                  <a:close/>
                </a:path>
                <a:path w="3250565" h="1358900">
                  <a:moveTo>
                    <a:pt x="1800767" y="622300"/>
                  </a:moveTo>
                  <a:lnTo>
                    <a:pt x="1795658" y="622300"/>
                  </a:lnTo>
                  <a:lnTo>
                    <a:pt x="1790370" y="635000"/>
                  </a:lnTo>
                  <a:lnTo>
                    <a:pt x="1803009" y="635000"/>
                  </a:lnTo>
                  <a:lnTo>
                    <a:pt x="1800767" y="622300"/>
                  </a:lnTo>
                  <a:close/>
                </a:path>
                <a:path w="3250565" h="1358900">
                  <a:moveTo>
                    <a:pt x="1834422" y="622300"/>
                  </a:moveTo>
                  <a:lnTo>
                    <a:pt x="1828965" y="622300"/>
                  </a:lnTo>
                  <a:lnTo>
                    <a:pt x="1830861" y="635000"/>
                  </a:lnTo>
                  <a:lnTo>
                    <a:pt x="1834422" y="622300"/>
                  </a:lnTo>
                  <a:close/>
                </a:path>
                <a:path w="3250565" h="1358900">
                  <a:moveTo>
                    <a:pt x="1845686" y="609600"/>
                  </a:moveTo>
                  <a:lnTo>
                    <a:pt x="1742553" y="609600"/>
                  </a:lnTo>
                  <a:lnTo>
                    <a:pt x="1741042" y="622300"/>
                  </a:lnTo>
                  <a:lnTo>
                    <a:pt x="1844850" y="622300"/>
                  </a:lnTo>
                  <a:lnTo>
                    <a:pt x="1845686" y="609600"/>
                  </a:lnTo>
                  <a:close/>
                </a:path>
                <a:path w="3250565" h="1358900">
                  <a:moveTo>
                    <a:pt x="1860684" y="609600"/>
                  </a:moveTo>
                  <a:lnTo>
                    <a:pt x="1846653" y="609600"/>
                  </a:lnTo>
                  <a:lnTo>
                    <a:pt x="1850220" y="622300"/>
                  </a:lnTo>
                  <a:lnTo>
                    <a:pt x="1858860" y="622300"/>
                  </a:lnTo>
                  <a:lnTo>
                    <a:pt x="1860684" y="609600"/>
                  </a:lnTo>
                  <a:close/>
                </a:path>
                <a:path w="3250565" h="1358900">
                  <a:moveTo>
                    <a:pt x="1779403" y="596900"/>
                  </a:moveTo>
                  <a:lnTo>
                    <a:pt x="1772791" y="596900"/>
                  </a:lnTo>
                  <a:lnTo>
                    <a:pt x="1765659" y="609600"/>
                  </a:lnTo>
                  <a:lnTo>
                    <a:pt x="1773748" y="609600"/>
                  </a:lnTo>
                  <a:lnTo>
                    <a:pt x="1779403" y="596900"/>
                  </a:lnTo>
                  <a:close/>
                </a:path>
                <a:path w="3250565" h="1358900">
                  <a:moveTo>
                    <a:pt x="1779403" y="596900"/>
                  </a:moveTo>
                  <a:lnTo>
                    <a:pt x="1773748" y="609600"/>
                  </a:lnTo>
                  <a:lnTo>
                    <a:pt x="1776004" y="609600"/>
                  </a:lnTo>
                  <a:lnTo>
                    <a:pt x="1779403" y="596900"/>
                  </a:lnTo>
                  <a:close/>
                </a:path>
                <a:path w="3250565" h="1358900">
                  <a:moveTo>
                    <a:pt x="1804360" y="596900"/>
                  </a:moveTo>
                  <a:lnTo>
                    <a:pt x="1779403" y="596900"/>
                  </a:lnTo>
                  <a:lnTo>
                    <a:pt x="1776004" y="609600"/>
                  </a:lnTo>
                  <a:lnTo>
                    <a:pt x="1805925" y="609600"/>
                  </a:lnTo>
                  <a:lnTo>
                    <a:pt x="1804360" y="596900"/>
                  </a:lnTo>
                  <a:close/>
                </a:path>
                <a:path w="3250565" h="1358900">
                  <a:moveTo>
                    <a:pt x="1811869" y="609165"/>
                  </a:moveTo>
                  <a:lnTo>
                    <a:pt x="1811416" y="609600"/>
                  </a:lnTo>
                  <a:lnTo>
                    <a:pt x="1811909" y="609600"/>
                  </a:lnTo>
                  <a:lnTo>
                    <a:pt x="1811869" y="609165"/>
                  </a:lnTo>
                  <a:close/>
                </a:path>
                <a:path w="3250565" h="1358900">
                  <a:moveTo>
                    <a:pt x="1861562" y="596900"/>
                  </a:moveTo>
                  <a:lnTo>
                    <a:pt x="1824662" y="596900"/>
                  </a:lnTo>
                  <a:lnTo>
                    <a:pt x="1812372" y="608683"/>
                  </a:lnTo>
                  <a:lnTo>
                    <a:pt x="1811909" y="609600"/>
                  </a:lnTo>
                  <a:lnTo>
                    <a:pt x="1858511" y="609600"/>
                  </a:lnTo>
                  <a:lnTo>
                    <a:pt x="1861562" y="596900"/>
                  </a:lnTo>
                  <a:close/>
                </a:path>
                <a:path w="3250565" h="1358900">
                  <a:moveTo>
                    <a:pt x="1888400" y="596900"/>
                  </a:moveTo>
                  <a:lnTo>
                    <a:pt x="1879059" y="596900"/>
                  </a:lnTo>
                  <a:lnTo>
                    <a:pt x="1872749" y="609600"/>
                  </a:lnTo>
                  <a:lnTo>
                    <a:pt x="1878729" y="609600"/>
                  </a:lnTo>
                  <a:lnTo>
                    <a:pt x="1888400" y="596900"/>
                  </a:lnTo>
                  <a:close/>
                </a:path>
                <a:path w="3250565" h="1358900">
                  <a:moveTo>
                    <a:pt x="1896687" y="596900"/>
                  </a:moveTo>
                  <a:lnTo>
                    <a:pt x="1891598" y="596900"/>
                  </a:lnTo>
                  <a:lnTo>
                    <a:pt x="1893194" y="609600"/>
                  </a:lnTo>
                  <a:lnTo>
                    <a:pt x="1896687" y="596900"/>
                  </a:lnTo>
                  <a:close/>
                </a:path>
                <a:path w="3250565" h="1358900">
                  <a:moveTo>
                    <a:pt x="1818323" y="596900"/>
                  </a:moveTo>
                  <a:lnTo>
                    <a:pt x="1810749" y="596900"/>
                  </a:lnTo>
                  <a:lnTo>
                    <a:pt x="1811869" y="609165"/>
                  </a:lnTo>
                  <a:lnTo>
                    <a:pt x="1812372" y="608683"/>
                  </a:lnTo>
                  <a:lnTo>
                    <a:pt x="1818323" y="596900"/>
                  </a:lnTo>
                  <a:close/>
                </a:path>
                <a:path w="3250565" h="1358900">
                  <a:moveTo>
                    <a:pt x="1804311" y="584200"/>
                  </a:moveTo>
                  <a:lnTo>
                    <a:pt x="1795962" y="584200"/>
                  </a:lnTo>
                  <a:lnTo>
                    <a:pt x="1789949" y="596900"/>
                  </a:lnTo>
                  <a:lnTo>
                    <a:pt x="1812601" y="596900"/>
                  </a:lnTo>
                  <a:lnTo>
                    <a:pt x="1804311" y="584200"/>
                  </a:lnTo>
                  <a:close/>
                </a:path>
                <a:path w="3250565" h="1358900">
                  <a:moveTo>
                    <a:pt x="1827362" y="571500"/>
                  </a:moveTo>
                  <a:lnTo>
                    <a:pt x="1816508" y="571500"/>
                  </a:lnTo>
                  <a:lnTo>
                    <a:pt x="1812244" y="584200"/>
                  </a:lnTo>
                  <a:lnTo>
                    <a:pt x="1818009" y="596900"/>
                  </a:lnTo>
                  <a:lnTo>
                    <a:pt x="1899329" y="596900"/>
                  </a:lnTo>
                  <a:lnTo>
                    <a:pt x="1900207" y="584200"/>
                  </a:lnTo>
                  <a:lnTo>
                    <a:pt x="1824118" y="584200"/>
                  </a:lnTo>
                  <a:lnTo>
                    <a:pt x="1827362" y="571500"/>
                  </a:lnTo>
                  <a:close/>
                </a:path>
                <a:path w="3250565" h="1358900">
                  <a:moveTo>
                    <a:pt x="1910454" y="571500"/>
                  </a:moveTo>
                  <a:lnTo>
                    <a:pt x="1827362" y="571500"/>
                  </a:lnTo>
                  <a:lnTo>
                    <a:pt x="1828473" y="584200"/>
                  </a:lnTo>
                  <a:lnTo>
                    <a:pt x="1909292" y="584200"/>
                  </a:lnTo>
                  <a:lnTo>
                    <a:pt x="1910454" y="571500"/>
                  </a:lnTo>
                  <a:close/>
                </a:path>
                <a:path w="3250565" h="1358900">
                  <a:moveTo>
                    <a:pt x="1859017" y="558800"/>
                  </a:moveTo>
                  <a:lnTo>
                    <a:pt x="1853594" y="558800"/>
                  </a:lnTo>
                  <a:lnTo>
                    <a:pt x="1854002" y="571500"/>
                  </a:lnTo>
                  <a:lnTo>
                    <a:pt x="1859017" y="558800"/>
                  </a:lnTo>
                  <a:close/>
                </a:path>
                <a:path w="3250565" h="1358900">
                  <a:moveTo>
                    <a:pt x="1963347" y="558800"/>
                  </a:moveTo>
                  <a:lnTo>
                    <a:pt x="1868211" y="558800"/>
                  </a:lnTo>
                  <a:lnTo>
                    <a:pt x="1863711" y="571500"/>
                  </a:lnTo>
                  <a:lnTo>
                    <a:pt x="1962980" y="571500"/>
                  </a:lnTo>
                  <a:lnTo>
                    <a:pt x="1963347" y="558800"/>
                  </a:lnTo>
                  <a:close/>
                </a:path>
                <a:path w="3250565" h="1358900">
                  <a:moveTo>
                    <a:pt x="1989924" y="558800"/>
                  </a:moveTo>
                  <a:lnTo>
                    <a:pt x="1971045" y="558800"/>
                  </a:lnTo>
                  <a:lnTo>
                    <a:pt x="1971056" y="571500"/>
                  </a:lnTo>
                  <a:lnTo>
                    <a:pt x="1989924" y="558800"/>
                  </a:lnTo>
                  <a:close/>
                </a:path>
                <a:path w="3250565" h="1358900">
                  <a:moveTo>
                    <a:pt x="1873691" y="546100"/>
                  </a:moveTo>
                  <a:lnTo>
                    <a:pt x="1868502" y="546100"/>
                  </a:lnTo>
                  <a:lnTo>
                    <a:pt x="1870148" y="558800"/>
                  </a:lnTo>
                  <a:lnTo>
                    <a:pt x="1873691" y="546100"/>
                  </a:lnTo>
                  <a:close/>
                </a:path>
                <a:path w="3250565" h="1358900">
                  <a:moveTo>
                    <a:pt x="1985790" y="546100"/>
                  </a:moveTo>
                  <a:lnTo>
                    <a:pt x="1884539" y="546100"/>
                  </a:lnTo>
                  <a:lnTo>
                    <a:pt x="1871317" y="558800"/>
                  </a:lnTo>
                  <a:lnTo>
                    <a:pt x="1978900" y="558800"/>
                  </a:lnTo>
                  <a:lnTo>
                    <a:pt x="1985790" y="546100"/>
                  </a:lnTo>
                  <a:close/>
                </a:path>
                <a:path w="3250565" h="1358900">
                  <a:moveTo>
                    <a:pt x="2001785" y="546100"/>
                  </a:moveTo>
                  <a:lnTo>
                    <a:pt x="1991260" y="546100"/>
                  </a:lnTo>
                  <a:lnTo>
                    <a:pt x="1982951" y="558800"/>
                  </a:lnTo>
                  <a:lnTo>
                    <a:pt x="1998198" y="558800"/>
                  </a:lnTo>
                  <a:lnTo>
                    <a:pt x="2001785" y="546100"/>
                  </a:lnTo>
                  <a:close/>
                </a:path>
                <a:path w="3250565" h="1358900">
                  <a:moveTo>
                    <a:pt x="2009195" y="546100"/>
                  </a:moveTo>
                  <a:lnTo>
                    <a:pt x="2001785" y="546100"/>
                  </a:lnTo>
                  <a:lnTo>
                    <a:pt x="2006594" y="558800"/>
                  </a:lnTo>
                  <a:lnTo>
                    <a:pt x="2009195" y="546100"/>
                  </a:lnTo>
                  <a:close/>
                </a:path>
                <a:path w="3250565" h="1358900">
                  <a:moveTo>
                    <a:pt x="2011840" y="533400"/>
                  </a:moveTo>
                  <a:lnTo>
                    <a:pt x="1928178" y="533400"/>
                  </a:lnTo>
                  <a:lnTo>
                    <a:pt x="1918205" y="546100"/>
                  </a:lnTo>
                  <a:lnTo>
                    <a:pt x="2019154" y="546100"/>
                  </a:lnTo>
                  <a:lnTo>
                    <a:pt x="2011840" y="533400"/>
                  </a:lnTo>
                  <a:close/>
                </a:path>
                <a:path w="3250565" h="1358900">
                  <a:moveTo>
                    <a:pt x="2014172" y="533400"/>
                  </a:moveTo>
                  <a:lnTo>
                    <a:pt x="2011840" y="533400"/>
                  </a:lnTo>
                  <a:lnTo>
                    <a:pt x="2019154" y="546100"/>
                  </a:lnTo>
                  <a:lnTo>
                    <a:pt x="2020740" y="546100"/>
                  </a:lnTo>
                  <a:lnTo>
                    <a:pt x="2014172" y="533400"/>
                  </a:lnTo>
                  <a:close/>
                </a:path>
                <a:path w="3250565" h="1358900">
                  <a:moveTo>
                    <a:pt x="2039144" y="533400"/>
                  </a:moveTo>
                  <a:lnTo>
                    <a:pt x="2014172" y="533400"/>
                  </a:lnTo>
                  <a:lnTo>
                    <a:pt x="2020740" y="546100"/>
                  </a:lnTo>
                  <a:lnTo>
                    <a:pt x="2030991" y="546100"/>
                  </a:lnTo>
                  <a:lnTo>
                    <a:pt x="2039144" y="533400"/>
                  </a:lnTo>
                  <a:close/>
                </a:path>
                <a:path w="3250565" h="1358900">
                  <a:moveTo>
                    <a:pt x="1994469" y="508000"/>
                  </a:moveTo>
                  <a:lnTo>
                    <a:pt x="1982595" y="508000"/>
                  </a:lnTo>
                  <a:lnTo>
                    <a:pt x="1979652" y="520700"/>
                  </a:lnTo>
                  <a:lnTo>
                    <a:pt x="1957362" y="520700"/>
                  </a:lnTo>
                  <a:lnTo>
                    <a:pt x="1948732" y="533400"/>
                  </a:lnTo>
                  <a:lnTo>
                    <a:pt x="2008586" y="533400"/>
                  </a:lnTo>
                  <a:lnTo>
                    <a:pt x="2008558" y="526742"/>
                  </a:lnTo>
                  <a:lnTo>
                    <a:pt x="2006261" y="520700"/>
                  </a:lnTo>
                  <a:lnTo>
                    <a:pt x="1994469" y="508000"/>
                  </a:lnTo>
                  <a:close/>
                </a:path>
                <a:path w="3250565" h="1358900">
                  <a:moveTo>
                    <a:pt x="2008558" y="526742"/>
                  </a:moveTo>
                  <a:lnTo>
                    <a:pt x="2008586" y="533400"/>
                  </a:lnTo>
                  <a:lnTo>
                    <a:pt x="2011087" y="533400"/>
                  </a:lnTo>
                  <a:lnTo>
                    <a:pt x="2008558" y="526742"/>
                  </a:lnTo>
                  <a:close/>
                </a:path>
                <a:path w="3250565" h="1358900">
                  <a:moveTo>
                    <a:pt x="2062238" y="520700"/>
                  </a:moveTo>
                  <a:lnTo>
                    <a:pt x="2008531" y="520700"/>
                  </a:lnTo>
                  <a:lnTo>
                    <a:pt x="2008558" y="526742"/>
                  </a:lnTo>
                  <a:lnTo>
                    <a:pt x="2011087" y="533400"/>
                  </a:lnTo>
                  <a:lnTo>
                    <a:pt x="2054938" y="533400"/>
                  </a:lnTo>
                  <a:lnTo>
                    <a:pt x="2062238" y="520700"/>
                  </a:lnTo>
                  <a:close/>
                </a:path>
                <a:path w="3250565" h="1358900">
                  <a:moveTo>
                    <a:pt x="2082776" y="508000"/>
                  </a:moveTo>
                  <a:lnTo>
                    <a:pt x="2015086" y="508000"/>
                  </a:lnTo>
                  <a:lnTo>
                    <a:pt x="2018026" y="520700"/>
                  </a:lnTo>
                  <a:lnTo>
                    <a:pt x="2077574" y="520700"/>
                  </a:lnTo>
                  <a:lnTo>
                    <a:pt x="2082776" y="508000"/>
                  </a:lnTo>
                  <a:close/>
                </a:path>
                <a:path w="3250565" h="1358900">
                  <a:moveTo>
                    <a:pt x="2105974" y="508000"/>
                  </a:moveTo>
                  <a:lnTo>
                    <a:pt x="2089638" y="508000"/>
                  </a:lnTo>
                  <a:lnTo>
                    <a:pt x="2092518" y="520700"/>
                  </a:lnTo>
                  <a:lnTo>
                    <a:pt x="2105974" y="508000"/>
                  </a:lnTo>
                  <a:close/>
                </a:path>
                <a:path w="3250565" h="1358900">
                  <a:moveTo>
                    <a:pt x="2107593" y="520009"/>
                  </a:moveTo>
                  <a:lnTo>
                    <a:pt x="2107218" y="520700"/>
                  </a:lnTo>
                  <a:lnTo>
                    <a:pt x="2107687" y="520700"/>
                  </a:lnTo>
                  <a:lnTo>
                    <a:pt x="2107593" y="520009"/>
                  </a:lnTo>
                  <a:close/>
                </a:path>
                <a:path w="3250565" h="1358900">
                  <a:moveTo>
                    <a:pt x="2114130" y="508000"/>
                  </a:moveTo>
                  <a:lnTo>
                    <a:pt x="2105974" y="508000"/>
                  </a:lnTo>
                  <a:lnTo>
                    <a:pt x="2107593" y="520009"/>
                  </a:lnTo>
                  <a:lnTo>
                    <a:pt x="2114130" y="508000"/>
                  </a:lnTo>
                  <a:close/>
                </a:path>
                <a:path w="3250565" h="1358900">
                  <a:moveTo>
                    <a:pt x="2012783" y="495300"/>
                  </a:moveTo>
                  <a:lnTo>
                    <a:pt x="2006987" y="495300"/>
                  </a:lnTo>
                  <a:lnTo>
                    <a:pt x="2006593" y="508000"/>
                  </a:lnTo>
                  <a:lnTo>
                    <a:pt x="2020499" y="508000"/>
                  </a:lnTo>
                  <a:lnTo>
                    <a:pt x="2012783" y="495300"/>
                  </a:lnTo>
                  <a:close/>
                </a:path>
                <a:path w="3250565" h="1358900">
                  <a:moveTo>
                    <a:pt x="2081524" y="495300"/>
                  </a:moveTo>
                  <a:lnTo>
                    <a:pt x="2030555" y="495300"/>
                  </a:lnTo>
                  <a:lnTo>
                    <a:pt x="2020499" y="508000"/>
                  </a:lnTo>
                  <a:lnTo>
                    <a:pt x="2079421" y="508000"/>
                  </a:lnTo>
                  <a:lnTo>
                    <a:pt x="2081524" y="495300"/>
                  </a:lnTo>
                  <a:close/>
                </a:path>
                <a:path w="3250565" h="1358900">
                  <a:moveTo>
                    <a:pt x="2118758" y="495300"/>
                  </a:moveTo>
                  <a:lnTo>
                    <a:pt x="2094874" y="495300"/>
                  </a:lnTo>
                  <a:lnTo>
                    <a:pt x="2094297" y="508000"/>
                  </a:lnTo>
                  <a:lnTo>
                    <a:pt x="2104344" y="508000"/>
                  </a:lnTo>
                  <a:lnTo>
                    <a:pt x="2118637" y="497962"/>
                  </a:lnTo>
                  <a:lnTo>
                    <a:pt x="2118758" y="495300"/>
                  </a:lnTo>
                  <a:close/>
                </a:path>
                <a:path w="3250565" h="1358900">
                  <a:moveTo>
                    <a:pt x="2153032" y="495300"/>
                  </a:moveTo>
                  <a:lnTo>
                    <a:pt x="2140034" y="495300"/>
                  </a:lnTo>
                  <a:lnTo>
                    <a:pt x="2128810" y="508000"/>
                  </a:lnTo>
                  <a:lnTo>
                    <a:pt x="2134591" y="508000"/>
                  </a:lnTo>
                  <a:lnTo>
                    <a:pt x="2153032" y="495300"/>
                  </a:lnTo>
                  <a:close/>
                </a:path>
                <a:path w="3250565" h="1358900">
                  <a:moveTo>
                    <a:pt x="2122428" y="495300"/>
                  </a:moveTo>
                  <a:lnTo>
                    <a:pt x="2118758" y="495300"/>
                  </a:lnTo>
                  <a:lnTo>
                    <a:pt x="2118637" y="497962"/>
                  </a:lnTo>
                  <a:lnTo>
                    <a:pt x="2122428" y="495300"/>
                  </a:lnTo>
                  <a:close/>
                </a:path>
                <a:path w="3250565" h="1358900">
                  <a:moveTo>
                    <a:pt x="2147282" y="482600"/>
                  </a:moveTo>
                  <a:lnTo>
                    <a:pt x="2047842" y="482600"/>
                  </a:lnTo>
                  <a:lnTo>
                    <a:pt x="2035368" y="495300"/>
                  </a:lnTo>
                  <a:lnTo>
                    <a:pt x="2151385" y="495300"/>
                  </a:lnTo>
                  <a:lnTo>
                    <a:pt x="2147282" y="482600"/>
                  </a:lnTo>
                  <a:close/>
                </a:path>
                <a:path w="3250565" h="1358900">
                  <a:moveTo>
                    <a:pt x="2158420" y="482600"/>
                  </a:moveTo>
                  <a:lnTo>
                    <a:pt x="2148651" y="482600"/>
                  </a:lnTo>
                  <a:lnTo>
                    <a:pt x="2151385" y="495300"/>
                  </a:lnTo>
                  <a:lnTo>
                    <a:pt x="2155689" y="495300"/>
                  </a:lnTo>
                  <a:lnTo>
                    <a:pt x="2158420" y="482600"/>
                  </a:lnTo>
                  <a:close/>
                </a:path>
                <a:path w="3250565" h="1358900">
                  <a:moveTo>
                    <a:pt x="2064425" y="469900"/>
                  </a:moveTo>
                  <a:lnTo>
                    <a:pt x="2055249" y="482600"/>
                  </a:lnTo>
                  <a:lnTo>
                    <a:pt x="2072861" y="482600"/>
                  </a:lnTo>
                  <a:lnTo>
                    <a:pt x="2064425" y="469900"/>
                  </a:lnTo>
                  <a:close/>
                </a:path>
                <a:path w="3250565" h="1358900">
                  <a:moveTo>
                    <a:pt x="2192567" y="469900"/>
                  </a:moveTo>
                  <a:lnTo>
                    <a:pt x="2075995" y="469900"/>
                  </a:lnTo>
                  <a:lnTo>
                    <a:pt x="2072861" y="482600"/>
                  </a:lnTo>
                  <a:lnTo>
                    <a:pt x="2186063" y="482600"/>
                  </a:lnTo>
                  <a:lnTo>
                    <a:pt x="2192567" y="469900"/>
                  </a:lnTo>
                  <a:close/>
                </a:path>
                <a:path w="3250565" h="1358900">
                  <a:moveTo>
                    <a:pt x="2198449" y="469900"/>
                  </a:moveTo>
                  <a:lnTo>
                    <a:pt x="2192567" y="469900"/>
                  </a:lnTo>
                  <a:lnTo>
                    <a:pt x="2201155" y="482600"/>
                  </a:lnTo>
                  <a:lnTo>
                    <a:pt x="2198449" y="469900"/>
                  </a:lnTo>
                  <a:close/>
                </a:path>
                <a:path w="3250565" h="1358900">
                  <a:moveTo>
                    <a:pt x="2188968" y="457200"/>
                  </a:moveTo>
                  <a:lnTo>
                    <a:pt x="2103087" y="457200"/>
                  </a:lnTo>
                  <a:lnTo>
                    <a:pt x="2102413" y="469900"/>
                  </a:lnTo>
                  <a:lnTo>
                    <a:pt x="2188095" y="469900"/>
                  </a:lnTo>
                  <a:lnTo>
                    <a:pt x="2188968" y="457200"/>
                  </a:lnTo>
                  <a:close/>
                </a:path>
                <a:path w="3250565" h="1358900">
                  <a:moveTo>
                    <a:pt x="2207012" y="457200"/>
                  </a:moveTo>
                  <a:lnTo>
                    <a:pt x="2191028" y="457200"/>
                  </a:lnTo>
                  <a:lnTo>
                    <a:pt x="2188689" y="469900"/>
                  </a:lnTo>
                  <a:lnTo>
                    <a:pt x="2210284" y="469900"/>
                  </a:lnTo>
                  <a:lnTo>
                    <a:pt x="2207012" y="457200"/>
                  </a:lnTo>
                  <a:close/>
                </a:path>
                <a:path w="3250565" h="1358900">
                  <a:moveTo>
                    <a:pt x="2218961" y="457200"/>
                  </a:moveTo>
                  <a:lnTo>
                    <a:pt x="2214769" y="457200"/>
                  </a:lnTo>
                  <a:lnTo>
                    <a:pt x="2210284" y="469900"/>
                  </a:lnTo>
                  <a:lnTo>
                    <a:pt x="2213583" y="469900"/>
                  </a:lnTo>
                  <a:lnTo>
                    <a:pt x="2217459" y="463469"/>
                  </a:lnTo>
                  <a:lnTo>
                    <a:pt x="2218961" y="457200"/>
                  </a:lnTo>
                  <a:close/>
                </a:path>
                <a:path w="3250565" h="1358900">
                  <a:moveTo>
                    <a:pt x="2222539" y="457200"/>
                  </a:moveTo>
                  <a:lnTo>
                    <a:pt x="2221237" y="457200"/>
                  </a:lnTo>
                  <a:lnTo>
                    <a:pt x="2217459" y="463469"/>
                  </a:lnTo>
                  <a:lnTo>
                    <a:pt x="2215918" y="469900"/>
                  </a:lnTo>
                  <a:lnTo>
                    <a:pt x="2222539" y="457200"/>
                  </a:lnTo>
                  <a:close/>
                </a:path>
                <a:path w="3250565" h="1358900">
                  <a:moveTo>
                    <a:pt x="2243740" y="457200"/>
                  </a:moveTo>
                  <a:lnTo>
                    <a:pt x="2225121" y="457200"/>
                  </a:lnTo>
                  <a:lnTo>
                    <a:pt x="2230906" y="469900"/>
                  </a:lnTo>
                  <a:lnTo>
                    <a:pt x="2243740" y="457200"/>
                  </a:lnTo>
                  <a:close/>
                </a:path>
                <a:path w="3250565" h="1358900">
                  <a:moveTo>
                    <a:pt x="2237637" y="444500"/>
                  </a:moveTo>
                  <a:lnTo>
                    <a:pt x="2140204" y="444500"/>
                  </a:lnTo>
                  <a:lnTo>
                    <a:pt x="2139133" y="457200"/>
                  </a:lnTo>
                  <a:lnTo>
                    <a:pt x="2247341" y="457200"/>
                  </a:lnTo>
                  <a:lnTo>
                    <a:pt x="2237637" y="444500"/>
                  </a:lnTo>
                  <a:close/>
                </a:path>
                <a:path w="3250565" h="1358900">
                  <a:moveTo>
                    <a:pt x="2257403" y="444500"/>
                  </a:moveTo>
                  <a:lnTo>
                    <a:pt x="2247562" y="444500"/>
                  </a:lnTo>
                  <a:lnTo>
                    <a:pt x="2247341" y="457200"/>
                  </a:lnTo>
                  <a:lnTo>
                    <a:pt x="2255335" y="457200"/>
                  </a:lnTo>
                  <a:lnTo>
                    <a:pt x="2257403" y="444500"/>
                  </a:lnTo>
                  <a:close/>
                </a:path>
                <a:path w="3250565" h="1358900">
                  <a:moveTo>
                    <a:pt x="2278392" y="444500"/>
                  </a:moveTo>
                  <a:lnTo>
                    <a:pt x="2273671" y="444500"/>
                  </a:lnTo>
                  <a:lnTo>
                    <a:pt x="2269403" y="457200"/>
                  </a:lnTo>
                  <a:lnTo>
                    <a:pt x="2278392" y="444500"/>
                  </a:lnTo>
                  <a:close/>
                </a:path>
                <a:path w="3250565" h="1358900">
                  <a:moveTo>
                    <a:pt x="2177322" y="431800"/>
                  </a:moveTo>
                  <a:lnTo>
                    <a:pt x="2173010" y="431800"/>
                  </a:lnTo>
                  <a:lnTo>
                    <a:pt x="2162008" y="444500"/>
                  </a:lnTo>
                  <a:lnTo>
                    <a:pt x="2176830" y="444500"/>
                  </a:lnTo>
                  <a:lnTo>
                    <a:pt x="2177322" y="431800"/>
                  </a:lnTo>
                  <a:close/>
                </a:path>
                <a:path w="3250565" h="1358900">
                  <a:moveTo>
                    <a:pt x="2294444" y="419100"/>
                  </a:moveTo>
                  <a:lnTo>
                    <a:pt x="2207122" y="419100"/>
                  </a:lnTo>
                  <a:lnTo>
                    <a:pt x="2215446" y="431800"/>
                  </a:lnTo>
                  <a:lnTo>
                    <a:pt x="2186302" y="431800"/>
                  </a:lnTo>
                  <a:lnTo>
                    <a:pt x="2182349" y="444500"/>
                  </a:lnTo>
                  <a:lnTo>
                    <a:pt x="2288565" y="444500"/>
                  </a:lnTo>
                  <a:lnTo>
                    <a:pt x="2284349" y="431800"/>
                  </a:lnTo>
                  <a:lnTo>
                    <a:pt x="2294444" y="419100"/>
                  </a:lnTo>
                  <a:close/>
                </a:path>
                <a:path w="3250565" h="1358900">
                  <a:moveTo>
                    <a:pt x="2207122" y="419100"/>
                  </a:moveTo>
                  <a:lnTo>
                    <a:pt x="2193886" y="419100"/>
                  </a:lnTo>
                  <a:lnTo>
                    <a:pt x="2191583" y="431800"/>
                  </a:lnTo>
                  <a:lnTo>
                    <a:pt x="2207792" y="431800"/>
                  </a:lnTo>
                  <a:lnTo>
                    <a:pt x="2207122" y="419100"/>
                  </a:lnTo>
                  <a:close/>
                </a:path>
                <a:path w="3250565" h="1358900">
                  <a:moveTo>
                    <a:pt x="2321063" y="419100"/>
                  </a:moveTo>
                  <a:lnTo>
                    <a:pt x="2307138" y="419100"/>
                  </a:lnTo>
                  <a:lnTo>
                    <a:pt x="2310721" y="431800"/>
                  </a:lnTo>
                  <a:lnTo>
                    <a:pt x="2321063" y="419100"/>
                  </a:lnTo>
                  <a:close/>
                </a:path>
                <a:path w="3250565" h="1358900">
                  <a:moveTo>
                    <a:pt x="2228404" y="406400"/>
                  </a:moveTo>
                  <a:lnTo>
                    <a:pt x="2214870" y="419100"/>
                  </a:lnTo>
                  <a:lnTo>
                    <a:pt x="2232253" y="419100"/>
                  </a:lnTo>
                  <a:lnTo>
                    <a:pt x="2228404" y="406400"/>
                  </a:lnTo>
                  <a:close/>
                </a:path>
                <a:path w="3250565" h="1358900">
                  <a:moveTo>
                    <a:pt x="2247136" y="406400"/>
                  </a:moveTo>
                  <a:lnTo>
                    <a:pt x="2235132" y="406400"/>
                  </a:lnTo>
                  <a:lnTo>
                    <a:pt x="2232477" y="419100"/>
                  </a:lnTo>
                  <a:lnTo>
                    <a:pt x="2242008" y="419100"/>
                  </a:lnTo>
                  <a:lnTo>
                    <a:pt x="2247136" y="406400"/>
                  </a:lnTo>
                  <a:close/>
                </a:path>
                <a:path w="3250565" h="1358900">
                  <a:moveTo>
                    <a:pt x="2336365" y="406400"/>
                  </a:moveTo>
                  <a:lnTo>
                    <a:pt x="2255273" y="406400"/>
                  </a:lnTo>
                  <a:lnTo>
                    <a:pt x="2261780" y="419100"/>
                  </a:lnTo>
                  <a:lnTo>
                    <a:pt x="2334464" y="419100"/>
                  </a:lnTo>
                  <a:lnTo>
                    <a:pt x="2336365" y="406400"/>
                  </a:lnTo>
                  <a:close/>
                </a:path>
                <a:path w="3250565" h="1358900">
                  <a:moveTo>
                    <a:pt x="2349831" y="406400"/>
                  </a:moveTo>
                  <a:lnTo>
                    <a:pt x="2338710" y="406400"/>
                  </a:lnTo>
                  <a:lnTo>
                    <a:pt x="2334464" y="419100"/>
                  </a:lnTo>
                  <a:lnTo>
                    <a:pt x="2343086" y="419100"/>
                  </a:lnTo>
                  <a:lnTo>
                    <a:pt x="2349831" y="406400"/>
                  </a:lnTo>
                  <a:close/>
                </a:path>
                <a:path w="3250565" h="1358900">
                  <a:moveTo>
                    <a:pt x="2350173" y="413747"/>
                  </a:moveTo>
                  <a:lnTo>
                    <a:pt x="2343086" y="419100"/>
                  </a:lnTo>
                  <a:lnTo>
                    <a:pt x="2349967" y="419100"/>
                  </a:lnTo>
                  <a:lnTo>
                    <a:pt x="2350173" y="413747"/>
                  </a:lnTo>
                  <a:close/>
                </a:path>
                <a:path w="3250565" h="1358900">
                  <a:moveTo>
                    <a:pt x="2359903" y="406400"/>
                  </a:moveTo>
                  <a:lnTo>
                    <a:pt x="2350456" y="406400"/>
                  </a:lnTo>
                  <a:lnTo>
                    <a:pt x="2350173" y="413747"/>
                  </a:lnTo>
                  <a:lnTo>
                    <a:pt x="2359903" y="406400"/>
                  </a:lnTo>
                  <a:close/>
                </a:path>
                <a:path w="3250565" h="1358900">
                  <a:moveTo>
                    <a:pt x="2364081" y="393700"/>
                  </a:moveTo>
                  <a:lnTo>
                    <a:pt x="2266159" y="393700"/>
                  </a:lnTo>
                  <a:lnTo>
                    <a:pt x="2259063" y="406400"/>
                  </a:lnTo>
                  <a:lnTo>
                    <a:pt x="2350456" y="406400"/>
                  </a:lnTo>
                  <a:lnTo>
                    <a:pt x="2364081" y="393700"/>
                  </a:lnTo>
                  <a:close/>
                </a:path>
                <a:path w="3250565" h="1358900">
                  <a:moveTo>
                    <a:pt x="2398235" y="368300"/>
                  </a:moveTo>
                  <a:lnTo>
                    <a:pt x="2390593" y="368300"/>
                  </a:lnTo>
                  <a:lnTo>
                    <a:pt x="2393537" y="381000"/>
                  </a:lnTo>
                  <a:lnTo>
                    <a:pt x="2318637" y="381000"/>
                  </a:lnTo>
                  <a:lnTo>
                    <a:pt x="2318416" y="393700"/>
                  </a:lnTo>
                  <a:lnTo>
                    <a:pt x="2375609" y="393700"/>
                  </a:lnTo>
                  <a:lnTo>
                    <a:pt x="2372581" y="406400"/>
                  </a:lnTo>
                  <a:lnTo>
                    <a:pt x="2385912" y="406400"/>
                  </a:lnTo>
                  <a:lnTo>
                    <a:pt x="2395778" y="381000"/>
                  </a:lnTo>
                  <a:lnTo>
                    <a:pt x="2398235" y="368300"/>
                  </a:lnTo>
                  <a:close/>
                </a:path>
                <a:path w="3250565" h="1358900">
                  <a:moveTo>
                    <a:pt x="2285070" y="381000"/>
                  </a:moveTo>
                  <a:lnTo>
                    <a:pt x="2280056" y="393700"/>
                  </a:lnTo>
                  <a:lnTo>
                    <a:pt x="2293067" y="393700"/>
                  </a:lnTo>
                  <a:lnTo>
                    <a:pt x="2285070" y="381000"/>
                  </a:lnTo>
                  <a:close/>
                </a:path>
                <a:path w="3250565" h="1358900">
                  <a:moveTo>
                    <a:pt x="2313591" y="381000"/>
                  </a:moveTo>
                  <a:lnTo>
                    <a:pt x="2304897" y="381000"/>
                  </a:lnTo>
                  <a:lnTo>
                    <a:pt x="2293067" y="393700"/>
                  </a:lnTo>
                  <a:lnTo>
                    <a:pt x="2318416" y="393700"/>
                  </a:lnTo>
                  <a:lnTo>
                    <a:pt x="2313591" y="381000"/>
                  </a:lnTo>
                  <a:close/>
                </a:path>
                <a:path w="3250565" h="1358900">
                  <a:moveTo>
                    <a:pt x="2422418" y="381000"/>
                  </a:moveTo>
                  <a:lnTo>
                    <a:pt x="2419496" y="381000"/>
                  </a:lnTo>
                  <a:lnTo>
                    <a:pt x="2415960" y="393700"/>
                  </a:lnTo>
                  <a:lnTo>
                    <a:pt x="2418267" y="393700"/>
                  </a:lnTo>
                  <a:lnTo>
                    <a:pt x="2422418" y="381000"/>
                  </a:lnTo>
                  <a:close/>
                </a:path>
                <a:path w="3250565" h="1358900">
                  <a:moveTo>
                    <a:pt x="2329792" y="368300"/>
                  </a:moveTo>
                  <a:lnTo>
                    <a:pt x="2327265" y="368300"/>
                  </a:lnTo>
                  <a:lnTo>
                    <a:pt x="2324141" y="381000"/>
                  </a:lnTo>
                  <a:lnTo>
                    <a:pt x="2333506" y="381000"/>
                  </a:lnTo>
                  <a:lnTo>
                    <a:pt x="2329792" y="368300"/>
                  </a:lnTo>
                  <a:close/>
                </a:path>
                <a:path w="3250565" h="1358900">
                  <a:moveTo>
                    <a:pt x="2365180" y="368300"/>
                  </a:moveTo>
                  <a:lnTo>
                    <a:pt x="2333736" y="368300"/>
                  </a:lnTo>
                  <a:lnTo>
                    <a:pt x="2333506" y="381000"/>
                  </a:lnTo>
                  <a:lnTo>
                    <a:pt x="2364939" y="381000"/>
                  </a:lnTo>
                  <a:lnTo>
                    <a:pt x="2365180" y="368300"/>
                  </a:lnTo>
                  <a:close/>
                </a:path>
                <a:path w="3250565" h="1358900">
                  <a:moveTo>
                    <a:pt x="2390593" y="368300"/>
                  </a:moveTo>
                  <a:lnTo>
                    <a:pt x="2365180" y="368300"/>
                  </a:lnTo>
                  <a:lnTo>
                    <a:pt x="2364939" y="381000"/>
                  </a:lnTo>
                  <a:lnTo>
                    <a:pt x="2393537" y="381000"/>
                  </a:lnTo>
                  <a:lnTo>
                    <a:pt x="2390593" y="368300"/>
                  </a:lnTo>
                  <a:close/>
                </a:path>
                <a:path w="3250565" h="1358900">
                  <a:moveTo>
                    <a:pt x="2439052" y="368300"/>
                  </a:moveTo>
                  <a:lnTo>
                    <a:pt x="2398235" y="368300"/>
                  </a:lnTo>
                  <a:lnTo>
                    <a:pt x="2395778" y="381000"/>
                  </a:lnTo>
                  <a:lnTo>
                    <a:pt x="2412661" y="381000"/>
                  </a:lnTo>
                  <a:lnTo>
                    <a:pt x="2439052" y="368300"/>
                  </a:lnTo>
                  <a:close/>
                </a:path>
                <a:path w="3250565" h="1358900">
                  <a:moveTo>
                    <a:pt x="2440431" y="376057"/>
                  </a:moveTo>
                  <a:lnTo>
                    <a:pt x="2437045" y="381000"/>
                  </a:lnTo>
                  <a:lnTo>
                    <a:pt x="2441209" y="381000"/>
                  </a:lnTo>
                  <a:lnTo>
                    <a:pt x="2440431" y="376057"/>
                  </a:lnTo>
                  <a:close/>
                </a:path>
                <a:path w="3250565" h="1358900">
                  <a:moveTo>
                    <a:pt x="2458341" y="355600"/>
                  </a:moveTo>
                  <a:lnTo>
                    <a:pt x="2388674" y="355600"/>
                  </a:lnTo>
                  <a:lnTo>
                    <a:pt x="2387626" y="359878"/>
                  </a:lnTo>
                  <a:lnTo>
                    <a:pt x="2394133" y="368300"/>
                  </a:lnTo>
                  <a:lnTo>
                    <a:pt x="2439209" y="368300"/>
                  </a:lnTo>
                  <a:lnTo>
                    <a:pt x="2440431" y="376057"/>
                  </a:lnTo>
                  <a:lnTo>
                    <a:pt x="2445744" y="368300"/>
                  </a:lnTo>
                  <a:lnTo>
                    <a:pt x="2458341" y="355600"/>
                  </a:lnTo>
                  <a:close/>
                </a:path>
                <a:path w="3250565" h="1358900">
                  <a:moveTo>
                    <a:pt x="2354541" y="355600"/>
                  </a:moveTo>
                  <a:lnTo>
                    <a:pt x="2344500" y="368300"/>
                  </a:lnTo>
                  <a:lnTo>
                    <a:pt x="2352604" y="368300"/>
                  </a:lnTo>
                  <a:lnTo>
                    <a:pt x="2354541" y="355600"/>
                  </a:lnTo>
                  <a:close/>
                </a:path>
                <a:path w="3250565" h="1358900">
                  <a:moveTo>
                    <a:pt x="2384321" y="355600"/>
                  </a:moveTo>
                  <a:lnTo>
                    <a:pt x="2369967" y="355600"/>
                  </a:lnTo>
                  <a:lnTo>
                    <a:pt x="2360186" y="368300"/>
                  </a:lnTo>
                  <a:lnTo>
                    <a:pt x="2385563" y="368300"/>
                  </a:lnTo>
                  <a:lnTo>
                    <a:pt x="2387626" y="359878"/>
                  </a:lnTo>
                  <a:lnTo>
                    <a:pt x="2384321" y="355600"/>
                  </a:lnTo>
                  <a:close/>
                </a:path>
                <a:path w="3250565" h="1358900">
                  <a:moveTo>
                    <a:pt x="2387626" y="359878"/>
                  </a:moveTo>
                  <a:lnTo>
                    <a:pt x="2385563" y="368300"/>
                  </a:lnTo>
                  <a:lnTo>
                    <a:pt x="2394133" y="368300"/>
                  </a:lnTo>
                  <a:lnTo>
                    <a:pt x="2387626" y="359878"/>
                  </a:lnTo>
                  <a:close/>
                </a:path>
                <a:path w="3250565" h="1358900">
                  <a:moveTo>
                    <a:pt x="2487614" y="342900"/>
                  </a:moveTo>
                  <a:lnTo>
                    <a:pt x="2399578" y="342900"/>
                  </a:lnTo>
                  <a:lnTo>
                    <a:pt x="2394080" y="355600"/>
                  </a:lnTo>
                  <a:lnTo>
                    <a:pt x="2458341" y="355600"/>
                  </a:lnTo>
                  <a:lnTo>
                    <a:pt x="2464098" y="368300"/>
                  </a:lnTo>
                  <a:lnTo>
                    <a:pt x="2473508" y="368300"/>
                  </a:lnTo>
                  <a:lnTo>
                    <a:pt x="2481556" y="355600"/>
                  </a:lnTo>
                  <a:lnTo>
                    <a:pt x="2487614" y="342900"/>
                  </a:lnTo>
                  <a:close/>
                </a:path>
                <a:path w="3250565" h="1358900">
                  <a:moveTo>
                    <a:pt x="2491689" y="342900"/>
                  </a:moveTo>
                  <a:lnTo>
                    <a:pt x="2487614" y="342900"/>
                  </a:lnTo>
                  <a:lnTo>
                    <a:pt x="2491051" y="355600"/>
                  </a:lnTo>
                  <a:lnTo>
                    <a:pt x="2493082" y="355600"/>
                  </a:lnTo>
                  <a:lnTo>
                    <a:pt x="2491689" y="342900"/>
                  </a:lnTo>
                  <a:close/>
                </a:path>
                <a:path w="3250565" h="1358900">
                  <a:moveTo>
                    <a:pt x="2507127" y="342900"/>
                  </a:moveTo>
                  <a:lnTo>
                    <a:pt x="2498660" y="342900"/>
                  </a:lnTo>
                  <a:lnTo>
                    <a:pt x="2497265" y="355600"/>
                  </a:lnTo>
                  <a:lnTo>
                    <a:pt x="2505647" y="355600"/>
                  </a:lnTo>
                  <a:lnTo>
                    <a:pt x="2507127" y="342900"/>
                  </a:lnTo>
                  <a:close/>
                </a:path>
                <a:path w="3250565" h="1358900">
                  <a:moveTo>
                    <a:pt x="2517610" y="342900"/>
                  </a:moveTo>
                  <a:lnTo>
                    <a:pt x="2514373" y="355600"/>
                  </a:lnTo>
                  <a:lnTo>
                    <a:pt x="2517531" y="355600"/>
                  </a:lnTo>
                  <a:lnTo>
                    <a:pt x="2517610" y="342900"/>
                  </a:lnTo>
                  <a:close/>
                </a:path>
                <a:path w="3250565" h="1358900">
                  <a:moveTo>
                    <a:pt x="2431902" y="330200"/>
                  </a:moveTo>
                  <a:lnTo>
                    <a:pt x="2424383" y="330200"/>
                  </a:lnTo>
                  <a:lnTo>
                    <a:pt x="2418602" y="342900"/>
                  </a:lnTo>
                  <a:lnTo>
                    <a:pt x="2437828" y="342900"/>
                  </a:lnTo>
                  <a:lnTo>
                    <a:pt x="2431902" y="330200"/>
                  </a:lnTo>
                  <a:close/>
                </a:path>
                <a:path w="3250565" h="1358900">
                  <a:moveTo>
                    <a:pt x="2478266" y="330200"/>
                  </a:moveTo>
                  <a:lnTo>
                    <a:pt x="2438832" y="330200"/>
                  </a:lnTo>
                  <a:lnTo>
                    <a:pt x="2437828" y="342900"/>
                  </a:lnTo>
                  <a:lnTo>
                    <a:pt x="2464028" y="342900"/>
                  </a:lnTo>
                  <a:lnTo>
                    <a:pt x="2478266" y="330200"/>
                  </a:lnTo>
                  <a:close/>
                </a:path>
                <a:path w="3250565" h="1358900">
                  <a:moveTo>
                    <a:pt x="2531443" y="330200"/>
                  </a:moveTo>
                  <a:lnTo>
                    <a:pt x="2489929" y="330200"/>
                  </a:lnTo>
                  <a:lnTo>
                    <a:pt x="2476550" y="342900"/>
                  </a:lnTo>
                  <a:lnTo>
                    <a:pt x="2528417" y="342900"/>
                  </a:lnTo>
                  <a:lnTo>
                    <a:pt x="2531443" y="330200"/>
                  </a:lnTo>
                  <a:close/>
                </a:path>
                <a:path w="3250565" h="1358900">
                  <a:moveTo>
                    <a:pt x="2536364" y="330200"/>
                  </a:moveTo>
                  <a:lnTo>
                    <a:pt x="2532212" y="342900"/>
                  </a:lnTo>
                  <a:lnTo>
                    <a:pt x="2533452" y="342900"/>
                  </a:lnTo>
                  <a:lnTo>
                    <a:pt x="2536364" y="330200"/>
                  </a:lnTo>
                  <a:close/>
                </a:path>
                <a:path w="3250565" h="1358900">
                  <a:moveTo>
                    <a:pt x="2548720" y="330200"/>
                  </a:moveTo>
                  <a:lnTo>
                    <a:pt x="2547055" y="330200"/>
                  </a:lnTo>
                  <a:lnTo>
                    <a:pt x="2546305" y="342900"/>
                  </a:lnTo>
                  <a:lnTo>
                    <a:pt x="2549178" y="342900"/>
                  </a:lnTo>
                  <a:lnTo>
                    <a:pt x="2548720" y="330200"/>
                  </a:lnTo>
                  <a:close/>
                </a:path>
                <a:path w="3250565" h="1358900">
                  <a:moveTo>
                    <a:pt x="2529154" y="317500"/>
                  </a:moveTo>
                  <a:lnTo>
                    <a:pt x="2445681" y="317500"/>
                  </a:lnTo>
                  <a:lnTo>
                    <a:pt x="2439572" y="330200"/>
                  </a:lnTo>
                  <a:lnTo>
                    <a:pt x="2528511" y="330200"/>
                  </a:lnTo>
                  <a:lnTo>
                    <a:pt x="2529154" y="317500"/>
                  </a:lnTo>
                  <a:close/>
                </a:path>
                <a:path w="3250565" h="1358900">
                  <a:moveTo>
                    <a:pt x="2551258" y="317500"/>
                  </a:moveTo>
                  <a:lnTo>
                    <a:pt x="2532802" y="317500"/>
                  </a:lnTo>
                  <a:lnTo>
                    <a:pt x="2528511" y="330200"/>
                  </a:lnTo>
                  <a:lnTo>
                    <a:pt x="2541881" y="330200"/>
                  </a:lnTo>
                  <a:lnTo>
                    <a:pt x="2551258" y="317500"/>
                  </a:lnTo>
                  <a:close/>
                </a:path>
                <a:path w="3250565" h="1358900">
                  <a:moveTo>
                    <a:pt x="2574549" y="317500"/>
                  </a:moveTo>
                  <a:lnTo>
                    <a:pt x="2553334" y="317500"/>
                  </a:lnTo>
                  <a:lnTo>
                    <a:pt x="2554987" y="330200"/>
                  </a:lnTo>
                  <a:lnTo>
                    <a:pt x="2569044" y="330200"/>
                  </a:lnTo>
                  <a:lnTo>
                    <a:pt x="2574549" y="317500"/>
                  </a:lnTo>
                  <a:close/>
                </a:path>
                <a:path w="3250565" h="1358900">
                  <a:moveTo>
                    <a:pt x="2584126" y="317500"/>
                  </a:moveTo>
                  <a:lnTo>
                    <a:pt x="2581423" y="317500"/>
                  </a:lnTo>
                  <a:lnTo>
                    <a:pt x="2579768" y="330200"/>
                  </a:lnTo>
                  <a:lnTo>
                    <a:pt x="2580292" y="330200"/>
                  </a:lnTo>
                  <a:lnTo>
                    <a:pt x="2584126" y="317500"/>
                  </a:lnTo>
                  <a:close/>
                </a:path>
                <a:path w="3250565" h="1358900">
                  <a:moveTo>
                    <a:pt x="2591377" y="292100"/>
                  </a:moveTo>
                  <a:lnTo>
                    <a:pt x="2519920" y="292100"/>
                  </a:lnTo>
                  <a:lnTo>
                    <a:pt x="2509532" y="304800"/>
                  </a:lnTo>
                  <a:lnTo>
                    <a:pt x="2488719" y="304800"/>
                  </a:lnTo>
                  <a:lnTo>
                    <a:pt x="2486728" y="317500"/>
                  </a:lnTo>
                  <a:lnTo>
                    <a:pt x="2585192" y="317500"/>
                  </a:lnTo>
                  <a:lnTo>
                    <a:pt x="2585141" y="304800"/>
                  </a:lnTo>
                  <a:lnTo>
                    <a:pt x="2591377" y="292100"/>
                  </a:lnTo>
                  <a:close/>
                </a:path>
                <a:path w="3250565" h="1358900">
                  <a:moveTo>
                    <a:pt x="2621612" y="304800"/>
                  </a:moveTo>
                  <a:lnTo>
                    <a:pt x="2604759" y="304800"/>
                  </a:lnTo>
                  <a:lnTo>
                    <a:pt x="2608468" y="317500"/>
                  </a:lnTo>
                  <a:lnTo>
                    <a:pt x="2621612" y="304800"/>
                  </a:lnTo>
                  <a:close/>
                </a:path>
                <a:path w="3250565" h="1358900">
                  <a:moveTo>
                    <a:pt x="2599061" y="292192"/>
                  </a:moveTo>
                  <a:lnTo>
                    <a:pt x="2592461" y="304800"/>
                  </a:lnTo>
                  <a:lnTo>
                    <a:pt x="2595770" y="304800"/>
                  </a:lnTo>
                  <a:lnTo>
                    <a:pt x="2599076" y="292230"/>
                  </a:lnTo>
                  <a:close/>
                </a:path>
                <a:path w="3250565" h="1358900">
                  <a:moveTo>
                    <a:pt x="2620008" y="292100"/>
                  </a:moveTo>
                  <a:lnTo>
                    <a:pt x="2599110" y="292100"/>
                  </a:lnTo>
                  <a:lnTo>
                    <a:pt x="2599076" y="292230"/>
                  </a:lnTo>
                  <a:lnTo>
                    <a:pt x="2603830" y="304800"/>
                  </a:lnTo>
                  <a:lnTo>
                    <a:pt x="2616104" y="304800"/>
                  </a:lnTo>
                  <a:lnTo>
                    <a:pt x="2620008" y="292100"/>
                  </a:lnTo>
                  <a:close/>
                </a:path>
                <a:path w="3250565" h="1358900">
                  <a:moveTo>
                    <a:pt x="2644669" y="279400"/>
                  </a:moveTo>
                  <a:lnTo>
                    <a:pt x="2623423" y="279400"/>
                  </a:lnTo>
                  <a:lnTo>
                    <a:pt x="2619943" y="292100"/>
                  </a:lnTo>
                  <a:lnTo>
                    <a:pt x="2624629" y="292100"/>
                  </a:lnTo>
                  <a:lnTo>
                    <a:pt x="2624988" y="304800"/>
                  </a:lnTo>
                  <a:lnTo>
                    <a:pt x="2630930" y="304800"/>
                  </a:lnTo>
                  <a:lnTo>
                    <a:pt x="2631288" y="292100"/>
                  </a:lnTo>
                  <a:lnTo>
                    <a:pt x="2644669" y="279400"/>
                  </a:lnTo>
                  <a:close/>
                </a:path>
                <a:path w="3250565" h="1358900">
                  <a:moveTo>
                    <a:pt x="2645957" y="292100"/>
                  </a:moveTo>
                  <a:lnTo>
                    <a:pt x="2639288" y="292100"/>
                  </a:lnTo>
                  <a:lnTo>
                    <a:pt x="2642647" y="304800"/>
                  </a:lnTo>
                  <a:lnTo>
                    <a:pt x="2647660" y="304800"/>
                  </a:lnTo>
                  <a:lnTo>
                    <a:pt x="2645957" y="292100"/>
                  </a:lnTo>
                  <a:close/>
                </a:path>
                <a:path w="3250565" h="1358900">
                  <a:moveTo>
                    <a:pt x="2599110" y="292100"/>
                  </a:moveTo>
                  <a:close/>
                </a:path>
                <a:path w="3250565" h="1358900">
                  <a:moveTo>
                    <a:pt x="2536265" y="279400"/>
                  </a:moveTo>
                  <a:lnTo>
                    <a:pt x="2531986" y="279400"/>
                  </a:lnTo>
                  <a:lnTo>
                    <a:pt x="2527939" y="292100"/>
                  </a:lnTo>
                  <a:lnTo>
                    <a:pt x="2541332" y="292100"/>
                  </a:lnTo>
                  <a:lnTo>
                    <a:pt x="2536265" y="279400"/>
                  </a:lnTo>
                  <a:close/>
                </a:path>
                <a:path w="3250565" h="1358900">
                  <a:moveTo>
                    <a:pt x="2618298" y="279400"/>
                  </a:moveTo>
                  <a:lnTo>
                    <a:pt x="2547740" y="279400"/>
                  </a:lnTo>
                  <a:lnTo>
                    <a:pt x="2541332" y="292100"/>
                  </a:lnTo>
                  <a:lnTo>
                    <a:pt x="2619943" y="292100"/>
                  </a:lnTo>
                  <a:lnTo>
                    <a:pt x="2618298" y="279400"/>
                  </a:lnTo>
                  <a:close/>
                </a:path>
                <a:path w="3250565" h="1358900">
                  <a:moveTo>
                    <a:pt x="2658625" y="266700"/>
                  </a:moveTo>
                  <a:lnTo>
                    <a:pt x="2595402" y="266700"/>
                  </a:lnTo>
                  <a:lnTo>
                    <a:pt x="2595642" y="279400"/>
                  </a:lnTo>
                  <a:lnTo>
                    <a:pt x="2655796" y="279400"/>
                  </a:lnTo>
                  <a:lnTo>
                    <a:pt x="2657460" y="292100"/>
                  </a:lnTo>
                  <a:lnTo>
                    <a:pt x="2656847" y="279400"/>
                  </a:lnTo>
                  <a:lnTo>
                    <a:pt x="2658625" y="266700"/>
                  </a:lnTo>
                  <a:close/>
                </a:path>
                <a:path w="3250565" h="1358900">
                  <a:moveTo>
                    <a:pt x="2677680" y="279400"/>
                  </a:moveTo>
                  <a:lnTo>
                    <a:pt x="2672278" y="279400"/>
                  </a:lnTo>
                  <a:lnTo>
                    <a:pt x="2665129" y="292100"/>
                  </a:lnTo>
                  <a:lnTo>
                    <a:pt x="2668783" y="292100"/>
                  </a:lnTo>
                  <a:lnTo>
                    <a:pt x="2677680" y="279400"/>
                  </a:lnTo>
                  <a:close/>
                </a:path>
                <a:path w="3250565" h="1358900">
                  <a:moveTo>
                    <a:pt x="2595402" y="266700"/>
                  </a:moveTo>
                  <a:lnTo>
                    <a:pt x="2572964" y="266700"/>
                  </a:lnTo>
                  <a:lnTo>
                    <a:pt x="2566283" y="279400"/>
                  </a:lnTo>
                  <a:lnTo>
                    <a:pt x="2590095" y="279400"/>
                  </a:lnTo>
                  <a:lnTo>
                    <a:pt x="2595402" y="266700"/>
                  </a:lnTo>
                  <a:close/>
                </a:path>
                <a:path w="3250565" h="1358900">
                  <a:moveTo>
                    <a:pt x="2684186" y="266700"/>
                  </a:moveTo>
                  <a:lnTo>
                    <a:pt x="2662117" y="266700"/>
                  </a:lnTo>
                  <a:lnTo>
                    <a:pt x="2669809" y="279400"/>
                  </a:lnTo>
                  <a:lnTo>
                    <a:pt x="2684186" y="266700"/>
                  </a:lnTo>
                  <a:close/>
                </a:path>
                <a:path w="3250565" h="1358900">
                  <a:moveTo>
                    <a:pt x="2697088" y="266700"/>
                  </a:moveTo>
                  <a:lnTo>
                    <a:pt x="2684186" y="266700"/>
                  </a:lnTo>
                  <a:lnTo>
                    <a:pt x="2682746" y="279400"/>
                  </a:lnTo>
                  <a:lnTo>
                    <a:pt x="2688874" y="279400"/>
                  </a:lnTo>
                  <a:lnTo>
                    <a:pt x="2697088" y="266700"/>
                  </a:lnTo>
                  <a:close/>
                </a:path>
                <a:path w="3250565" h="1358900">
                  <a:moveTo>
                    <a:pt x="2713871" y="266700"/>
                  </a:moveTo>
                  <a:lnTo>
                    <a:pt x="2697088" y="266700"/>
                  </a:lnTo>
                  <a:lnTo>
                    <a:pt x="2701903" y="279400"/>
                  </a:lnTo>
                  <a:lnTo>
                    <a:pt x="2708480" y="279400"/>
                  </a:lnTo>
                  <a:lnTo>
                    <a:pt x="2713871" y="266700"/>
                  </a:lnTo>
                  <a:close/>
                </a:path>
                <a:path w="3250565" h="1358900">
                  <a:moveTo>
                    <a:pt x="2672082" y="254000"/>
                  </a:moveTo>
                  <a:lnTo>
                    <a:pt x="2606900" y="254000"/>
                  </a:lnTo>
                  <a:lnTo>
                    <a:pt x="2607192" y="266700"/>
                  </a:lnTo>
                  <a:lnTo>
                    <a:pt x="2661817" y="266700"/>
                  </a:lnTo>
                  <a:lnTo>
                    <a:pt x="2672082" y="254000"/>
                  </a:lnTo>
                  <a:close/>
                </a:path>
                <a:path w="3250565" h="1358900">
                  <a:moveTo>
                    <a:pt x="2700788" y="254000"/>
                  </a:moveTo>
                  <a:lnTo>
                    <a:pt x="2672082" y="254000"/>
                  </a:lnTo>
                  <a:lnTo>
                    <a:pt x="2681610" y="266700"/>
                  </a:lnTo>
                  <a:lnTo>
                    <a:pt x="2698671" y="266700"/>
                  </a:lnTo>
                  <a:lnTo>
                    <a:pt x="2700788" y="254000"/>
                  </a:lnTo>
                  <a:close/>
                </a:path>
                <a:path w="3250565" h="1358900">
                  <a:moveTo>
                    <a:pt x="2700788" y="254000"/>
                  </a:moveTo>
                  <a:lnTo>
                    <a:pt x="2698671" y="266700"/>
                  </a:lnTo>
                  <a:lnTo>
                    <a:pt x="2699076" y="266700"/>
                  </a:lnTo>
                  <a:lnTo>
                    <a:pt x="2700788" y="254000"/>
                  </a:lnTo>
                  <a:close/>
                </a:path>
                <a:path w="3250565" h="1358900">
                  <a:moveTo>
                    <a:pt x="2714020" y="254000"/>
                  </a:moveTo>
                  <a:lnTo>
                    <a:pt x="2700788" y="254000"/>
                  </a:lnTo>
                  <a:lnTo>
                    <a:pt x="2699076" y="266700"/>
                  </a:lnTo>
                  <a:lnTo>
                    <a:pt x="2700824" y="266700"/>
                  </a:lnTo>
                  <a:lnTo>
                    <a:pt x="2714020" y="254000"/>
                  </a:lnTo>
                  <a:close/>
                </a:path>
                <a:path w="3250565" h="1358900">
                  <a:moveTo>
                    <a:pt x="2742046" y="254000"/>
                  </a:moveTo>
                  <a:lnTo>
                    <a:pt x="2728917" y="254000"/>
                  </a:lnTo>
                  <a:lnTo>
                    <a:pt x="2720970" y="266700"/>
                  </a:lnTo>
                  <a:lnTo>
                    <a:pt x="2738399" y="266700"/>
                  </a:lnTo>
                  <a:lnTo>
                    <a:pt x="2742046" y="254000"/>
                  </a:lnTo>
                  <a:close/>
                </a:path>
                <a:path w="3250565" h="1358900">
                  <a:moveTo>
                    <a:pt x="2644117" y="241300"/>
                  </a:moveTo>
                  <a:lnTo>
                    <a:pt x="2643130" y="241300"/>
                  </a:lnTo>
                  <a:lnTo>
                    <a:pt x="2628328" y="254000"/>
                  </a:lnTo>
                  <a:lnTo>
                    <a:pt x="2639214" y="254000"/>
                  </a:lnTo>
                  <a:lnTo>
                    <a:pt x="2644117" y="241300"/>
                  </a:lnTo>
                  <a:close/>
                </a:path>
                <a:path w="3250565" h="1358900">
                  <a:moveTo>
                    <a:pt x="2729281" y="241300"/>
                  </a:moveTo>
                  <a:lnTo>
                    <a:pt x="2644117" y="241300"/>
                  </a:lnTo>
                  <a:lnTo>
                    <a:pt x="2644295" y="254000"/>
                  </a:lnTo>
                  <a:lnTo>
                    <a:pt x="2728121" y="254000"/>
                  </a:lnTo>
                  <a:lnTo>
                    <a:pt x="2729281" y="241300"/>
                  </a:lnTo>
                  <a:close/>
                </a:path>
                <a:path w="3250565" h="1358900">
                  <a:moveTo>
                    <a:pt x="2740439" y="241300"/>
                  </a:moveTo>
                  <a:lnTo>
                    <a:pt x="2729281" y="241300"/>
                  </a:lnTo>
                  <a:lnTo>
                    <a:pt x="2741263" y="254000"/>
                  </a:lnTo>
                  <a:lnTo>
                    <a:pt x="2750414" y="254000"/>
                  </a:lnTo>
                  <a:lnTo>
                    <a:pt x="2740439" y="241300"/>
                  </a:lnTo>
                  <a:close/>
                </a:path>
                <a:path w="3250565" h="1358900">
                  <a:moveTo>
                    <a:pt x="2774770" y="215900"/>
                  </a:moveTo>
                  <a:lnTo>
                    <a:pt x="2712076" y="215900"/>
                  </a:lnTo>
                  <a:lnTo>
                    <a:pt x="2708793" y="228600"/>
                  </a:lnTo>
                  <a:lnTo>
                    <a:pt x="2676778" y="228600"/>
                  </a:lnTo>
                  <a:lnTo>
                    <a:pt x="2667810" y="241300"/>
                  </a:lnTo>
                  <a:lnTo>
                    <a:pt x="2777586" y="241300"/>
                  </a:lnTo>
                  <a:lnTo>
                    <a:pt x="2780708" y="230802"/>
                  </a:lnTo>
                  <a:lnTo>
                    <a:pt x="2778847" y="228600"/>
                  </a:lnTo>
                  <a:lnTo>
                    <a:pt x="2774770" y="215900"/>
                  </a:lnTo>
                  <a:close/>
                </a:path>
                <a:path w="3250565" h="1358900">
                  <a:moveTo>
                    <a:pt x="2794654" y="215900"/>
                  </a:moveTo>
                  <a:lnTo>
                    <a:pt x="2780958" y="215900"/>
                  </a:lnTo>
                  <a:lnTo>
                    <a:pt x="2781363" y="228600"/>
                  </a:lnTo>
                  <a:lnTo>
                    <a:pt x="2780708" y="230802"/>
                  </a:lnTo>
                  <a:lnTo>
                    <a:pt x="2789578" y="241300"/>
                  </a:lnTo>
                  <a:lnTo>
                    <a:pt x="2798468" y="241300"/>
                  </a:lnTo>
                  <a:lnTo>
                    <a:pt x="2797020" y="228600"/>
                  </a:lnTo>
                  <a:lnTo>
                    <a:pt x="2792778" y="228600"/>
                  </a:lnTo>
                  <a:lnTo>
                    <a:pt x="2794029" y="227945"/>
                  </a:lnTo>
                  <a:lnTo>
                    <a:pt x="2794654" y="215900"/>
                  </a:lnTo>
                  <a:close/>
                </a:path>
                <a:path w="3250565" h="1358900">
                  <a:moveTo>
                    <a:pt x="2780958" y="215900"/>
                  </a:moveTo>
                  <a:lnTo>
                    <a:pt x="2774770" y="215900"/>
                  </a:lnTo>
                  <a:lnTo>
                    <a:pt x="2778847" y="228600"/>
                  </a:lnTo>
                  <a:lnTo>
                    <a:pt x="2780708" y="230802"/>
                  </a:lnTo>
                  <a:lnTo>
                    <a:pt x="2781363" y="228600"/>
                  </a:lnTo>
                  <a:lnTo>
                    <a:pt x="2780958" y="215900"/>
                  </a:lnTo>
                  <a:close/>
                </a:path>
                <a:path w="3250565" h="1358900">
                  <a:moveTo>
                    <a:pt x="2701336" y="215900"/>
                  </a:moveTo>
                  <a:lnTo>
                    <a:pt x="2697271" y="215900"/>
                  </a:lnTo>
                  <a:lnTo>
                    <a:pt x="2693715" y="228600"/>
                  </a:lnTo>
                  <a:lnTo>
                    <a:pt x="2705360" y="228600"/>
                  </a:lnTo>
                  <a:lnTo>
                    <a:pt x="2701336" y="215900"/>
                  </a:lnTo>
                  <a:close/>
                </a:path>
                <a:path w="3250565" h="1358900">
                  <a:moveTo>
                    <a:pt x="2794029" y="227945"/>
                  </a:moveTo>
                  <a:lnTo>
                    <a:pt x="2792778" y="228600"/>
                  </a:lnTo>
                  <a:lnTo>
                    <a:pt x="2793307" y="228600"/>
                  </a:lnTo>
                  <a:lnTo>
                    <a:pt x="2794029" y="227945"/>
                  </a:lnTo>
                  <a:close/>
                </a:path>
                <a:path w="3250565" h="1358900">
                  <a:moveTo>
                    <a:pt x="2794120" y="227898"/>
                  </a:moveTo>
                  <a:lnTo>
                    <a:pt x="2793307" y="228600"/>
                  </a:lnTo>
                  <a:lnTo>
                    <a:pt x="2794088" y="228600"/>
                  </a:lnTo>
                  <a:lnTo>
                    <a:pt x="2794120" y="227898"/>
                  </a:lnTo>
                  <a:close/>
                </a:path>
                <a:path w="3250565" h="1358900">
                  <a:moveTo>
                    <a:pt x="2846527" y="203200"/>
                  </a:moveTo>
                  <a:lnTo>
                    <a:pt x="2830525" y="203200"/>
                  </a:lnTo>
                  <a:lnTo>
                    <a:pt x="2817062" y="215900"/>
                  </a:lnTo>
                  <a:lnTo>
                    <a:pt x="2794189" y="227861"/>
                  </a:lnTo>
                  <a:lnTo>
                    <a:pt x="2794088" y="228600"/>
                  </a:lnTo>
                  <a:lnTo>
                    <a:pt x="2822978" y="228600"/>
                  </a:lnTo>
                  <a:lnTo>
                    <a:pt x="2824060" y="215900"/>
                  </a:lnTo>
                  <a:lnTo>
                    <a:pt x="2848495" y="215900"/>
                  </a:lnTo>
                  <a:lnTo>
                    <a:pt x="2846527" y="203200"/>
                  </a:lnTo>
                  <a:close/>
                </a:path>
                <a:path w="3250565" h="1358900">
                  <a:moveTo>
                    <a:pt x="2832551" y="215900"/>
                  </a:moveTo>
                  <a:lnTo>
                    <a:pt x="2828490" y="215900"/>
                  </a:lnTo>
                  <a:lnTo>
                    <a:pt x="2828014" y="228600"/>
                  </a:lnTo>
                  <a:lnTo>
                    <a:pt x="2832551" y="215900"/>
                  </a:lnTo>
                  <a:close/>
                </a:path>
                <a:path w="3250565" h="1358900">
                  <a:moveTo>
                    <a:pt x="2784690" y="177800"/>
                  </a:moveTo>
                  <a:lnTo>
                    <a:pt x="2776624" y="190500"/>
                  </a:lnTo>
                  <a:lnTo>
                    <a:pt x="2774042" y="215900"/>
                  </a:lnTo>
                  <a:lnTo>
                    <a:pt x="2794654" y="215900"/>
                  </a:lnTo>
                  <a:lnTo>
                    <a:pt x="2794121" y="227861"/>
                  </a:lnTo>
                  <a:lnTo>
                    <a:pt x="2807324" y="215900"/>
                  </a:lnTo>
                  <a:lnTo>
                    <a:pt x="2823505" y="203200"/>
                  </a:lnTo>
                  <a:lnTo>
                    <a:pt x="2848328" y="203200"/>
                  </a:lnTo>
                  <a:lnTo>
                    <a:pt x="2864987" y="190500"/>
                  </a:lnTo>
                  <a:lnTo>
                    <a:pt x="2800413" y="190500"/>
                  </a:lnTo>
                  <a:lnTo>
                    <a:pt x="2784690" y="177800"/>
                  </a:lnTo>
                  <a:close/>
                </a:path>
                <a:path w="3250565" h="1358900">
                  <a:moveTo>
                    <a:pt x="2749451" y="203200"/>
                  </a:moveTo>
                  <a:lnTo>
                    <a:pt x="2728166" y="203200"/>
                  </a:lnTo>
                  <a:lnTo>
                    <a:pt x="2718288" y="215900"/>
                  </a:lnTo>
                  <a:lnTo>
                    <a:pt x="2747531" y="215900"/>
                  </a:lnTo>
                  <a:lnTo>
                    <a:pt x="2749451" y="203200"/>
                  </a:lnTo>
                  <a:close/>
                </a:path>
                <a:path w="3250565" h="1358900">
                  <a:moveTo>
                    <a:pt x="2749828" y="203200"/>
                  </a:moveTo>
                  <a:lnTo>
                    <a:pt x="2749451" y="203200"/>
                  </a:lnTo>
                  <a:lnTo>
                    <a:pt x="2747531" y="215900"/>
                  </a:lnTo>
                  <a:lnTo>
                    <a:pt x="2749828" y="203200"/>
                  </a:lnTo>
                  <a:close/>
                </a:path>
                <a:path w="3250565" h="1358900">
                  <a:moveTo>
                    <a:pt x="2766375" y="190500"/>
                  </a:moveTo>
                  <a:lnTo>
                    <a:pt x="2742446" y="203200"/>
                  </a:lnTo>
                  <a:lnTo>
                    <a:pt x="2749828" y="203200"/>
                  </a:lnTo>
                  <a:lnTo>
                    <a:pt x="2747531" y="215900"/>
                  </a:lnTo>
                  <a:lnTo>
                    <a:pt x="2773050" y="215900"/>
                  </a:lnTo>
                  <a:lnTo>
                    <a:pt x="2772382" y="203200"/>
                  </a:lnTo>
                  <a:lnTo>
                    <a:pt x="2766375" y="190500"/>
                  </a:lnTo>
                  <a:close/>
                </a:path>
                <a:path w="3250565" h="1358900">
                  <a:moveTo>
                    <a:pt x="2891038" y="190500"/>
                  </a:moveTo>
                  <a:lnTo>
                    <a:pt x="2864987" y="190500"/>
                  </a:lnTo>
                  <a:lnTo>
                    <a:pt x="2874807" y="203200"/>
                  </a:lnTo>
                  <a:lnTo>
                    <a:pt x="2876076" y="203200"/>
                  </a:lnTo>
                  <a:lnTo>
                    <a:pt x="2891038" y="190500"/>
                  </a:lnTo>
                  <a:close/>
                </a:path>
                <a:path w="3250565" h="1358900">
                  <a:moveTo>
                    <a:pt x="2902864" y="190500"/>
                  </a:moveTo>
                  <a:lnTo>
                    <a:pt x="2892186" y="190500"/>
                  </a:lnTo>
                  <a:lnTo>
                    <a:pt x="2891349" y="203200"/>
                  </a:lnTo>
                  <a:lnTo>
                    <a:pt x="2893939" y="203200"/>
                  </a:lnTo>
                  <a:lnTo>
                    <a:pt x="2902864" y="190500"/>
                  </a:lnTo>
                  <a:close/>
                </a:path>
                <a:path w="3250565" h="1358900">
                  <a:moveTo>
                    <a:pt x="2816914" y="177800"/>
                  </a:moveTo>
                  <a:lnTo>
                    <a:pt x="2805763" y="177800"/>
                  </a:lnTo>
                  <a:lnTo>
                    <a:pt x="2806235" y="190500"/>
                  </a:lnTo>
                  <a:lnTo>
                    <a:pt x="2815542" y="190500"/>
                  </a:lnTo>
                  <a:lnTo>
                    <a:pt x="2816914" y="177800"/>
                  </a:lnTo>
                  <a:close/>
                </a:path>
                <a:path w="3250565" h="1358900">
                  <a:moveTo>
                    <a:pt x="2924891" y="165100"/>
                  </a:moveTo>
                  <a:lnTo>
                    <a:pt x="2866788" y="165100"/>
                  </a:lnTo>
                  <a:lnTo>
                    <a:pt x="2868243" y="177800"/>
                  </a:lnTo>
                  <a:lnTo>
                    <a:pt x="2829522" y="177800"/>
                  </a:lnTo>
                  <a:lnTo>
                    <a:pt x="2815542" y="190500"/>
                  </a:lnTo>
                  <a:lnTo>
                    <a:pt x="2899484" y="190500"/>
                  </a:lnTo>
                  <a:lnTo>
                    <a:pt x="2901070" y="177800"/>
                  </a:lnTo>
                  <a:lnTo>
                    <a:pt x="2924891" y="165100"/>
                  </a:lnTo>
                  <a:close/>
                </a:path>
                <a:path w="3250565" h="1358900">
                  <a:moveTo>
                    <a:pt x="2866788" y="165100"/>
                  </a:moveTo>
                  <a:lnTo>
                    <a:pt x="2829261" y="165100"/>
                  </a:lnTo>
                  <a:lnTo>
                    <a:pt x="2830283" y="177800"/>
                  </a:lnTo>
                  <a:lnTo>
                    <a:pt x="2868243" y="177800"/>
                  </a:lnTo>
                  <a:lnTo>
                    <a:pt x="2866788" y="165100"/>
                  </a:lnTo>
                  <a:close/>
                </a:path>
                <a:path w="3250565" h="1358900">
                  <a:moveTo>
                    <a:pt x="2935129" y="165100"/>
                  </a:moveTo>
                  <a:lnTo>
                    <a:pt x="2924891" y="165100"/>
                  </a:lnTo>
                  <a:lnTo>
                    <a:pt x="2927213" y="177800"/>
                  </a:lnTo>
                  <a:lnTo>
                    <a:pt x="2931046" y="177800"/>
                  </a:lnTo>
                  <a:lnTo>
                    <a:pt x="2935129" y="165100"/>
                  </a:lnTo>
                  <a:close/>
                </a:path>
                <a:path w="3250565" h="1358900">
                  <a:moveTo>
                    <a:pt x="2951350" y="165100"/>
                  </a:moveTo>
                  <a:lnTo>
                    <a:pt x="2935129" y="165100"/>
                  </a:lnTo>
                  <a:lnTo>
                    <a:pt x="2938199" y="177800"/>
                  </a:lnTo>
                  <a:lnTo>
                    <a:pt x="2953098" y="177800"/>
                  </a:lnTo>
                  <a:lnTo>
                    <a:pt x="2951350" y="165100"/>
                  </a:lnTo>
                  <a:close/>
                </a:path>
                <a:path w="3250565" h="1358900">
                  <a:moveTo>
                    <a:pt x="2860446" y="152400"/>
                  </a:moveTo>
                  <a:lnTo>
                    <a:pt x="2854890" y="152400"/>
                  </a:lnTo>
                  <a:lnTo>
                    <a:pt x="2848380" y="165100"/>
                  </a:lnTo>
                  <a:lnTo>
                    <a:pt x="2860746" y="165100"/>
                  </a:lnTo>
                  <a:lnTo>
                    <a:pt x="2860446" y="152400"/>
                  </a:lnTo>
                  <a:close/>
                </a:path>
                <a:path w="3250565" h="1358900">
                  <a:moveTo>
                    <a:pt x="2965214" y="152400"/>
                  </a:moveTo>
                  <a:lnTo>
                    <a:pt x="2866972" y="152400"/>
                  </a:lnTo>
                  <a:lnTo>
                    <a:pt x="2860746" y="165100"/>
                  </a:lnTo>
                  <a:lnTo>
                    <a:pt x="2950946" y="165100"/>
                  </a:lnTo>
                  <a:lnTo>
                    <a:pt x="2965214" y="152400"/>
                  </a:lnTo>
                  <a:close/>
                </a:path>
                <a:path w="3250565" h="1358900">
                  <a:moveTo>
                    <a:pt x="2973710" y="152400"/>
                  </a:moveTo>
                  <a:lnTo>
                    <a:pt x="2965214" y="152400"/>
                  </a:lnTo>
                  <a:lnTo>
                    <a:pt x="2967982" y="165100"/>
                  </a:lnTo>
                  <a:lnTo>
                    <a:pt x="2973710" y="152400"/>
                  </a:lnTo>
                  <a:close/>
                </a:path>
                <a:path w="3250565" h="1358900">
                  <a:moveTo>
                    <a:pt x="2984603" y="152400"/>
                  </a:moveTo>
                  <a:lnTo>
                    <a:pt x="2979145" y="152400"/>
                  </a:lnTo>
                  <a:lnTo>
                    <a:pt x="2981036" y="165100"/>
                  </a:lnTo>
                  <a:lnTo>
                    <a:pt x="2984603" y="152400"/>
                  </a:lnTo>
                  <a:close/>
                </a:path>
                <a:path w="3250565" h="1358900">
                  <a:moveTo>
                    <a:pt x="2996885" y="152400"/>
                  </a:moveTo>
                  <a:lnTo>
                    <a:pt x="2993580" y="165100"/>
                  </a:lnTo>
                  <a:lnTo>
                    <a:pt x="2996885" y="152400"/>
                  </a:lnTo>
                  <a:close/>
                </a:path>
                <a:path w="3250565" h="1358900">
                  <a:moveTo>
                    <a:pt x="2986512" y="139700"/>
                  </a:moveTo>
                  <a:lnTo>
                    <a:pt x="2891826" y="139700"/>
                  </a:lnTo>
                  <a:lnTo>
                    <a:pt x="2892738" y="152400"/>
                  </a:lnTo>
                  <a:lnTo>
                    <a:pt x="2980456" y="152400"/>
                  </a:lnTo>
                  <a:lnTo>
                    <a:pt x="2986512" y="139700"/>
                  </a:lnTo>
                  <a:close/>
                </a:path>
                <a:path w="3250565" h="1358900">
                  <a:moveTo>
                    <a:pt x="2995871" y="139700"/>
                  </a:moveTo>
                  <a:lnTo>
                    <a:pt x="2986512" y="139700"/>
                  </a:lnTo>
                  <a:lnTo>
                    <a:pt x="2983704" y="152400"/>
                  </a:lnTo>
                  <a:lnTo>
                    <a:pt x="2995035" y="152400"/>
                  </a:lnTo>
                  <a:lnTo>
                    <a:pt x="2995871" y="139700"/>
                  </a:lnTo>
                  <a:close/>
                </a:path>
                <a:path w="3250565" h="1358900">
                  <a:moveTo>
                    <a:pt x="3010869" y="139700"/>
                  </a:moveTo>
                  <a:lnTo>
                    <a:pt x="2996837" y="139700"/>
                  </a:lnTo>
                  <a:lnTo>
                    <a:pt x="3000405" y="152400"/>
                  </a:lnTo>
                  <a:lnTo>
                    <a:pt x="3009045" y="152400"/>
                  </a:lnTo>
                  <a:lnTo>
                    <a:pt x="3010869" y="139700"/>
                  </a:lnTo>
                  <a:close/>
                </a:path>
                <a:path w="3250565" h="1358900">
                  <a:moveTo>
                    <a:pt x="2904829" y="127000"/>
                  </a:moveTo>
                  <a:lnTo>
                    <a:pt x="2902975" y="139700"/>
                  </a:lnTo>
                  <a:lnTo>
                    <a:pt x="2911813" y="139700"/>
                  </a:lnTo>
                  <a:lnTo>
                    <a:pt x="2904829" y="127000"/>
                  </a:lnTo>
                  <a:close/>
                </a:path>
                <a:path w="3250565" h="1358900">
                  <a:moveTo>
                    <a:pt x="2953078" y="127000"/>
                  </a:moveTo>
                  <a:lnTo>
                    <a:pt x="2922976" y="127000"/>
                  </a:lnTo>
                  <a:lnTo>
                    <a:pt x="2915844" y="139700"/>
                  </a:lnTo>
                  <a:lnTo>
                    <a:pt x="2954545" y="139700"/>
                  </a:lnTo>
                  <a:lnTo>
                    <a:pt x="2953078" y="127000"/>
                  </a:lnTo>
                  <a:close/>
                </a:path>
                <a:path w="3250565" h="1358900">
                  <a:moveTo>
                    <a:pt x="3049758" y="114300"/>
                  </a:moveTo>
                  <a:lnTo>
                    <a:pt x="2962424" y="114300"/>
                  </a:lnTo>
                  <a:lnTo>
                    <a:pt x="2968188" y="127000"/>
                  </a:lnTo>
                  <a:lnTo>
                    <a:pt x="2974837" y="139700"/>
                  </a:lnTo>
                  <a:lnTo>
                    <a:pt x="2996438" y="139700"/>
                  </a:lnTo>
                  <a:lnTo>
                    <a:pt x="2996669" y="127000"/>
                  </a:lnTo>
                  <a:lnTo>
                    <a:pt x="3050388" y="127000"/>
                  </a:lnTo>
                  <a:lnTo>
                    <a:pt x="3049758" y="114300"/>
                  </a:lnTo>
                  <a:close/>
                </a:path>
                <a:path w="3250565" h="1358900">
                  <a:moveTo>
                    <a:pt x="3003234" y="127000"/>
                  </a:moveTo>
                  <a:lnTo>
                    <a:pt x="2996438" y="139700"/>
                  </a:lnTo>
                  <a:lnTo>
                    <a:pt x="2999925" y="139700"/>
                  </a:lnTo>
                  <a:lnTo>
                    <a:pt x="3003234" y="127000"/>
                  </a:lnTo>
                  <a:close/>
                </a:path>
                <a:path w="3250565" h="1358900">
                  <a:moveTo>
                    <a:pt x="3029244" y="127000"/>
                  </a:moveTo>
                  <a:lnTo>
                    <a:pt x="3006204" y="127000"/>
                  </a:lnTo>
                  <a:lnTo>
                    <a:pt x="2999925" y="139700"/>
                  </a:lnTo>
                  <a:lnTo>
                    <a:pt x="3011747" y="139700"/>
                  </a:lnTo>
                  <a:lnTo>
                    <a:pt x="3029244" y="127000"/>
                  </a:lnTo>
                  <a:close/>
                </a:path>
                <a:path w="3250565" h="1358900">
                  <a:moveTo>
                    <a:pt x="3043348" y="127000"/>
                  </a:moveTo>
                  <a:lnTo>
                    <a:pt x="3029244" y="127000"/>
                  </a:lnTo>
                  <a:lnTo>
                    <a:pt x="3022934" y="139700"/>
                  </a:lnTo>
                  <a:lnTo>
                    <a:pt x="3038585" y="139700"/>
                  </a:lnTo>
                  <a:lnTo>
                    <a:pt x="3043348" y="127000"/>
                  </a:lnTo>
                  <a:close/>
                </a:path>
                <a:path w="3250565" h="1358900">
                  <a:moveTo>
                    <a:pt x="3059127" y="127000"/>
                  </a:moveTo>
                  <a:lnTo>
                    <a:pt x="3050196" y="127000"/>
                  </a:lnTo>
                  <a:lnTo>
                    <a:pt x="3056667" y="139700"/>
                  </a:lnTo>
                  <a:lnTo>
                    <a:pt x="3059127" y="127000"/>
                  </a:lnTo>
                  <a:close/>
                </a:path>
                <a:path w="3250565" h="1358900">
                  <a:moveTo>
                    <a:pt x="2954488" y="114300"/>
                  </a:moveTo>
                  <a:lnTo>
                    <a:pt x="2946136" y="114300"/>
                  </a:lnTo>
                  <a:lnTo>
                    <a:pt x="2940129" y="127000"/>
                  </a:lnTo>
                  <a:lnTo>
                    <a:pt x="2962781" y="127000"/>
                  </a:lnTo>
                  <a:lnTo>
                    <a:pt x="2954488" y="114300"/>
                  </a:lnTo>
                  <a:close/>
                </a:path>
                <a:path w="3250565" h="1358900">
                  <a:moveTo>
                    <a:pt x="3059477" y="114300"/>
                  </a:moveTo>
                  <a:lnTo>
                    <a:pt x="3049758" y="114300"/>
                  </a:lnTo>
                  <a:lnTo>
                    <a:pt x="3051389" y="127000"/>
                  </a:lnTo>
                  <a:lnTo>
                    <a:pt x="3059477" y="114300"/>
                  </a:lnTo>
                  <a:close/>
                </a:path>
                <a:path w="3250565" h="1358900">
                  <a:moveTo>
                    <a:pt x="3034008" y="101600"/>
                  </a:moveTo>
                  <a:lnTo>
                    <a:pt x="2990124" y="101600"/>
                  </a:lnTo>
                  <a:lnTo>
                    <a:pt x="2966688" y="114300"/>
                  </a:lnTo>
                  <a:lnTo>
                    <a:pt x="3035044" y="114300"/>
                  </a:lnTo>
                  <a:lnTo>
                    <a:pt x="3034008" y="101600"/>
                  </a:lnTo>
                  <a:close/>
                </a:path>
                <a:path w="3250565" h="1358900">
                  <a:moveTo>
                    <a:pt x="3063975" y="101600"/>
                  </a:moveTo>
                  <a:lnTo>
                    <a:pt x="3034008" y="101600"/>
                  </a:lnTo>
                  <a:lnTo>
                    <a:pt x="3035044" y="114300"/>
                  </a:lnTo>
                  <a:lnTo>
                    <a:pt x="3060639" y="114300"/>
                  </a:lnTo>
                  <a:lnTo>
                    <a:pt x="3063975" y="101600"/>
                  </a:lnTo>
                  <a:close/>
                </a:path>
                <a:path w="3250565" h="1358900">
                  <a:moveTo>
                    <a:pt x="3107663" y="101600"/>
                  </a:moveTo>
                  <a:lnTo>
                    <a:pt x="3100151" y="101600"/>
                  </a:lnTo>
                  <a:lnTo>
                    <a:pt x="3095922" y="114300"/>
                  </a:lnTo>
                  <a:lnTo>
                    <a:pt x="3104372" y="114300"/>
                  </a:lnTo>
                  <a:lnTo>
                    <a:pt x="3107663" y="101600"/>
                  </a:lnTo>
                  <a:close/>
                </a:path>
                <a:path w="3250565" h="1358900">
                  <a:moveTo>
                    <a:pt x="3113164" y="101600"/>
                  </a:moveTo>
                  <a:lnTo>
                    <a:pt x="3108758" y="101600"/>
                  </a:lnTo>
                  <a:lnTo>
                    <a:pt x="3107660" y="114300"/>
                  </a:lnTo>
                  <a:lnTo>
                    <a:pt x="3109790" y="114300"/>
                  </a:lnTo>
                  <a:lnTo>
                    <a:pt x="3113164" y="101600"/>
                  </a:lnTo>
                  <a:close/>
                </a:path>
                <a:path w="3250565" h="1358900">
                  <a:moveTo>
                    <a:pt x="3034724" y="76200"/>
                  </a:moveTo>
                  <a:lnTo>
                    <a:pt x="3021500" y="88900"/>
                  </a:lnTo>
                  <a:lnTo>
                    <a:pt x="3012361" y="101600"/>
                  </a:lnTo>
                  <a:lnTo>
                    <a:pt x="3113531" y="101600"/>
                  </a:lnTo>
                  <a:lnTo>
                    <a:pt x="3118382" y="88900"/>
                  </a:lnTo>
                  <a:lnTo>
                    <a:pt x="3040950" y="88900"/>
                  </a:lnTo>
                  <a:lnTo>
                    <a:pt x="3034724" y="76200"/>
                  </a:lnTo>
                  <a:close/>
                </a:path>
                <a:path w="3250565" h="1358900">
                  <a:moveTo>
                    <a:pt x="3140109" y="88900"/>
                  </a:moveTo>
                  <a:lnTo>
                    <a:pt x="3127031" y="88900"/>
                  </a:lnTo>
                  <a:lnTo>
                    <a:pt x="3121230" y="101600"/>
                  </a:lnTo>
                  <a:lnTo>
                    <a:pt x="3140109" y="88900"/>
                  </a:lnTo>
                  <a:close/>
                </a:path>
                <a:path w="3250565" h="1358900">
                  <a:moveTo>
                    <a:pt x="3083325" y="76200"/>
                  </a:moveTo>
                  <a:lnTo>
                    <a:pt x="3057031" y="76200"/>
                  </a:lnTo>
                  <a:lnTo>
                    <a:pt x="3040950" y="88900"/>
                  </a:lnTo>
                  <a:lnTo>
                    <a:pt x="3081567" y="88900"/>
                  </a:lnTo>
                  <a:lnTo>
                    <a:pt x="3083325" y="76200"/>
                  </a:lnTo>
                  <a:close/>
                </a:path>
                <a:path w="3250565" h="1358900">
                  <a:moveTo>
                    <a:pt x="3149931" y="76200"/>
                  </a:moveTo>
                  <a:lnTo>
                    <a:pt x="3097803" y="76200"/>
                  </a:lnTo>
                  <a:lnTo>
                    <a:pt x="3081567" y="88900"/>
                  </a:lnTo>
                  <a:lnTo>
                    <a:pt x="3146507" y="88900"/>
                  </a:lnTo>
                  <a:lnTo>
                    <a:pt x="3149931" y="76200"/>
                  </a:lnTo>
                  <a:close/>
                </a:path>
                <a:path w="3250565" h="1358900">
                  <a:moveTo>
                    <a:pt x="3170097" y="76200"/>
                  </a:moveTo>
                  <a:lnTo>
                    <a:pt x="3152018" y="76200"/>
                  </a:lnTo>
                  <a:lnTo>
                    <a:pt x="3146507" y="88900"/>
                  </a:lnTo>
                  <a:lnTo>
                    <a:pt x="3165162" y="88900"/>
                  </a:lnTo>
                  <a:lnTo>
                    <a:pt x="3170246" y="77696"/>
                  </a:lnTo>
                  <a:lnTo>
                    <a:pt x="3170097" y="76200"/>
                  </a:lnTo>
                  <a:close/>
                </a:path>
                <a:path w="3250565" h="1358900">
                  <a:moveTo>
                    <a:pt x="3188896" y="76200"/>
                  </a:moveTo>
                  <a:lnTo>
                    <a:pt x="3170925" y="76200"/>
                  </a:lnTo>
                  <a:lnTo>
                    <a:pt x="3170246" y="77696"/>
                  </a:lnTo>
                  <a:lnTo>
                    <a:pt x="3171365" y="88900"/>
                  </a:lnTo>
                  <a:lnTo>
                    <a:pt x="3179711" y="88900"/>
                  </a:lnTo>
                  <a:lnTo>
                    <a:pt x="3188896" y="76200"/>
                  </a:lnTo>
                  <a:close/>
                </a:path>
                <a:path w="3250565" h="1358900">
                  <a:moveTo>
                    <a:pt x="3170925" y="76200"/>
                  </a:moveTo>
                  <a:lnTo>
                    <a:pt x="3170097" y="76200"/>
                  </a:lnTo>
                  <a:lnTo>
                    <a:pt x="3170246" y="77696"/>
                  </a:lnTo>
                  <a:lnTo>
                    <a:pt x="3170925" y="76200"/>
                  </a:lnTo>
                  <a:close/>
                </a:path>
                <a:path w="3250565" h="1358900">
                  <a:moveTo>
                    <a:pt x="3088027" y="63500"/>
                  </a:moveTo>
                  <a:lnTo>
                    <a:pt x="3078362" y="63500"/>
                  </a:lnTo>
                  <a:lnTo>
                    <a:pt x="3068389" y="76200"/>
                  </a:lnTo>
                  <a:lnTo>
                    <a:pt x="3089450" y="76200"/>
                  </a:lnTo>
                  <a:lnTo>
                    <a:pt x="3088027" y="63500"/>
                  </a:lnTo>
                  <a:close/>
                </a:path>
                <a:path w="3250565" h="1358900">
                  <a:moveTo>
                    <a:pt x="3158694" y="63500"/>
                  </a:moveTo>
                  <a:lnTo>
                    <a:pt x="3098917" y="63500"/>
                  </a:lnTo>
                  <a:lnTo>
                    <a:pt x="3089450" y="76200"/>
                  </a:lnTo>
                  <a:lnTo>
                    <a:pt x="3157032" y="76200"/>
                  </a:lnTo>
                  <a:lnTo>
                    <a:pt x="3158694" y="63500"/>
                  </a:lnTo>
                  <a:close/>
                </a:path>
                <a:path w="3250565" h="1358900">
                  <a:moveTo>
                    <a:pt x="3152433" y="46477"/>
                  </a:moveTo>
                  <a:lnTo>
                    <a:pt x="3152108" y="50800"/>
                  </a:lnTo>
                  <a:lnTo>
                    <a:pt x="3150199" y="63500"/>
                  </a:lnTo>
                  <a:lnTo>
                    <a:pt x="3158694" y="63500"/>
                  </a:lnTo>
                  <a:lnTo>
                    <a:pt x="3157032" y="76200"/>
                  </a:lnTo>
                  <a:lnTo>
                    <a:pt x="3164357" y="76200"/>
                  </a:lnTo>
                  <a:lnTo>
                    <a:pt x="3161272" y="63500"/>
                  </a:lnTo>
                  <a:lnTo>
                    <a:pt x="3156446" y="50800"/>
                  </a:lnTo>
                  <a:lnTo>
                    <a:pt x="3152433" y="46477"/>
                  </a:lnTo>
                  <a:close/>
                </a:path>
                <a:path w="3250565" h="1358900">
                  <a:moveTo>
                    <a:pt x="3250567" y="38100"/>
                  </a:moveTo>
                  <a:lnTo>
                    <a:pt x="3153064" y="38100"/>
                  </a:lnTo>
                  <a:lnTo>
                    <a:pt x="3152433" y="46477"/>
                  </a:lnTo>
                  <a:lnTo>
                    <a:pt x="3156446" y="50800"/>
                  </a:lnTo>
                  <a:lnTo>
                    <a:pt x="3161272" y="63500"/>
                  </a:lnTo>
                  <a:lnTo>
                    <a:pt x="3164357" y="76200"/>
                  </a:lnTo>
                  <a:lnTo>
                    <a:pt x="3178579" y="76200"/>
                  </a:lnTo>
                  <a:lnTo>
                    <a:pt x="3187563" y="63500"/>
                  </a:lnTo>
                  <a:lnTo>
                    <a:pt x="3213416" y="63500"/>
                  </a:lnTo>
                  <a:lnTo>
                    <a:pt x="3210966" y="50800"/>
                  </a:lnTo>
                  <a:lnTo>
                    <a:pt x="3243876" y="50800"/>
                  </a:lnTo>
                  <a:lnTo>
                    <a:pt x="3250567" y="38100"/>
                  </a:lnTo>
                  <a:close/>
                </a:path>
                <a:path w="3250565" h="1358900">
                  <a:moveTo>
                    <a:pt x="3197867" y="63500"/>
                  </a:moveTo>
                  <a:lnTo>
                    <a:pt x="3190833" y="63500"/>
                  </a:lnTo>
                  <a:lnTo>
                    <a:pt x="3191783" y="76200"/>
                  </a:lnTo>
                  <a:lnTo>
                    <a:pt x="3195940" y="76200"/>
                  </a:lnTo>
                  <a:lnTo>
                    <a:pt x="3197867" y="63500"/>
                  </a:lnTo>
                  <a:close/>
                </a:path>
                <a:path w="3250565" h="1358900">
                  <a:moveTo>
                    <a:pt x="3205898" y="63500"/>
                  </a:moveTo>
                  <a:lnTo>
                    <a:pt x="3199534" y="76200"/>
                  </a:lnTo>
                  <a:lnTo>
                    <a:pt x="3204405" y="76200"/>
                  </a:lnTo>
                  <a:lnTo>
                    <a:pt x="3205898" y="63500"/>
                  </a:lnTo>
                  <a:close/>
                </a:path>
                <a:path w="3250565" h="1358900">
                  <a:moveTo>
                    <a:pt x="3115117" y="50800"/>
                  </a:moveTo>
                  <a:lnTo>
                    <a:pt x="3103839" y="50800"/>
                  </a:lnTo>
                  <a:lnTo>
                    <a:pt x="3107653" y="63500"/>
                  </a:lnTo>
                  <a:lnTo>
                    <a:pt x="3113158" y="63500"/>
                  </a:lnTo>
                  <a:lnTo>
                    <a:pt x="3115117" y="50800"/>
                  </a:lnTo>
                  <a:close/>
                </a:path>
                <a:path w="3250565" h="1358900">
                  <a:moveTo>
                    <a:pt x="3144654" y="38100"/>
                  </a:moveTo>
                  <a:lnTo>
                    <a:pt x="3137492" y="38100"/>
                  </a:lnTo>
                  <a:lnTo>
                    <a:pt x="3132780" y="50800"/>
                  </a:lnTo>
                  <a:lnTo>
                    <a:pt x="3118939" y="50800"/>
                  </a:lnTo>
                  <a:lnTo>
                    <a:pt x="3118843" y="63500"/>
                  </a:lnTo>
                  <a:lnTo>
                    <a:pt x="3150199" y="63500"/>
                  </a:lnTo>
                  <a:lnTo>
                    <a:pt x="3152108" y="50800"/>
                  </a:lnTo>
                  <a:lnTo>
                    <a:pt x="3152433" y="46477"/>
                  </a:lnTo>
                  <a:lnTo>
                    <a:pt x="3144654" y="38100"/>
                  </a:lnTo>
                  <a:close/>
                </a:path>
                <a:path w="3250565" h="1358900">
                  <a:moveTo>
                    <a:pt x="3225616" y="50800"/>
                  </a:moveTo>
                  <a:lnTo>
                    <a:pt x="3222157" y="50800"/>
                  </a:lnTo>
                  <a:lnTo>
                    <a:pt x="3216275" y="63500"/>
                  </a:lnTo>
                  <a:lnTo>
                    <a:pt x="3224404" y="63500"/>
                  </a:lnTo>
                  <a:lnTo>
                    <a:pt x="3225616" y="50800"/>
                  </a:lnTo>
                  <a:close/>
                </a:path>
                <a:path w="3250565" h="1358900">
                  <a:moveTo>
                    <a:pt x="3248387" y="50800"/>
                  </a:moveTo>
                  <a:lnTo>
                    <a:pt x="3230860" y="50800"/>
                  </a:lnTo>
                  <a:lnTo>
                    <a:pt x="3230496" y="63500"/>
                  </a:lnTo>
                  <a:lnTo>
                    <a:pt x="3239560" y="63500"/>
                  </a:lnTo>
                  <a:lnTo>
                    <a:pt x="3248387" y="50800"/>
                  </a:lnTo>
                  <a:close/>
                </a:path>
                <a:path w="3250565" h="1358900">
                  <a:moveTo>
                    <a:pt x="3164451" y="25400"/>
                  </a:moveTo>
                  <a:lnTo>
                    <a:pt x="3160221" y="25400"/>
                  </a:lnTo>
                  <a:lnTo>
                    <a:pt x="3154259" y="38100"/>
                  </a:lnTo>
                  <a:lnTo>
                    <a:pt x="3164119" y="38100"/>
                  </a:lnTo>
                  <a:lnTo>
                    <a:pt x="3164451" y="25400"/>
                  </a:lnTo>
                  <a:close/>
                </a:path>
                <a:path w="3250565" h="1358900">
                  <a:moveTo>
                    <a:pt x="3180862" y="25400"/>
                  </a:moveTo>
                  <a:lnTo>
                    <a:pt x="3173239" y="25400"/>
                  </a:lnTo>
                  <a:lnTo>
                    <a:pt x="3167133" y="38100"/>
                  </a:lnTo>
                  <a:lnTo>
                    <a:pt x="3184328" y="38100"/>
                  </a:lnTo>
                  <a:lnTo>
                    <a:pt x="3180862" y="25400"/>
                  </a:lnTo>
                  <a:close/>
                </a:path>
                <a:path w="3250565" h="1358900">
                  <a:moveTo>
                    <a:pt x="3242850" y="25400"/>
                  </a:moveTo>
                  <a:lnTo>
                    <a:pt x="3182464" y="25400"/>
                  </a:lnTo>
                  <a:lnTo>
                    <a:pt x="3184328" y="38100"/>
                  </a:lnTo>
                  <a:lnTo>
                    <a:pt x="3233813" y="38100"/>
                  </a:lnTo>
                  <a:lnTo>
                    <a:pt x="3242850" y="25400"/>
                  </a:lnTo>
                  <a:close/>
                </a:path>
                <a:path w="3250565" h="1358900">
                  <a:moveTo>
                    <a:pt x="3243842" y="34956"/>
                  </a:moveTo>
                  <a:lnTo>
                    <a:pt x="3241630" y="38100"/>
                  </a:lnTo>
                  <a:lnTo>
                    <a:pt x="3244169" y="38100"/>
                  </a:lnTo>
                  <a:lnTo>
                    <a:pt x="3243842" y="34956"/>
                  </a:lnTo>
                  <a:close/>
                </a:path>
                <a:path w="3250565" h="1358900">
                  <a:moveTo>
                    <a:pt x="3250567" y="25400"/>
                  </a:moveTo>
                  <a:lnTo>
                    <a:pt x="3242850" y="25400"/>
                  </a:lnTo>
                  <a:lnTo>
                    <a:pt x="3243842" y="34956"/>
                  </a:lnTo>
                  <a:lnTo>
                    <a:pt x="3250567" y="25400"/>
                  </a:lnTo>
                  <a:close/>
                </a:path>
                <a:path w="3250565" h="1358900">
                  <a:moveTo>
                    <a:pt x="3208495" y="12700"/>
                  </a:moveTo>
                  <a:lnTo>
                    <a:pt x="3201385" y="12700"/>
                  </a:lnTo>
                  <a:lnTo>
                    <a:pt x="3198173" y="25400"/>
                  </a:lnTo>
                  <a:lnTo>
                    <a:pt x="3208578" y="25400"/>
                  </a:lnTo>
                  <a:lnTo>
                    <a:pt x="3208495" y="12700"/>
                  </a:lnTo>
                  <a:close/>
                </a:path>
                <a:path w="3250565" h="1358900">
                  <a:moveTo>
                    <a:pt x="3247279" y="12700"/>
                  </a:moveTo>
                  <a:lnTo>
                    <a:pt x="3210724" y="12700"/>
                  </a:lnTo>
                  <a:lnTo>
                    <a:pt x="3209631" y="25400"/>
                  </a:lnTo>
                  <a:lnTo>
                    <a:pt x="3244468" y="25400"/>
                  </a:lnTo>
                  <a:lnTo>
                    <a:pt x="3247279" y="12700"/>
                  </a:lnTo>
                  <a:close/>
                </a:path>
                <a:path w="3250565" h="1358900">
                  <a:moveTo>
                    <a:pt x="3239331" y="0"/>
                  </a:moveTo>
                  <a:lnTo>
                    <a:pt x="3237750" y="0"/>
                  </a:lnTo>
                  <a:lnTo>
                    <a:pt x="3241143" y="12700"/>
                  </a:lnTo>
                  <a:lnTo>
                    <a:pt x="323933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1688" y="5940418"/>
              <a:ext cx="261416" cy="2667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02242" y="6887919"/>
              <a:ext cx="4477189" cy="132480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703809" y="7414686"/>
              <a:ext cx="4252595" cy="1739900"/>
            </a:xfrm>
            <a:custGeom>
              <a:avLst/>
              <a:gdLst/>
              <a:ahLst/>
              <a:cxnLst/>
              <a:rect l="l" t="t" r="r" b="b"/>
              <a:pathLst>
                <a:path w="4252594" h="1739900">
                  <a:moveTo>
                    <a:pt x="4193369" y="1727200"/>
                  </a:moveTo>
                  <a:lnTo>
                    <a:pt x="4188731" y="1727200"/>
                  </a:lnTo>
                  <a:lnTo>
                    <a:pt x="4188953" y="1739900"/>
                  </a:lnTo>
                  <a:lnTo>
                    <a:pt x="4193369" y="1727200"/>
                  </a:lnTo>
                  <a:close/>
                </a:path>
                <a:path w="4252594" h="1739900">
                  <a:moveTo>
                    <a:pt x="4196625" y="1727200"/>
                  </a:moveTo>
                  <a:lnTo>
                    <a:pt x="4199578" y="1739900"/>
                  </a:lnTo>
                  <a:lnTo>
                    <a:pt x="4204112" y="1739900"/>
                  </a:lnTo>
                  <a:lnTo>
                    <a:pt x="4196625" y="1727200"/>
                  </a:lnTo>
                  <a:close/>
                </a:path>
                <a:path w="4252594" h="1739900">
                  <a:moveTo>
                    <a:pt x="4211148" y="1727200"/>
                  </a:moveTo>
                  <a:lnTo>
                    <a:pt x="4207161" y="1727200"/>
                  </a:lnTo>
                  <a:lnTo>
                    <a:pt x="4206216" y="1739900"/>
                  </a:lnTo>
                  <a:lnTo>
                    <a:pt x="4213242" y="1739900"/>
                  </a:lnTo>
                  <a:lnTo>
                    <a:pt x="4211148" y="1727200"/>
                  </a:lnTo>
                  <a:close/>
                </a:path>
                <a:path w="4252594" h="1739900">
                  <a:moveTo>
                    <a:pt x="4228488" y="1727200"/>
                  </a:moveTo>
                  <a:lnTo>
                    <a:pt x="4214595" y="1727200"/>
                  </a:lnTo>
                  <a:lnTo>
                    <a:pt x="4217198" y="1739900"/>
                  </a:lnTo>
                  <a:lnTo>
                    <a:pt x="4233100" y="1739900"/>
                  </a:lnTo>
                  <a:lnTo>
                    <a:pt x="4228488" y="1727200"/>
                  </a:lnTo>
                  <a:close/>
                </a:path>
                <a:path w="4252594" h="1739900">
                  <a:moveTo>
                    <a:pt x="4176008" y="1714500"/>
                  </a:moveTo>
                  <a:lnTo>
                    <a:pt x="4149393" y="1714500"/>
                  </a:lnTo>
                  <a:lnTo>
                    <a:pt x="4159473" y="1727200"/>
                  </a:lnTo>
                  <a:lnTo>
                    <a:pt x="4169457" y="1727200"/>
                  </a:lnTo>
                  <a:lnTo>
                    <a:pt x="4176008" y="1714500"/>
                  </a:lnTo>
                  <a:close/>
                </a:path>
                <a:path w="4252594" h="1739900">
                  <a:moveTo>
                    <a:pt x="4180804" y="1714500"/>
                  </a:moveTo>
                  <a:lnTo>
                    <a:pt x="4176008" y="1714500"/>
                  </a:lnTo>
                  <a:lnTo>
                    <a:pt x="4178709" y="1727200"/>
                  </a:lnTo>
                  <a:lnTo>
                    <a:pt x="4186981" y="1727200"/>
                  </a:lnTo>
                  <a:lnTo>
                    <a:pt x="4180804" y="1714500"/>
                  </a:lnTo>
                  <a:close/>
                </a:path>
                <a:path w="4252594" h="1739900">
                  <a:moveTo>
                    <a:pt x="4191365" y="1714500"/>
                  </a:moveTo>
                  <a:lnTo>
                    <a:pt x="4189651" y="1714500"/>
                  </a:lnTo>
                  <a:lnTo>
                    <a:pt x="4186981" y="1727200"/>
                  </a:lnTo>
                  <a:lnTo>
                    <a:pt x="4188646" y="1727200"/>
                  </a:lnTo>
                  <a:lnTo>
                    <a:pt x="4191365" y="1714500"/>
                  </a:lnTo>
                  <a:close/>
                </a:path>
                <a:path w="4252594" h="1739900">
                  <a:moveTo>
                    <a:pt x="4224614" y="1714500"/>
                  </a:moveTo>
                  <a:lnTo>
                    <a:pt x="4191365" y="1714500"/>
                  </a:lnTo>
                  <a:lnTo>
                    <a:pt x="4199874" y="1727200"/>
                  </a:lnTo>
                  <a:lnTo>
                    <a:pt x="4230561" y="1727200"/>
                  </a:lnTo>
                  <a:lnTo>
                    <a:pt x="4224614" y="1714500"/>
                  </a:lnTo>
                  <a:close/>
                </a:path>
                <a:path w="4252594" h="1739900">
                  <a:moveTo>
                    <a:pt x="4239124" y="1714500"/>
                  </a:moveTo>
                  <a:lnTo>
                    <a:pt x="4224614" y="1714500"/>
                  </a:lnTo>
                  <a:lnTo>
                    <a:pt x="4233200" y="1727200"/>
                  </a:lnTo>
                  <a:lnTo>
                    <a:pt x="4242020" y="1727200"/>
                  </a:lnTo>
                  <a:lnTo>
                    <a:pt x="4239124" y="1714500"/>
                  </a:lnTo>
                  <a:close/>
                </a:path>
                <a:path w="4252594" h="1739900">
                  <a:moveTo>
                    <a:pt x="4123549" y="1701800"/>
                  </a:moveTo>
                  <a:lnTo>
                    <a:pt x="4125653" y="1714500"/>
                  </a:lnTo>
                  <a:lnTo>
                    <a:pt x="4130753" y="1714500"/>
                  </a:lnTo>
                  <a:lnTo>
                    <a:pt x="4123549" y="1701800"/>
                  </a:lnTo>
                  <a:close/>
                </a:path>
                <a:path w="4252594" h="1739900">
                  <a:moveTo>
                    <a:pt x="4151066" y="1651000"/>
                  </a:moveTo>
                  <a:lnTo>
                    <a:pt x="4140711" y="1663700"/>
                  </a:lnTo>
                  <a:lnTo>
                    <a:pt x="4064009" y="1663700"/>
                  </a:lnTo>
                  <a:lnTo>
                    <a:pt x="4074482" y="1676400"/>
                  </a:lnTo>
                  <a:lnTo>
                    <a:pt x="4146836" y="1676400"/>
                  </a:lnTo>
                  <a:lnTo>
                    <a:pt x="4142438" y="1689100"/>
                  </a:lnTo>
                  <a:lnTo>
                    <a:pt x="4146430" y="1689100"/>
                  </a:lnTo>
                  <a:lnTo>
                    <a:pt x="4140483" y="1701800"/>
                  </a:lnTo>
                  <a:lnTo>
                    <a:pt x="4136012" y="1701800"/>
                  </a:lnTo>
                  <a:lnTo>
                    <a:pt x="4137232" y="1714500"/>
                  </a:lnTo>
                  <a:lnTo>
                    <a:pt x="4144491" y="1714500"/>
                  </a:lnTo>
                  <a:lnTo>
                    <a:pt x="4146364" y="1701800"/>
                  </a:lnTo>
                  <a:lnTo>
                    <a:pt x="4151959" y="1689100"/>
                  </a:lnTo>
                  <a:lnTo>
                    <a:pt x="4155728" y="1676400"/>
                  </a:lnTo>
                  <a:lnTo>
                    <a:pt x="4152124" y="1663700"/>
                  </a:lnTo>
                  <a:lnTo>
                    <a:pt x="4151066" y="1651000"/>
                  </a:lnTo>
                  <a:close/>
                </a:path>
                <a:path w="4252594" h="1739900">
                  <a:moveTo>
                    <a:pt x="4248014" y="1701800"/>
                  </a:moveTo>
                  <a:lnTo>
                    <a:pt x="4148291" y="1701800"/>
                  </a:lnTo>
                  <a:lnTo>
                    <a:pt x="4150863" y="1714500"/>
                  </a:lnTo>
                  <a:lnTo>
                    <a:pt x="4252019" y="1714500"/>
                  </a:lnTo>
                  <a:lnTo>
                    <a:pt x="4248014" y="1701800"/>
                  </a:lnTo>
                  <a:close/>
                </a:path>
                <a:path w="4252594" h="1739900">
                  <a:moveTo>
                    <a:pt x="4093026" y="1689100"/>
                  </a:moveTo>
                  <a:lnTo>
                    <a:pt x="4090199" y="1689100"/>
                  </a:lnTo>
                  <a:lnTo>
                    <a:pt x="4095210" y="1701800"/>
                  </a:lnTo>
                  <a:lnTo>
                    <a:pt x="4096109" y="1701800"/>
                  </a:lnTo>
                  <a:lnTo>
                    <a:pt x="4094169" y="1689820"/>
                  </a:lnTo>
                  <a:lnTo>
                    <a:pt x="4093026" y="1689100"/>
                  </a:lnTo>
                  <a:close/>
                </a:path>
                <a:path w="4252594" h="1739900">
                  <a:moveTo>
                    <a:pt x="4125015" y="1689100"/>
                  </a:moveTo>
                  <a:lnTo>
                    <a:pt x="4094052" y="1689100"/>
                  </a:lnTo>
                  <a:lnTo>
                    <a:pt x="4094169" y="1689820"/>
                  </a:lnTo>
                  <a:lnTo>
                    <a:pt x="4113182" y="1701800"/>
                  </a:lnTo>
                  <a:lnTo>
                    <a:pt x="4129822" y="1701800"/>
                  </a:lnTo>
                  <a:lnTo>
                    <a:pt x="4125015" y="1689100"/>
                  </a:lnTo>
                  <a:close/>
                </a:path>
                <a:path w="4252594" h="1739900">
                  <a:moveTo>
                    <a:pt x="4146430" y="1689100"/>
                  </a:moveTo>
                  <a:lnTo>
                    <a:pt x="4129943" y="1689100"/>
                  </a:lnTo>
                  <a:lnTo>
                    <a:pt x="4131505" y="1701800"/>
                  </a:lnTo>
                  <a:lnTo>
                    <a:pt x="4140483" y="1701800"/>
                  </a:lnTo>
                  <a:lnTo>
                    <a:pt x="4146430" y="1689100"/>
                  </a:lnTo>
                  <a:close/>
                </a:path>
                <a:path w="4252594" h="1739900">
                  <a:moveTo>
                    <a:pt x="4187191" y="1676400"/>
                  </a:moveTo>
                  <a:lnTo>
                    <a:pt x="4155728" y="1676400"/>
                  </a:lnTo>
                  <a:lnTo>
                    <a:pt x="4151959" y="1689100"/>
                  </a:lnTo>
                  <a:lnTo>
                    <a:pt x="4146364" y="1701800"/>
                  </a:lnTo>
                  <a:lnTo>
                    <a:pt x="4228320" y="1701800"/>
                  </a:lnTo>
                  <a:lnTo>
                    <a:pt x="4224445" y="1689100"/>
                  </a:lnTo>
                  <a:lnTo>
                    <a:pt x="4188353" y="1689100"/>
                  </a:lnTo>
                  <a:lnTo>
                    <a:pt x="4187191" y="1676400"/>
                  </a:lnTo>
                  <a:close/>
                </a:path>
                <a:path w="4252594" h="1739900">
                  <a:moveTo>
                    <a:pt x="4074573" y="1686226"/>
                  </a:moveTo>
                  <a:lnTo>
                    <a:pt x="4073058" y="1689100"/>
                  </a:lnTo>
                  <a:lnTo>
                    <a:pt x="4076749" y="1689100"/>
                  </a:lnTo>
                  <a:lnTo>
                    <a:pt x="4074573" y="1686226"/>
                  </a:lnTo>
                  <a:close/>
                </a:path>
                <a:path w="4252594" h="1739900">
                  <a:moveTo>
                    <a:pt x="4089132" y="1676400"/>
                  </a:moveTo>
                  <a:lnTo>
                    <a:pt x="4079752" y="1676400"/>
                  </a:lnTo>
                  <a:lnTo>
                    <a:pt x="4079961" y="1689100"/>
                  </a:lnTo>
                  <a:lnTo>
                    <a:pt x="4083114" y="1689100"/>
                  </a:lnTo>
                  <a:lnTo>
                    <a:pt x="4089132" y="1676400"/>
                  </a:lnTo>
                  <a:close/>
                </a:path>
                <a:path w="4252594" h="1739900">
                  <a:moveTo>
                    <a:pt x="4146836" y="1676400"/>
                  </a:moveTo>
                  <a:lnTo>
                    <a:pt x="4097707" y="1676400"/>
                  </a:lnTo>
                  <a:lnTo>
                    <a:pt x="4106104" y="1689100"/>
                  </a:lnTo>
                  <a:lnTo>
                    <a:pt x="4142438" y="1689100"/>
                  </a:lnTo>
                  <a:lnTo>
                    <a:pt x="4146836" y="1676400"/>
                  </a:lnTo>
                  <a:close/>
                </a:path>
                <a:path w="4252594" h="1739900">
                  <a:moveTo>
                    <a:pt x="4197624" y="1676400"/>
                  </a:moveTo>
                  <a:lnTo>
                    <a:pt x="4190154" y="1676400"/>
                  </a:lnTo>
                  <a:lnTo>
                    <a:pt x="4188353" y="1689100"/>
                  </a:lnTo>
                  <a:lnTo>
                    <a:pt x="4202311" y="1689100"/>
                  </a:lnTo>
                  <a:lnTo>
                    <a:pt x="4197624" y="1676400"/>
                  </a:lnTo>
                  <a:close/>
                </a:path>
                <a:path w="4252594" h="1739900">
                  <a:moveTo>
                    <a:pt x="4212865" y="1676400"/>
                  </a:moveTo>
                  <a:lnTo>
                    <a:pt x="4204300" y="1676400"/>
                  </a:lnTo>
                  <a:lnTo>
                    <a:pt x="4210216" y="1689100"/>
                  </a:lnTo>
                  <a:lnTo>
                    <a:pt x="4212865" y="1676400"/>
                  </a:lnTo>
                  <a:close/>
                </a:path>
                <a:path w="4252594" h="1739900">
                  <a:moveTo>
                    <a:pt x="4079752" y="1676400"/>
                  </a:moveTo>
                  <a:lnTo>
                    <a:pt x="4067132" y="1676400"/>
                  </a:lnTo>
                  <a:lnTo>
                    <a:pt x="4074573" y="1686226"/>
                  </a:lnTo>
                  <a:lnTo>
                    <a:pt x="4079752" y="1676400"/>
                  </a:lnTo>
                  <a:close/>
                </a:path>
                <a:path w="4252594" h="1739900">
                  <a:moveTo>
                    <a:pt x="4177079" y="1663700"/>
                  </a:moveTo>
                  <a:lnTo>
                    <a:pt x="4158982" y="1663700"/>
                  </a:lnTo>
                  <a:lnTo>
                    <a:pt x="4158513" y="1676400"/>
                  </a:lnTo>
                  <a:lnTo>
                    <a:pt x="4174238" y="1676400"/>
                  </a:lnTo>
                  <a:lnTo>
                    <a:pt x="4177079" y="1663700"/>
                  </a:lnTo>
                  <a:close/>
                </a:path>
                <a:path w="4252594" h="1739900">
                  <a:moveTo>
                    <a:pt x="4022393" y="1651000"/>
                  </a:moveTo>
                  <a:lnTo>
                    <a:pt x="4012149" y="1651000"/>
                  </a:lnTo>
                  <a:lnTo>
                    <a:pt x="4016561" y="1663700"/>
                  </a:lnTo>
                  <a:lnTo>
                    <a:pt x="4022393" y="1651000"/>
                  </a:lnTo>
                  <a:close/>
                </a:path>
                <a:path w="4252594" h="1739900">
                  <a:moveTo>
                    <a:pt x="4131893" y="1651000"/>
                  </a:moveTo>
                  <a:lnTo>
                    <a:pt x="4044675" y="1651000"/>
                  </a:lnTo>
                  <a:lnTo>
                    <a:pt x="4059456" y="1663700"/>
                  </a:lnTo>
                  <a:lnTo>
                    <a:pt x="4136292" y="1663700"/>
                  </a:lnTo>
                  <a:lnTo>
                    <a:pt x="4131893" y="1651000"/>
                  </a:lnTo>
                  <a:close/>
                </a:path>
                <a:path w="4252594" h="1739900">
                  <a:moveTo>
                    <a:pt x="3976896" y="1638300"/>
                  </a:moveTo>
                  <a:lnTo>
                    <a:pt x="3963388" y="1638300"/>
                  </a:lnTo>
                  <a:lnTo>
                    <a:pt x="3969752" y="1651000"/>
                  </a:lnTo>
                  <a:lnTo>
                    <a:pt x="3976896" y="1638300"/>
                  </a:lnTo>
                  <a:close/>
                </a:path>
                <a:path w="4252594" h="1739900">
                  <a:moveTo>
                    <a:pt x="4071468" y="1638300"/>
                  </a:moveTo>
                  <a:lnTo>
                    <a:pt x="4002296" y="1638300"/>
                  </a:lnTo>
                  <a:lnTo>
                    <a:pt x="3990586" y="1651000"/>
                  </a:lnTo>
                  <a:lnTo>
                    <a:pt x="4079925" y="1651000"/>
                  </a:lnTo>
                  <a:lnTo>
                    <a:pt x="4071468" y="1638300"/>
                  </a:lnTo>
                  <a:close/>
                </a:path>
                <a:path w="4252594" h="1739900">
                  <a:moveTo>
                    <a:pt x="4089953" y="1649273"/>
                  </a:moveTo>
                  <a:lnTo>
                    <a:pt x="4089879" y="1651000"/>
                  </a:lnTo>
                  <a:lnTo>
                    <a:pt x="4091211" y="1651000"/>
                  </a:lnTo>
                  <a:lnTo>
                    <a:pt x="4089953" y="1649273"/>
                  </a:lnTo>
                  <a:close/>
                </a:path>
                <a:path w="4252594" h="1739900">
                  <a:moveTo>
                    <a:pt x="4108575" y="1638300"/>
                  </a:moveTo>
                  <a:lnTo>
                    <a:pt x="4111166" y="1651000"/>
                  </a:lnTo>
                  <a:lnTo>
                    <a:pt x="4119512" y="1651000"/>
                  </a:lnTo>
                  <a:lnTo>
                    <a:pt x="4108575" y="1638300"/>
                  </a:lnTo>
                  <a:close/>
                </a:path>
                <a:path w="4252594" h="1739900">
                  <a:moveTo>
                    <a:pt x="4090423" y="1638300"/>
                  </a:moveTo>
                  <a:lnTo>
                    <a:pt x="4081958" y="1638300"/>
                  </a:lnTo>
                  <a:lnTo>
                    <a:pt x="4089953" y="1649273"/>
                  </a:lnTo>
                  <a:lnTo>
                    <a:pt x="4090423" y="1638300"/>
                  </a:lnTo>
                  <a:close/>
                </a:path>
                <a:path w="4252594" h="1739900">
                  <a:moveTo>
                    <a:pt x="3949160" y="1625600"/>
                  </a:moveTo>
                  <a:lnTo>
                    <a:pt x="3943742" y="1625600"/>
                  </a:lnTo>
                  <a:lnTo>
                    <a:pt x="3940696" y="1638300"/>
                  </a:lnTo>
                  <a:lnTo>
                    <a:pt x="3949170" y="1626237"/>
                  </a:lnTo>
                  <a:lnTo>
                    <a:pt x="3949160" y="1625600"/>
                  </a:lnTo>
                  <a:close/>
                </a:path>
                <a:path w="4252594" h="1739900">
                  <a:moveTo>
                    <a:pt x="3967159" y="1625600"/>
                  </a:moveTo>
                  <a:lnTo>
                    <a:pt x="3949618" y="1625600"/>
                  </a:lnTo>
                  <a:lnTo>
                    <a:pt x="3949170" y="1626237"/>
                  </a:lnTo>
                  <a:lnTo>
                    <a:pt x="3949352" y="1638300"/>
                  </a:lnTo>
                  <a:lnTo>
                    <a:pt x="3960224" y="1638300"/>
                  </a:lnTo>
                  <a:lnTo>
                    <a:pt x="3967159" y="1625600"/>
                  </a:lnTo>
                  <a:close/>
                </a:path>
                <a:path w="4252594" h="1739900">
                  <a:moveTo>
                    <a:pt x="4021269" y="1625600"/>
                  </a:moveTo>
                  <a:lnTo>
                    <a:pt x="3967159" y="1625600"/>
                  </a:lnTo>
                  <a:lnTo>
                    <a:pt x="3965369" y="1638300"/>
                  </a:lnTo>
                  <a:lnTo>
                    <a:pt x="4021698" y="1638300"/>
                  </a:lnTo>
                  <a:lnTo>
                    <a:pt x="4021269" y="1625600"/>
                  </a:lnTo>
                  <a:close/>
                </a:path>
                <a:path w="4252594" h="1739900">
                  <a:moveTo>
                    <a:pt x="4067215" y="1625600"/>
                  </a:moveTo>
                  <a:lnTo>
                    <a:pt x="4021269" y="1625600"/>
                  </a:lnTo>
                  <a:lnTo>
                    <a:pt x="4021698" y="1638300"/>
                  </a:lnTo>
                  <a:lnTo>
                    <a:pt x="4071261" y="1638300"/>
                  </a:lnTo>
                  <a:lnTo>
                    <a:pt x="4067215" y="1625600"/>
                  </a:lnTo>
                  <a:close/>
                </a:path>
                <a:path w="4252594" h="1739900">
                  <a:moveTo>
                    <a:pt x="3949618" y="1625600"/>
                  </a:moveTo>
                  <a:lnTo>
                    <a:pt x="3949160" y="1625600"/>
                  </a:lnTo>
                  <a:lnTo>
                    <a:pt x="3949170" y="1626237"/>
                  </a:lnTo>
                  <a:lnTo>
                    <a:pt x="3949618" y="1625600"/>
                  </a:lnTo>
                  <a:close/>
                </a:path>
                <a:path w="4252594" h="1739900">
                  <a:moveTo>
                    <a:pt x="3911115" y="1600200"/>
                  </a:moveTo>
                  <a:lnTo>
                    <a:pt x="3900497" y="1600200"/>
                  </a:lnTo>
                  <a:lnTo>
                    <a:pt x="3897734" y="1612900"/>
                  </a:lnTo>
                  <a:lnTo>
                    <a:pt x="3905937" y="1625600"/>
                  </a:lnTo>
                  <a:lnTo>
                    <a:pt x="3912297" y="1625600"/>
                  </a:lnTo>
                  <a:lnTo>
                    <a:pt x="3914934" y="1612900"/>
                  </a:lnTo>
                  <a:lnTo>
                    <a:pt x="3907283" y="1612900"/>
                  </a:lnTo>
                  <a:lnTo>
                    <a:pt x="3911115" y="1600200"/>
                  </a:lnTo>
                  <a:close/>
                </a:path>
                <a:path w="4252594" h="1739900">
                  <a:moveTo>
                    <a:pt x="4039791" y="1612900"/>
                  </a:moveTo>
                  <a:lnTo>
                    <a:pt x="3936361" y="1612900"/>
                  </a:lnTo>
                  <a:lnTo>
                    <a:pt x="3933685" y="1625600"/>
                  </a:lnTo>
                  <a:lnTo>
                    <a:pt x="4043237" y="1625600"/>
                  </a:lnTo>
                  <a:lnTo>
                    <a:pt x="4039791" y="1612900"/>
                  </a:lnTo>
                  <a:close/>
                </a:path>
                <a:path w="4252594" h="1739900">
                  <a:moveTo>
                    <a:pt x="3895486" y="1587500"/>
                  </a:moveTo>
                  <a:lnTo>
                    <a:pt x="3868665" y="1587500"/>
                  </a:lnTo>
                  <a:lnTo>
                    <a:pt x="3892446" y="1600200"/>
                  </a:lnTo>
                  <a:lnTo>
                    <a:pt x="3885159" y="1612900"/>
                  </a:lnTo>
                  <a:lnTo>
                    <a:pt x="3892074" y="1612900"/>
                  </a:lnTo>
                  <a:lnTo>
                    <a:pt x="3900497" y="1600200"/>
                  </a:lnTo>
                  <a:lnTo>
                    <a:pt x="3894327" y="1600200"/>
                  </a:lnTo>
                  <a:lnTo>
                    <a:pt x="3895486" y="1587500"/>
                  </a:lnTo>
                  <a:close/>
                </a:path>
                <a:path w="4252594" h="1739900">
                  <a:moveTo>
                    <a:pt x="3941372" y="1600200"/>
                  </a:moveTo>
                  <a:lnTo>
                    <a:pt x="3911115" y="1600200"/>
                  </a:lnTo>
                  <a:lnTo>
                    <a:pt x="3914665" y="1612900"/>
                  </a:lnTo>
                  <a:lnTo>
                    <a:pt x="3955952" y="1612900"/>
                  </a:lnTo>
                  <a:lnTo>
                    <a:pt x="3941372" y="1600200"/>
                  </a:lnTo>
                  <a:close/>
                </a:path>
                <a:path w="4252594" h="1739900">
                  <a:moveTo>
                    <a:pt x="3967350" y="1587500"/>
                  </a:moveTo>
                  <a:lnTo>
                    <a:pt x="3957186" y="1587500"/>
                  </a:lnTo>
                  <a:lnTo>
                    <a:pt x="3954692" y="1600200"/>
                  </a:lnTo>
                  <a:lnTo>
                    <a:pt x="3955952" y="1612900"/>
                  </a:lnTo>
                  <a:lnTo>
                    <a:pt x="4003240" y="1612900"/>
                  </a:lnTo>
                  <a:lnTo>
                    <a:pt x="3995698" y="1600200"/>
                  </a:lnTo>
                  <a:lnTo>
                    <a:pt x="3968800" y="1600200"/>
                  </a:lnTo>
                  <a:lnTo>
                    <a:pt x="3973547" y="1591117"/>
                  </a:lnTo>
                  <a:lnTo>
                    <a:pt x="3967350" y="1587500"/>
                  </a:lnTo>
                  <a:close/>
                </a:path>
                <a:path w="4252594" h="1739900">
                  <a:moveTo>
                    <a:pt x="4028291" y="1600200"/>
                  </a:moveTo>
                  <a:lnTo>
                    <a:pt x="4025267" y="1600200"/>
                  </a:lnTo>
                  <a:lnTo>
                    <a:pt x="4025814" y="1612900"/>
                  </a:lnTo>
                  <a:lnTo>
                    <a:pt x="4030076" y="1612900"/>
                  </a:lnTo>
                  <a:lnTo>
                    <a:pt x="4028291" y="1600200"/>
                  </a:lnTo>
                  <a:close/>
                </a:path>
                <a:path w="4252594" h="1739900">
                  <a:moveTo>
                    <a:pt x="3862864" y="1587500"/>
                  </a:moveTo>
                  <a:lnTo>
                    <a:pt x="3847323" y="1587500"/>
                  </a:lnTo>
                  <a:lnTo>
                    <a:pt x="3848667" y="1600200"/>
                  </a:lnTo>
                  <a:lnTo>
                    <a:pt x="3860910" y="1600200"/>
                  </a:lnTo>
                  <a:lnTo>
                    <a:pt x="3862864" y="1587500"/>
                  </a:lnTo>
                  <a:close/>
                </a:path>
                <a:path w="4252594" h="1739900">
                  <a:moveTo>
                    <a:pt x="3941190" y="1587500"/>
                  </a:moveTo>
                  <a:lnTo>
                    <a:pt x="3898152" y="1587500"/>
                  </a:lnTo>
                  <a:lnTo>
                    <a:pt x="3898498" y="1600200"/>
                  </a:lnTo>
                  <a:lnTo>
                    <a:pt x="3938647" y="1600200"/>
                  </a:lnTo>
                  <a:lnTo>
                    <a:pt x="3941190" y="1587500"/>
                  </a:lnTo>
                  <a:close/>
                </a:path>
                <a:path w="4252594" h="1739900">
                  <a:moveTo>
                    <a:pt x="3887047" y="1549400"/>
                  </a:moveTo>
                  <a:lnTo>
                    <a:pt x="3884996" y="1562100"/>
                  </a:lnTo>
                  <a:lnTo>
                    <a:pt x="3811185" y="1562100"/>
                  </a:lnTo>
                  <a:lnTo>
                    <a:pt x="3829149" y="1574800"/>
                  </a:lnTo>
                  <a:lnTo>
                    <a:pt x="3833245" y="1587500"/>
                  </a:lnTo>
                  <a:lnTo>
                    <a:pt x="3942413" y="1587500"/>
                  </a:lnTo>
                  <a:lnTo>
                    <a:pt x="3950057" y="1600200"/>
                  </a:lnTo>
                  <a:lnTo>
                    <a:pt x="3952716" y="1600200"/>
                  </a:lnTo>
                  <a:lnTo>
                    <a:pt x="3951056" y="1587500"/>
                  </a:lnTo>
                  <a:lnTo>
                    <a:pt x="3945743" y="1574800"/>
                  </a:lnTo>
                  <a:lnTo>
                    <a:pt x="3908634" y="1574800"/>
                  </a:lnTo>
                  <a:lnTo>
                    <a:pt x="3892645" y="1562100"/>
                  </a:lnTo>
                  <a:lnTo>
                    <a:pt x="3887047" y="1549400"/>
                  </a:lnTo>
                  <a:close/>
                </a:path>
                <a:path w="4252594" h="1739900">
                  <a:moveTo>
                    <a:pt x="3975531" y="1592276"/>
                  </a:moveTo>
                  <a:lnTo>
                    <a:pt x="3975687" y="1600200"/>
                  </a:lnTo>
                  <a:lnTo>
                    <a:pt x="3989103" y="1600200"/>
                  </a:lnTo>
                  <a:lnTo>
                    <a:pt x="3975531" y="1592276"/>
                  </a:lnTo>
                  <a:close/>
                </a:path>
                <a:path w="4252594" h="1739900">
                  <a:moveTo>
                    <a:pt x="3975437" y="1587500"/>
                  </a:moveTo>
                  <a:lnTo>
                    <a:pt x="3973547" y="1591117"/>
                  </a:lnTo>
                  <a:lnTo>
                    <a:pt x="3975531" y="1592276"/>
                  </a:lnTo>
                  <a:lnTo>
                    <a:pt x="3975437" y="1587500"/>
                  </a:lnTo>
                  <a:close/>
                </a:path>
                <a:path w="4252594" h="1739900">
                  <a:moveTo>
                    <a:pt x="3795144" y="1562100"/>
                  </a:moveTo>
                  <a:lnTo>
                    <a:pt x="3793315" y="1562100"/>
                  </a:lnTo>
                  <a:lnTo>
                    <a:pt x="3794093" y="1574800"/>
                  </a:lnTo>
                  <a:lnTo>
                    <a:pt x="3798878" y="1574800"/>
                  </a:lnTo>
                  <a:lnTo>
                    <a:pt x="3795144" y="1562100"/>
                  </a:lnTo>
                  <a:close/>
                </a:path>
                <a:path w="4252594" h="1739900">
                  <a:moveTo>
                    <a:pt x="3811185" y="1562100"/>
                  </a:moveTo>
                  <a:lnTo>
                    <a:pt x="3798548" y="1562100"/>
                  </a:lnTo>
                  <a:lnTo>
                    <a:pt x="3798878" y="1574800"/>
                  </a:lnTo>
                  <a:lnTo>
                    <a:pt x="3805236" y="1574800"/>
                  </a:lnTo>
                  <a:lnTo>
                    <a:pt x="3811185" y="1562100"/>
                  </a:lnTo>
                  <a:close/>
                </a:path>
                <a:path w="4252594" h="1739900">
                  <a:moveTo>
                    <a:pt x="3920780" y="1562100"/>
                  </a:moveTo>
                  <a:lnTo>
                    <a:pt x="3908634" y="1574800"/>
                  </a:lnTo>
                  <a:lnTo>
                    <a:pt x="3927483" y="1574800"/>
                  </a:lnTo>
                  <a:lnTo>
                    <a:pt x="3920780" y="1562100"/>
                  </a:lnTo>
                  <a:close/>
                </a:path>
                <a:path w="4252594" h="1739900">
                  <a:moveTo>
                    <a:pt x="3775989" y="1549400"/>
                  </a:moveTo>
                  <a:lnTo>
                    <a:pt x="3752240" y="1549400"/>
                  </a:lnTo>
                  <a:lnTo>
                    <a:pt x="3752957" y="1562100"/>
                  </a:lnTo>
                  <a:lnTo>
                    <a:pt x="3794215" y="1562100"/>
                  </a:lnTo>
                  <a:lnTo>
                    <a:pt x="3775989" y="1549400"/>
                  </a:lnTo>
                  <a:close/>
                </a:path>
                <a:path w="4252594" h="1739900">
                  <a:moveTo>
                    <a:pt x="3873080" y="1549400"/>
                  </a:moveTo>
                  <a:lnTo>
                    <a:pt x="3792181" y="1549400"/>
                  </a:lnTo>
                  <a:lnTo>
                    <a:pt x="3794215" y="1562100"/>
                  </a:lnTo>
                  <a:lnTo>
                    <a:pt x="3879650" y="1562100"/>
                  </a:lnTo>
                  <a:lnTo>
                    <a:pt x="3873080" y="1549400"/>
                  </a:lnTo>
                  <a:close/>
                </a:path>
                <a:path w="4252594" h="1739900">
                  <a:moveTo>
                    <a:pt x="3906875" y="1549400"/>
                  </a:moveTo>
                  <a:lnTo>
                    <a:pt x="3901001" y="1562100"/>
                  </a:lnTo>
                  <a:lnTo>
                    <a:pt x="3907032" y="1562100"/>
                  </a:lnTo>
                  <a:lnTo>
                    <a:pt x="3906875" y="1549400"/>
                  </a:lnTo>
                  <a:close/>
                </a:path>
                <a:path w="4252594" h="1739900">
                  <a:moveTo>
                    <a:pt x="3801453" y="1524000"/>
                  </a:moveTo>
                  <a:lnTo>
                    <a:pt x="3747996" y="1524000"/>
                  </a:lnTo>
                  <a:lnTo>
                    <a:pt x="3740149" y="1533065"/>
                  </a:lnTo>
                  <a:lnTo>
                    <a:pt x="3739524" y="1536700"/>
                  </a:lnTo>
                  <a:lnTo>
                    <a:pt x="3742047" y="1549400"/>
                  </a:lnTo>
                  <a:lnTo>
                    <a:pt x="3751662" y="1549400"/>
                  </a:lnTo>
                  <a:lnTo>
                    <a:pt x="3749629" y="1536700"/>
                  </a:lnTo>
                  <a:lnTo>
                    <a:pt x="3796352" y="1536700"/>
                  </a:lnTo>
                  <a:lnTo>
                    <a:pt x="3801453" y="1524000"/>
                  </a:lnTo>
                  <a:close/>
                </a:path>
                <a:path w="4252594" h="1739900">
                  <a:moveTo>
                    <a:pt x="3854064" y="1536700"/>
                  </a:moveTo>
                  <a:lnTo>
                    <a:pt x="3749629" y="1536700"/>
                  </a:lnTo>
                  <a:lnTo>
                    <a:pt x="3761378" y="1549400"/>
                  </a:lnTo>
                  <a:lnTo>
                    <a:pt x="3850814" y="1549400"/>
                  </a:lnTo>
                  <a:lnTo>
                    <a:pt x="3854064" y="1536700"/>
                  </a:lnTo>
                  <a:close/>
                </a:path>
                <a:path w="4252594" h="1739900">
                  <a:moveTo>
                    <a:pt x="3704054" y="1524000"/>
                  </a:moveTo>
                  <a:lnTo>
                    <a:pt x="3692117" y="1524000"/>
                  </a:lnTo>
                  <a:lnTo>
                    <a:pt x="3695132" y="1536700"/>
                  </a:lnTo>
                  <a:lnTo>
                    <a:pt x="3700033" y="1536700"/>
                  </a:lnTo>
                  <a:lnTo>
                    <a:pt x="3704054" y="1524000"/>
                  </a:lnTo>
                  <a:close/>
                </a:path>
                <a:path w="4252594" h="1739900">
                  <a:moveTo>
                    <a:pt x="3741707" y="1524000"/>
                  </a:moveTo>
                  <a:lnTo>
                    <a:pt x="3717954" y="1524000"/>
                  </a:lnTo>
                  <a:lnTo>
                    <a:pt x="3713383" y="1536700"/>
                  </a:lnTo>
                  <a:lnTo>
                    <a:pt x="3737003" y="1536700"/>
                  </a:lnTo>
                  <a:lnTo>
                    <a:pt x="3740149" y="1533065"/>
                  </a:lnTo>
                  <a:lnTo>
                    <a:pt x="3741707" y="1524000"/>
                  </a:lnTo>
                  <a:close/>
                </a:path>
                <a:path w="4252594" h="1739900">
                  <a:moveTo>
                    <a:pt x="3824770" y="1524000"/>
                  </a:moveTo>
                  <a:lnTo>
                    <a:pt x="3818880" y="1524000"/>
                  </a:lnTo>
                  <a:lnTo>
                    <a:pt x="3814502" y="1536700"/>
                  </a:lnTo>
                  <a:lnTo>
                    <a:pt x="3834301" y="1536700"/>
                  </a:lnTo>
                  <a:lnTo>
                    <a:pt x="3824770" y="1524000"/>
                  </a:lnTo>
                  <a:close/>
                </a:path>
                <a:path w="4252594" h="1739900">
                  <a:moveTo>
                    <a:pt x="3747996" y="1524000"/>
                  </a:moveTo>
                  <a:lnTo>
                    <a:pt x="3741707" y="1524000"/>
                  </a:lnTo>
                  <a:lnTo>
                    <a:pt x="3740149" y="1533065"/>
                  </a:lnTo>
                  <a:lnTo>
                    <a:pt x="3747996" y="1524000"/>
                  </a:lnTo>
                  <a:close/>
                </a:path>
                <a:path w="4252594" h="1739900">
                  <a:moveTo>
                    <a:pt x="3689806" y="1511300"/>
                  </a:moveTo>
                  <a:lnTo>
                    <a:pt x="3669932" y="1511300"/>
                  </a:lnTo>
                  <a:lnTo>
                    <a:pt x="3680108" y="1524000"/>
                  </a:lnTo>
                  <a:lnTo>
                    <a:pt x="3689806" y="1511300"/>
                  </a:lnTo>
                  <a:close/>
                </a:path>
                <a:path w="4252594" h="1739900">
                  <a:moveTo>
                    <a:pt x="3724261" y="1485900"/>
                  </a:moveTo>
                  <a:lnTo>
                    <a:pt x="3632269" y="1485900"/>
                  </a:lnTo>
                  <a:lnTo>
                    <a:pt x="3643788" y="1498600"/>
                  </a:lnTo>
                  <a:lnTo>
                    <a:pt x="3643040" y="1511300"/>
                  </a:lnTo>
                  <a:lnTo>
                    <a:pt x="3689806" y="1511300"/>
                  </a:lnTo>
                  <a:lnTo>
                    <a:pt x="3705182" y="1524000"/>
                  </a:lnTo>
                  <a:lnTo>
                    <a:pt x="3747827" y="1524000"/>
                  </a:lnTo>
                  <a:lnTo>
                    <a:pt x="3751636" y="1520422"/>
                  </a:lnTo>
                  <a:lnTo>
                    <a:pt x="3750325" y="1511300"/>
                  </a:lnTo>
                  <a:lnTo>
                    <a:pt x="3750778" y="1498600"/>
                  </a:lnTo>
                  <a:lnTo>
                    <a:pt x="3716587" y="1498600"/>
                  </a:lnTo>
                  <a:lnTo>
                    <a:pt x="3724261" y="1485900"/>
                  </a:lnTo>
                  <a:close/>
                </a:path>
                <a:path w="4252594" h="1739900">
                  <a:moveTo>
                    <a:pt x="3751636" y="1520422"/>
                  </a:moveTo>
                  <a:lnTo>
                    <a:pt x="3747827" y="1524000"/>
                  </a:lnTo>
                  <a:lnTo>
                    <a:pt x="3752151" y="1524000"/>
                  </a:lnTo>
                  <a:lnTo>
                    <a:pt x="3751636" y="1520422"/>
                  </a:lnTo>
                  <a:close/>
                </a:path>
                <a:path w="4252594" h="1739900">
                  <a:moveTo>
                    <a:pt x="3776088" y="1511300"/>
                  </a:moveTo>
                  <a:lnTo>
                    <a:pt x="3761352" y="1511300"/>
                  </a:lnTo>
                  <a:lnTo>
                    <a:pt x="3751636" y="1520422"/>
                  </a:lnTo>
                  <a:lnTo>
                    <a:pt x="3752151" y="1524000"/>
                  </a:lnTo>
                  <a:lnTo>
                    <a:pt x="3785842" y="1524000"/>
                  </a:lnTo>
                  <a:lnTo>
                    <a:pt x="3776088" y="1511300"/>
                  </a:lnTo>
                  <a:close/>
                </a:path>
                <a:path w="4252594" h="1739900">
                  <a:moveTo>
                    <a:pt x="3793622" y="1511300"/>
                  </a:moveTo>
                  <a:lnTo>
                    <a:pt x="3787925" y="1511300"/>
                  </a:lnTo>
                  <a:lnTo>
                    <a:pt x="3794166" y="1524000"/>
                  </a:lnTo>
                  <a:lnTo>
                    <a:pt x="3793622" y="1511300"/>
                  </a:lnTo>
                  <a:close/>
                </a:path>
                <a:path w="4252594" h="1739900">
                  <a:moveTo>
                    <a:pt x="3602117" y="1485900"/>
                  </a:moveTo>
                  <a:lnTo>
                    <a:pt x="3594015" y="1498600"/>
                  </a:lnTo>
                  <a:lnTo>
                    <a:pt x="3606138" y="1498600"/>
                  </a:lnTo>
                  <a:lnTo>
                    <a:pt x="3604427" y="1491893"/>
                  </a:lnTo>
                  <a:lnTo>
                    <a:pt x="3602117" y="1485900"/>
                  </a:lnTo>
                  <a:close/>
                </a:path>
                <a:path w="4252594" h="1739900">
                  <a:moveTo>
                    <a:pt x="3619594" y="1485900"/>
                  </a:moveTo>
                  <a:lnTo>
                    <a:pt x="3602897" y="1485900"/>
                  </a:lnTo>
                  <a:lnTo>
                    <a:pt x="3604427" y="1491893"/>
                  </a:lnTo>
                  <a:lnTo>
                    <a:pt x="3607011" y="1498600"/>
                  </a:lnTo>
                  <a:lnTo>
                    <a:pt x="3616873" y="1498600"/>
                  </a:lnTo>
                  <a:lnTo>
                    <a:pt x="3619594" y="1485900"/>
                  </a:lnTo>
                  <a:close/>
                </a:path>
                <a:path w="4252594" h="1739900">
                  <a:moveTo>
                    <a:pt x="3570271" y="1473200"/>
                  </a:moveTo>
                  <a:lnTo>
                    <a:pt x="3553923" y="1473200"/>
                  </a:lnTo>
                  <a:lnTo>
                    <a:pt x="3567206" y="1485900"/>
                  </a:lnTo>
                  <a:lnTo>
                    <a:pt x="3574120" y="1485900"/>
                  </a:lnTo>
                  <a:lnTo>
                    <a:pt x="3570271" y="1473200"/>
                  </a:lnTo>
                  <a:close/>
                </a:path>
                <a:path w="4252594" h="1739900">
                  <a:moveTo>
                    <a:pt x="3674829" y="1473200"/>
                  </a:moveTo>
                  <a:lnTo>
                    <a:pt x="3580926" y="1473200"/>
                  </a:lnTo>
                  <a:lnTo>
                    <a:pt x="3574120" y="1485900"/>
                  </a:lnTo>
                  <a:lnTo>
                    <a:pt x="3675924" y="1485900"/>
                  </a:lnTo>
                  <a:lnTo>
                    <a:pt x="3674829" y="1473200"/>
                  </a:lnTo>
                  <a:close/>
                </a:path>
                <a:path w="4252594" h="1739900">
                  <a:moveTo>
                    <a:pt x="3698157" y="1473200"/>
                  </a:moveTo>
                  <a:lnTo>
                    <a:pt x="3684944" y="1473200"/>
                  </a:lnTo>
                  <a:lnTo>
                    <a:pt x="3675924" y="1485900"/>
                  </a:lnTo>
                  <a:lnTo>
                    <a:pt x="3695635" y="1485900"/>
                  </a:lnTo>
                  <a:lnTo>
                    <a:pt x="3698157" y="1473200"/>
                  </a:lnTo>
                  <a:close/>
                </a:path>
                <a:path w="4252594" h="1739900">
                  <a:moveTo>
                    <a:pt x="3534781" y="1460500"/>
                  </a:moveTo>
                  <a:lnTo>
                    <a:pt x="3528177" y="1460500"/>
                  </a:lnTo>
                  <a:lnTo>
                    <a:pt x="3533340" y="1473200"/>
                  </a:lnTo>
                  <a:lnTo>
                    <a:pt x="3539224" y="1473200"/>
                  </a:lnTo>
                  <a:lnTo>
                    <a:pt x="3534781" y="1460500"/>
                  </a:lnTo>
                  <a:close/>
                </a:path>
                <a:path w="4252594" h="1739900">
                  <a:moveTo>
                    <a:pt x="3546625" y="1460500"/>
                  </a:moveTo>
                  <a:lnTo>
                    <a:pt x="3542279" y="1460500"/>
                  </a:lnTo>
                  <a:lnTo>
                    <a:pt x="3549393" y="1473200"/>
                  </a:lnTo>
                  <a:lnTo>
                    <a:pt x="3549920" y="1473200"/>
                  </a:lnTo>
                  <a:lnTo>
                    <a:pt x="3546625" y="1460500"/>
                  </a:lnTo>
                  <a:close/>
                </a:path>
                <a:path w="4252594" h="1739900">
                  <a:moveTo>
                    <a:pt x="3657427" y="1460500"/>
                  </a:moveTo>
                  <a:lnTo>
                    <a:pt x="3559770" y="1460500"/>
                  </a:lnTo>
                  <a:lnTo>
                    <a:pt x="3551524" y="1473200"/>
                  </a:lnTo>
                  <a:lnTo>
                    <a:pt x="3671913" y="1473200"/>
                  </a:lnTo>
                  <a:lnTo>
                    <a:pt x="3657427" y="1460500"/>
                  </a:lnTo>
                  <a:close/>
                </a:path>
                <a:path w="4252594" h="1739900">
                  <a:moveTo>
                    <a:pt x="3500454" y="1447800"/>
                  </a:moveTo>
                  <a:lnTo>
                    <a:pt x="3492741" y="1447800"/>
                  </a:lnTo>
                  <a:lnTo>
                    <a:pt x="3498426" y="1460500"/>
                  </a:lnTo>
                  <a:lnTo>
                    <a:pt x="3500454" y="1447800"/>
                  </a:lnTo>
                  <a:close/>
                </a:path>
                <a:path w="4252594" h="1739900">
                  <a:moveTo>
                    <a:pt x="3522216" y="1459407"/>
                  </a:moveTo>
                  <a:lnTo>
                    <a:pt x="3522083" y="1460500"/>
                  </a:lnTo>
                  <a:lnTo>
                    <a:pt x="3522574" y="1460500"/>
                  </a:lnTo>
                  <a:lnTo>
                    <a:pt x="3522216" y="1459407"/>
                  </a:lnTo>
                  <a:close/>
                </a:path>
                <a:path w="4252594" h="1739900">
                  <a:moveTo>
                    <a:pt x="3546201" y="1447800"/>
                  </a:moveTo>
                  <a:lnTo>
                    <a:pt x="3523629" y="1447800"/>
                  </a:lnTo>
                  <a:lnTo>
                    <a:pt x="3533912" y="1460500"/>
                  </a:lnTo>
                  <a:lnTo>
                    <a:pt x="3539052" y="1460500"/>
                  </a:lnTo>
                  <a:lnTo>
                    <a:pt x="3546201" y="1447800"/>
                  </a:lnTo>
                  <a:close/>
                </a:path>
                <a:path w="4252594" h="1739900">
                  <a:moveTo>
                    <a:pt x="3597471" y="1447800"/>
                  </a:moveTo>
                  <a:lnTo>
                    <a:pt x="3546201" y="1447800"/>
                  </a:lnTo>
                  <a:lnTo>
                    <a:pt x="3550069" y="1460500"/>
                  </a:lnTo>
                  <a:lnTo>
                    <a:pt x="3602772" y="1460500"/>
                  </a:lnTo>
                  <a:lnTo>
                    <a:pt x="3597471" y="1447800"/>
                  </a:lnTo>
                  <a:close/>
                </a:path>
                <a:path w="4252594" h="1739900">
                  <a:moveTo>
                    <a:pt x="3628289" y="1447800"/>
                  </a:moveTo>
                  <a:lnTo>
                    <a:pt x="3613442" y="1447800"/>
                  </a:lnTo>
                  <a:lnTo>
                    <a:pt x="3614915" y="1460500"/>
                  </a:lnTo>
                  <a:lnTo>
                    <a:pt x="3630454" y="1460500"/>
                  </a:lnTo>
                  <a:lnTo>
                    <a:pt x="3628289" y="1447800"/>
                  </a:lnTo>
                  <a:close/>
                </a:path>
                <a:path w="4252594" h="1739900">
                  <a:moveTo>
                    <a:pt x="3523629" y="1447800"/>
                  </a:moveTo>
                  <a:lnTo>
                    <a:pt x="3518405" y="1447800"/>
                  </a:lnTo>
                  <a:lnTo>
                    <a:pt x="3522216" y="1459407"/>
                  </a:lnTo>
                  <a:lnTo>
                    <a:pt x="3523629" y="1447800"/>
                  </a:lnTo>
                  <a:close/>
                </a:path>
                <a:path w="4252594" h="1739900">
                  <a:moveTo>
                    <a:pt x="3457527" y="1422400"/>
                  </a:moveTo>
                  <a:lnTo>
                    <a:pt x="3449276" y="1422400"/>
                  </a:lnTo>
                  <a:lnTo>
                    <a:pt x="3452015" y="1435100"/>
                  </a:lnTo>
                  <a:lnTo>
                    <a:pt x="3469628" y="1447800"/>
                  </a:lnTo>
                  <a:lnTo>
                    <a:pt x="3484163" y="1447800"/>
                  </a:lnTo>
                  <a:lnTo>
                    <a:pt x="3477673" y="1435100"/>
                  </a:lnTo>
                  <a:lnTo>
                    <a:pt x="3459087" y="1435100"/>
                  </a:lnTo>
                  <a:lnTo>
                    <a:pt x="3457527" y="1422400"/>
                  </a:lnTo>
                  <a:close/>
                </a:path>
                <a:path w="4252594" h="1739900">
                  <a:moveTo>
                    <a:pt x="3493719" y="1435100"/>
                  </a:moveTo>
                  <a:lnTo>
                    <a:pt x="3484263" y="1435100"/>
                  </a:lnTo>
                  <a:lnTo>
                    <a:pt x="3493830" y="1447800"/>
                  </a:lnTo>
                  <a:lnTo>
                    <a:pt x="3493719" y="1435100"/>
                  </a:lnTo>
                  <a:close/>
                </a:path>
                <a:path w="4252594" h="1739900">
                  <a:moveTo>
                    <a:pt x="3527550" y="1435100"/>
                  </a:moveTo>
                  <a:lnTo>
                    <a:pt x="3495561" y="1435100"/>
                  </a:lnTo>
                  <a:lnTo>
                    <a:pt x="3500454" y="1447800"/>
                  </a:lnTo>
                  <a:lnTo>
                    <a:pt x="3521390" y="1447800"/>
                  </a:lnTo>
                  <a:lnTo>
                    <a:pt x="3527550" y="1435100"/>
                  </a:lnTo>
                  <a:close/>
                </a:path>
                <a:path w="4252594" h="1739900">
                  <a:moveTo>
                    <a:pt x="3591072" y="1435100"/>
                  </a:moveTo>
                  <a:lnTo>
                    <a:pt x="3527550" y="1435100"/>
                  </a:lnTo>
                  <a:lnTo>
                    <a:pt x="3526373" y="1447800"/>
                  </a:lnTo>
                  <a:lnTo>
                    <a:pt x="3589872" y="1447800"/>
                  </a:lnTo>
                  <a:lnTo>
                    <a:pt x="3591072" y="1435100"/>
                  </a:lnTo>
                  <a:close/>
                </a:path>
                <a:path w="4252594" h="1739900">
                  <a:moveTo>
                    <a:pt x="3595868" y="1435100"/>
                  </a:moveTo>
                  <a:lnTo>
                    <a:pt x="3589872" y="1447800"/>
                  </a:lnTo>
                  <a:lnTo>
                    <a:pt x="3610084" y="1447800"/>
                  </a:lnTo>
                  <a:lnTo>
                    <a:pt x="3595868" y="1435100"/>
                  </a:lnTo>
                  <a:close/>
                </a:path>
                <a:path w="4252594" h="1739900">
                  <a:moveTo>
                    <a:pt x="3440809" y="1434491"/>
                  </a:moveTo>
                  <a:lnTo>
                    <a:pt x="3440795" y="1435100"/>
                  </a:lnTo>
                  <a:lnTo>
                    <a:pt x="3441088" y="1435100"/>
                  </a:lnTo>
                  <a:lnTo>
                    <a:pt x="3440809" y="1434491"/>
                  </a:lnTo>
                  <a:close/>
                </a:path>
                <a:path w="4252594" h="1739900">
                  <a:moveTo>
                    <a:pt x="3496845" y="1422400"/>
                  </a:moveTo>
                  <a:lnTo>
                    <a:pt x="3457527" y="1422400"/>
                  </a:lnTo>
                  <a:lnTo>
                    <a:pt x="3465425" y="1435100"/>
                  </a:lnTo>
                  <a:lnTo>
                    <a:pt x="3496510" y="1435100"/>
                  </a:lnTo>
                  <a:lnTo>
                    <a:pt x="3496845" y="1422400"/>
                  </a:lnTo>
                  <a:close/>
                </a:path>
                <a:path w="4252594" h="1739900">
                  <a:moveTo>
                    <a:pt x="3550090" y="1422400"/>
                  </a:moveTo>
                  <a:lnTo>
                    <a:pt x="3496845" y="1422400"/>
                  </a:lnTo>
                  <a:lnTo>
                    <a:pt x="3496510" y="1435100"/>
                  </a:lnTo>
                  <a:lnTo>
                    <a:pt x="3559120" y="1435100"/>
                  </a:lnTo>
                  <a:lnTo>
                    <a:pt x="3552427" y="1425049"/>
                  </a:lnTo>
                  <a:lnTo>
                    <a:pt x="3550090" y="1422400"/>
                  </a:lnTo>
                  <a:close/>
                </a:path>
                <a:path w="4252594" h="1739900">
                  <a:moveTo>
                    <a:pt x="3563529" y="1422400"/>
                  </a:moveTo>
                  <a:lnTo>
                    <a:pt x="3550663" y="1422400"/>
                  </a:lnTo>
                  <a:lnTo>
                    <a:pt x="3552427" y="1425049"/>
                  </a:lnTo>
                  <a:lnTo>
                    <a:pt x="3561292" y="1435100"/>
                  </a:lnTo>
                  <a:lnTo>
                    <a:pt x="3572518" y="1435100"/>
                  </a:lnTo>
                  <a:lnTo>
                    <a:pt x="3563529" y="1422400"/>
                  </a:lnTo>
                  <a:close/>
                </a:path>
                <a:path w="4252594" h="1739900">
                  <a:moveTo>
                    <a:pt x="3577251" y="1422400"/>
                  </a:moveTo>
                  <a:lnTo>
                    <a:pt x="3572518" y="1435100"/>
                  </a:lnTo>
                  <a:lnTo>
                    <a:pt x="3590015" y="1435100"/>
                  </a:lnTo>
                  <a:lnTo>
                    <a:pt x="3577251" y="1422400"/>
                  </a:lnTo>
                  <a:close/>
                </a:path>
                <a:path w="4252594" h="1739900">
                  <a:moveTo>
                    <a:pt x="3441083" y="1422400"/>
                  </a:moveTo>
                  <a:lnTo>
                    <a:pt x="3435257" y="1422400"/>
                  </a:lnTo>
                  <a:lnTo>
                    <a:pt x="3440809" y="1434491"/>
                  </a:lnTo>
                  <a:lnTo>
                    <a:pt x="3441083" y="1422400"/>
                  </a:lnTo>
                  <a:close/>
                </a:path>
                <a:path w="4252594" h="1739900">
                  <a:moveTo>
                    <a:pt x="3550663" y="1422400"/>
                  </a:moveTo>
                  <a:lnTo>
                    <a:pt x="3550090" y="1422400"/>
                  </a:lnTo>
                  <a:lnTo>
                    <a:pt x="3552427" y="1425049"/>
                  </a:lnTo>
                  <a:lnTo>
                    <a:pt x="3550663" y="1422400"/>
                  </a:lnTo>
                  <a:close/>
                </a:path>
                <a:path w="4252594" h="1739900">
                  <a:moveTo>
                    <a:pt x="3414676" y="1412229"/>
                  </a:moveTo>
                  <a:lnTo>
                    <a:pt x="3412408" y="1422400"/>
                  </a:lnTo>
                  <a:lnTo>
                    <a:pt x="3417336" y="1422400"/>
                  </a:lnTo>
                  <a:lnTo>
                    <a:pt x="3415880" y="1413578"/>
                  </a:lnTo>
                  <a:lnTo>
                    <a:pt x="3414676" y="1412229"/>
                  </a:lnTo>
                  <a:close/>
                </a:path>
                <a:path w="4252594" h="1739900">
                  <a:moveTo>
                    <a:pt x="3429343" y="1409700"/>
                  </a:moveTo>
                  <a:lnTo>
                    <a:pt x="3415240" y="1409700"/>
                  </a:lnTo>
                  <a:lnTo>
                    <a:pt x="3415880" y="1413578"/>
                  </a:lnTo>
                  <a:lnTo>
                    <a:pt x="3423753" y="1422400"/>
                  </a:lnTo>
                  <a:lnTo>
                    <a:pt x="3434962" y="1422400"/>
                  </a:lnTo>
                  <a:lnTo>
                    <a:pt x="3429343" y="1409700"/>
                  </a:lnTo>
                  <a:close/>
                </a:path>
                <a:path w="4252594" h="1739900">
                  <a:moveTo>
                    <a:pt x="3533636" y="1409700"/>
                  </a:moveTo>
                  <a:lnTo>
                    <a:pt x="3429343" y="1409700"/>
                  </a:lnTo>
                  <a:lnTo>
                    <a:pt x="3449686" y="1422400"/>
                  </a:lnTo>
                  <a:lnTo>
                    <a:pt x="3543158" y="1422400"/>
                  </a:lnTo>
                  <a:lnTo>
                    <a:pt x="3533636" y="1409700"/>
                  </a:lnTo>
                  <a:close/>
                </a:path>
                <a:path w="4252594" h="1739900">
                  <a:moveTo>
                    <a:pt x="3415240" y="1409700"/>
                  </a:moveTo>
                  <a:lnTo>
                    <a:pt x="3412419" y="1409700"/>
                  </a:lnTo>
                  <a:lnTo>
                    <a:pt x="3414676" y="1412229"/>
                  </a:lnTo>
                  <a:lnTo>
                    <a:pt x="3415240" y="1409700"/>
                  </a:lnTo>
                  <a:close/>
                </a:path>
                <a:path w="4252594" h="1739900">
                  <a:moveTo>
                    <a:pt x="3401415" y="1397000"/>
                  </a:moveTo>
                  <a:lnTo>
                    <a:pt x="3391384" y="1397000"/>
                  </a:lnTo>
                  <a:lnTo>
                    <a:pt x="3393319" y="1409700"/>
                  </a:lnTo>
                  <a:lnTo>
                    <a:pt x="3398607" y="1409700"/>
                  </a:lnTo>
                  <a:lnTo>
                    <a:pt x="3401415" y="1397000"/>
                  </a:lnTo>
                  <a:close/>
                </a:path>
                <a:path w="4252594" h="1739900">
                  <a:moveTo>
                    <a:pt x="3415035" y="1397000"/>
                  </a:moveTo>
                  <a:lnTo>
                    <a:pt x="3407692" y="1397000"/>
                  </a:lnTo>
                  <a:lnTo>
                    <a:pt x="3412880" y="1409700"/>
                  </a:lnTo>
                  <a:lnTo>
                    <a:pt x="3422365" y="1409700"/>
                  </a:lnTo>
                  <a:lnTo>
                    <a:pt x="3415035" y="1397000"/>
                  </a:lnTo>
                  <a:close/>
                </a:path>
                <a:path w="4252594" h="1739900">
                  <a:moveTo>
                    <a:pt x="3500489" y="1397000"/>
                  </a:moveTo>
                  <a:lnTo>
                    <a:pt x="3427172" y="1397000"/>
                  </a:lnTo>
                  <a:lnTo>
                    <a:pt x="3422365" y="1409700"/>
                  </a:lnTo>
                  <a:lnTo>
                    <a:pt x="3508026" y="1409700"/>
                  </a:lnTo>
                  <a:lnTo>
                    <a:pt x="3500489" y="1397000"/>
                  </a:lnTo>
                  <a:close/>
                </a:path>
                <a:path w="4252594" h="1739900">
                  <a:moveTo>
                    <a:pt x="3403152" y="1358900"/>
                  </a:moveTo>
                  <a:lnTo>
                    <a:pt x="3340904" y="1358900"/>
                  </a:lnTo>
                  <a:lnTo>
                    <a:pt x="3335310" y="1371600"/>
                  </a:lnTo>
                  <a:lnTo>
                    <a:pt x="3334854" y="1374688"/>
                  </a:lnTo>
                  <a:lnTo>
                    <a:pt x="3335212" y="1384300"/>
                  </a:lnTo>
                  <a:lnTo>
                    <a:pt x="3340881" y="1397000"/>
                  </a:lnTo>
                  <a:lnTo>
                    <a:pt x="3343824" y="1397000"/>
                  </a:lnTo>
                  <a:lnTo>
                    <a:pt x="3347007" y="1390598"/>
                  </a:lnTo>
                  <a:lnTo>
                    <a:pt x="3346718" y="1384300"/>
                  </a:lnTo>
                  <a:lnTo>
                    <a:pt x="3450210" y="1384300"/>
                  </a:lnTo>
                  <a:lnTo>
                    <a:pt x="3441546" y="1371600"/>
                  </a:lnTo>
                  <a:lnTo>
                    <a:pt x="3405717" y="1371600"/>
                  </a:lnTo>
                  <a:lnTo>
                    <a:pt x="3403152" y="1358900"/>
                  </a:lnTo>
                  <a:close/>
                </a:path>
                <a:path w="4252594" h="1739900">
                  <a:moveTo>
                    <a:pt x="3348542" y="1387509"/>
                  </a:moveTo>
                  <a:lnTo>
                    <a:pt x="3347007" y="1390598"/>
                  </a:lnTo>
                  <a:lnTo>
                    <a:pt x="3347300" y="1397000"/>
                  </a:lnTo>
                  <a:lnTo>
                    <a:pt x="3352399" y="1397000"/>
                  </a:lnTo>
                  <a:lnTo>
                    <a:pt x="3351699" y="1393065"/>
                  </a:lnTo>
                  <a:lnTo>
                    <a:pt x="3348542" y="1387509"/>
                  </a:lnTo>
                  <a:close/>
                </a:path>
                <a:path w="4252594" h="1739900">
                  <a:moveTo>
                    <a:pt x="3360870" y="1384300"/>
                  </a:moveTo>
                  <a:lnTo>
                    <a:pt x="3350138" y="1384300"/>
                  </a:lnTo>
                  <a:lnTo>
                    <a:pt x="3351699" y="1393065"/>
                  </a:lnTo>
                  <a:lnTo>
                    <a:pt x="3353935" y="1397000"/>
                  </a:lnTo>
                  <a:lnTo>
                    <a:pt x="3364069" y="1397000"/>
                  </a:lnTo>
                  <a:lnTo>
                    <a:pt x="3360870" y="1384300"/>
                  </a:lnTo>
                  <a:close/>
                </a:path>
                <a:path w="4252594" h="1739900">
                  <a:moveTo>
                    <a:pt x="3478468" y="1384300"/>
                  </a:moveTo>
                  <a:lnTo>
                    <a:pt x="3364907" y="1384300"/>
                  </a:lnTo>
                  <a:lnTo>
                    <a:pt x="3364069" y="1397000"/>
                  </a:lnTo>
                  <a:lnTo>
                    <a:pt x="3490934" y="1397000"/>
                  </a:lnTo>
                  <a:lnTo>
                    <a:pt x="3478468" y="1384300"/>
                  </a:lnTo>
                  <a:close/>
                </a:path>
                <a:path w="4252594" h="1739900">
                  <a:moveTo>
                    <a:pt x="3350138" y="1384300"/>
                  </a:moveTo>
                  <a:lnTo>
                    <a:pt x="3346718" y="1384300"/>
                  </a:lnTo>
                  <a:lnTo>
                    <a:pt x="3348542" y="1387509"/>
                  </a:lnTo>
                  <a:lnTo>
                    <a:pt x="3350138" y="1384300"/>
                  </a:lnTo>
                  <a:close/>
                </a:path>
                <a:path w="4252594" h="1739900">
                  <a:moveTo>
                    <a:pt x="3312495" y="1371600"/>
                  </a:moveTo>
                  <a:lnTo>
                    <a:pt x="3314600" y="1384300"/>
                  </a:lnTo>
                  <a:lnTo>
                    <a:pt x="3319699" y="1384300"/>
                  </a:lnTo>
                  <a:lnTo>
                    <a:pt x="3312495" y="1371600"/>
                  </a:lnTo>
                  <a:close/>
                </a:path>
                <a:path w="4252594" h="1739900">
                  <a:moveTo>
                    <a:pt x="3338630" y="1358900"/>
                  </a:moveTo>
                  <a:lnTo>
                    <a:pt x="3305279" y="1358900"/>
                  </a:lnTo>
                  <a:lnTo>
                    <a:pt x="3308224" y="1371600"/>
                  </a:lnTo>
                  <a:lnTo>
                    <a:pt x="3324260" y="1371600"/>
                  </a:lnTo>
                  <a:lnTo>
                    <a:pt x="3324958" y="1384300"/>
                  </a:lnTo>
                  <a:lnTo>
                    <a:pt x="3333437" y="1384300"/>
                  </a:lnTo>
                  <a:lnTo>
                    <a:pt x="3334854" y="1374688"/>
                  </a:lnTo>
                  <a:lnTo>
                    <a:pt x="3334739" y="1371600"/>
                  </a:lnTo>
                  <a:lnTo>
                    <a:pt x="3338630" y="1358900"/>
                  </a:lnTo>
                  <a:close/>
                </a:path>
                <a:path w="4252594" h="1739900">
                  <a:moveTo>
                    <a:pt x="3341060" y="1333500"/>
                  </a:moveTo>
                  <a:lnTo>
                    <a:pt x="3242125" y="1333500"/>
                  </a:lnTo>
                  <a:lnTo>
                    <a:pt x="3252955" y="1346200"/>
                  </a:lnTo>
                  <a:lnTo>
                    <a:pt x="3256078" y="1346200"/>
                  </a:lnTo>
                  <a:lnTo>
                    <a:pt x="3265691" y="1358900"/>
                  </a:lnTo>
                  <a:lnTo>
                    <a:pt x="3338630" y="1358900"/>
                  </a:lnTo>
                  <a:lnTo>
                    <a:pt x="3334739" y="1371600"/>
                  </a:lnTo>
                  <a:lnTo>
                    <a:pt x="3334854" y="1374688"/>
                  </a:lnTo>
                  <a:lnTo>
                    <a:pt x="3335310" y="1371600"/>
                  </a:lnTo>
                  <a:lnTo>
                    <a:pt x="3340904" y="1358900"/>
                  </a:lnTo>
                  <a:lnTo>
                    <a:pt x="3344670" y="1346200"/>
                  </a:lnTo>
                  <a:lnTo>
                    <a:pt x="3341060" y="1333500"/>
                  </a:lnTo>
                  <a:close/>
                </a:path>
                <a:path w="4252594" h="1739900">
                  <a:moveTo>
                    <a:pt x="3296778" y="1358900"/>
                  </a:moveTo>
                  <a:lnTo>
                    <a:pt x="3281972" y="1358900"/>
                  </a:lnTo>
                  <a:lnTo>
                    <a:pt x="3302128" y="1371600"/>
                  </a:lnTo>
                  <a:lnTo>
                    <a:pt x="3308224" y="1371600"/>
                  </a:lnTo>
                  <a:lnTo>
                    <a:pt x="3296778" y="1358900"/>
                  </a:lnTo>
                  <a:close/>
                </a:path>
                <a:path w="4252594" h="1739900">
                  <a:moveTo>
                    <a:pt x="3418785" y="1358900"/>
                  </a:moveTo>
                  <a:lnTo>
                    <a:pt x="3407523" y="1358900"/>
                  </a:lnTo>
                  <a:lnTo>
                    <a:pt x="3410992" y="1371600"/>
                  </a:lnTo>
                  <a:lnTo>
                    <a:pt x="3423492" y="1371600"/>
                  </a:lnTo>
                  <a:lnTo>
                    <a:pt x="3418785" y="1358900"/>
                  </a:lnTo>
                  <a:close/>
                </a:path>
                <a:path w="4252594" h="1739900">
                  <a:moveTo>
                    <a:pt x="3357407" y="1333500"/>
                  </a:moveTo>
                  <a:lnTo>
                    <a:pt x="3350919" y="1346200"/>
                  </a:lnTo>
                  <a:lnTo>
                    <a:pt x="3355017" y="1358900"/>
                  </a:lnTo>
                  <a:lnTo>
                    <a:pt x="3364242" y="1358900"/>
                  </a:lnTo>
                  <a:lnTo>
                    <a:pt x="3365006" y="1346200"/>
                  </a:lnTo>
                  <a:lnTo>
                    <a:pt x="3357407" y="1333500"/>
                  </a:lnTo>
                  <a:close/>
                </a:path>
                <a:path w="4252594" h="1739900">
                  <a:moveTo>
                    <a:pt x="3380672" y="1346200"/>
                  </a:moveTo>
                  <a:lnTo>
                    <a:pt x="3379289" y="1358900"/>
                  </a:lnTo>
                  <a:lnTo>
                    <a:pt x="3385100" y="1358900"/>
                  </a:lnTo>
                  <a:lnTo>
                    <a:pt x="3380672" y="1346200"/>
                  </a:lnTo>
                  <a:close/>
                </a:path>
                <a:path w="4252594" h="1739900">
                  <a:moveTo>
                    <a:pt x="3201085" y="1320800"/>
                  </a:moveTo>
                  <a:lnTo>
                    <a:pt x="3183182" y="1320800"/>
                  </a:lnTo>
                  <a:lnTo>
                    <a:pt x="3193327" y="1333500"/>
                  </a:lnTo>
                  <a:lnTo>
                    <a:pt x="3201085" y="1320800"/>
                  </a:lnTo>
                  <a:close/>
                </a:path>
                <a:path w="4252594" h="1739900">
                  <a:moveTo>
                    <a:pt x="3211338" y="1320800"/>
                  </a:moveTo>
                  <a:lnTo>
                    <a:pt x="3201085" y="1320800"/>
                  </a:lnTo>
                  <a:lnTo>
                    <a:pt x="3205503" y="1333500"/>
                  </a:lnTo>
                  <a:lnTo>
                    <a:pt x="3211338" y="1320800"/>
                  </a:lnTo>
                  <a:close/>
                </a:path>
                <a:path w="4252594" h="1739900">
                  <a:moveTo>
                    <a:pt x="3262790" y="1320800"/>
                  </a:moveTo>
                  <a:lnTo>
                    <a:pt x="3233621" y="1320800"/>
                  </a:lnTo>
                  <a:lnTo>
                    <a:pt x="3248403" y="1333500"/>
                  </a:lnTo>
                  <a:lnTo>
                    <a:pt x="3280663" y="1333500"/>
                  </a:lnTo>
                  <a:lnTo>
                    <a:pt x="3262790" y="1320800"/>
                  </a:lnTo>
                  <a:close/>
                </a:path>
                <a:path w="4252594" h="1739900">
                  <a:moveTo>
                    <a:pt x="3306509" y="1320800"/>
                  </a:moveTo>
                  <a:lnTo>
                    <a:pt x="3280157" y="1320800"/>
                  </a:lnTo>
                  <a:lnTo>
                    <a:pt x="3280663" y="1333500"/>
                  </a:lnTo>
                  <a:lnTo>
                    <a:pt x="3311165" y="1333500"/>
                  </a:lnTo>
                  <a:lnTo>
                    <a:pt x="3306509" y="1320800"/>
                  </a:lnTo>
                  <a:close/>
                </a:path>
                <a:path w="4252594" h="1739900">
                  <a:moveTo>
                    <a:pt x="3315734" y="1320800"/>
                  </a:moveTo>
                  <a:lnTo>
                    <a:pt x="3313983" y="1320800"/>
                  </a:lnTo>
                  <a:lnTo>
                    <a:pt x="3311165" y="1333500"/>
                  </a:lnTo>
                  <a:lnTo>
                    <a:pt x="3320838" y="1333500"/>
                  </a:lnTo>
                  <a:lnTo>
                    <a:pt x="3315734" y="1320800"/>
                  </a:lnTo>
                  <a:close/>
                </a:path>
                <a:path w="4252594" h="1739900">
                  <a:moveTo>
                    <a:pt x="3165838" y="1308100"/>
                  </a:moveTo>
                  <a:lnTo>
                    <a:pt x="3152333" y="1308100"/>
                  </a:lnTo>
                  <a:lnTo>
                    <a:pt x="3158699" y="1320800"/>
                  </a:lnTo>
                  <a:lnTo>
                    <a:pt x="3165838" y="1308100"/>
                  </a:lnTo>
                  <a:close/>
                </a:path>
                <a:path w="4252594" h="1739900">
                  <a:moveTo>
                    <a:pt x="3260414" y="1308100"/>
                  </a:moveTo>
                  <a:lnTo>
                    <a:pt x="3173472" y="1308100"/>
                  </a:lnTo>
                  <a:lnTo>
                    <a:pt x="3191242" y="1320800"/>
                  </a:lnTo>
                  <a:lnTo>
                    <a:pt x="3268871" y="1320800"/>
                  </a:lnTo>
                  <a:lnTo>
                    <a:pt x="3260414" y="1308100"/>
                  </a:lnTo>
                  <a:close/>
                </a:path>
                <a:path w="4252594" h="1739900">
                  <a:moveTo>
                    <a:pt x="3279515" y="1319918"/>
                  </a:moveTo>
                  <a:lnTo>
                    <a:pt x="3279369" y="1320800"/>
                  </a:lnTo>
                  <a:lnTo>
                    <a:pt x="3280157" y="1320800"/>
                  </a:lnTo>
                  <a:lnTo>
                    <a:pt x="3279515" y="1319918"/>
                  </a:lnTo>
                  <a:close/>
                </a:path>
                <a:path w="4252594" h="1739900">
                  <a:moveTo>
                    <a:pt x="3281466" y="1308100"/>
                  </a:moveTo>
                  <a:lnTo>
                    <a:pt x="3270904" y="1308100"/>
                  </a:lnTo>
                  <a:lnTo>
                    <a:pt x="3279515" y="1319918"/>
                  </a:lnTo>
                  <a:lnTo>
                    <a:pt x="3281466" y="1308100"/>
                  </a:lnTo>
                  <a:close/>
                </a:path>
                <a:path w="4252594" h="1739900">
                  <a:moveTo>
                    <a:pt x="3156101" y="1295400"/>
                  </a:moveTo>
                  <a:lnTo>
                    <a:pt x="3132688" y="1295400"/>
                  </a:lnTo>
                  <a:lnTo>
                    <a:pt x="3129642" y="1308100"/>
                  </a:lnTo>
                  <a:lnTo>
                    <a:pt x="3149170" y="1308100"/>
                  </a:lnTo>
                  <a:lnTo>
                    <a:pt x="3156101" y="1295400"/>
                  </a:lnTo>
                  <a:close/>
                </a:path>
                <a:path w="4252594" h="1739900">
                  <a:moveTo>
                    <a:pt x="3250585" y="1295400"/>
                  </a:moveTo>
                  <a:lnTo>
                    <a:pt x="3156101" y="1295400"/>
                  </a:lnTo>
                  <a:lnTo>
                    <a:pt x="3154311" y="1308100"/>
                  </a:lnTo>
                  <a:lnTo>
                    <a:pt x="3256162" y="1308100"/>
                  </a:lnTo>
                  <a:lnTo>
                    <a:pt x="3250585" y="1295400"/>
                  </a:lnTo>
                  <a:close/>
                </a:path>
                <a:path w="4252594" h="1739900">
                  <a:moveTo>
                    <a:pt x="3265020" y="1295400"/>
                  </a:moveTo>
                  <a:lnTo>
                    <a:pt x="3266164" y="1308100"/>
                  </a:lnTo>
                  <a:lnTo>
                    <a:pt x="3270137" y="1308100"/>
                  </a:lnTo>
                  <a:lnTo>
                    <a:pt x="3265020" y="1295400"/>
                  </a:lnTo>
                  <a:close/>
                </a:path>
                <a:path w="4252594" h="1739900">
                  <a:moveTo>
                    <a:pt x="3100899" y="1282700"/>
                  </a:moveTo>
                  <a:lnTo>
                    <a:pt x="3086680" y="1282700"/>
                  </a:lnTo>
                  <a:lnTo>
                    <a:pt x="3094881" y="1295400"/>
                  </a:lnTo>
                  <a:lnTo>
                    <a:pt x="3101238" y="1295400"/>
                  </a:lnTo>
                  <a:lnTo>
                    <a:pt x="3103140" y="1286224"/>
                  </a:lnTo>
                  <a:lnTo>
                    <a:pt x="3100899" y="1282700"/>
                  </a:lnTo>
                  <a:close/>
                </a:path>
                <a:path w="4252594" h="1739900">
                  <a:moveTo>
                    <a:pt x="3107420" y="1282700"/>
                  </a:moveTo>
                  <a:lnTo>
                    <a:pt x="3103871" y="1282700"/>
                  </a:lnTo>
                  <a:lnTo>
                    <a:pt x="3103140" y="1286224"/>
                  </a:lnTo>
                  <a:lnTo>
                    <a:pt x="3108976" y="1295400"/>
                  </a:lnTo>
                  <a:lnTo>
                    <a:pt x="3107420" y="1282700"/>
                  </a:lnTo>
                  <a:close/>
                </a:path>
                <a:path w="4252594" h="1739900">
                  <a:moveTo>
                    <a:pt x="3228733" y="1282700"/>
                  </a:moveTo>
                  <a:lnTo>
                    <a:pt x="3125296" y="1282700"/>
                  </a:lnTo>
                  <a:lnTo>
                    <a:pt x="3122627" y="1295400"/>
                  </a:lnTo>
                  <a:lnTo>
                    <a:pt x="3232183" y="1295400"/>
                  </a:lnTo>
                  <a:lnTo>
                    <a:pt x="3228733" y="1282700"/>
                  </a:lnTo>
                  <a:close/>
                </a:path>
                <a:path w="4252594" h="1739900">
                  <a:moveTo>
                    <a:pt x="3103871" y="1282700"/>
                  </a:moveTo>
                  <a:lnTo>
                    <a:pt x="3100899" y="1282700"/>
                  </a:lnTo>
                  <a:lnTo>
                    <a:pt x="3103140" y="1286224"/>
                  </a:lnTo>
                  <a:lnTo>
                    <a:pt x="3103871" y="1282700"/>
                  </a:lnTo>
                  <a:close/>
                </a:path>
                <a:path w="4252594" h="1739900">
                  <a:moveTo>
                    <a:pt x="3099475" y="1257300"/>
                  </a:moveTo>
                  <a:lnTo>
                    <a:pt x="3057611" y="1257300"/>
                  </a:lnTo>
                  <a:lnTo>
                    <a:pt x="3081392" y="1270000"/>
                  </a:lnTo>
                  <a:lnTo>
                    <a:pt x="3074105" y="1282700"/>
                  </a:lnTo>
                  <a:lnTo>
                    <a:pt x="3096229" y="1282700"/>
                  </a:lnTo>
                  <a:lnTo>
                    <a:pt x="3100062" y="1270000"/>
                  </a:lnTo>
                  <a:lnTo>
                    <a:pt x="3104090" y="1270000"/>
                  </a:lnTo>
                  <a:lnTo>
                    <a:pt x="3099475" y="1257300"/>
                  </a:lnTo>
                  <a:close/>
                </a:path>
                <a:path w="4252594" h="1739900">
                  <a:moveTo>
                    <a:pt x="3130314" y="1270000"/>
                  </a:moveTo>
                  <a:lnTo>
                    <a:pt x="3100062" y="1270000"/>
                  </a:lnTo>
                  <a:lnTo>
                    <a:pt x="3103611" y="1282700"/>
                  </a:lnTo>
                  <a:lnTo>
                    <a:pt x="3139558" y="1282700"/>
                  </a:lnTo>
                  <a:lnTo>
                    <a:pt x="3134255" y="1273431"/>
                  </a:lnTo>
                  <a:lnTo>
                    <a:pt x="3130314" y="1270000"/>
                  </a:lnTo>
                  <a:close/>
                </a:path>
                <a:path w="4252594" h="1739900">
                  <a:moveTo>
                    <a:pt x="3138758" y="1277353"/>
                  </a:moveTo>
                  <a:lnTo>
                    <a:pt x="3139558" y="1282700"/>
                  </a:lnTo>
                  <a:lnTo>
                    <a:pt x="3144898" y="1282700"/>
                  </a:lnTo>
                  <a:lnTo>
                    <a:pt x="3138758" y="1277353"/>
                  </a:lnTo>
                  <a:close/>
                </a:path>
                <a:path w="4252594" h="1739900">
                  <a:moveTo>
                    <a:pt x="3156296" y="1257300"/>
                  </a:moveTo>
                  <a:lnTo>
                    <a:pt x="3146132" y="1257300"/>
                  </a:lnTo>
                  <a:lnTo>
                    <a:pt x="3143639" y="1270000"/>
                  </a:lnTo>
                  <a:lnTo>
                    <a:pt x="3144898" y="1282700"/>
                  </a:lnTo>
                  <a:lnTo>
                    <a:pt x="3191504" y="1282700"/>
                  </a:lnTo>
                  <a:lnTo>
                    <a:pt x="3191709" y="1281904"/>
                  </a:lnTo>
                  <a:lnTo>
                    <a:pt x="3184640" y="1270000"/>
                  </a:lnTo>
                  <a:lnTo>
                    <a:pt x="3178049" y="1270000"/>
                  </a:lnTo>
                  <a:lnTo>
                    <a:pt x="3156296" y="1257300"/>
                  </a:lnTo>
                  <a:close/>
                </a:path>
                <a:path w="4252594" h="1739900">
                  <a:moveTo>
                    <a:pt x="3194781" y="1270000"/>
                  </a:moveTo>
                  <a:lnTo>
                    <a:pt x="3191709" y="1281904"/>
                  </a:lnTo>
                  <a:lnTo>
                    <a:pt x="3192182" y="1282700"/>
                  </a:lnTo>
                  <a:lnTo>
                    <a:pt x="3198635" y="1282700"/>
                  </a:lnTo>
                  <a:lnTo>
                    <a:pt x="3194781" y="1270000"/>
                  </a:lnTo>
                  <a:close/>
                </a:path>
                <a:path w="4252594" h="1739900">
                  <a:moveTo>
                    <a:pt x="3137659" y="1270000"/>
                  </a:moveTo>
                  <a:lnTo>
                    <a:pt x="3132291" y="1270000"/>
                  </a:lnTo>
                  <a:lnTo>
                    <a:pt x="3134255" y="1273431"/>
                  </a:lnTo>
                  <a:lnTo>
                    <a:pt x="3138758" y="1277353"/>
                  </a:lnTo>
                  <a:lnTo>
                    <a:pt x="3137659" y="1270000"/>
                  </a:lnTo>
                  <a:close/>
                </a:path>
                <a:path w="4252594" h="1739900">
                  <a:moveTo>
                    <a:pt x="3051810" y="1257300"/>
                  </a:moveTo>
                  <a:lnTo>
                    <a:pt x="3040150" y="1257300"/>
                  </a:lnTo>
                  <a:lnTo>
                    <a:pt x="3036269" y="1270000"/>
                  </a:lnTo>
                  <a:lnTo>
                    <a:pt x="3049856" y="1270000"/>
                  </a:lnTo>
                  <a:lnTo>
                    <a:pt x="3051810" y="1257300"/>
                  </a:lnTo>
                  <a:close/>
                </a:path>
                <a:path w="4252594" h="1739900">
                  <a:moveTo>
                    <a:pt x="3131359" y="1257300"/>
                  </a:moveTo>
                  <a:lnTo>
                    <a:pt x="3101847" y="1257300"/>
                  </a:lnTo>
                  <a:lnTo>
                    <a:pt x="3104090" y="1270000"/>
                  </a:lnTo>
                  <a:lnTo>
                    <a:pt x="3130135" y="1270000"/>
                  </a:lnTo>
                  <a:lnTo>
                    <a:pt x="3131359" y="1257300"/>
                  </a:lnTo>
                  <a:close/>
                </a:path>
                <a:path w="4252594" h="1739900">
                  <a:moveTo>
                    <a:pt x="3134689" y="1244600"/>
                  </a:moveTo>
                  <a:lnTo>
                    <a:pt x="3122984" y="1257300"/>
                  </a:lnTo>
                  <a:lnTo>
                    <a:pt x="3131359" y="1257300"/>
                  </a:lnTo>
                  <a:lnTo>
                    <a:pt x="3139003" y="1270000"/>
                  </a:lnTo>
                  <a:lnTo>
                    <a:pt x="3141662" y="1270000"/>
                  </a:lnTo>
                  <a:lnTo>
                    <a:pt x="3140002" y="1257300"/>
                  </a:lnTo>
                  <a:lnTo>
                    <a:pt x="3134689" y="1244600"/>
                  </a:lnTo>
                  <a:close/>
                </a:path>
                <a:path w="4252594" h="1739900">
                  <a:moveTo>
                    <a:pt x="3081591" y="1231900"/>
                  </a:moveTo>
                  <a:lnTo>
                    <a:pt x="3000130" y="1231900"/>
                  </a:lnTo>
                  <a:lnTo>
                    <a:pt x="3018096" y="1244600"/>
                  </a:lnTo>
                  <a:lnTo>
                    <a:pt x="3022191" y="1257300"/>
                  </a:lnTo>
                  <a:lnTo>
                    <a:pt x="3122984" y="1257300"/>
                  </a:lnTo>
                  <a:lnTo>
                    <a:pt x="3116429" y="1244600"/>
                  </a:lnTo>
                  <a:lnTo>
                    <a:pt x="3097580" y="1244600"/>
                  </a:lnTo>
                  <a:lnTo>
                    <a:pt x="3081591" y="1231900"/>
                  </a:lnTo>
                  <a:close/>
                </a:path>
                <a:path w="4252594" h="1739900">
                  <a:moveTo>
                    <a:pt x="2976878" y="1231900"/>
                  </a:moveTo>
                  <a:lnTo>
                    <a:pt x="2969908" y="1231900"/>
                  </a:lnTo>
                  <a:lnTo>
                    <a:pt x="2974257" y="1244600"/>
                  </a:lnTo>
                  <a:lnTo>
                    <a:pt x="2976878" y="1231900"/>
                  </a:lnTo>
                  <a:close/>
                </a:path>
                <a:path w="4252594" h="1739900">
                  <a:moveTo>
                    <a:pt x="2985115" y="1231900"/>
                  </a:moveTo>
                  <a:lnTo>
                    <a:pt x="2978204" y="1231900"/>
                  </a:lnTo>
                  <a:lnTo>
                    <a:pt x="2982255" y="1244600"/>
                  </a:lnTo>
                  <a:lnTo>
                    <a:pt x="2984090" y="1244600"/>
                  </a:lnTo>
                  <a:lnTo>
                    <a:pt x="2985115" y="1231900"/>
                  </a:lnTo>
                  <a:close/>
                </a:path>
                <a:path w="4252594" h="1739900">
                  <a:moveTo>
                    <a:pt x="3000130" y="1231900"/>
                  </a:moveTo>
                  <a:lnTo>
                    <a:pt x="2987494" y="1231900"/>
                  </a:lnTo>
                  <a:lnTo>
                    <a:pt x="2987824" y="1244600"/>
                  </a:lnTo>
                  <a:lnTo>
                    <a:pt x="2994179" y="1244600"/>
                  </a:lnTo>
                  <a:lnTo>
                    <a:pt x="3000130" y="1231900"/>
                  </a:lnTo>
                  <a:close/>
                </a:path>
                <a:path w="4252594" h="1739900">
                  <a:moveTo>
                    <a:pt x="3037118" y="1206500"/>
                  </a:moveTo>
                  <a:lnTo>
                    <a:pt x="2930900" y="1206500"/>
                  </a:lnTo>
                  <a:lnTo>
                    <a:pt x="2928893" y="1208644"/>
                  </a:lnTo>
                  <a:lnTo>
                    <a:pt x="2930992" y="1219200"/>
                  </a:lnTo>
                  <a:lnTo>
                    <a:pt x="2936187" y="1231900"/>
                  </a:lnTo>
                  <a:lnTo>
                    <a:pt x="2941277" y="1220806"/>
                  </a:lnTo>
                  <a:lnTo>
                    <a:pt x="2941204" y="1219510"/>
                  </a:lnTo>
                  <a:lnTo>
                    <a:pt x="2940608" y="1219200"/>
                  </a:lnTo>
                  <a:lnTo>
                    <a:pt x="3043011" y="1219200"/>
                  </a:lnTo>
                  <a:lnTo>
                    <a:pt x="3037118" y="1206500"/>
                  </a:lnTo>
                  <a:close/>
                </a:path>
                <a:path w="4252594" h="1739900">
                  <a:moveTo>
                    <a:pt x="2941742" y="1219792"/>
                  </a:moveTo>
                  <a:lnTo>
                    <a:pt x="2941277" y="1220806"/>
                  </a:lnTo>
                  <a:lnTo>
                    <a:pt x="2941903" y="1231900"/>
                  </a:lnTo>
                  <a:lnTo>
                    <a:pt x="2964935" y="1231900"/>
                  </a:lnTo>
                  <a:lnTo>
                    <a:pt x="2941742" y="1219792"/>
                  </a:lnTo>
                  <a:close/>
                </a:path>
                <a:path w="4252594" h="1739900">
                  <a:moveTo>
                    <a:pt x="3056267" y="1219200"/>
                  </a:moveTo>
                  <a:lnTo>
                    <a:pt x="2981127" y="1219200"/>
                  </a:lnTo>
                  <a:lnTo>
                    <a:pt x="2983161" y="1231900"/>
                  </a:lnTo>
                  <a:lnTo>
                    <a:pt x="3062026" y="1231900"/>
                  </a:lnTo>
                  <a:lnTo>
                    <a:pt x="3056267" y="1219200"/>
                  </a:lnTo>
                  <a:close/>
                </a:path>
                <a:path w="4252594" h="1739900">
                  <a:moveTo>
                    <a:pt x="2941204" y="1219510"/>
                  </a:moveTo>
                  <a:lnTo>
                    <a:pt x="2941277" y="1220806"/>
                  </a:lnTo>
                  <a:lnTo>
                    <a:pt x="2941742" y="1219792"/>
                  </a:lnTo>
                  <a:lnTo>
                    <a:pt x="2941204" y="1219510"/>
                  </a:lnTo>
                  <a:close/>
                </a:path>
                <a:path w="4252594" h="1739900">
                  <a:moveTo>
                    <a:pt x="2942014" y="1219200"/>
                  </a:moveTo>
                  <a:lnTo>
                    <a:pt x="2941186" y="1219200"/>
                  </a:lnTo>
                  <a:lnTo>
                    <a:pt x="2941204" y="1219510"/>
                  </a:lnTo>
                  <a:lnTo>
                    <a:pt x="2941742" y="1219792"/>
                  </a:lnTo>
                  <a:lnTo>
                    <a:pt x="2942014" y="1219200"/>
                  </a:lnTo>
                  <a:close/>
                </a:path>
                <a:path w="4252594" h="1739900">
                  <a:moveTo>
                    <a:pt x="2930643" y="1193800"/>
                  </a:moveTo>
                  <a:lnTo>
                    <a:pt x="2895102" y="1193800"/>
                  </a:lnTo>
                  <a:lnTo>
                    <a:pt x="2907625" y="1206500"/>
                  </a:lnTo>
                  <a:lnTo>
                    <a:pt x="2916643" y="1206500"/>
                  </a:lnTo>
                  <a:lnTo>
                    <a:pt x="2910876" y="1219200"/>
                  </a:lnTo>
                  <a:lnTo>
                    <a:pt x="2919015" y="1219200"/>
                  </a:lnTo>
                  <a:lnTo>
                    <a:pt x="2928893" y="1208644"/>
                  </a:lnTo>
                  <a:lnTo>
                    <a:pt x="2928466" y="1206500"/>
                  </a:lnTo>
                  <a:lnTo>
                    <a:pt x="2930643" y="1193800"/>
                  </a:lnTo>
                  <a:close/>
                </a:path>
                <a:path w="4252594" h="1739900">
                  <a:moveTo>
                    <a:pt x="2942316" y="1168400"/>
                  </a:moveTo>
                  <a:lnTo>
                    <a:pt x="2845721" y="1168400"/>
                  </a:lnTo>
                  <a:lnTo>
                    <a:pt x="2840754" y="1181100"/>
                  </a:lnTo>
                  <a:lnTo>
                    <a:pt x="2877219" y="1181100"/>
                  </a:lnTo>
                  <a:lnTo>
                    <a:pt x="2882728" y="1193800"/>
                  </a:lnTo>
                  <a:lnTo>
                    <a:pt x="2930643" y="1193800"/>
                  </a:lnTo>
                  <a:lnTo>
                    <a:pt x="2928466" y="1206500"/>
                  </a:lnTo>
                  <a:lnTo>
                    <a:pt x="2928893" y="1208644"/>
                  </a:lnTo>
                  <a:lnTo>
                    <a:pt x="2930900" y="1206500"/>
                  </a:lnTo>
                  <a:lnTo>
                    <a:pt x="2936370" y="1206500"/>
                  </a:lnTo>
                  <a:lnTo>
                    <a:pt x="2933241" y="1193800"/>
                  </a:lnTo>
                  <a:lnTo>
                    <a:pt x="2941218" y="1181100"/>
                  </a:lnTo>
                  <a:lnTo>
                    <a:pt x="2942316" y="1168400"/>
                  </a:lnTo>
                  <a:close/>
                </a:path>
                <a:path w="4252594" h="1739900">
                  <a:moveTo>
                    <a:pt x="2881311" y="1193800"/>
                  </a:moveTo>
                  <a:lnTo>
                    <a:pt x="2857556" y="1193800"/>
                  </a:lnTo>
                  <a:lnTo>
                    <a:pt x="2872652" y="1206500"/>
                  </a:lnTo>
                  <a:lnTo>
                    <a:pt x="2878504" y="1206500"/>
                  </a:lnTo>
                  <a:lnTo>
                    <a:pt x="2881311" y="1193800"/>
                  </a:lnTo>
                  <a:close/>
                </a:path>
                <a:path w="4252594" h="1739900">
                  <a:moveTo>
                    <a:pt x="2886007" y="1193800"/>
                  </a:moveTo>
                  <a:lnTo>
                    <a:pt x="2881311" y="1193800"/>
                  </a:lnTo>
                  <a:lnTo>
                    <a:pt x="2887272" y="1206500"/>
                  </a:lnTo>
                  <a:lnTo>
                    <a:pt x="2886007" y="1193800"/>
                  </a:lnTo>
                  <a:close/>
                </a:path>
                <a:path w="4252594" h="1739900">
                  <a:moveTo>
                    <a:pt x="2996840" y="1193800"/>
                  </a:moveTo>
                  <a:lnTo>
                    <a:pt x="2933241" y="1193800"/>
                  </a:lnTo>
                  <a:lnTo>
                    <a:pt x="2936370" y="1206500"/>
                  </a:lnTo>
                  <a:lnTo>
                    <a:pt x="2990397" y="1206500"/>
                  </a:lnTo>
                  <a:lnTo>
                    <a:pt x="2996840" y="1193800"/>
                  </a:lnTo>
                  <a:close/>
                </a:path>
                <a:path w="4252594" h="1739900">
                  <a:moveTo>
                    <a:pt x="2840380" y="1181100"/>
                  </a:moveTo>
                  <a:lnTo>
                    <a:pt x="2830506" y="1181100"/>
                  </a:lnTo>
                  <a:lnTo>
                    <a:pt x="2833316" y="1193800"/>
                  </a:lnTo>
                  <a:lnTo>
                    <a:pt x="2848771" y="1193800"/>
                  </a:lnTo>
                  <a:lnTo>
                    <a:pt x="2840380" y="1181100"/>
                  </a:lnTo>
                  <a:close/>
                </a:path>
                <a:path w="4252594" h="1739900">
                  <a:moveTo>
                    <a:pt x="2872502" y="1193267"/>
                  </a:moveTo>
                  <a:lnTo>
                    <a:pt x="2872295" y="1193800"/>
                  </a:lnTo>
                  <a:lnTo>
                    <a:pt x="2873139" y="1193800"/>
                  </a:lnTo>
                  <a:lnTo>
                    <a:pt x="2872502" y="1193267"/>
                  </a:lnTo>
                  <a:close/>
                </a:path>
                <a:path w="4252594" h="1739900">
                  <a:moveTo>
                    <a:pt x="2965034" y="1181100"/>
                  </a:moveTo>
                  <a:lnTo>
                    <a:pt x="2950297" y="1181100"/>
                  </a:lnTo>
                  <a:lnTo>
                    <a:pt x="2936769" y="1193800"/>
                  </a:lnTo>
                  <a:lnTo>
                    <a:pt x="2974788" y="1193800"/>
                  </a:lnTo>
                  <a:lnTo>
                    <a:pt x="2965034" y="1181100"/>
                  </a:lnTo>
                  <a:close/>
                </a:path>
                <a:path w="4252594" h="1739900">
                  <a:moveTo>
                    <a:pt x="2982568" y="1181100"/>
                  </a:moveTo>
                  <a:lnTo>
                    <a:pt x="2976872" y="1193800"/>
                  </a:lnTo>
                  <a:lnTo>
                    <a:pt x="2983112" y="1193800"/>
                  </a:lnTo>
                  <a:lnTo>
                    <a:pt x="2982568" y="1181100"/>
                  </a:lnTo>
                  <a:close/>
                </a:path>
                <a:path w="4252594" h="1739900">
                  <a:moveTo>
                    <a:pt x="2877219" y="1181100"/>
                  </a:moveTo>
                  <a:lnTo>
                    <a:pt x="2857958" y="1181100"/>
                  </a:lnTo>
                  <a:lnTo>
                    <a:pt x="2872502" y="1193267"/>
                  </a:lnTo>
                  <a:lnTo>
                    <a:pt x="2877219" y="1181100"/>
                  </a:lnTo>
                  <a:close/>
                </a:path>
                <a:path w="4252594" h="1739900">
                  <a:moveTo>
                    <a:pt x="2805758" y="1168400"/>
                  </a:moveTo>
                  <a:lnTo>
                    <a:pt x="2799338" y="1168400"/>
                  </a:lnTo>
                  <a:lnTo>
                    <a:pt x="2809314" y="1181100"/>
                  </a:lnTo>
                  <a:lnTo>
                    <a:pt x="2805758" y="1168400"/>
                  </a:lnTo>
                  <a:close/>
                </a:path>
                <a:path w="4252594" h="1739900">
                  <a:moveTo>
                    <a:pt x="2842980" y="1168400"/>
                  </a:moveTo>
                  <a:lnTo>
                    <a:pt x="2819636" y="1168400"/>
                  </a:lnTo>
                  <a:lnTo>
                    <a:pt x="2826508" y="1181100"/>
                  </a:lnTo>
                  <a:lnTo>
                    <a:pt x="2836901" y="1181100"/>
                  </a:lnTo>
                  <a:lnTo>
                    <a:pt x="2842980" y="1168400"/>
                  </a:lnTo>
                  <a:close/>
                </a:path>
                <a:path w="4252594" h="1739900">
                  <a:moveTo>
                    <a:pt x="2777715" y="1155700"/>
                  </a:moveTo>
                  <a:lnTo>
                    <a:pt x="2772014" y="1155700"/>
                  </a:lnTo>
                  <a:lnTo>
                    <a:pt x="2776255" y="1168400"/>
                  </a:lnTo>
                  <a:lnTo>
                    <a:pt x="2777715" y="1155700"/>
                  </a:lnTo>
                  <a:close/>
                </a:path>
                <a:path w="4252594" h="1739900">
                  <a:moveTo>
                    <a:pt x="2798814" y="1155700"/>
                  </a:moveTo>
                  <a:lnTo>
                    <a:pt x="2792668" y="1155700"/>
                  </a:lnTo>
                  <a:lnTo>
                    <a:pt x="2792554" y="1168400"/>
                  </a:lnTo>
                  <a:lnTo>
                    <a:pt x="2798814" y="1155700"/>
                  </a:lnTo>
                  <a:close/>
                </a:path>
                <a:path w="4252594" h="1739900">
                  <a:moveTo>
                    <a:pt x="2895837" y="1155700"/>
                  </a:moveTo>
                  <a:lnTo>
                    <a:pt x="2812196" y="1155700"/>
                  </a:lnTo>
                  <a:lnTo>
                    <a:pt x="2827923" y="1168400"/>
                  </a:lnTo>
                  <a:lnTo>
                    <a:pt x="2895949" y="1168400"/>
                  </a:lnTo>
                  <a:lnTo>
                    <a:pt x="2895837" y="1155700"/>
                  </a:lnTo>
                  <a:close/>
                </a:path>
                <a:path w="4252594" h="1739900">
                  <a:moveTo>
                    <a:pt x="2902831" y="1155700"/>
                  </a:moveTo>
                  <a:lnTo>
                    <a:pt x="2900539" y="1155700"/>
                  </a:lnTo>
                  <a:lnTo>
                    <a:pt x="2899331" y="1168400"/>
                  </a:lnTo>
                  <a:lnTo>
                    <a:pt x="2918549" y="1168400"/>
                  </a:lnTo>
                  <a:lnTo>
                    <a:pt x="2902831" y="1155700"/>
                  </a:lnTo>
                  <a:close/>
                </a:path>
                <a:path w="4252594" h="1739900">
                  <a:moveTo>
                    <a:pt x="2768130" y="1143000"/>
                  </a:moveTo>
                  <a:lnTo>
                    <a:pt x="2753884" y="1143000"/>
                  </a:lnTo>
                  <a:lnTo>
                    <a:pt x="2759881" y="1155700"/>
                  </a:lnTo>
                  <a:lnTo>
                    <a:pt x="2762133" y="1155700"/>
                  </a:lnTo>
                  <a:lnTo>
                    <a:pt x="2768130" y="1143000"/>
                  </a:lnTo>
                  <a:close/>
                </a:path>
                <a:path w="4252594" h="1739900">
                  <a:moveTo>
                    <a:pt x="2770917" y="1145054"/>
                  </a:moveTo>
                  <a:lnTo>
                    <a:pt x="2770366" y="1155700"/>
                  </a:lnTo>
                  <a:lnTo>
                    <a:pt x="2774626" y="1155700"/>
                  </a:lnTo>
                  <a:lnTo>
                    <a:pt x="2771788" y="1145696"/>
                  </a:lnTo>
                  <a:lnTo>
                    <a:pt x="2770917" y="1145054"/>
                  </a:lnTo>
                  <a:close/>
                </a:path>
                <a:path w="4252594" h="1739900">
                  <a:moveTo>
                    <a:pt x="2875252" y="1143000"/>
                  </a:moveTo>
                  <a:lnTo>
                    <a:pt x="2771023" y="1143000"/>
                  </a:lnTo>
                  <a:lnTo>
                    <a:pt x="2771788" y="1145696"/>
                  </a:lnTo>
                  <a:lnTo>
                    <a:pt x="2785359" y="1155700"/>
                  </a:lnTo>
                  <a:lnTo>
                    <a:pt x="2873189" y="1155700"/>
                  </a:lnTo>
                  <a:lnTo>
                    <a:pt x="2875252" y="1143000"/>
                  </a:lnTo>
                  <a:close/>
                </a:path>
                <a:path w="4252594" h="1739900">
                  <a:moveTo>
                    <a:pt x="2771023" y="1143000"/>
                  </a:moveTo>
                  <a:lnTo>
                    <a:pt x="2768130" y="1143000"/>
                  </a:lnTo>
                  <a:lnTo>
                    <a:pt x="2770917" y="1145054"/>
                  </a:lnTo>
                  <a:lnTo>
                    <a:pt x="2771023" y="1143000"/>
                  </a:lnTo>
                  <a:close/>
                </a:path>
                <a:path w="4252594" h="1739900">
                  <a:moveTo>
                    <a:pt x="2720907" y="1130300"/>
                  </a:moveTo>
                  <a:lnTo>
                    <a:pt x="2718455" y="1130300"/>
                  </a:lnTo>
                  <a:lnTo>
                    <a:pt x="2726157" y="1143000"/>
                  </a:lnTo>
                  <a:lnTo>
                    <a:pt x="2720907" y="1130300"/>
                  </a:lnTo>
                  <a:close/>
                </a:path>
                <a:path w="4252594" h="1739900">
                  <a:moveTo>
                    <a:pt x="2825528" y="1130300"/>
                  </a:moveTo>
                  <a:lnTo>
                    <a:pt x="2741412" y="1130300"/>
                  </a:lnTo>
                  <a:lnTo>
                    <a:pt x="2736918" y="1143000"/>
                  </a:lnTo>
                  <a:lnTo>
                    <a:pt x="2832593" y="1143000"/>
                  </a:lnTo>
                  <a:lnTo>
                    <a:pt x="2825528" y="1130300"/>
                  </a:lnTo>
                  <a:close/>
                </a:path>
                <a:path w="4252594" h="1739900">
                  <a:moveTo>
                    <a:pt x="2850159" y="1130300"/>
                  </a:moveTo>
                  <a:lnTo>
                    <a:pt x="2836352" y="1130300"/>
                  </a:lnTo>
                  <a:lnTo>
                    <a:pt x="2832593" y="1143000"/>
                  </a:lnTo>
                  <a:lnTo>
                    <a:pt x="2856080" y="1143000"/>
                  </a:lnTo>
                  <a:lnTo>
                    <a:pt x="2850159" y="1130300"/>
                  </a:lnTo>
                  <a:close/>
                </a:path>
                <a:path w="4252594" h="1739900">
                  <a:moveTo>
                    <a:pt x="2725065" y="1117600"/>
                  </a:moveTo>
                  <a:lnTo>
                    <a:pt x="2687800" y="1117600"/>
                  </a:lnTo>
                  <a:lnTo>
                    <a:pt x="2693268" y="1130300"/>
                  </a:lnTo>
                  <a:lnTo>
                    <a:pt x="2718455" y="1130300"/>
                  </a:lnTo>
                  <a:lnTo>
                    <a:pt x="2725065" y="1117600"/>
                  </a:lnTo>
                  <a:close/>
                </a:path>
                <a:path w="4252594" h="1739900">
                  <a:moveTo>
                    <a:pt x="2805715" y="1117600"/>
                  </a:moveTo>
                  <a:lnTo>
                    <a:pt x="2735716" y="1117600"/>
                  </a:lnTo>
                  <a:lnTo>
                    <a:pt x="2740135" y="1130300"/>
                  </a:lnTo>
                  <a:lnTo>
                    <a:pt x="2806726" y="1130300"/>
                  </a:lnTo>
                  <a:lnTo>
                    <a:pt x="2805715" y="1117600"/>
                  </a:lnTo>
                  <a:close/>
                </a:path>
                <a:path w="4252594" h="1739900">
                  <a:moveTo>
                    <a:pt x="2813369" y="1117600"/>
                  </a:moveTo>
                  <a:lnTo>
                    <a:pt x="2805715" y="1117600"/>
                  </a:lnTo>
                  <a:lnTo>
                    <a:pt x="2810929" y="1130300"/>
                  </a:lnTo>
                  <a:lnTo>
                    <a:pt x="2818129" y="1130300"/>
                  </a:lnTo>
                  <a:lnTo>
                    <a:pt x="2813369" y="1117600"/>
                  </a:lnTo>
                  <a:close/>
                </a:path>
                <a:path w="4252594" h="1739900">
                  <a:moveTo>
                    <a:pt x="2772023" y="1104900"/>
                  </a:moveTo>
                  <a:lnTo>
                    <a:pt x="2687383" y="1104900"/>
                  </a:lnTo>
                  <a:lnTo>
                    <a:pt x="2688298" y="1117600"/>
                  </a:lnTo>
                  <a:lnTo>
                    <a:pt x="2796515" y="1117600"/>
                  </a:lnTo>
                  <a:lnTo>
                    <a:pt x="2772023" y="1104900"/>
                  </a:lnTo>
                  <a:close/>
                </a:path>
                <a:path w="4252594" h="1739900">
                  <a:moveTo>
                    <a:pt x="2714594" y="1079500"/>
                  </a:moveTo>
                  <a:lnTo>
                    <a:pt x="2620375" y="1079500"/>
                  </a:lnTo>
                  <a:lnTo>
                    <a:pt x="2614275" y="1092200"/>
                  </a:lnTo>
                  <a:lnTo>
                    <a:pt x="2620324" y="1104900"/>
                  </a:lnTo>
                  <a:lnTo>
                    <a:pt x="2629060" y="1104900"/>
                  </a:lnTo>
                  <a:lnTo>
                    <a:pt x="2634781" y="1092200"/>
                  </a:lnTo>
                  <a:lnTo>
                    <a:pt x="2714734" y="1092200"/>
                  </a:lnTo>
                  <a:lnTo>
                    <a:pt x="2714594" y="1079500"/>
                  </a:lnTo>
                  <a:close/>
                </a:path>
                <a:path w="4252594" h="1739900">
                  <a:moveTo>
                    <a:pt x="2638454" y="1092200"/>
                  </a:moveTo>
                  <a:lnTo>
                    <a:pt x="2643175" y="1104900"/>
                  </a:lnTo>
                  <a:lnTo>
                    <a:pt x="2643363" y="1104900"/>
                  </a:lnTo>
                  <a:lnTo>
                    <a:pt x="2638454" y="1092200"/>
                  </a:lnTo>
                  <a:close/>
                </a:path>
                <a:path w="4252594" h="1739900">
                  <a:moveTo>
                    <a:pt x="2665610" y="1092200"/>
                  </a:moveTo>
                  <a:lnTo>
                    <a:pt x="2639506" y="1092200"/>
                  </a:lnTo>
                  <a:lnTo>
                    <a:pt x="2649816" y="1104900"/>
                  </a:lnTo>
                  <a:lnTo>
                    <a:pt x="2671217" y="1104900"/>
                  </a:lnTo>
                  <a:lnTo>
                    <a:pt x="2665610" y="1092200"/>
                  </a:lnTo>
                  <a:close/>
                </a:path>
                <a:path w="4252594" h="1739900">
                  <a:moveTo>
                    <a:pt x="2740642" y="1092200"/>
                  </a:moveTo>
                  <a:lnTo>
                    <a:pt x="2676002" y="1092200"/>
                  </a:lnTo>
                  <a:lnTo>
                    <a:pt x="2671217" y="1104900"/>
                  </a:lnTo>
                  <a:lnTo>
                    <a:pt x="2762145" y="1104900"/>
                  </a:lnTo>
                  <a:lnTo>
                    <a:pt x="2740642" y="1092200"/>
                  </a:lnTo>
                  <a:close/>
                </a:path>
                <a:path w="4252594" h="1739900">
                  <a:moveTo>
                    <a:pt x="2727256" y="1079500"/>
                  </a:moveTo>
                  <a:lnTo>
                    <a:pt x="2716777" y="1092200"/>
                  </a:lnTo>
                  <a:lnTo>
                    <a:pt x="2727950" y="1092200"/>
                  </a:lnTo>
                  <a:lnTo>
                    <a:pt x="2727256" y="1079500"/>
                  </a:lnTo>
                  <a:close/>
                </a:path>
                <a:path w="4252594" h="1739900">
                  <a:moveTo>
                    <a:pt x="2560993" y="1078153"/>
                  </a:moveTo>
                  <a:lnTo>
                    <a:pt x="2560371" y="1079500"/>
                  </a:lnTo>
                  <a:lnTo>
                    <a:pt x="2561083" y="1079500"/>
                  </a:lnTo>
                  <a:lnTo>
                    <a:pt x="2560993" y="1078153"/>
                  </a:lnTo>
                  <a:close/>
                </a:path>
                <a:path w="4252594" h="1739900">
                  <a:moveTo>
                    <a:pt x="2577418" y="1066800"/>
                  </a:moveTo>
                  <a:lnTo>
                    <a:pt x="2573873" y="1066800"/>
                  </a:lnTo>
                  <a:lnTo>
                    <a:pt x="2578025" y="1079500"/>
                  </a:lnTo>
                  <a:lnTo>
                    <a:pt x="2577418" y="1066800"/>
                  </a:lnTo>
                  <a:close/>
                </a:path>
                <a:path w="4252594" h="1739900">
                  <a:moveTo>
                    <a:pt x="2614468" y="1066800"/>
                  </a:moveTo>
                  <a:lnTo>
                    <a:pt x="2588132" y="1066800"/>
                  </a:lnTo>
                  <a:lnTo>
                    <a:pt x="2588213" y="1079500"/>
                  </a:lnTo>
                  <a:lnTo>
                    <a:pt x="2630559" y="1079500"/>
                  </a:lnTo>
                  <a:lnTo>
                    <a:pt x="2614468" y="1066800"/>
                  </a:lnTo>
                  <a:close/>
                </a:path>
                <a:path w="4252594" h="1739900">
                  <a:moveTo>
                    <a:pt x="2691671" y="1066800"/>
                  </a:moveTo>
                  <a:lnTo>
                    <a:pt x="2621249" y="1066800"/>
                  </a:lnTo>
                  <a:lnTo>
                    <a:pt x="2630559" y="1079500"/>
                  </a:lnTo>
                  <a:lnTo>
                    <a:pt x="2688336" y="1079500"/>
                  </a:lnTo>
                  <a:lnTo>
                    <a:pt x="2691671" y="1066800"/>
                  </a:lnTo>
                  <a:close/>
                </a:path>
                <a:path w="4252594" h="1739900">
                  <a:moveTo>
                    <a:pt x="2697718" y="1066800"/>
                  </a:moveTo>
                  <a:lnTo>
                    <a:pt x="2688336" y="1079500"/>
                  </a:lnTo>
                  <a:lnTo>
                    <a:pt x="2700791" y="1079500"/>
                  </a:lnTo>
                  <a:lnTo>
                    <a:pt x="2697718" y="1066800"/>
                  </a:lnTo>
                  <a:close/>
                </a:path>
                <a:path w="4252594" h="1739900">
                  <a:moveTo>
                    <a:pt x="2566235" y="1066800"/>
                  </a:moveTo>
                  <a:lnTo>
                    <a:pt x="2560233" y="1066800"/>
                  </a:lnTo>
                  <a:lnTo>
                    <a:pt x="2560993" y="1078153"/>
                  </a:lnTo>
                  <a:lnTo>
                    <a:pt x="2566235" y="1066800"/>
                  </a:lnTo>
                  <a:close/>
                </a:path>
                <a:path w="4252594" h="1739900">
                  <a:moveTo>
                    <a:pt x="2600297" y="1041400"/>
                  </a:moveTo>
                  <a:lnTo>
                    <a:pt x="2524321" y="1041400"/>
                  </a:lnTo>
                  <a:lnTo>
                    <a:pt x="2534337" y="1054100"/>
                  </a:lnTo>
                  <a:lnTo>
                    <a:pt x="2565942" y="1066800"/>
                  </a:lnTo>
                  <a:lnTo>
                    <a:pt x="2579627" y="1066800"/>
                  </a:lnTo>
                  <a:lnTo>
                    <a:pt x="2573368" y="1054100"/>
                  </a:lnTo>
                  <a:lnTo>
                    <a:pt x="2605355" y="1054100"/>
                  </a:lnTo>
                  <a:lnTo>
                    <a:pt x="2600297" y="1041400"/>
                  </a:lnTo>
                  <a:close/>
                </a:path>
                <a:path w="4252594" h="1739900">
                  <a:moveTo>
                    <a:pt x="2633575" y="1054100"/>
                  </a:moveTo>
                  <a:lnTo>
                    <a:pt x="2576294" y="1054100"/>
                  </a:lnTo>
                  <a:lnTo>
                    <a:pt x="2580886" y="1066800"/>
                  </a:lnTo>
                  <a:lnTo>
                    <a:pt x="2634568" y="1066800"/>
                  </a:lnTo>
                  <a:lnTo>
                    <a:pt x="2633575" y="1054100"/>
                  </a:lnTo>
                  <a:close/>
                </a:path>
                <a:path w="4252594" h="1739900">
                  <a:moveTo>
                    <a:pt x="2657309" y="1054100"/>
                  </a:moveTo>
                  <a:lnTo>
                    <a:pt x="2641131" y="1054100"/>
                  </a:lnTo>
                  <a:lnTo>
                    <a:pt x="2634568" y="1066800"/>
                  </a:lnTo>
                  <a:lnTo>
                    <a:pt x="2668148" y="1066800"/>
                  </a:lnTo>
                  <a:lnTo>
                    <a:pt x="2657309" y="1054100"/>
                  </a:lnTo>
                  <a:close/>
                </a:path>
                <a:path w="4252594" h="1739900">
                  <a:moveTo>
                    <a:pt x="2520416" y="1041400"/>
                  </a:moveTo>
                  <a:lnTo>
                    <a:pt x="2500232" y="1041400"/>
                  </a:lnTo>
                  <a:lnTo>
                    <a:pt x="2501724" y="1054100"/>
                  </a:lnTo>
                  <a:lnTo>
                    <a:pt x="2520416" y="1041400"/>
                  </a:lnTo>
                  <a:close/>
                </a:path>
                <a:path w="4252594" h="1739900">
                  <a:moveTo>
                    <a:pt x="2522362" y="1041400"/>
                  </a:moveTo>
                  <a:lnTo>
                    <a:pt x="2511860" y="1054100"/>
                  </a:lnTo>
                  <a:lnTo>
                    <a:pt x="2522383" y="1054100"/>
                  </a:lnTo>
                  <a:lnTo>
                    <a:pt x="2522362" y="1041400"/>
                  </a:lnTo>
                  <a:close/>
                </a:path>
                <a:path w="4252594" h="1739900">
                  <a:moveTo>
                    <a:pt x="2622656" y="1041400"/>
                  </a:moveTo>
                  <a:lnTo>
                    <a:pt x="2603528" y="1041400"/>
                  </a:lnTo>
                  <a:lnTo>
                    <a:pt x="2605355" y="1054100"/>
                  </a:lnTo>
                  <a:lnTo>
                    <a:pt x="2629599" y="1054100"/>
                  </a:lnTo>
                  <a:lnTo>
                    <a:pt x="2622656" y="1041400"/>
                  </a:lnTo>
                  <a:close/>
                </a:path>
                <a:path w="4252594" h="1739900">
                  <a:moveTo>
                    <a:pt x="2483920" y="1028700"/>
                  </a:moveTo>
                  <a:lnTo>
                    <a:pt x="2460525" y="1028700"/>
                  </a:lnTo>
                  <a:lnTo>
                    <a:pt x="2475536" y="1041400"/>
                  </a:lnTo>
                  <a:lnTo>
                    <a:pt x="2487462" y="1041400"/>
                  </a:lnTo>
                  <a:lnTo>
                    <a:pt x="2483920" y="1028700"/>
                  </a:lnTo>
                  <a:close/>
                </a:path>
                <a:path w="4252594" h="1739900">
                  <a:moveTo>
                    <a:pt x="2528069" y="1028700"/>
                  </a:moveTo>
                  <a:lnTo>
                    <a:pt x="2488601" y="1028700"/>
                  </a:lnTo>
                  <a:lnTo>
                    <a:pt x="2501374" y="1041400"/>
                  </a:lnTo>
                  <a:lnTo>
                    <a:pt x="2525648" y="1041400"/>
                  </a:lnTo>
                  <a:lnTo>
                    <a:pt x="2528069" y="1028700"/>
                  </a:lnTo>
                  <a:close/>
                </a:path>
                <a:path w="4252594" h="1739900">
                  <a:moveTo>
                    <a:pt x="2534193" y="1003300"/>
                  </a:moveTo>
                  <a:lnTo>
                    <a:pt x="2427203" y="1003300"/>
                  </a:lnTo>
                  <a:lnTo>
                    <a:pt x="2426449" y="1016000"/>
                  </a:lnTo>
                  <a:lnTo>
                    <a:pt x="2530286" y="1016000"/>
                  </a:lnTo>
                  <a:lnTo>
                    <a:pt x="2527088" y="1028700"/>
                  </a:lnTo>
                  <a:lnTo>
                    <a:pt x="2528069" y="1028700"/>
                  </a:lnTo>
                  <a:lnTo>
                    <a:pt x="2525648" y="1041400"/>
                  </a:lnTo>
                  <a:lnTo>
                    <a:pt x="2531409" y="1041400"/>
                  </a:lnTo>
                  <a:lnTo>
                    <a:pt x="2535561" y="1028700"/>
                  </a:lnTo>
                  <a:lnTo>
                    <a:pt x="2533733" y="1016000"/>
                  </a:lnTo>
                  <a:lnTo>
                    <a:pt x="2534193" y="1003300"/>
                  </a:lnTo>
                  <a:close/>
                </a:path>
                <a:path w="4252594" h="1739900">
                  <a:moveTo>
                    <a:pt x="2555071" y="1016000"/>
                  </a:moveTo>
                  <a:lnTo>
                    <a:pt x="2533733" y="1016000"/>
                  </a:lnTo>
                  <a:lnTo>
                    <a:pt x="2535561" y="1028700"/>
                  </a:lnTo>
                  <a:lnTo>
                    <a:pt x="2531409" y="1041400"/>
                  </a:lnTo>
                  <a:lnTo>
                    <a:pt x="2588516" y="1041400"/>
                  </a:lnTo>
                  <a:lnTo>
                    <a:pt x="2586300" y="1028700"/>
                  </a:lnTo>
                  <a:lnTo>
                    <a:pt x="2559506" y="1028700"/>
                  </a:lnTo>
                  <a:lnTo>
                    <a:pt x="2555071" y="1016000"/>
                  </a:lnTo>
                  <a:close/>
                </a:path>
                <a:path w="4252594" h="1739900">
                  <a:moveTo>
                    <a:pt x="2598735" y="1028700"/>
                  </a:moveTo>
                  <a:lnTo>
                    <a:pt x="2595710" y="1028700"/>
                  </a:lnTo>
                  <a:lnTo>
                    <a:pt x="2588516" y="1041400"/>
                  </a:lnTo>
                  <a:lnTo>
                    <a:pt x="2605149" y="1041400"/>
                  </a:lnTo>
                  <a:lnTo>
                    <a:pt x="2598735" y="1028700"/>
                  </a:lnTo>
                  <a:close/>
                </a:path>
                <a:path w="4252594" h="1739900">
                  <a:moveTo>
                    <a:pt x="2434187" y="1016000"/>
                  </a:moveTo>
                  <a:lnTo>
                    <a:pt x="2428042" y="1016000"/>
                  </a:lnTo>
                  <a:lnTo>
                    <a:pt x="2433499" y="1028700"/>
                  </a:lnTo>
                  <a:lnTo>
                    <a:pt x="2439300" y="1028700"/>
                  </a:lnTo>
                  <a:lnTo>
                    <a:pt x="2434187" y="1016000"/>
                  </a:lnTo>
                  <a:close/>
                </a:path>
                <a:path w="4252594" h="1739900">
                  <a:moveTo>
                    <a:pt x="2452107" y="1027461"/>
                  </a:moveTo>
                  <a:lnTo>
                    <a:pt x="2451467" y="1028700"/>
                  </a:lnTo>
                  <a:lnTo>
                    <a:pt x="2453350" y="1028700"/>
                  </a:lnTo>
                  <a:lnTo>
                    <a:pt x="2452107" y="1027461"/>
                  </a:lnTo>
                  <a:close/>
                </a:path>
                <a:path w="4252594" h="1739900">
                  <a:moveTo>
                    <a:pt x="2530286" y="1016000"/>
                  </a:moveTo>
                  <a:lnTo>
                    <a:pt x="2464908" y="1016000"/>
                  </a:lnTo>
                  <a:lnTo>
                    <a:pt x="2458647" y="1028700"/>
                  </a:lnTo>
                  <a:lnTo>
                    <a:pt x="2527088" y="1028700"/>
                  </a:lnTo>
                  <a:lnTo>
                    <a:pt x="2530286" y="1016000"/>
                  </a:lnTo>
                  <a:close/>
                </a:path>
                <a:path w="4252594" h="1739900">
                  <a:moveTo>
                    <a:pt x="2458034" y="1016000"/>
                  </a:moveTo>
                  <a:lnTo>
                    <a:pt x="2440606" y="1016000"/>
                  </a:lnTo>
                  <a:lnTo>
                    <a:pt x="2452107" y="1027461"/>
                  </a:lnTo>
                  <a:lnTo>
                    <a:pt x="2458034" y="1016000"/>
                  </a:lnTo>
                  <a:close/>
                </a:path>
                <a:path w="4252594" h="1739900">
                  <a:moveTo>
                    <a:pt x="2419649" y="1003300"/>
                  </a:moveTo>
                  <a:lnTo>
                    <a:pt x="2410255" y="1003300"/>
                  </a:lnTo>
                  <a:lnTo>
                    <a:pt x="2418857" y="1016000"/>
                  </a:lnTo>
                  <a:lnTo>
                    <a:pt x="2419649" y="1003300"/>
                  </a:lnTo>
                  <a:close/>
                </a:path>
                <a:path w="4252594" h="1739900">
                  <a:moveTo>
                    <a:pt x="2497915" y="990600"/>
                  </a:moveTo>
                  <a:lnTo>
                    <a:pt x="2386311" y="990600"/>
                  </a:lnTo>
                  <a:lnTo>
                    <a:pt x="2389549" y="1003300"/>
                  </a:lnTo>
                  <a:lnTo>
                    <a:pt x="2507675" y="1003300"/>
                  </a:lnTo>
                  <a:lnTo>
                    <a:pt x="2497915" y="990600"/>
                  </a:lnTo>
                  <a:close/>
                </a:path>
                <a:path w="4252594" h="1739900">
                  <a:moveTo>
                    <a:pt x="2353686" y="977900"/>
                  </a:moveTo>
                  <a:lnTo>
                    <a:pt x="2337343" y="977900"/>
                  </a:lnTo>
                  <a:lnTo>
                    <a:pt x="2350625" y="990600"/>
                  </a:lnTo>
                  <a:lnTo>
                    <a:pt x="2357529" y="990600"/>
                  </a:lnTo>
                  <a:lnTo>
                    <a:pt x="2353686" y="977900"/>
                  </a:lnTo>
                  <a:close/>
                </a:path>
                <a:path w="4252594" h="1739900">
                  <a:moveTo>
                    <a:pt x="2455332" y="977900"/>
                  </a:moveTo>
                  <a:lnTo>
                    <a:pt x="2364341" y="977900"/>
                  </a:lnTo>
                  <a:lnTo>
                    <a:pt x="2357529" y="990600"/>
                  </a:lnTo>
                  <a:lnTo>
                    <a:pt x="2458247" y="990600"/>
                  </a:lnTo>
                  <a:lnTo>
                    <a:pt x="2455332" y="977900"/>
                  </a:lnTo>
                  <a:close/>
                </a:path>
                <a:path w="4252594" h="1739900">
                  <a:moveTo>
                    <a:pt x="2468353" y="977900"/>
                  </a:moveTo>
                  <a:lnTo>
                    <a:pt x="2459339" y="990600"/>
                  </a:lnTo>
                  <a:lnTo>
                    <a:pt x="2473058" y="990600"/>
                  </a:lnTo>
                  <a:lnTo>
                    <a:pt x="2468353" y="977900"/>
                  </a:lnTo>
                  <a:close/>
                </a:path>
                <a:path w="4252594" h="1739900">
                  <a:moveTo>
                    <a:pt x="2386191" y="965200"/>
                  </a:moveTo>
                  <a:lnTo>
                    <a:pt x="2343183" y="965200"/>
                  </a:lnTo>
                  <a:lnTo>
                    <a:pt x="2334944" y="977900"/>
                  </a:lnTo>
                  <a:lnTo>
                    <a:pt x="2392946" y="977900"/>
                  </a:lnTo>
                  <a:lnTo>
                    <a:pt x="2386191" y="965200"/>
                  </a:lnTo>
                  <a:close/>
                </a:path>
                <a:path w="4252594" h="1739900">
                  <a:moveTo>
                    <a:pt x="2435075" y="965200"/>
                  </a:moveTo>
                  <a:lnTo>
                    <a:pt x="2398334" y="965200"/>
                  </a:lnTo>
                  <a:lnTo>
                    <a:pt x="2398034" y="977900"/>
                  </a:lnTo>
                  <a:lnTo>
                    <a:pt x="2440846" y="977900"/>
                  </a:lnTo>
                  <a:lnTo>
                    <a:pt x="2435075" y="965200"/>
                  </a:lnTo>
                  <a:close/>
                </a:path>
                <a:path w="4252594" h="1739900">
                  <a:moveTo>
                    <a:pt x="2278977" y="952500"/>
                  </a:moveTo>
                  <a:lnTo>
                    <a:pt x="2276160" y="952500"/>
                  </a:lnTo>
                  <a:lnTo>
                    <a:pt x="2281846" y="965200"/>
                  </a:lnTo>
                  <a:lnTo>
                    <a:pt x="2283869" y="965200"/>
                  </a:lnTo>
                  <a:lnTo>
                    <a:pt x="2278977" y="952500"/>
                  </a:lnTo>
                  <a:close/>
                </a:path>
                <a:path w="4252594" h="1739900">
                  <a:moveTo>
                    <a:pt x="2381473" y="952500"/>
                  </a:moveTo>
                  <a:lnTo>
                    <a:pt x="2282492" y="952500"/>
                  </a:lnTo>
                  <a:lnTo>
                    <a:pt x="2293493" y="965200"/>
                  </a:lnTo>
                  <a:lnTo>
                    <a:pt x="2380890" y="965200"/>
                  </a:lnTo>
                  <a:lnTo>
                    <a:pt x="2381473" y="952500"/>
                  </a:lnTo>
                  <a:close/>
                </a:path>
                <a:path w="4252594" h="1739900">
                  <a:moveTo>
                    <a:pt x="2404605" y="952500"/>
                  </a:moveTo>
                  <a:lnTo>
                    <a:pt x="2389019" y="952500"/>
                  </a:lnTo>
                  <a:lnTo>
                    <a:pt x="2396862" y="965200"/>
                  </a:lnTo>
                  <a:lnTo>
                    <a:pt x="2411698" y="965200"/>
                  </a:lnTo>
                  <a:lnTo>
                    <a:pt x="2404605" y="952500"/>
                  </a:lnTo>
                  <a:close/>
                </a:path>
                <a:path w="4252594" h="1739900">
                  <a:moveTo>
                    <a:pt x="2270331" y="939800"/>
                  </a:moveTo>
                  <a:lnTo>
                    <a:pt x="2235426" y="939800"/>
                  </a:lnTo>
                  <a:lnTo>
                    <a:pt x="2253042" y="952500"/>
                  </a:lnTo>
                  <a:lnTo>
                    <a:pt x="2261092" y="952500"/>
                  </a:lnTo>
                  <a:lnTo>
                    <a:pt x="2270331" y="939800"/>
                  </a:lnTo>
                  <a:close/>
                </a:path>
                <a:path w="4252594" h="1739900">
                  <a:moveTo>
                    <a:pt x="2345205" y="939800"/>
                  </a:moveTo>
                  <a:lnTo>
                    <a:pt x="2270331" y="939800"/>
                  </a:lnTo>
                  <a:lnTo>
                    <a:pt x="2278977" y="952500"/>
                  </a:lnTo>
                  <a:lnTo>
                    <a:pt x="2348765" y="952500"/>
                  </a:lnTo>
                  <a:lnTo>
                    <a:pt x="2345205" y="939800"/>
                  </a:lnTo>
                  <a:close/>
                </a:path>
                <a:path w="4252594" h="1739900">
                  <a:moveTo>
                    <a:pt x="2373429" y="939800"/>
                  </a:moveTo>
                  <a:lnTo>
                    <a:pt x="2348231" y="939800"/>
                  </a:lnTo>
                  <a:lnTo>
                    <a:pt x="2348765" y="952500"/>
                  </a:lnTo>
                  <a:lnTo>
                    <a:pt x="2374167" y="952500"/>
                  </a:lnTo>
                  <a:lnTo>
                    <a:pt x="2374247" y="949659"/>
                  </a:lnTo>
                  <a:lnTo>
                    <a:pt x="2373429" y="939800"/>
                  </a:lnTo>
                  <a:close/>
                </a:path>
                <a:path w="4252594" h="1739900">
                  <a:moveTo>
                    <a:pt x="2374247" y="949659"/>
                  </a:moveTo>
                  <a:lnTo>
                    <a:pt x="2374167" y="952500"/>
                  </a:lnTo>
                  <a:lnTo>
                    <a:pt x="2374483" y="952500"/>
                  </a:lnTo>
                  <a:lnTo>
                    <a:pt x="2374247" y="949659"/>
                  </a:lnTo>
                  <a:close/>
                </a:path>
                <a:path w="4252594" h="1739900">
                  <a:moveTo>
                    <a:pt x="2317054" y="914400"/>
                  </a:moveTo>
                  <a:lnTo>
                    <a:pt x="2212762" y="914400"/>
                  </a:lnTo>
                  <a:lnTo>
                    <a:pt x="2233104" y="927100"/>
                  </a:lnTo>
                  <a:lnTo>
                    <a:pt x="2249660" y="939800"/>
                  </a:lnTo>
                  <a:lnTo>
                    <a:pt x="2334077" y="939800"/>
                  </a:lnTo>
                  <a:lnTo>
                    <a:pt x="2326431" y="927100"/>
                  </a:lnTo>
                  <a:lnTo>
                    <a:pt x="2326577" y="927100"/>
                  </a:lnTo>
                  <a:lnTo>
                    <a:pt x="2317054" y="914400"/>
                  </a:lnTo>
                  <a:close/>
                </a:path>
                <a:path w="4252594" h="1739900">
                  <a:moveTo>
                    <a:pt x="2346944" y="927100"/>
                  </a:moveTo>
                  <a:lnTo>
                    <a:pt x="2333509" y="927100"/>
                  </a:lnTo>
                  <a:lnTo>
                    <a:pt x="2344710" y="939800"/>
                  </a:lnTo>
                  <a:lnTo>
                    <a:pt x="2355933" y="939800"/>
                  </a:lnTo>
                  <a:lnTo>
                    <a:pt x="2346944" y="927100"/>
                  </a:lnTo>
                  <a:close/>
                </a:path>
                <a:path w="4252594" h="1739900">
                  <a:moveTo>
                    <a:pt x="2212762" y="914400"/>
                  </a:moveTo>
                  <a:lnTo>
                    <a:pt x="2195838" y="914400"/>
                  </a:lnTo>
                  <a:lnTo>
                    <a:pt x="2207172" y="927100"/>
                  </a:lnTo>
                  <a:lnTo>
                    <a:pt x="2218382" y="927100"/>
                  </a:lnTo>
                  <a:lnTo>
                    <a:pt x="2212762" y="914400"/>
                  </a:lnTo>
                  <a:close/>
                </a:path>
                <a:path w="4252594" h="1739900">
                  <a:moveTo>
                    <a:pt x="2194546" y="901700"/>
                  </a:moveTo>
                  <a:lnTo>
                    <a:pt x="2169811" y="901700"/>
                  </a:lnTo>
                  <a:lnTo>
                    <a:pt x="2174799" y="914400"/>
                  </a:lnTo>
                  <a:lnTo>
                    <a:pt x="2198454" y="914400"/>
                  </a:lnTo>
                  <a:lnTo>
                    <a:pt x="2194546" y="901700"/>
                  </a:lnTo>
                  <a:close/>
                </a:path>
                <a:path w="4252594" h="1739900">
                  <a:moveTo>
                    <a:pt x="2233135" y="901700"/>
                  </a:moveTo>
                  <a:lnTo>
                    <a:pt x="2214308" y="901700"/>
                  </a:lnTo>
                  <a:lnTo>
                    <a:pt x="2210591" y="914400"/>
                  </a:lnTo>
                  <a:lnTo>
                    <a:pt x="2232277" y="914400"/>
                  </a:lnTo>
                  <a:lnTo>
                    <a:pt x="2233135" y="901700"/>
                  </a:lnTo>
                  <a:close/>
                </a:path>
                <a:path w="4252594" h="1739900">
                  <a:moveTo>
                    <a:pt x="2258873" y="901700"/>
                  </a:moveTo>
                  <a:lnTo>
                    <a:pt x="2233135" y="901700"/>
                  </a:lnTo>
                  <a:lnTo>
                    <a:pt x="2232277" y="914400"/>
                  </a:lnTo>
                  <a:lnTo>
                    <a:pt x="2268739" y="914400"/>
                  </a:lnTo>
                  <a:lnTo>
                    <a:pt x="2258873" y="901700"/>
                  </a:lnTo>
                  <a:close/>
                </a:path>
                <a:path w="4252594" h="1739900">
                  <a:moveTo>
                    <a:pt x="2283908" y="901700"/>
                  </a:moveTo>
                  <a:lnTo>
                    <a:pt x="2279249" y="901700"/>
                  </a:lnTo>
                  <a:lnTo>
                    <a:pt x="2274862" y="914400"/>
                  </a:lnTo>
                  <a:lnTo>
                    <a:pt x="2291441" y="914400"/>
                  </a:lnTo>
                  <a:lnTo>
                    <a:pt x="2283908" y="901700"/>
                  </a:lnTo>
                  <a:close/>
                </a:path>
                <a:path w="4252594" h="1739900">
                  <a:moveTo>
                    <a:pt x="2139410" y="876300"/>
                  </a:moveTo>
                  <a:lnTo>
                    <a:pt x="2118724" y="876300"/>
                  </a:lnTo>
                  <a:lnTo>
                    <a:pt x="2118269" y="879392"/>
                  </a:lnTo>
                  <a:lnTo>
                    <a:pt x="2118627" y="889000"/>
                  </a:lnTo>
                  <a:lnTo>
                    <a:pt x="2124301" y="901700"/>
                  </a:lnTo>
                  <a:lnTo>
                    <a:pt x="2130719" y="901700"/>
                  </a:lnTo>
                  <a:lnTo>
                    <a:pt x="2130137" y="889000"/>
                  </a:lnTo>
                  <a:lnTo>
                    <a:pt x="2139588" y="889000"/>
                  </a:lnTo>
                  <a:lnTo>
                    <a:pt x="2139410" y="876300"/>
                  </a:lnTo>
                  <a:close/>
                </a:path>
                <a:path w="4252594" h="1739900">
                  <a:moveTo>
                    <a:pt x="2144290" y="889000"/>
                  </a:moveTo>
                  <a:lnTo>
                    <a:pt x="2130137" y="889000"/>
                  </a:lnTo>
                  <a:lnTo>
                    <a:pt x="2137354" y="901700"/>
                  </a:lnTo>
                  <a:lnTo>
                    <a:pt x="2147488" y="901700"/>
                  </a:lnTo>
                  <a:lnTo>
                    <a:pt x="2144290" y="889000"/>
                  </a:lnTo>
                  <a:close/>
                </a:path>
                <a:path w="4252594" h="1739900">
                  <a:moveTo>
                    <a:pt x="2242991" y="889000"/>
                  </a:moveTo>
                  <a:lnTo>
                    <a:pt x="2147146" y="889000"/>
                  </a:lnTo>
                  <a:lnTo>
                    <a:pt x="2148326" y="901700"/>
                  </a:lnTo>
                  <a:lnTo>
                    <a:pt x="2261886" y="901700"/>
                  </a:lnTo>
                  <a:lnTo>
                    <a:pt x="2242991" y="889000"/>
                  </a:lnTo>
                  <a:close/>
                </a:path>
                <a:path w="4252594" h="1739900">
                  <a:moveTo>
                    <a:pt x="2122048" y="863600"/>
                  </a:moveTo>
                  <a:lnTo>
                    <a:pt x="2088696" y="863600"/>
                  </a:lnTo>
                  <a:lnTo>
                    <a:pt x="2091638" y="876300"/>
                  </a:lnTo>
                  <a:lnTo>
                    <a:pt x="2099962" y="876300"/>
                  </a:lnTo>
                  <a:lnTo>
                    <a:pt x="2101977" y="889000"/>
                  </a:lnTo>
                  <a:lnTo>
                    <a:pt x="2116856" y="889000"/>
                  </a:lnTo>
                  <a:lnTo>
                    <a:pt x="2118269" y="879392"/>
                  </a:lnTo>
                  <a:lnTo>
                    <a:pt x="2118154" y="876300"/>
                  </a:lnTo>
                  <a:lnTo>
                    <a:pt x="2122048" y="863600"/>
                  </a:lnTo>
                  <a:close/>
                </a:path>
                <a:path w="4252594" h="1739900">
                  <a:moveTo>
                    <a:pt x="2214978" y="876300"/>
                  </a:moveTo>
                  <a:lnTo>
                    <a:pt x="2139410" y="876300"/>
                  </a:lnTo>
                  <a:lnTo>
                    <a:pt x="2139588" y="889000"/>
                  </a:lnTo>
                  <a:lnTo>
                    <a:pt x="2216235" y="889000"/>
                  </a:lnTo>
                  <a:lnTo>
                    <a:pt x="2214978" y="876300"/>
                  </a:lnTo>
                  <a:close/>
                </a:path>
                <a:path w="4252594" h="1739900">
                  <a:moveTo>
                    <a:pt x="2217669" y="876300"/>
                  </a:moveTo>
                  <a:lnTo>
                    <a:pt x="2216235" y="889000"/>
                  </a:lnTo>
                  <a:lnTo>
                    <a:pt x="2224955" y="889000"/>
                  </a:lnTo>
                  <a:lnTo>
                    <a:pt x="2217669" y="876300"/>
                  </a:lnTo>
                  <a:close/>
                </a:path>
                <a:path w="4252594" h="1739900">
                  <a:moveTo>
                    <a:pt x="2037214" y="838200"/>
                  </a:moveTo>
                  <a:lnTo>
                    <a:pt x="2025539" y="838200"/>
                  </a:lnTo>
                  <a:lnTo>
                    <a:pt x="2036371" y="850900"/>
                  </a:lnTo>
                  <a:lnTo>
                    <a:pt x="2046842" y="863600"/>
                  </a:lnTo>
                  <a:lnTo>
                    <a:pt x="2122048" y="863600"/>
                  </a:lnTo>
                  <a:lnTo>
                    <a:pt x="2118154" y="876300"/>
                  </a:lnTo>
                  <a:lnTo>
                    <a:pt x="2118269" y="879392"/>
                  </a:lnTo>
                  <a:lnTo>
                    <a:pt x="2118724" y="876300"/>
                  </a:lnTo>
                  <a:lnTo>
                    <a:pt x="2124319" y="876300"/>
                  </a:lnTo>
                  <a:lnTo>
                    <a:pt x="2128088" y="863600"/>
                  </a:lnTo>
                  <a:lnTo>
                    <a:pt x="2124479" y="850900"/>
                  </a:lnTo>
                  <a:lnTo>
                    <a:pt x="2037392" y="850900"/>
                  </a:lnTo>
                  <a:lnTo>
                    <a:pt x="2037214" y="838200"/>
                  </a:lnTo>
                  <a:close/>
                </a:path>
                <a:path w="4252594" h="1739900">
                  <a:moveTo>
                    <a:pt x="2081499" y="863600"/>
                  </a:moveTo>
                  <a:lnTo>
                    <a:pt x="2067224" y="863600"/>
                  </a:lnTo>
                  <a:lnTo>
                    <a:pt x="2065392" y="876300"/>
                  </a:lnTo>
                  <a:lnTo>
                    <a:pt x="2080187" y="876300"/>
                  </a:lnTo>
                  <a:lnTo>
                    <a:pt x="2081499" y="863600"/>
                  </a:lnTo>
                  <a:close/>
                </a:path>
                <a:path w="4252594" h="1739900">
                  <a:moveTo>
                    <a:pt x="2134630" y="863600"/>
                  </a:moveTo>
                  <a:lnTo>
                    <a:pt x="2128088" y="863600"/>
                  </a:lnTo>
                  <a:lnTo>
                    <a:pt x="2124319" y="876300"/>
                  </a:lnTo>
                  <a:lnTo>
                    <a:pt x="2134907" y="876300"/>
                  </a:lnTo>
                  <a:lnTo>
                    <a:pt x="2134630" y="863600"/>
                  </a:lnTo>
                  <a:close/>
                </a:path>
                <a:path w="4252594" h="1739900">
                  <a:moveTo>
                    <a:pt x="2148421" y="850900"/>
                  </a:moveTo>
                  <a:lnTo>
                    <a:pt x="2134337" y="850900"/>
                  </a:lnTo>
                  <a:lnTo>
                    <a:pt x="2138436" y="863600"/>
                  </a:lnTo>
                  <a:lnTo>
                    <a:pt x="2134907" y="876300"/>
                  </a:lnTo>
                  <a:lnTo>
                    <a:pt x="2202204" y="876300"/>
                  </a:lnTo>
                  <a:lnTo>
                    <a:pt x="2192361" y="863600"/>
                  </a:lnTo>
                  <a:lnTo>
                    <a:pt x="2147661" y="863600"/>
                  </a:lnTo>
                  <a:lnTo>
                    <a:pt x="2148421" y="850900"/>
                  </a:lnTo>
                  <a:close/>
                </a:path>
                <a:path w="4252594" h="1739900">
                  <a:moveTo>
                    <a:pt x="1989624" y="838200"/>
                  </a:moveTo>
                  <a:lnTo>
                    <a:pt x="1991656" y="850900"/>
                  </a:lnTo>
                  <a:lnTo>
                    <a:pt x="1996839" y="850900"/>
                  </a:lnTo>
                  <a:lnTo>
                    <a:pt x="1989624" y="838200"/>
                  </a:lnTo>
                  <a:close/>
                </a:path>
                <a:path w="4252594" h="1739900">
                  <a:moveTo>
                    <a:pt x="2123421" y="838200"/>
                  </a:moveTo>
                  <a:lnTo>
                    <a:pt x="2037214" y="838200"/>
                  </a:lnTo>
                  <a:lnTo>
                    <a:pt x="2037392" y="850900"/>
                  </a:lnTo>
                  <a:lnTo>
                    <a:pt x="2124479" y="850900"/>
                  </a:lnTo>
                  <a:lnTo>
                    <a:pt x="2123421" y="838200"/>
                  </a:lnTo>
                  <a:close/>
                </a:path>
                <a:path w="4252594" h="1739900">
                  <a:moveTo>
                    <a:pt x="1998491" y="825500"/>
                  </a:moveTo>
                  <a:lnTo>
                    <a:pt x="1966600" y="825500"/>
                  </a:lnTo>
                  <a:lnTo>
                    <a:pt x="1976746" y="838200"/>
                  </a:lnTo>
                  <a:lnTo>
                    <a:pt x="1994754" y="838200"/>
                  </a:lnTo>
                  <a:lnTo>
                    <a:pt x="1998491" y="825500"/>
                  </a:lnTo>
                  <a:close/>
                </a:path>
                <a:path w="4252594" h="1739900">
                  <a:moveTo>
                    <a:pt x="2046209" y="825500"/>
                  </a:moveTo>
                  <a:lnTo>
                    <a:pt x="1998491" y="825500"/>
                  </a:lnTo>
                  <a:lnTo>
                    <a:pt x="1996608" y="838200"/>
                  </a:lnTo>
                  <a:lnTo>
                    <a:pt x="2064078" y="838200"/>
                  </a:lnTo>
                  <a:lnTo>
                    <a:pt x="2046209" y="825500"/>
                  </a:lnTo>
                  <a:close/>
                </a:path>
                <a:path w="4252594" h="1739900">
                  <a:moveTo>
                    <a:pt x="2091873" y="825500"/>
                  </a:moveTo>
                  <a:lnTo>
                    <a:pt x="2063572" y="825500"/>
                  </a:lnTo>
                  <a:lnTo>
                    <a:pt x="2064078" y="838200"/>
                  </a:lnTo>
                  <a:lnTo>
                    <a:pt x="2099154" y="838200"/>
                  </a:lnTo>
                  <a:lnTo>
                    <a:pt x="2091873" y="825500"/>
                  </a:lnTo>
                  <a:close/>
                </a:path>
                <a:path w="4252594" h="1739900">
                  <a:moveTo>
                    <a:pt x="1932414" y="812800"/>
                  </a:moveTo>
                  <a:lnTo>
                    <a:pt x="1925731" y="825500"/>
                  </a:lnTo>
                  <a:lnTo>
                    <a:pt x="1932638" y="825500"/>
                  </a:lnTo>
                  <a:lnTo>
                    <a:pt x="1932414" y="812800"/>
                  </a:lnTo>
                  <a:close/>
                </a:path>
                <a:path w="4252594" h="1739900">
                  <a:moveTo>
                    <a:pt x="1951301" y="812800"/>
                  </a:moveTo>
                  <a:lnTo>
                    <a:pt x="1937731" y="812800"/>
                  </a:lnTo>
                  <a:lnTo>
                    <a:pt x="1935752" y="825500"/>
                  </a:lnTo>
                  <a:lnTo>
                    <a:pt x="1949257" y="825500"/>
                  </a:lnTo>
                  <a:lnTo>
                    <a:pt x="1951301" y="812800"/>
                  </a:lnTo>
                  <a:close/>
                </a:path>
                <a:path w="4252594" h="1739900">
                  <a:moveTo>
                    <a:pt x="2021791" y="812800"/>
                  </a:moveTo>
                  <a:lnTo>
                    <a:pt x="1956887" y="812800"/>
                  </a:lnTo>
                  <a:lnTo>
                    <a:pt x="1974651" y="825500"/>
                  </a:lnTo>
                  <a:lnTo>
                    <a:pt x="2027006" y="825500"/>
                  </a:lnTo>
                  <a:lnTo>
                    <a:pt x="2021791" y="812800"/>
                  </a:lnTo>
                  <a:close/>
                </a:path>
                <a:path w="4252594" h="1739900">
                  <a:moveTo>
                    <a:pt x="2036501" y="812800"/>
                  </a:moveTo>
                  <a:lnTo>
                    <a:pt x="2026149" y="812800"/>
                  </a:lnTo>
                  <a:lnTo>
                    <a:pt x="2027006" y="825500"/>
                  </a:lnTo>
                  <a:lnTo>
                    <a:pt x="2043833" y="825500"/>
                  </a:lnTo>
                  <a:lnTo>
                    <a:pt x="2036501" y="812800"/>
                  </a:lnTo>
                  <a:close/>
                </a:path>
                <a:path w="4252594" h="1739900">
                  <a:moveTo>
                    <a:pt x="2057423" y="812800"/>
                  </a:moveTo>
                  <a:lnTo>
                    <a:pt x="2045958" y="812800"/>
                  </a:lnTo>
                  <a:lnTo>
                    <a:pt x="2054322" y="825500"/>
                  </a:lnTo>
                  <a:lnTo>
                    <a:pt x="2064881" y="825500"/>
                  </a:lnTo>
                  <a:lnTo>
                    <a:pt x="2057423" y="812800"/>
                  </a:lnTo>
                  <a:close/>
                </a:path>
                <a:path w="4252594" h="1739900">
                  <a:moveTo>
                    <a:pt x="1946128" y="800100"/>
                  </a:moveTo>
                  <a:lnTo>
                    <a:pt x="1911140" y="800100"/>
                  </a:lnTo>
                  <a:lnTo>
                    <a:pt x="1916107" y="812800"/>
                  </a:lnTo>
                  <a:lnTo>
                    <a:pt x="1952023" y="812800"/>
                  </a:lnTo>
                  <a:lnTo>
                    <a:pt x="1946128" y="800100"/>
                  </a:lnTo>
                  <a:close/>
                </a:path>
                <a:path w="4252594" h="1739900">
                  <a:moveTo>
                    <a:pt x="2033998" y="800100"/>
                  </a:moveTo>
                  <a:lnTo>
                    <a:pt x="1948400" y="800100"/>
                  </a:lnTo>
                  <a:lnTo>
                    <a:pt x="1958916" y="812800"/>
                  </a:lnTo>
                  <a:lnTo>
                    <a:pt x="2039572" y="812800"/>
                  </a:lnTo>
                  <a:lnTo>
                    <a:pt x="2033998" y="800100"/>
                  </a:lnTo>
                  <a:close/>
                </a:path>
                <a:path w="4252594" h="1739900">
                  <a:moveTo>
                    <a:pt x="1884319" y="787400"/>
                  </a:moveTo>
                  <a:lnTo>
                    <a:pt x="1870099" y="787400"/>
                  </a:lnTo>
                  <a:lnTo>
                    <a:pt x="1878301" y="800100"/>
                  </a:lnTo>
                  <a:lnTo>
                    <a:pt x="1887290" y="800100"/>
                  </a:lnTo>
                  <a:lnTo>
                    <a:pt x="1884319" y="787400"/>
                  </a:lnTo>
                  <a:close/>
                </a:path>
                <a:path w="4252594" h="1739900">
                  <a:moveTo>
                    <a:pt x="1891053" y="797989"/>
                  </a:moveTo>
                  <a:lnTo>
                    <a:pt x="1890839" y="800100"/>
                  </a:lnTo>
                  <a:lnTo>
                    <a:pt x="1892395" y="800100"/>
                  </a:lnTo>
                  <a:lnTo>
                    <a:pt x="1891053" y="797989"/>
                  </a:lnTo>
                  <a:close/>
                </a:path>
                <a:path w="4252594" h="1739900">
                  <a:moveTo>
                    <a:pt x="1982726" y="787400"/>
                  </a:moveTo>
                  <a:lnTo>
                    <a:pt x="1892123" y="787400"/>
                  </a:lnTo>
                  <a:lnTo>
                    <a:pt x="1908716" y="800100"/>
                  </a:lnTo>
                  <a:lnTo>
                    <a:pt x="1988075" y="800100"/>
                  </a:lnTo>
                  <a:lnTo>
                    <a:pt x="1982726" y="787400"/>
                  </a:lnTo>
                  <a:close/>
                </a:path>
                <a:path w="4252594" h="1739900">
                  <a:moveTo>
                    <a:pt x="1997225" y="787400"/>
                  </a:moveTo>
                  <a:lnTo>
                    <a:pt x="1984606" y="787400"/>
                  </a:lnTo>
                  <a:lnTo>
                    <a:pt x="1988075" y="800100"/>
                  </a:lnTo>
                  <a:lnTo>
                    <a:pt x="2012151" y="800100"/>
                  </a:lnTo>
                  <a:lnTo>
                    <a:pt x="1997225" y="787400"/>
                  </a:lnTo>
                  <a:close/>
                </a:path>
                <a:path w="4252594" h="1739900">
                  <a:moveTo>
                    <a:pt x="1892123" y="787400"/>
                  </a:moveTo>
                  <a:lnTo>
                    <a:pt x="1884319" y="787400"/>
                  </a:lnTo>
                  <a:lnTo>
                    <a:pt x="1891053" y="797989"/>
                  </a:lnTo>
                  <a:lnTo>
                    <a:pt x="1892123" y="787400"/>
                  </a:lnTo>
                  <a:close/>
                </a:path>
                <a:path w="4252594" h="1739900">
                  <a:moveTo>
                    <a:pt x="1860330" y="774700"/>
                  </a:moveTo>
                  <a:lnTo>
                    <a:pt x="1852470" y="774700"/>
                  </a:lnTo>
                  <a:lnTo>
                    <a:pt x="1857346" y="787400"/>
                  </a:lnTo>
                  <a:lnTo>
                    <a:pt x="1860330" y="774700"/>
                  </a:lnTo>
                  <a:close/>
                </a:path>
                <a:path w="4252594" h="1739900">
                  <a:moveTo>
                    <a:pt x="1923422" y="762000"/>
                  </a:moveTo>
                  <a:lnTo>
                    <a:pt x="1841026" y="762000"/>
                  </a:lnTo>
                  <a:lnTo>
                    <a:pt x="1864801" y="774700"/>
                  </a:lnTo>
                  <a:lnTo>
                    <a:pt x="1857515" y="787400"/>
                  </a:lnTo>
                  <a:lnTo>
                    <a:pt x="1913733" y="787400"/>
                  </a:lnTo>
                  <a:lnTo>
                    <a:pt x="1911007" y="774700"/>
                  </a:lnTo>
                  <a:lnTo>
                    <a:pt x="1925080" y="774700"/>
                  </a:lnTo>
                  <a:lnTo>
                    <a:pt x="1923422" y="762000"/>
                  </a:lnTo>
                  <a:close/>
                </a:path>
                <a:path w="4252594" h="1739900">
                  <a:moveTo>
                    <a:pt x="1939716" y="762000"/>
                  </a:moveTo>
                  <a:lnTo>
                    <a:pt x="1929551" y="774700"/>
                  </a:lnTo>
                  <a:lnTo>
                    <a:pt x="1927058" y="787400"/>
                  </a:lnTo>
                  <a:lnTo>
                    <a:pt x="1968059" y="787400"/>
                  </a:lnTo>
                  <a:lnTo>
                    <a:pt x="1961468" y="774700"/>
                  </a:lnTo>
                  <a:lnTo>
                    <a:pt x="1939716" y="762000"/>
                  </a:lnTo>
                  <a:close/>
                </a:path>
                <a:path w="4252594" h="1739900">
                  <a:moveTo>
                    <a:pt x="1817481" y="762000"/>
                  </a:moveTo>
                  <a:lnTo>
                    <a:pt x="1813525" y="762000"/>
                  </a:lnTo>
                  <a:lnTo>
                    <a:pt x="1817961" y="774700"/>
                  </a:lnTo>
                  <a:lnTo>
                    <a:pt x="1819120" y="774700"/>
                  </a:lnTo>
                  <a:lnTo>
                    <a:pt x="1817481" y="762000"/>
                  </a:lnTo>
                  <a:close/>
                </a:path>
                <a:path w="4252594" h="1739900">
                  <a:moveTo>
                    <a:pt x="1841026" y="762000"/>
                  </a:moveTo>
                  <a:lnTo>
                    <a:pt x="1826812" y="762000"/>
                  </a:lnTo>
                  <a:lnTo>
                    <a:pt x="1827620" y="774700"/>
                  </a:lnTo>
                  <a:lnTo>
                    <a:pt x="1835228" y="774700"/>
                  </a:lnTo>
                  <a:lnTo>
                    <a:pt x="1841026" y="762000"/>
                  </a:lnTo>
                  <a:close/>
                </a:path>
                <a:path w="4252594" h="1739900">
                  <a:moveTo>
                    <a:pt x="1770584" y="736600"/>
                  </a:moveTo>
                  <a:lnTo>
                    <a:pt x="1761621" y="736600"/>
                  </a:lnTo>
                  <a:lnTo>
                    <a:pt x="1765670" y="749300"/>
                  </a:lnTo>
                  <a:lnTo>
                    <a:pt x="1766448" y="762000"/>
                  </a:lnTo>
                  <a:lnTo>
                    <a:pt x="1774836" y="749300"/>
                  </a:lnTo>
                  <a:lnTo>
                    <a:pt x="1776010" y="749300"/>
                  </a:lnTo>
                  <a:lnTo>
                    <a:pt x="1770584" y="736600"/>
                  </a:lnTo>
                  <a:close/>
                </a:path>
                <a:path w="4252594" h="1739900">
                  <a:moveTo>
                    <a:pt x="1899847" y="749300"/>
                  </a:moveTo>
                  <a:lnTo>
                    <a:pt x="1801504" y="749300"/>
                  </a:lnTo>
                  <a:lnTo>
                    <a:pt x="1805606" y="762000"/>
                  </a:lnTo>
                  <a:lnTo>
                    <a:pt x="1906404" y="762000"/>
                  </a:lnTo>
                  <a:lnTo>
                    <a:pt x="1899847" y="749300"/>
                  </a:lnTo>
                  <a:close/>
                </a:path>
                <a:path w="4252594" h="1739900">
                  <a:moveTo>
                    <a:pt x="1735726" y="736600"/>
                  </a:moveTo>
                  <a:lnTo>
                    <a:pt x="1725316" y="736600"/>
                  </a:lnTo>
                  <a:lnTo>
                    <a:pt x="1731716" y="749300"/>
                  </a:lnTo>
                  <a:lnTo>
                    <a:pt x="1740263" y="749300"/>
                  </a:lnTo>
                  <a:lnTo>
                    <a:pt x="1735726" y="736600"/>
                  </a:lnTo>
                  <a:close/>
                </a:path>
                <a:path w="4252594" h="1739900">
                  <a:moveTo>
                    <a:pt x="1755357" y="736600"/>
                  </a:moveTo>
                  <a:lnTo>
                    <a:pt x="1741377" y="736600"/>
                  </a:lnTo>
                  <a:lnTo>
                    <a:pt x="1740263" y="749300"/>
                  </a:lnTo>
                  <a:lnTo>
                    <a:pt x="1747935" y="749300"/>
                  </a:lnTo>
                  <a:lnTo>
                    <a:pt x="1755357" y="736600"/>
                  </a:lnTo>
                  <a:close/>
                </a:path>
                <a:path w="4252594" h="1739900">
                  <a:moveTo>
                    <a:pt x="1759430" y="736600"/>
                  </a:moveTo>
                  <a:lnTo>
                    <a:pt x="1753328" y="749300"/>
                  </a:lnTo>
                  <a:lnTo>
                    <a:pt x="1760293" y="749300"/>
                  </a:lnTo>
                  <a:lnTo>
                    <a:pt x="1759430" y="736600"/>
                  </a:lnTo>
                  <a:close/>
                </a:path>
                <a:path w="4252594" h="1739900">
                  <a:moveTo>
                    <a:pt x="1865004" y="736600"/>
                  </a:moveTo>
                  <a:lnTo>
                    <a:pt x="1771177" y="736600"/>
                  </a:lnTo>
                  <a:lnTo>
                    <a:pt x="1776010" y="749300"/>
                  </a:lnTo>
                  <a:lnTo>
                    <a:pt x="1879387" y="749300"/>
                  </a:lnTo>
                  <a:lnTo>
                    <a:pt x="1878416" y="747255"/>
                  </a:lnTo>
                  <a:lnTo>
                    <a:pt x="1865004" y="736600"/>
                  </a:lnTo>
                  <a:close/>
                </a:path>
                <a:path w="4252594" h="1739900">
                  <a:moveTo>
                    <a:pt x="1879371" y="748014"/>
                  </a:moveTo>
                  <a:lnTo>
                    <a:pt x="1879387" y="749300"/>
                  </a:lnTo>
                  <a:lnTo>
                    <a:pt x="1880989" y="749300"/>
                  </a:lnTo>
                  <a:lnTo>
                    <a:pt x="1879371" y="748014"/>
                  </a:lnTo>
                  <a:close/>
                </a:path>
                <a:path w="4252594" h="1739900">
                  <a:moveTo>
                    <a:pt x="1879230" y="736600"/>
                  </a:moveTo>
                  <a:lnTo>
                    <a:pt x="1873355" y="736600"/>
                  </a:lnTo>
                  <a:lnTo>
                    <a:pt x="1878416" y="747255"/>
                  </a:lnTo>
                  <a:lnTo>
                    <a:pt x="1879371" y="748014"/>
                  </a:lnTo>
                  <a:lnTo>
                    <a:pt x="1879230" y="736600"/>
                  </a:lnTo>
                  <a:close/>
                </a:path>
                <a:path w="4252594" h="1739900">
                  <a:moveTo>
                    <a:pt x="1710913" y="723900"/>
                  </a:moveTo>
                  <a:lnTo>
                    <a:pt x="1706177" y="723900"/>
                  </a:lnTo>
                  <a:lnTo>
                    <a:pt x="1709602" y="736600"/>
                  </a:lnTo>
                  <a:lnTo>
                    <a:pt x="1710913" y="723900"/>
                  </a:lnTo>
                  <a:close/>
                </a:path>
                <a:path w="4252594" h="1739900">
                  <a:moveTo>
                    <a:pt x="1748453" y="685800"/>
                  </a:moveTo>
                  <a:lnTo>
                    <a:pt x="1733716" y="685800"/>
                  </a:lnTo>
                  <a:lnTo>
                    <a:pt x="1723993" y="694927"/>
                  </a:lnTo>
                  <a:lnTo>
                    <a:pt x="1724507" y="698500"/>
                  </a:lnTo>
                  <a:lnTo>
                    <a:pt x="1720355" y="711200"/>
                  </a:lnTo>
                  <a:lnTo>
                    <a:pt x="1713467" y="719157"/>
                  </a:lnTo>
                  <a:lnTo>
                    <a:pt x="1714410" y="723900"/>
                  </a:lnTo>
                  <a:lnTo>
                    <a:pt x="1719601" y="736600"/>
                  </a:lnTo>
                  <a:lnTo>
                    <a:pt x="1725153" y="724488"/>
                  </a:lnTo>
                  <a:lnTo>
                    <a:pt x="1724027" y="723900"/>
                  </a:lnTo>
                  <a:lnTo>
                    <a:pt x="1781861" y="723900"/>
                  </a:lnTo>
                  <a:lnTo>
                    <a:pt x="1768708" y="711200"/>
                  </a:lnTo>
                  <a:lnTo>
                    <a:pt x="1761547" y="711200"/>
                  </a:lnTo>
                  <a:lnTo>
                    <a:pt x="1758207" y="698500"/>
                  </a:lnTo>
                  <a:lnTo>
                    <a:pt x="1748453" y="685800"/>
                  </a:lnTo>
                  <a:close/>
                </a:path>
                <a:path w="4252594" h="1739900">
                  <a:moveTo>
                    <a:pt x="1725377" y="724604"/>
                  </a:moveTo>
                  <a:lnTo>
                    <a:pt x="1724597" y="736600"/>
                  </a:lnTo>
                  <a:lnTo>
                    <a:pt x="1748354" y="736600"/>
                  </a:lnTo>
                  <a:lnTo>
                    <a:pt x="1725377" y="724604"/>
                  </a:lnTo>
                  <a:close/>
                </a:path>
                <a:path w="4252594" h="1739900">
                  <a:moveTo>
                    <a:pt x="1839682" y="723900"/>
                  </a:moveTo>
                  <a:lnTo>
                    <a:pt x="1750760" y="723900"/>
                  </a:lnTo>
                  <a:lnTo>
                    <a:pt x="1764542" y="736600"/>
                  </a:lnTo>
                  <a:lnTo>
                    <a:pt x="1845444" y="736600"/>
                  </a:lnTo>
                  <a:lnTo>
                    <a:pt x="1839682" y="723900"/>
                  </a:lnTo>
                  <a:close/>
                </a:path>
                <a:path w="4252594" h="1739900">
                  <a:moveTo>
                    <a:pt x="1725423" y="723900"/>
                  </a:moveTo>
                  <a:lnTo>
                    <a:pt x="1725153" y="724488"/>
                  </a:lnTo>
                  <a:lnTo>
                    <a:pt x="1725377" y="724604"/>
                  </a:lnTo>
                  <a:lnTo>
                    <a:pt x="1725423" y="723900"/>
                  </a:lnTo>
                  <a:close/>
                </a:path>
                <a:path w="4252594" h="1739900">
                  <a:moveTo>
                    <a:pt x="1711885" y="711200"/>
                  </a:moveTo>
                  <a:lnTo>
                    <a:pt x="1680996" y="711200"/>
                  </a:lnTo>
                  <a:lnTo>
                    <a:pt x="1689178" y="723900"/>
                  </a:lnTo>
                  <a:lnTo>
                    <a:pt x="1709362" y="723900"/>
                  </a:lnTo>
                  <a:lnTo>
                    <a:pt x="1713467" y="719157"/>
                  </a:lnTo>
                  <a:lnTo>
                    <a:pt x="1711885" y="711200"/>
                  </a:lnTo>
                  <a:close/>
                </a:path>
                <a:path w="4252594" h="1739900">
                  <a:moveTo>
                    <a:pt x="1797126" y="711200"/>
                  </a:moveTo>
                  <a:lnTo>
                    <a:pt x="1786862" y="711200"/>
                  </a:lnTo>
                  <a:lnTo>
                    <a:pt x="1781861" y="723900"/>
                  </a:lnTo>
                  <a:lnTo>
                    <a:pt x="1806656" y="723900"/>
                  </a:lnTo>
                  <a:lnTo>
                    <a:pt x="1797126" y="711200"/>
                  </a:lnTo>
                  <a:close/>
                </a:path>
                <a:path w="4252594" h="1739900">
                  <a:moveTo>
                    <a:pt x="1723993" y="694927"/>
                  </a:moveTo>
                  <a:lnTo>
                    <a:pt x="1720188" y="698500"/>
                  </a:lnTo>
                  <a:lnTo>
                    <a:pt x="1714062" y="711200"/>
                  </a:lnTo>
                  <a:lnTo>
                    <a:pt x="1711885" y="711200"/>
                  </a:lnTo>
                  <a:lnTo>
                    <a:pt x="1713467" y="719157"/>
                  </a:lnTo>
                  <a:lnTo>
                    <a:pt x="1720355" y="711200"/>
                  </a:lnTo>
                  <a:lnTo>
                    <a:pt x="1724507" y="698500"/>
                  </a:lnTo>
                  <a:lnTo>
                    <a:pt x="1723993" y="694927"/>
                  </a:lnTo>
                  <a:close/>
                </a:path>
                <a:path w="4252594" h="1739900">
                  <a:moveTo>
                    <a:pt x="1653854" y="685800"/>
                  </a:moveTo>
                  <a:lnTo>
                    <a:pt x="1629553" y="685800"/>
                  </a:lnTo>
                  <a:lnTo>
                    <a:pt x="1642296" y="698500"/>
                  </a:lnTo>
                  <a:lnTo>
                    <a:pt x="1652473" y="711200"/>
                  </a:lnTo>
                  <a:lnTo>
                    <a:pt x="1657182" y="705030"/>
                  </a:lnTo>
                  <a:lnTo>
                    <a:pt x="1649465" y="698500"/>
                  </a:lnTo>
                  <a:lnTo>
                    <a:pt x="1646980" y="698500"/>
                  </a:lnTo>
                  <a:lnTo>
                    <a:pt x="1653854" y="685800"/>
                  </a:lnTo>
                  <a:close/>
                </a:path>
                <a:path w="4252594" h="1739900">
                  <a:moveTo>
                    <a:pt x="1660545" y="700623"/>
                  </a:moveTo>
                  <a:lnTo>
                    <a:pt x="1657182" y="705030"/>
                  </a:lnTo>
                  <a:lnTo>
                    <a:pt x="1664472" y="711200"/>
                  </a:lnTo>
                  <a:lnTo>
                    <a:pt x="1672862" y="711200"/>
                  </a:lnTo>
                  <a:lnTo>
                    <a:pt x="1660545" y="700623"/>
                  </a:lnTo>
                  <a:close/>
                </a:path>
                <a:path w="4252594" h="1739900">
                  <a:moveTo>
                    <a:pt x="1722679" y="685800"/>
                  </a:moveTo>
                  <a:lnTo>
                    <a:pt x="1653854" y="685800"/>
                  </a:lnTo>
                  <a:lnTo>
                    <a:pt x="1647593" y="698500"/>
                  </a:lnTo>
                  <a:lnTo>
                    <a:pt x="1677539" y="698500"/>
                  </a:lnTo>
                  <a:lnTo>
                    <a:pt x="1690314" y="711200"/>
                  </a:lnTo>
                  <a:lnTo>
                    <a:pt x="1714062" y="711200"/>
                  </a:lnTo>
                  <a:lnTo>
                    <a:pt x="1720188" y="698500"/>
                  </a:lnTo>
                  <a:lnTo>
                    <a:pt x="1723993" y="694927"/>
                  </a:lnTo>
                  <a:lnTo>
                    <a:pt x="1722679" y="685800"/>
                  </a:lnTo>
                  <a:close/>
                </a:path>
                <a:path w="4252594" h="1739900">
                  <a:moveTo>
                    <a:pt x="1771128" y="698500"/>
                  </a:moveTo>
                  <a:lnTo>
                    <a:pt x="1767432" y="698500"/>
                  </a:lnTo>
                  <a:lnTo>
                    <a:pt x="1761547" y="711200"/>
                  </a:lnTo>
                  <a:lnTo>
                    <a:pt x="1780253" y="711200"/>
                  </a:lnTo>
                  <a:lnTo>
                    <a:pt x="1771128" y="698500"/>
                  </a:lnTo>
                  <a:close/>
                </a:path>
                <a:path w="4252594" h="1739900">
                  <a:moveTo>
                    <a:pt x="1662166" y="698500"/>
                  </a:moveTo>
                  <a:lnTo>
                    <a:pt x="1658071" y="698500"/>
                  </a:lnTo>
                  <a:lnTo>
                    <a:pt x="1660545" y="700623"/>
                  </a:lnTo>
                  <a:lnTo>
                    <a:pt x="1662166" y="698500"/>
                  </a:lnTo>
                  <a:close/>
                </a:path>
                <a:path w="4252594" h="1739900">
                  <a:moveTo>
                    <a:pt x="1711928" y="673100"/>
                  </a:moveTo>
                  <a:lnTo>
                    <a:pt x="1604633" y="673100"/>
                  </a:lnTo>
                  <a:lnTo>
                    <a:pt x="1616149" y="685800"/>
                  </a:lnTo>
                  <a:lnTo>
                    <a:pt x="1723139" y="685800"/>
                  </a:lnTo>
                  <a:lnTo>
                    <a:pt x="1711928" y="673100"/>
                  </a:lnTo>
                  <a:close/>
                </a:path>
                <a:path w="4252594" h="1739900">
                  <a:moveTo>
                    <a:pt x="1565886" y="660400"/>
                  </a:moveTo>
                  <a:lnTo>
                    <a:pt x="1562444" y="660400"/>
                  </a:lnTo>
                  <a:lnTo>
                    <a:pt x="1571602" y="673100"/>
                  </a:lnTo>
                  <a:lnTo>
                    <a:pt x="1570780" y="667035"/>
                  </a:lnTo>
                  <a:lnTo>
                    <a:pt x="1565886" y="660400"/>
                  </a:lnTo>
                  <a:close/>
                </a:path>
                <a:path w="4252594" h="1739900">
                  <a:moveTo>
                    <a:pt x="1670512" y="660400"/>
                  </a:moveTo>
                  <a:lnTo>
                    <a:pt x="1569880" y="660400"/>
                  </a:lnTo>
                  <a:lnTo>
                    <a:pt x="1570780" y="667035"/>
                  </a:lnTo>
                  <a:lnTo>
                    <a:pt x="1575253" y="673100"/>
                  </a:lnTo>
                  <a:lnTo>
                    <a:pt x="1667990" y="673100"/>
                  </a:lnTo>
                  <a:lnTo>
                    <a:pt x="1670512" y="660400"/>
                  </a:lnTo>
                  <a:close/>
                </a:path>
                <a:path w="4252594" h="1739900">
                  <a:moveTo>
                    <a:pt x="1686857" y="660400"/>
                  </a:moveTo>
                  <a:lnTo>
                    <a:pt x="1672903" y="660400"/>
                  </a:lnTo>
                  <a:lnTo>
                    <a:pt x="1667990" y="673100"/>
                  </a:lnTo>
                  <a:lnTo>
                    <a:pt x="1696616" y="673100"/>
                  </a:lnTo>
                  <a:lnTo>
                    <a:pt x="1686857" y="660400"/>
                  </a:lnTo>
                  <a:close/>
                </a:path>
                <a:path w="4252594" h="1739900">
                  <a:moveTo>
                    <a:pt x="1530172" y="647700"/>
                  </a:moveTo>
                  <a:lnTo>
                    <a:pt x="1523879" y="647700"/>
                  </a:lnTo>
                  <a:lnTo>
                    <a:pt x="1526284" y="660400"/>
                  </a:lnTo>
                  <a:lnTo>
                    <a:pt x="1533513" y="660400"/>
                  </a:lnTo>
                  <a:lnTo>
                    <a:pt x="1530172" y="647700"/>
                  </a:lnTo>
                  <a:close/>
                </a:path>
                <a:path w="4252594" h="1739900">
                  <a:moveTo>
                    <a:pt x="1542632" y="647700"/>
                  </a:moveTo>
                  <a:lnTo>
                    <a:pt x="1536461" y="647700"/>
                  </a:lnTo>
                  <a:lnTo>
                    <a:pt x="1536592" y="660400"/>
                  </a:lnTo>
                  <a:lnTo>
                    <a:pt x="1546475" y="660400"/>
                  </a:lnTo>
                  <a:lnTo>
                    <a:pt x="1542632" y="647700"/>
                  </a:lnTo>
                  <a:close/>
                </a:path>
                <a:path w="4252594" h="1739900">
                  <a:moveTo>
                    <a:pt x="1644277" y="647700"/>
                  </a:moveTo>
                  <a:lnTo>
                    <a:pt x="1548454" y="647700"/>
                  </a:lnTo>
                  <a:lnTo>
                    <a:pt x="1553287" y="660400"/>
                  </a:lnTo>
                  <a:lnTo>
                    <a:pt x="1647190" y="660400"/>
                  </a:lnTo>
                  <a:lnTo>
                    <a:pt x="1644277" y="647700"/>
                  </a:lnTo>
                  <a:close/>
                </a:path>
                <a:path w="4252594" h="1739900">
                  <a:moveTo>
                    <a:pt x="1494438" y="635000"/>
                  </a:moveTo>
                  <a:lnTo>
                    <a:pt x="1490760" y="635000"/>
                  </a:lnTo>
                  <a:lnTo>
                    <a:pt x="1494929" y="647700"/>
                  </a:lnTo>
                  <a:lnTo>
                    <a:pt x="1494438" y="635000"/>
                  </a:lnTo>
                  <a:close/>
                </a:path>
                <a:path w="4252594" h="1739900">
                  <a:moveTo>
                    <a:pt x="1575136" y="635000"/>
                  </a:moveTo>
                  <a:lnTo>
                    <a:pt x="1506267" y="635000"/>
                  </a:lnTo>
                  <a:lnTo>
                    <a:pt x="1514201" y="647700"/>
                  </a:lnTo>
                  <a:lnTo>
                    <a:pt x="1581888" y="647700"/>
                  </a:lnTo>
                  <a:lnTo>
                    <a:pt x="1575136" y="635000"/>
                  </a:lnTo>
                  <a:close/>
                </a:path>
                <a:path w="4252594" h="1739900">
                  <a:moveTo>
                    <a:pt x="1624021" y="635000"/>
                  </a:moveTo>
                  <a:lnTo>
                    <a:pt x="1585802" y="635000"/>
                  </a:lnTo>
                  <a:lnTo>
                    <a:pt x="1587280" y="647700"/>
                  </a:lnTo>
                  <a:lnTo>
                    <a:pt x="1629792" y="647700"/>
                  </a:lnTo>
                  <a:lnTo>
                    <a:pt x="1624021" y="635000"/>
                  </a:lnTo>
                  <a:close/>
                </a:path>
                <a:path w="4252594" h="1739900">
                  <a:moveTo>
                    <a:pt x="1446414" y="609600"/>
                  </a:moveTo>
                  <a:lnTo>
                    <a:pt x="1442515" y="609600"/>
                  </a:lnTo>
                  <a:lnTo>
                    <a:pt x="1435512" y="617632"/>
                  </a:lnTo>
                  <a:lnTo>
                    <a:pt x="1441986" y="622300"/>
                  </a:lnTo>
                  <a:lnTo>
                    <a:pt x="1456523" y="635000"/>
                  </a:lnTo>
                  <a:lnTo>
                    <a:pt x="1450028" y="622300"/>
                  </a:lnTo>
                  <a:lnTo>
                    <a:pt x="1446206" y="622300"/>
                  </a:lnTo>
                  <a:lnTo>
                    <a:pt x="1446414" y="609600"/>
                  </a:lnTo>
                  <a:close/>
                </a:path>
                <a:path w="4252594" h="1739900">
                  <a:moveTo>
                    <a:pt x="1534151" y="609600"/>
                  </a:moveTo>
                  <a:lnTo>
                    <a:pt x="1459273" y="609600"/>
                  </a:lnTo>
                  <a:lnTo>
                    <a:pt x="1467922" y="622300"/>
                  </a:lnTo>
                  <a:lnTo>
                    <a:pt x="1472815" y="635000"/>
                  </a:lnTo>
                  <a:lnTo>
                    <a:pt x="1490083" y="635000"/>
                  </a:lnTo>
                  <a:lnTo>
                    <a:pt x="1493752" y="622300"/>
                  </a:lnTo>
                  <a:lnTo>
                    <a:pt x="1537711" y="622300"/>
                  </a:lnTo>
                  <a:lnTo>
                    <a:pt x="1534151" y="609600"/>
                  </a:lnTo>
                  <a:close/>
                </a:path>
                <a:path w="4252594" h="1739900">
                  <a:moveTo>
                    <a:pt x="1582443" y="622300"/>
                  </a:moveTo>
                  <a:lnTo>
                    <a:pt x="1498739" y="622300"/>
                  </a:lnTo>
                  <a:lnTo>
                    <a:pt x="1490083" y="635000"/>
                  </a:lnTo>
                  <a:lnTo>
                    <a:pt x="1593551" y="635000"/>
                  </a:lnTo>
                  <a:lnTo>
                    <a:pt x="1582443" y="622300"/>
                  </a:lnTo>
                  <a:close/>
                </a:path>
                <a:path w="4252594" h="1739900">
                  <a:moveTo>
                    <a:pt x="1430421" y="613961"/>
                  </a:moveTo>
                  <a:lnTo>
                    <a:pt x="1431442" y="622300"/>
                  </a:lnTo>
                  <a:lnTo>
                    <a:pt x="1435512" y="617632"/>
                  </a:lnTo>
                  <a:lnTo>
                    <a:pt x="1430421" y="613961"/>
                  </a:lnTo>
                  <a:close/>
                </a:path>
                <a:path w="4252594" h="1739900">
                  <a:moveTo>
                    <a:pt x="1459273" y="609600"/>
                  </a:moveTo>
                  <a:lnTo>
                    <a:pt x="1448514" y="609600"/>
                  </a:lnTo>
                  <a:lnTo>
                    <a:pt x="1446206" y="622300"/>
                  </a:lnTo>
                  <a:lnTo>
                    <a:pt x="1450028" y="622300"/>
                  </a:lnTo>
                  <a:lnTo>
                    <a:pt x="1459273" y="609600"/>
                  </a:lnTo>
                  <a:close/>
                </a:path>
                <a:path w="4252594" h="1739900">
                  <a:moveTo>
                    <a:pt x="1549606" y="609600"/>
                  </a:moveTo>
                  <a:lnTo>
                    <a:pt x="1537177" y="609600"/>
                  </a:lnTo>
                  <a:lnTo>
                    <a:pt x="1537711" y="622300"/>
                  </a:lnTo>
                  <a:lnTo>
                    <a:pt x="1562371" y="622300"/>
                  </a:lnTo>
                  <a:lnTo>
                    <a:pt x="1549606" y="609600"/>
                  </a:lnTo>
                  <a:close/>
                </a:path>
                <a:path w="4252594" h="1739900">
                  <a:moveTo>
                    <a:pt x="1429887" y="609600"/>
                  </a:moveTo>
                  <a:lnTo>
                    <a:pt x="1424372" y="609600"/>
                  </a:lnTo>
                  <a:lnTo>
                    <a:pt x="1430421" y="613961"/>
                  </a:lnTo>
                  <a:lnTo>
                    <a:pt x="1429887" y="609600"/>
                  </a:lnTo>
                  <a:close/>
                </a:path>
                <a:path w="4252594" h="1739900">
                  <a:moveTo>
                    <a:pt x="1396113" y="596900"/>
                  </a:moveTo>
                  <a:lnTo>
                    <a:pt x="1395795" y="596900"/>
                  </a:lnTo>
                  <a:lnTo>
                    <a:pt x="1395924" y="609600"/>
                  </a:lnTo>
                  <a:lnTo>
                    <a:pt x="1396113" y="596900"/>
                  </a:lnTo>
                  <a:close/>
                </a:path>
                <a:path w="4252594" h="1739900">
                  <a:moveTo>
                    <a:pt x="1515366" y="596900"/>
                  </a:moveTo>
                  <a:lnTo>
                    <a:pt x="1422041" y="596900"/>
                  </a:lnTo>
                  <a:lnTo>
                    <a:pt x="1438600" y="609600"/>
                  </a:lnTo>
                  <a:lnTo>
                    <a:pt x="1523019" y="609600"/>
                  </a:lnTo>
                  <a:lnTo>
                    <a:pt x="1515366" y="596900"/>
                  </a:lnTo>
                  <a:close/>
                </a:path>
                <a:path w="4252594" h="1739900">
                  <a:moveTo>
                    <a:pt x="1526970" y="596900"/>
                  </a:moveTo>
                  <a:lnTo>
                    <a:pt x="1522445" y="596900"/>
                  </a:lnTo>
                  <a:lnTo>
                    <a:pt x="1533652" y="609600"/>
                  </a:lnTo>
                  <a:lnTo>
                    <a:pt x="1535888" y="609600"/>
                  </a:lnTo>
                  <a:lnTo>
                    <a:pt x="1526970" y="596900"/>
                  </a:lnTo>
                  <a:close/>
                </a:path>
                <a:path w="4252594" h="1739900">
                  <a:moveTo>
                    <a:pt x="1492861" y="584200"/>
                  </a:moveTo>
                  <a:lnTo>
                    <a:pt x="1385241" y="584200"/>
                  </a:lnTo>
                  <a:lnTo>
                    <a:pt x="1384774" y="596900"/>
                  </a:lnTo>
                  <a:lnTo>
                    <a:pt x="1506000" y="596900"/>
                  </a:lnTo>
                  <a:lnTo>
                    <a:pt x="1492861" y="584200"/>
                  </a:lnTo>
                  <a:close/>
                </a:path>
                <a:path w="4252594" h="1739900">
                  <a:moveTo>
                    <a:pt x="1344314" y="571500"/>
                  </a:moveTo>
                  <a:lnTo>
                    <a:pt x="1326299" y="571500"/>
                  </a:lnTo>
                  <a:lnTo>
                    <a:pt x="1336362" y="584200"/>
                  </a:lnTo>
                  <a:lnTo>
                    <a:pt x="1344314" y="571500"/>
                  </a:lnTo>
                  <a:close/>
                </a:path>
                <a:path w="4252594" h="1739900">
                  <a:moveTo>
                    <a:pt x="1383482" y="571500"/>
                  </a:moveTo>
                  <a:lnTo>
                    <a:pt x="1358757" y="571500"/>
                  </a:lnTo>
                  <a:lnTo>
                    <a:pt x="1363745" y="584200"/>
                  </a:lnTo>
                  <a:lnTo>
                    <a:pt x="1387391" y="584200"/>
                  </a:lnTo>
                  <a:lnTo>
                    <a:pt x="1383482" y="571500"/>
                  </a:lnTo>
                  <a:close/>
                </a:path>
                <a:path w="4252594" h="1739900">
                  <a:moveTo>
                    <a:pt x="1447819" y="571500"/>
                  </a:moveTo>
                  <a:lnTo>
                    <a:pt x="1403255" y="571500"/>
                  </a:lnTo>
                  <a:lnTo>
                    <a:pt x="1399537" y="584200"/>
                  </a:lnTo>
                  <a:lnTo>
                    <a:pt x="1457684" y="584200"/>
                  </a:lnTo>
                  <a:lnTo>
                    <a:pt x="1447819" y="571500"/>
                  </a:lnTo>
                  <a:close/>
                </a:path>
                <a:path w="4252594" h="1739900">
                  <a:moveTo>
                    <a:pt x="1431937" y="558800"/>
                  </a:moveTo>
                  <a:lnTo>
                    <a:pt x="1336082" y="558800"/>
                  </a:lnTo>
                  <a:lnTo>
                    <a:pt x="1337262" y="571500"/>
                  </a:lnTo>
                  <a:lnTo>
                    <a:pt x="1447819" y="571500"/>
                  </a:lnTo>
                  <a:lnTo>
                    <a:pt x="1463299" y="584200"/>
                  </a:lnTo>
                  <a:lnTo>
                    <a:pt x="1450832" y="571500"/>
                  </a:lnTo>
                  <a:lnTo>
                    <a:pt x="1431937" y="558800"/>
                  </a:lnTo>
                  <a:close/>
                </a:path>
                <a:path w="4252594" h="1739900">
                  <a:moveTo>
                    <a:pt x="1336082" y="558800"/>
                  </a:moveTo>
                  <a:lnTo>
                    <a:pt x="1307573" y="558800"/>
                  </a:lnTo>
                  <a:lnTo>
                    <a:pt x="1313247" y="571500"/>
                  </a:lnTo>
                  <a:lnTo>
                    <a:pt x="1333225" y="571500"/>
                  </a:lnTo>
                  <a:lnTo>
                    <a:pt x="1336082" y="558800"/>
                  </a:lnTo>
                  <a:close/>
                </a:path>
                <a:path w="4252594" h="1739900">
                  <a:moveTo>
                    <a:pt x="1307099" y="546100"/>
                  </a:moveTo>
                  <a:lnTo>
                    <a:pt x="1284720" y="546100"/>
                  </a:lnTo>
                  <a:lnTo>
                    <a:pt x="1288907" y="558800"/>
                  </a:lnTo>
                  <a:lnTo>
                    <a:pt x="1307573" y="558800"/>
                  </a:lnTo>
                  <a:lnTo>
                    <a:pt x="1307099" y="546100"/>
                  </a:lnTo>
                  <a:close/>
                </a:path>
                <a:path w="4252594" h="1739900">
                  <a:moveTo>
                    <a:pt x="1315613" y="538185"/>
                  </a:moveTo>
                  <a:lnTo>
                    <a:pt x="1310990" y="546100"/>
                  </a:lnTo>
                  <a:lnTo>
                    <a:pt x="1307099" y="546100"/>
                  </a:lnTo>
                  <a:lnTo>
                    <a:pt x="1307573" y="558800"/>
                  </a:lnTo>
                  <a:lnTo>
                    <a:pt x="1313264" y="546100"/>
                  </a:lnTo>
                  <a:lnTo>
                    <a:pt x="1315613" y="538185"/>
                  </a:lnTo>
                  <a:close/>
                </a:path>
                <a:path w="4252594" h="1739900">
                  <a:moveTo>
                    <a:pt x="1322958" y="533400"/>
                  </a:moveTo>
                  <a:lnTo>
                    <a:pt x="1318409" y="533400"/>
                  </a:lnTo>
                  <a:lnTo>
                    <a:pt x="1315613" y="538185"/>
                  </a:lnTo>
                  <a:lnTo>
                    <a:pt x="1313264" y="546100"/>
                  </a:lnTo>
                  <a:lnTo>
                    <a:pt x="1307666" y="558800"/>
                  </a:lnTo>
                  <a:lnTo>
                    <a:pt x="1405181" y="558800"/>
                  </a:lnTo>
                  <a:lnTo>
                    <a:pt x="1403924" y="546100"/>
                  </a:lnTo>
                  <a:lnTo>
                    <a:pt x="1323575" y="546100"/>
                  </a:lnTo>
                  <a:lnTo>
                    <a:pt x="1322958" y="533400"/>
                  </a:lnTo>
                  <a:close/>
                </a:path>
                <a:path w="4252594" h="1739900">
                  <a:moveTo>
                    <a:pt x="1406615" y="546100"/>
                  </a:moveTo>
                  <a:lnTo>
                    <a:pt x="1405181" y="558800"/>
                  </a:lnTo>
                  <a:lnTo>
                    <a:pt x="1413901" y="558800"/>
                  </a:lnTo>
                  <a:lnTo>
                    <a:pt x="1406615" y="546100"/>
                  </a:lnTo>
                  <a:close/>
                </a:path>
                <a:path w="4252594" h="1739900">
                  <a:moveTo>
                    <a:pt x="1250433" y="533400"/>
                  </a:moveTo>
                  <a:lnTo>
                    <a:pt x="1228433" y="533400"/>
                  </a:lnTo>
                  <a:lnTo>
                    <a:pt x="1238050" y="546100"/>
                  </a:lnTo>
                  <a:lnTo>
                    <a:pt x="1244415" y="546100"/>
                  </a:lnTo>
                  <a:lnTo>
                    <a:pt x="1250433" y="533400"/>
                  </a:lnTo>
                  <a:close/>
                </a:path>
                <a:path w="4252594" h="1739900">
                  <a:moveTo>
                    <a:pt x="1270445" y="533400"/>
                  </a:moveTo>
                  <a:lnTo>
                    <a:pt x="1267405" y="533400"/>
                  </a:lnTo>
                  <a:lnTo>
                    <a:pt x="1256170" y="546100"/>
                  </a:lnTo>
                  <a:lnTo>
                    <a:pt x="1269133" y="546100"/>
                  </a:lnTo>
                  <a:lnTo>
                    <a:pt x="1270445" y="533400"/>
                  </a:lnTo>
                  <a:close/>
                </a:path>
                <a:path w="4252594" h="1739900">
                  <a:moveTo>
                    <a:pt x="1312367" y="508000"/>
                  </a:moveTo>
                  <a:lnTo>
                    <a:pt x="1214484" y="508000"/>
                  </a:lnTo>
                  <a:lnTo>
                    <a:pt x="1225314" y="520700"/>
                  </a:lnTo>
                  <a:lnTo>
                    <a:pt x="1235784" y="533400"/>
                  </a:lnTo>
                  <a:lnTo>
                    <a:pt x="1270445" y="533400"/>
                  </a:lnTo>
                  <a:lnTo>
                    <a:pt x="1277642" y="546100"/>
                  </a:lnTo>
                  <a:lnTo>
                    <a:pt x="1310990" y="546100"/>
                  </a:lnTo>
                  <a:lnTo>
                    <a:pt x="1315613" y="538185"/>
                  </a:lnTo>
                  <a:lnTo>
                    <a:pt x="1317034" y="533400"/>
                  </a:lnTo>
                  <a:lnTo>
                    <a:pt x="1313425" y="520700"/>
                  </a:lnTo>
                  <a:lnTo>
                    <a:pt x="1312367" y="508000"/>
                  </a:lnTo>
                  <a:close/>
                </a:path>
                <a:path w="4252594" h="1739900">
                  <a:moveTo>
                    <a:pt x="1337367" y="520700"/>
                  </a:moveTo>
                  <a:lnTo>
                    <a:pt x="1323283" y="520700"/>
                  </a:lnTo>
                  <a:lnTo>
                    <a:pt x="1327383" y="533400"/>
                  </a:lnTo>
                  <a:lnTo>
                    <a:pt x="1323853" y="546100"/>
                  </a:lnTo>
                  <a:lnTo>
                    <a:pt x="1370437" y="546100"/>
                  </a:lnTo>
                  <a:lnTo>
                    <a:pt x="1357465" y="533400"/>
                  </a:lnTo>
                  <a:lnTo>
                    <a:pt x="1336607" y="533400"/>
                  </a:lnTo>
                  <a:lnTo>
                    <a:pt x="1337367" y="520700"/>
                  </a:lnTo>
                  <a:close/>
                </a:path>
                <a:path w="4252594" h="1739900">
                  <a:moveTo>
                    <a:pt x="1178570" y="508000"/>
                  </a:moveTo>
                  <a:lnTo>
                    <a:pt x="1180602" y="520700"/>
                  </a:lnTo>
                  <a:lnTo>
                    <a:pt x="1185785" y="520700"/>
                  </a:lnTo>
                  <a:lnTo>
                    <a:pt x="1178570" y="508000"/>
                  </a:lnTo>
                  <a:close/>
                </a:path>
                <a:path w="4252594" h="1739900">
                  <a:moveTo>
                    <a:pt x="1207533" y="508000"/>
                  </a:moveTo>
                  <a:lnTo>
                    <a:pt x="1203999" y="508000"/>
                  </a:lnTo>
                  <a:lnTo>
                    <a:pt x="1207542" y="520700"/>
                  </a:lnTo>
                  <a:lnTo>
                    <a:pt x="1207533" y="508000"/>
                  </a:lnTo>
                  <a:close/>
                </a:path>
                <a:path w="4252594" h="1739900">
                  <a:moveTo>
                    <a:pt x="1241237" y="495300"/>
                  </a:moveTo>
                  <a:lnTo>
                    <a:pt x="1151889" y="495300"/>
                  </a:lnTo>
                  <a:lnTo>
                    <a:pt x="1155546" y="508000"/>
                  </a:lnTo>
                  <a:lnTo>
                    <a:pt x="1235155" y="508000"/>
                  </a:lnTo>
                  <a:lnTo>
                    <a:pt x="1241237" y="495300"/>
                  </a:lnTo>
                  <a:close/>
                </a:path>
                <a:path w="4252594" h="1739900">
                  <a:moveTo>
                    <a:pt x="1263290" y="495300"/>
                  </a:moveTo>
                  <a:lnTo>
                    <a:pt x="1243268" y="495300"/>
                  </a:lnTo>
                  <a:lnTo>
                    <a:pt x="1252518" y="508000"/>
                  </a:lnTo>
                  <a:lnTo>
                    <a:pt x="1272674" y="508000"/>
                  </a:lnTo>
                  <a:lnTo>
                    <a:pt x="1263290" y="495300"/>
                  </a:lnTo>
                  <a:close/>
                </a:path>
                <a:path w="4252594" h="1739900">
                  <a:moveTo>
                    <a:pt x="1280813" y="495300"/>
                  </a:moveTo>
                  <a:lnTo>
                    <a:pt x="1272473" y="495300"/>
                  </a:lnTo>
                  <a:lnTo>
                    <a:pt x="1274570" y="508000"/>
                  </a:lnTo>
                  <a:lnTo>
                    <a:pt x="1288093" y="508000"/>
                  </a:lnTo>
                  <a:lnTo>
                    <a:pt x="1280813" y="495300"/>
                  </a:lnTo>
                  <a:close/>
                </a:path>
                <a:path w="4252594" h="1739900">
                  <a:moveTo>
                    <a:pt x="1127577" y="482600"/>
                  </a:moveTo>
                  <a:lnTo>
                    <a:pt x="1126673" y="482600"/>
                  </a:lnTo>
                  <a:lnTo>
                    <a:pt x="1124694" y="495300"/>
                  </a:lnTo>
                  <a:lnTo>
                    <a:pt x="1127713" y="495300"/>
                  </a:lnTo>
                  <a:lnTo>
                    <a:pt x="1127577" y="482600"/>
                  </a:lnTo>
                  <a:close/>
                </a:path>
                <a:path w="4252594" h="1739900">
                  <a:moveTo>
                    <a:pt x="1145833" y="482600"/>
                  </a:moveTo>
                  <a:lnTo>
                    <a:pt x="1127577" y="482600"/>
                  </a:lnTo>
                  <a:lnTo>
                    <a:pt x="1127713" y="495300"/>
                  </a:lnTo>
                  <a:lnTo>
                    <a:pt x="1140247" y="495300"/>
                  </a:lnTo>
                  <a:lnTo>
                    <a:pt x="1145833" y="482600"/>
                  </a:lnTo>
                  <a:close/>
                </a:path>
                <a:path w="4252594" h="1739900">
                  <a:moveTo>
                    <a:pt x="1212053" y="482600"/>
                  </a:moveTo>
                  <a:lnTo>
                    <a:pt x="1145833" y="482600"/>
                  </a:lnTo>
                  <a:lnTo>
                    <a:pt x="1163597" y="495300"/>
                  </a:lnTo>
                  <a:lnTo>
                    <a:pt x="1210737" y="495300"/>
                  </a:lnTo>
                  <a:lnTo>
                    <a:pt x="1212053" y="482600"/>
                  </a:lnTo>
                  <a:close/>
                </a:path>
                <a:path w="4252594" h="1739900">
                  <a:moveTo>
                    <a:pt x="1225447" y="482600"/>
                  </a:moveTo>
                  <a:lnTo>
                    <a:pt x="1212053" y="482600"/>
                  </a:lnTo>
                  <a:lnTo>
                    <a:pt x="1215088" y="495300"/>
                  </a:lnTo>
                  <a:lnTo>
                    <a:pt x="1232779" y="495300"/>
                  </a:lnTo>
                  <a:lnTo>
                    <a:pt x="1225447" y="482600"/>
                  </a:lnTo>
                  <a:close/>
                </a:path>
                <a:path w="4252594" h="1739900">
                  <a:moveTo>
                    <a:pt x="1246369" y="482600"/>
                  </a:moveTo>
                  <a:lnTo>
                    <a:pt x="1225447" y="482600"/>
                  </a:lnTo>
                  <a:lnTo>
                    <a:pt x="1234904" y="495300"/>
                  </a:lnTo>
                  <a:lnTo>
                    <a:pt x="1253825" y="495300"/>
                  </a:lnTo>
                  <a:lnTo>
                    <a:pt x="1246369" y="482600"/>
                  </a:lnTo>
                  <a:close/>
                </a:path>
                <a:path w="4252594" h="1739900">
                  <a:moveTo>
                    <a:pt x="1112685" y="469900"/>
                  </a:moveTo>
                  <a:lnTo>
                    <a:pt x="1094988" y="469900"/>
                  </a:lnTo>
                  <a:lnTo>
                    <a:pt x="1100082" y="482600"/>
                  </a:lnTo>
                  <a:lnTo>
                    <a:pt x="1115562" y="482600"/>
                  </a:lnTo>
                  <a:lnTo>
                    <a:pt x="1112685" y="469900"/>
                  </a:lnTo>
                  <a:close/>
                </a:path>
                <a:path w="4252594" h="1739900">
                  <a:moveTo>
                    <a:pt x="1137346" y="469900"/>
                  </a:moveTo>
                  <a:lnTo>
                    <a:pt x="1113165" y="469900"/>
                  </a:lnTo>
                  <a:lnTo>
                    <a:pt x="1119399" y="482600"/>
                  </a:lnTo>
                  <a:lnTo>
                    <a:pt x="1135064" y="482600"/>
                  </a:lnTo>
                  <a:lnTo>
                    <a:pt x="1137346" y="469900"/>
                  </a:lnTo>
                  <a:close/>
                </a:path>
                <a:path w="4252594" h="1739900">
                  <a:moveTo>
                    <a:pt x="1204549" y="469900"/>
                  </a:moveTo>
                  <a:lnTo>
                    <a:pt x="1137346" y="469900"/>
                  </a:lnTo>
                  <a:lnTo>
                    <a:pt x="1147858" y="482600"/>
                  </a:lnTo>
                  <a:lnTo>
                    <a:pt x="1222944" y="482600"/>
                  </a:lnTo>
                  <a:lnTo>
                    <a:pt x="1204549" y="469900"/>
                  </a:lnTo>
                  <a:close/>
                </a:path>
                <a:path w="4252594" h="1739900">
                  <a:moveTo>
                    <a:pt x="1081067" y="457200"/>
                  </a:moveTo>
                  <a:lnTo>
                    <a:pt x="1061807" y="457200"/>
                  </a:lnTo>
                  <a:lnTo>
                    <a:pt x="1059045" y="469900"/>
                  </a:lnTo>
                  <a:lnTo>
                    <a:pt x="1079781" y="469900"/>
                  </a:lnTo>
                  <a:lnTo>
                    <a:pt x="1081067" y="457200"/>
                  </a:lnTo>
                  <a:close/>
                </a:path>
                <a:path w="4252594" h="1739900">
                  <a:moveTo>
                    <a:pt x="1164542" y="457200"/>
                  </a:moveTo>
                  <a:lnTo>
                    <a:pt x="1081067" y="457200"/>
                  </a:lnTo>
                  <a:lnTo>
                    <a:pt x="1097662" y="469900"/>
                  </a:lnTo>
                  <a:lnTo>
                    <a:pt x="1171668" y="469900"/>
                  </a:lnTo>
                  <a:lnTo>
                    <a:pt x="1164542" y="457200"/>
                  </a:lnTo>
                  <a:close/>
                </a:path>
                <a:path w="4252594" h="1739900">
                  <a:moveTo>
                    <a:pt x="1186171" y="457200"/>
                  </a:moveTo>
                  <a:lnTo>
                    <a:pt x="1173552" y="457200"/>
                  </a:lnTo>
                  <a:lnTo>
                    <a:pt x="1177021" y="469900"/>
                  </a:lnTo>
                  <a:lnTo>
                    <a:pt x="1201097" y="469900"/>
                  </a:lnTo>
                  <a:lnTo>
                    <a:pt x="1186171" y="457200"/>
                  </a:lnTo>
                  <a:close/>
                </a:path>
                <a:path w="4252594" h="1739900">
                  <a:moveTo>
                    <a:pt x="1102491" y="444500"/>
                  </a:moveTo>
                  <a:lnTo>
                    <a:pt x="1029970" y="444500"/>
                  </a:lnTo>
                  <a:lnTo>
                    <a:pt x="1053747" y="457200"/>
                  </a:lnTo>
                  <a:lnTo>
                    <a:pt x="1099948" y="457200"/>
                  </a:lnTo>
                  <a:lnTo>
                    <a:pt x="1102491" y="444500"/>
                  </a:lnTo>
                  <a:close/>
                </a:path>
                <a:path w="4252594" h="1739900">
                  <a:moveTo>
                    <a:pt x="1112363" y="431800"/>
                  </a:moveTo>
                  <a:lnTo>
                    <a:pt x="996897" y="431800"/>
                  </a:lnTo>
                  <a:lnTo>
                    <a:pt x="1015759" y="444500"/>
                  </a:lnTo>
                  <a:lnTo>
                    <a:pt x="1103714" y="444500"/>
                  </a:lnTo>
                  <a:lnTo>
                    <a:pt x="1111364" y="457200"/>
                  </a:lnTo>
                  <a:lnTo>
                    <a:pt x="1114025" y="444500"/>
                  </a:lnTo>
                  <a:lnTo>
                    <a:pt x="1112363" y="431800"/>
                  </a:lnTo>
                  <a:close/>
                </a:path>
                <a:path w="4252594" h="1739900">
                  <a:moveTo>
                    <a:pt x="1128662" y="444500"/>
                  </a:moveTo>
                  <a:lnTo>
                    <a:pt x="1118496" y="444500"/>
                  </a:lnTo>
                  <a:lnTo>
                    <a:pt x="1116000" y="457200"/>
                  </a:lnTo>
                  <a:lnTo>
                    <a:pt x="1150414" y="457200"/>
                  </a:lnTo>
                  <a:lnTo>
                    <a:pt x="1128662" y="444500"/>
                  </a:lnTo>
                  <a:close/>
                </a:path>
                <a:path w="4252594" h="1739900">
                  <a:moveTo>
                    <a:pt x="966541" y="419100"/>
                  </a:moveTo>
                  <a:lnTo>
                    <a:pt x="954616" y="419100"/>
                  </a:lnTo>
                  <a:lnTo>
                    <a:pt x="955394" y="431800"/>
                  </a:lnTo>
                  <a:lnTo>
                    <a:pt x="963783" y="431800"/>
                  </a:lnTo>
                  <a:lnTo>
                    <a:pt x="966541" y="419100"/>
                  </a:lnTo>
                  <a:close/>
                </a:path>
                <a:path w="4252594" h="1739900">
                  <a:moveTo>
                    <a:pt x="973615" y="419895"/>
                  </a:moveTo>
                  <a:lnTo>
                    <a:pt x="976782" y="431800"/>
                  </a:lnTo>
                  <a:lnTo>
                    <a:pt x="977737" y="422809"/>
                  </a:lnTo>
                  <a:lnTo>
                    <a:pt x="973615" y="419895"/>
                  </a:lnTo>
                  <a:close/>
                </a:path>
                <a:path w="4252594" h="1739900">
                  <a:moveTo>
                    <a:pt x="1082087" y="419100"/>
                  </a:moveTo>
                  <a:lnTo>
                    <a:pt x="978131" y="419100"/>
                  </a:lnTo>
                  <a:lnTo>
                    <a:pt x="977737" y="422809"/>
                  </a:lnTo>
                  <a:lnTo>
                    <a:pt x="990450" y="431800"/>
                  </a:lnTo>
                  <a:lnTo>
                    <a:pt x="1088792" y="431800"/>
                  </a:lnTo>
                  <a:lnTo>
                    <a:pt x="1082087" y="419100"/>
                  </a:lnTo>
                  <a:close/>
                </a:path>
                <a:path w="4252594" h="1739900">
                  <a:moveTo>
                    <a:pt x="973404" y="419100"/>
                  </a:moveTo>
                  <a:lnTo>
                    <a:pt x="972491" y="419100"/>
                  </a:lnTo>
                  <a:lnTo>
                    <a:pt x="973615" y="419895"/>
                  </a:lnTo>
                  <a:lnTo>
                    <a:pt x="973404" y="419100"/>
                  </a:lnTo>
                  <a:close/>
                </a:path>
                <a:path w="4252594" h="1739900">
                  <a:moveTo>
                    <a:pt x="928611" y="406400"/>
                  </a:moveTo>
                  <a:lnTo>
                    <a:pt x="914262" y="406400"/>
                  </a:lnTo>
                  <a:lnTo>
                    <a:pt x="920662" y="419100"/>
                  </a:lnTo>
                  <a:lnTo>
                    <a:pt x="924672" y="419100"/>
                  </a:lnTo>
                  <a:lnTo>
                    <a:pt x="928611" y="406400"/>
                  </a:lnTo>
                  <a:close/>
                </a:path>
                <a:path w="4252594" h="1739900">
                  <a:moveTo>
                    <a:pt x="944303" y="406400"/>
                  </a:moveTo>
                  <a:lnTo>
                    <a:pt x="928611" y="406400"/>
                  </a:lnTo>
                  <a:lnTo>
                    <a:pt x="930323" y="419100"/>
                  </a:lnTo>
                  <a:lnTo>
                    <a:pt x="936881" y="419100"/>
                  </a:lnTo>
                  <a:lnTo>
                    <a:pt x="944303" y="406400"/>
                  </a:lnTo>
                  <a:close/>
                </a:path>
                <a:path w="4252594" h="1739900">
                  <a:moveTo>
                    <a:pt x="954993" y="406400"/>
                  </a:moveTo>
                  <a:lnTo>
                    <a:pt x="944303" y="406400"/>
                  </a:lnTo>
                  <a:lnTo>
                    <a:pt x="950567" y="419100"/>
                  </a:lnTo>
                  <a:lnTo>
                    <a:pt x="959530" y="419100"/>
                  </a:lnTo>
                  <a:lnTo>
                    <a:pt x="954993" y="406400"/>
                  </a:lnTo>
                  <a:close/>
                </a:path>
                <a:path w="4252594" h="1739900">
                  <a:moveTo>
                    <a:pt x="1034386" y="406400"/>
                  </a:moveTo>
                  <a:lnTo>
                    <a:pt x="960123" y="406400"/>
                  </a:lnTo>
                  <a:lnTo>
                    <a:pt x="964956" y="419100"/>
                  </a:lnTo>
                  <a:lnTo>
                    <a:pt x="1040952" y="419100"/>
                  </a:lnTo>
                  <a:lnTo>
                    <a:pt x="1034386" y="406400"/>
                  </a:lnTo>
                  <a:close/>
                </a:path>
                <a:path w="4252594" h="1739900">
                  <a:moveTo>
                    <a:pt x="1053950" y="406400"/>
                  </a:moveTo>
                  <a:lnTo>
                    <a:pt x="1046299" y="406400"/>
                  </a:lnTo>
                  <a:lnTo>
                    <a:pt x="1040952" y="419100"/>
                  </a:lnTo>
                  <a:lnTo>
                    <a:pt x="1068333" y="419100"/>
                  </a:lnTo>
                  <a:lnTo>
                    <a:pt x="1067362" y="417055"/>
                  </a:lnTo>
                  <a:lnTo>
                    <a:pt x="1053950" y="406400"/>
                  </a:lnTo>
                  <a:close/>
                </a:path>
                <a:path w="4252594" h="1739900">
                  <a:moveTo>
                    <a:pt x="1068317" y="417814"/>
                  </a:moveTo>
                  <a:lnTo>
                    <a:pt x="1068333" y="419100"/>
                  </a:lnTo>
                  <a:lnTo>
                    <a:pt x="1069935" y="419100"/>
                  </a:lnTo>
                  <a:lnTo>
                    <a:pt x="1068317" y="417814"/>
                  </a:lnTo>
                  <a:close/>
                </a:path>
                <a:path w="4252594" h="1739900">
                  <a:moveTo>
                    <a:pt x="1068176" y="406400"/>
                  </a:moveTo>
                  <a:lnTo>
                    <a:pt x="1062302" y="406400"/>
                  </a:lnTo>
                  <a:lnTo>
                    <a:pt x="1067362" y="417055"/>
                  </a:lnTo>
                  <a:lnTo>
                    <a:pt x="1068317" y="417814"/>
                  </a:lnTo>
                  <a:lnTo>
                    <a:pt x="1068176" y="406400"/>
                  </a:lnTo>
                  <a:close/>
                </a:path>
                <a:path w="4252594" h="1739900">
                  <a:moveTo>
                    <a:pt x="898796" y="393700"/>
                  </a:moveTo>
                  <a:lnTo>
                    <a:pt x="895124" y="393700"/>
                  </a:lnTo>
                  <a:lnTo>
                    <a:pt x="898543" y="406400"/>
                  </a:lnTo>
                  <a:lnTo>
                    <a:pt x="899851" y="406400"/>
                  </a:lnTo>
                  <a:lnTo>
                    <a:pt x="898796" y="393700"/>
                  </a:lnTo>
                  <a:close/>
                </a:path>
                <a:path w="4252594" h="1739900">
                  <a:moveTo>
                    <a:pt x="937390" y="355600"/>
                  </a:moveTo>
                  <a:lnTo>
                    <a:pt x="922657" y="368300"/>
                  </a:lnTo>
                  <a:lnTo>
                    <a:pt x="913453" y="368300"/>
                  </a:lnTo>
                  <a:lnTo>
                    <a:pt x="909301" y="381000"/>
                  </a:lnTo>
                  <a:lnTo>
                    <a:pt x="901454" y="390065"/>
                  </a:lnTo>
                  <a:lnTo>
                    <a:pt x="900831" y="393700"/>
                  </a:lnTo>
                  <a:lnTo>
                    <a:pt x="903356" y="406400"/>
                  </a:lnTo>
                  <a:lnTo>
                    <a:pt x="937290" y="406400"/>
                  </a:lnTo>
                  <a:lnTo>
                    <a:pt x="912966" y="393700"/>
                  </a:lnTo>
                  <a:lnTo>
                    <a:pt x="969498" y="393700"/>
                  </a:lnTo>
                  <a:lnTo>
                    <a:pt x="969477" y="392415"/>
                  </a:lnTo>
                  <a:lnTo>
                    <a:pt x="957654" y="381000"/>
                  </a:lnTo>
                  <a:lnTo>
                    <a:pt x="950494" y="381000"/>
                  </a:lnTo>
                  <a:lnTo>
                    <a:pt x="947143" y="368300"/>
                  </a:lnTo>
                  <a:lnTo>
                    <a:pt x="937390" y="355600"/>
                  </a:lnTo>
                  <a:close/>
                </a:path>
                <a:path w="4252594" h="1739900">
                  <a:moveTo>
                    <a:pt x="1021824" y="393700"/>
                  </a:moveTo>
                  <a:lnTo>
                    <a:pt x="922683" y="393700"/>
                  </a:lnTo>
                  <a:lnTo>
                    <a:pt x="939703" y="406400"/>
                  </a:lnTo>
                  <a:lnTo>
                    <a:pt x="1028627" y="406400"/>
                  </a:lnTo>
                  <a:lnTo>
                    <a:pt x="1021824" y="393700"/>
                  </a:lnTo>
                  <a:close/>
                </a:path>
                <a:path w="4252594" h="1739900">
                  <a:moveTo>
                    <a:pt x="909133" y="368300"/>
                  </a:moveTo>
                  <a:lnTo>
                    <a:pt x="851112" y="368300"/>
                  </a:lnTo>
                  <a:lnTo>
                    <a:pt x="866484" y="381000"/>
                  </a:lnTo>
                  <a:lnTo>
                    <a:pt x="874684" y="381000"/>
                  </a:lnTo>
                  <a:lnTo>
                    <a:pt x="865363" y="393700"/>
                  </a:lnTo>
                  <a:lnTo>
                    <a:pt x="898309" y="393700"/>
                  </a:lnTo>
                  <a:lnTo>
                    <a:pt x="901454" y="390065"/>
                  </a:lnTo>
                  <a:lnTo>
                    <a:pt x="903008" y="381000"/>
                  </a:lnTo>
                  <a:lnTo>
                    <a:pt x="909133" y="368300"/>
                  </a:lnTo>
                  <a:close/>
                </a:path>
                <a:path w="4252594" h="1739900">
                  <a:moveTo>
                    <a:pt x="969477" y="392415"/>
                  </a:moveTo>
                  <a:lnTo>
                    <a:pt x="969498" y="393700"/>
                  </a:lnTo>
                  <a:lnTo>
                    <a:pt x="970807" y="393700"/>
                  </a:lnTo>
                  <a:lnTo>
                    <a:pt x="969477" y="392415"/>
                  </a:lnTo>
                  <a:close/>
                </a:path>
                <a:path w="4252594" h="1739900">
                  <a:moveTo>
                    <a:pt x="986072" y="381000"/>
                  </a:moveTo>
                  <a:lnTo>
                    <a:pt x="980185" y="381000"/>
                  </a:lnTo>
                  <a:lnTo>
                    <a:pt x="975808" y="393700"/>
                  </a:lnTo>
                  <a:lnTo>
                    <a:pt x="995602" y="393700"/>
                  </a:lnTo>
                  <a:lnTo>
                    <a:pt x="986072" y="381000"/>
                  </a:lnTo>
                  <a:close/>
                </a:path>
                <a:path w="4252594" h="1739900">
                  <a:moveTo>
                    <a:pt x="913453" y="368300"/>
                  </a:moveTo>
                  <a:lnTo>
                    <a:pt x="909133" y="368300"/>
                  </a:lnTo>
                  <a:lnTo>
                    <a:pt x="903008" y="381000"/>
                  </a:lnTo>
                  <a:lnTo>
                    <a:pt x="901454" y="390065"/>
                  </a:lnTo>
                  <a:lnTo>
                    <a:pt x="909301" y="381000"/>
                  </a:lnTo>
                  <a:lnTo>
                    <a:pt x="913453" y="368300"/>
                  </a:lnTo>
                  <a:close/>
                </a:path>
                <a:path w="4252594" h="1739900">
                  <a:moveTo>
                    <a:pt x="911626" y="355600"/>
                  </a:moveTo>
                  <a:lnTo>
                    <a:pt x="818494" y="355600"/>
                  </a:lnTo>
                  <a:lnTo>
                    <a:pt x="831238" y="368300"/>
                  </a:lnTo>
                  <a:lnTo>
                    <a:pt x="841418" y="381000"/>
                  </a:lnTo>
                  <a:lnTo>
                    <a:pt x="846127" y="374829"/>
                  </a:lnTo>
                  <a:lnTo>
                    <a:pt x="838412" y="368300"/>
                  </a:lnTo>
                  <a:lnTo>
                    <a:pt x="913453" y="368300"/>
                  </a:lnTo>
                  <a:lnTo>
                    <a:pt x="911626" y="355600"/>
                  </a:lnTo>
                  <a:close/>
                </a:path>
                <a:path w="4252594" h="1739900">
                  <a:moveTo>
                    <a:pt x="849491" y="370423"/>
                  </a:moveTo>
                  <a:lnTo>
                    <a:pt x="846127" y="374829"/>
                  </a:lnTo>
                  <a:lnTo>
                    <a:pt x="853418" y="381000"/>
                  </a:lnTo>
                  <a:lnTo>
                    <a:pt x="861808" y="381000"/>
                  </a:lnTo>
                  <a:lnTo>
                    <a:pt x="849491" y="370423"/>
                  </a:lnTo>
                  <a:close/>
                </a:path>
                <a:path w="4252594" h="1739900">
                  <a:moveTo>
                    <a:pt x="952907" y="375790"/>
                  </a:moveTo>
                  <a:lnTo>
                    <a:pt x="950494" y="381000"/>
                  </a:lnTo>
                  <a:lnTo>
                    <a:pt x="955467" y="381000"/>
                  </a:lnTo>
                  <a:lnTo>
                    <a:pt x="952907" y="375790"/>
                  </a:lnTo>
                  <a:close/>
                </a:path>
                <a:path w="4252594" h="1739900">
                  <a:moveTo>
                    <a:pt x="960074" y="368300"/>
                  </a:moveTo>
                  <a:lnTo>
                    <a:pt x="956378" y="368300"/>
                  </a:lnTo>
                  <a:lnTo>
                    <a:pt x="955053" y="371159"/>
                  </a:lnTo>
                  <a:lnTo>
                    <a:pt x="955467" y="381000"/>
                  </a:lnTo>
                  <a:lnTo>
                    <a:pt x="969199" y="381000"/>
                  </a:lnTo>
                  <a:lnTo>
                    <a:pt x="960074" y="368300"/>
                  </a:lnTo>
                  <a:close/>
                </a:path>
                <a:path w="4252594" h="1739900">
                  <a:moveTo>
                    <a:pt x="954933" y="368300"/>
                  </a:moveTo>
                  <a:lnTo>
                    <a:pt x="949227" y="368300"/>
                  </a:lnTo>
                  <a:lnTo>
                    <a:pt x="952907" y="375790"/>
                  </a:lnTo>
                  <a:lnTo>
                    <a:pt x="955053" y="371159"/>
                  </a:lnTo>
                  <a:lnTo>
                    <a:pt x="954933" y="368300"/>
                  </a:lnTo>
                  <a:close/>
                </a:path>
                <a:path w="4252594" h="1739900">
                  <a:moveTo>
                    <a:pt x="851112" y="368300"/>
                  </a:moveTo>
                  <a:lnTo>
                    <a:pt x="847018" y="368300"/>
                  </a:lnTo>
                  <a:lnTo>
                    <a:pt x="849491" y="370423"/>
                  </a:lnTo>
                  <a:lnTo>
                    <a:pt x="851112" y="368300"/>
                  </a:lnTo>
                  <a:close/>
                </a:path>
                <a:path w="4252594" h="1739900">
                  <a:moveTo>
                    <a:pt x="780905" y="342900"/>
                  </a:moveTo>
                  <a:lnTo>
                    <a:pt x="772428" y="342900"/>
                  </a:lnTo>
                  <a:lnTo>
                    <a:pt x="778185" y="355600"/>
                  </a:lnTo>
                  <a:lnTo>
                    <a:pt x="780905" y="342900"/>
                  </a:lnTo>
                  <a:close/>
                </a:path>
                <a:path w="4252594" h="1739900">
                  <a:moveTo>
                    <a:pt x="877888" y="342900"/>
                  </a:moveTo>
                  <a:lnTo>
                    <a:pt x="793579" y="342900"/>
                  </a:lnTo>
                  <a:lnTo>
                    <a:pt x="805095" y="355600"/>
                  </a:lnTo>
                  <a:lnTo>
                    <a:pt x="886604" y="355600"/>
                  </a:lnTo>
                  <a:lnTo>
                    <a:pt x="877888" y="342900"/>
                  </a:lnTo>
                  <a:close/>
                </a:path>
                <a:path w="4252594" h="1739900">
                  <a:moveTo>
                    <a:pt x="748566" y="330200"/>
                  </a:moveTo>
                  <a:lnTo>
                    <a:pt x="728511" y="330200"/>
                  </a:lnTo>
                  <a:lnTo>
                    <a:pt x="742886" y="342900"/>
                  </a:lnTo>
                  <a:lnTo>
                    <a:pt x="748566" y="330200"/>
                  </a:lnTo>
                  <a:close/>
                </a:path>
                <a:path w="4252594" h="1739900">
                  <a:moveTo>
                    <a:pt x="753384" y="330200"/>
                  </a:moveTo>
                  <a:lnTo>
                    <a:pt x="751393" y="342900"/>
                  </a:lnTo>
                  <a:lnTo>
                    <a:pt x="758822" y="342900"/>
                  </a:lnTo>
                  <a:lnTo>
                    <a:pt x="753384" y="330200"/>
                  </a:lnTo>
                  <a:close/>
                </a:path>
                <a:path w="4252594" h="1739900">
                  <a:moveTo>
                    <a:pt x="833218" y="317500"/>
                  </a:moveTo>
                  <a:lnTo>
                    <a:pt x="737397" y="317500"/>
                  </a:lnTo>
                  <a:lnTo>
                    <a:pt x="742230" y="330200"/>
                  </a:lnTo>
                  <a:lnTo>
                    <a:pt x="754829" y="330200"/>
                  </a:lnTo>
                  <a:lnTo>
                    <a:pt x="764199" y="342900"/>
                  </a:lnTo>
                  <a:lnTo>
                    <a:pt x="837227" y="342900"/>
                  </a:lnTo>
                  <a:lnTo>
                    <a:pt x="836134" y="330200"/>
                  </a:lnTo>
                  <a:lnTo>
                    <a:pt x="833218" y="317500"/>
                  </a:lnTo>
                  <a:close/>
                </a:path>
                <a:path w="4252594" h="1739900">
                  <a:moveTo>
                    <a:pt x="859458" y="330200"/>
                  </a:moveTo>
                  <a:lnTo>
                    <a:pt x="846245" y="330200"/>
                  </a:lnTo>
                  <a:lnTo>
                    <a:pt x="837227" y="342900"/>
                  </a:lnTo>
                  <a:lnTo>
                    <a:pt x="856936" y="342900"/>
                  </a:lnTo>
                  <a:lnTo>
                    <a:pt x="859458" y="330200"/>
                  </a:lnTo>
                  <a:close/>
                </a:path>
                <a:path w="4252594" h="1739900">
                  <a:moveTo>
                    <a:pt x="861849" y="330200"/>
                  </a:moveTo>
                  <a:lnTo>
                    <a:pt x="856936" y="342900"/>
                  </a:lnTo>
                  <a:lnTo>
                    <a:pt x="875803" y="342900"/>
                  </a:lnTo>
                  <a:lnTo>
                    <a:pt x="861849" y="330200"/>
                  </a:lnTo>
                  <a:close/>
                </a:path>
                <a:path w="4252594" h="1739900">
                  <a:moveTo>
                    <a:pt x="696088" y="317500"/>
                  </a:moveTo>
                  <a:lnTo>
                    <a:pt x="694646" y="317500"/>
                  </a:lnTo>
                  <a:lnTo>
                    <a:pt x="700531" y="330200"/>
                  </a:lnTo>
                  <a:lnTo>
                    <a:pt x="696088" y="317500"/>
                  </a:lnTo>
                  <a:close/>
                </a:path>
                <a:path w="4252594" h="1739900">
                  <a:moveTo>
                    <a:pt x="731576" y="317500"/>
                  </a:moveTo>
                  <a:lnTo>
                    <a:pt x="712829" y="317500"/>
                  </a:lnTo>
                  <a:lnTo>
                    <a:pt x="715228" y="330200"/>
                  </a:lnTo>
                  <a:lnTo>
                    <a:pt x="735421" y="330200"/>
                  </a:lnTo>
                  <a:lnTo>
                    <a:pt x="731576" y="317500"/>
                  </a:lnTo>
                  <a:close/>
                </a:path>
                <a:path w="4252594" h="1739900">
                  <a:moveTo>
                    <a:pt x="683519" y="316409"/>
                  </a:moveTo>
                  <a:lnTo>
                    <a:pt x="683386" y="317500"/>
                  </a:lnTo>
                  <a:lnTo>
                    <a:pt x="683877" y="317500"/>
                  </a:lnTo>
                  <a:lnTo>
                    <a:pt x="683519" y="316409"/>
                  </a:lnTo>
                  <a:close/>
                </a:path>
                <a:path w="4252594" h="1739900">
                  <a:moveTo>
                    <a:pt x="700767" y="313688"/>
                  </a:moveTo>
                  <a:lnTo>
                    <a:pt x="700943" y="317500"/>
                  </a:lnTo>
                  <a:lnTo>
                    <a:pt x="702195" y="315975"/>
                  </a:lnTo>
                  <a:lnTo>
                    <a:pt x="700767" y="313688"/>
                  </a:lnTo>
                  <a:close/>
                </a:path>
                <a:path w="4252594" h="1739900">
                  <a:moveTo>
                    <a:pt x="758780" y="304800"/>
                  </a:moveTo>
                  <a:lnTo>
                    <a:pt x="711373" y="304800"/>
                  </a:lnTo>
                  <a:lnTo>
                    <a:pt x="702195" y="315975"/>
                  </a:lnTo>
                  <a:lnTo>
                    <a:pt x="703148" y="317500"/>
                  </a:lnTo>
                  <a:lnTo>
                    <a:pt x="764079" y="317500"/>
                  </a:lnTo>
                  <a:lnTo>
                    <a:pt x="758780" y="304800"/>
                  </a:lnTo>
                  <a:close/>
                </a:path>
                <a:path w="4252594" h="1739900">
                  <a:moveTo>
                    <a:pt x="807146" y="304800"/>
                  </a:moveTo>
                  <a:lnTo>
                    <a:pt x="774748" y="304800"/>
                  </a:lnTo>
                  <a:lnTo>
                    <a:pt x="776227" y="317500"/>
                  </a:lnTo>
                  <a:lnTo>
                    <a:pt x="812963" y="317500"/>
                  </a:lnTo>
                  <a:lnTo>
                    <a:pt x="807146" y="304800"/>
                  </a:lnTo>
                  <a:close/>
                </a:path>
                <a:path w="4252594" h="1739900">
                  <a:moveTo>
                    <a:pt x="684932" y="304800"/>
                  </a:moveTo>
                  <a:lnTo>
                    <a:pt x="679706" y="304800"/>
                  </a:lnTo>
                  <a:lnTo>
                    <a:pt x="683519" y="316409"/>
                  </a:lnTo>
                  <a:lnTo>
                    <a:pt x="684932" y="304800"/>
                  </a:lnTo>
                  <a:close/>
                </a:path>
                <a:path w="4252594" h="1739900">
                  <a:moveTo>
                    <a:pt x="700356" y="304800"/>
                  </a:moveTo>
                  <a:lnTo>
                    <a:pt x="695214" y="304800"/>
                  </a:lnTo>
                  <a:lnTo>
                    <a:pt x="700767" y="313688"/>
                  </a:lnTo>
                  <a:lnTo>
                    <a:pt x="700356" y="304800"/>
                  </a:lnTo>
                  <a:close/>
                </a:path>
                <a:path w="4252594" h="1739900">
                  <a:moveTo>
                    <a:pt x="638977" y="292100"/>
                  </a:moveTo>
                  <a:lnTo>
                    <a:pt x="630931" y="292100"/>
                  </a:lnTo>
                  <a:lnTo>
                    <a:pt x="645468" y="304800"/>
                  </a:lnTo>
                  <a:lnTo>
                    <a:pt x="638977" y="292100"/>
                  </a:lnTo>
                  <a:close/>
                </a:path>
                <a:path w="4252594" h="1739900">
                  <a:moveTo>
                    <a:pt x="682695" y="292100"/>
                  </a:moveTo>
                  <a:lnTo>
                    <a:pt x="656867" y="292100"/>
                  </a:lnTo>
                  <a:lnTo>
                    <a:pt x="661759" y="304800"/>
                  </a:lnTo>
                  <a:lnTo>
                    <a:pt x="679027" y="304800"/>
                  </a:lnTo>
                  <a:lnTo>
                    <a:pt x="682695" y="292100"/>
                  </a:lnTo>
                  <a:close/>
                </a:path>
                <a:path w="4252594" h="1739900">
                  <a:moveTo>
                    <a:pt x="739095" y="292100"/>
                  </a:moveTo>
                  <a:lnTo>
                    <a:pt x="687680" y="292100"/>
                  </a:lnTo>
                  <a:lnTo>
                    <a:pt x="679027" y="304800"/>
                  </a:lnTo>
                  <a:lnTo>
                    <a:pt x="738295" y="304800"/>
                  </a:lnTo>
                  <a:lnTo>
                    <a:pt x="739095" y="292100"/>
                  </a:lnTo>
                  <a:close/>
                </a:path>
                <a:path w="4252594" h="1739900">
                  <a:moveTo>
                    <a:pt x="757174" y="292100"/>
                  </a:moveTo>
                  <a:lnTo>
                    <a:pt x="739095" y="292100"/>
                  </a:lnTo>
                  <a:lnTo>
                    <a:pt x="738295" y="304800"/>
                  </a:lnTo>
                  <a:lnTo>
                    <a:pt x="771387" y="304800"/>
                  </a:lnTo>
                  <a:lnTo>
                    <a:pt x="757174" y="292100"/>
                  </a:lnTo>
                  <a:close/>
                </a:path>
                <a:path w="4252594" h="1739900">
                  <a:moveTo>
                    <a:pt x="618832" y="279400"/>
                  </a:moveTo>
                  <a:lnTo>
                    <a:pt x="610577" y="279400"/>
                  </a:lnTo>
                  <a:lnTo>
                    <a:pt x="613317" y="292100"/>
                  </a:lnTo>
                  <a:lnTo>
                    <a:pt x="620389" y="292100"/>
                  </a:lnTo>
                  <a:lnTo>
                    <a:pt x="618832" y="279400"/>
                  </a:lnTo>
                  <a:close/>
                </a:path>
                <a:path w="4252594" h="1739900">
                  <a:moveTo>
                    <a:pt x="635355" y="279400"/>
                  </a:moveTo>
                  <a:lnTo>
                    <a:pt x="626732" y="279400"/>
                  </a:lnTo>
                  <a:lnTo>
                    <a:pt x="631461" y="292100"/>
                  </a:lnTo>
                  <a:lnTo>
                    <a:pt x="635148" y="292100"/>
                  </a:lnTo>
                  <a:lnTo>
                    <a:pt x="635355" y="279400"/>
                  </a:lnTo>
                  <a:close/>
                </a:path>
                <a:path w="4252594" h="1739900">
                  <a:moveTo>
                    <a:pt x="711394" y="279400"/>
                  </a:moveTo>
                  <a:lnTo>
                    <a:pt x="637455" y="279400"/>
                  </a:lnTo>
                  <a:lnTo>
                    <a:pt x="635148" y="292100"/>
                  </a:lnTo>
                  <a:lnTo>
                    <a:pt x="720423" y="292100"/>
                  </a:lnTo>
                  <a:lnTo>
                    <a:pt x="713724" y="282041"/>
                  </a:lnTo>
                  <a:lnTo>
                    <a:pt x="711394" y="279400"/>
                  </a:lnTo>
                  <a:close/>
                </a:path>
                <a:path w="4252594" h="1739900">
                  <a:moveTo>
                    <a:pt x="726120" y="279400"/>
                  </a:moveTo>
                  <a:lnTo>
                    <a:pt x="711965" y="279400"/>
                  </a:lnTo>
                  <a:lnTo>
                    <a:pt x="713724" y="282041"/>
                  </a:lnTo>
                  <a:lnTo>
                    <a:pt x="722596" y="292100"/>
                  </a:lnTo>
                  <a:lnTo>
                    <a:pt x="723092" y="292100"/>
                  </a:lnTo>
                  <a:lnTo>
                    <a:pt x="726120" y="279400"/>
                  </a:lnTo>
                  <a:close/>
                </a:path>
                <a:path w="4252594" h="1739900">
                  <a:moveTo>
                    <a:pt x="738555" y="279400"/>
                  </a:moveTo>
                  <a:lnTo>
                    <a:pt x="726120" y="279400"/>
                  </a:lnTo>
                  <a:lnTo>
                    <a:pt x="726656" y="292100"/>
                  </a:lnTo>
                  <a:lnTo>
                    <a:pt x="751318" y="292100"/>
                  </a:lnTo>
                  <a:lnTo>
                    <a:pt x="738555" y="279400"/>
                  </a:lnTo>
                  <a:close/>
                </a:path>
                <a:path w="4252594" h="1739900">
                  <a:moveTo>
                    <a:pt x="711965" y="279400"/>
                  </a:moveTo>
                  <a:lnTo>
                    <a:pt x="711394" y="279400"/>
                  </a:lnTo>
                  <a:lnTo>
                    <a:pt x="713724" y="282041"/>
                  </a:lnTo>
                  <a:lnTo>
                    <a:pt x="711965" y="279400"/>
                  </a:lnTo>
                  <a:close/>
                </a:path>
                <a:path w="4252594" h="1739900">
                  <a:moveTo>
                    <a:pt x="573723" y="266700"/>
                  </a:moveTo>
                  <a:lnTo>
                    <a:pt x="578274" y="279400"/>
                  </a:lnTo>
                  <a:lnTo>
                    <a:pt x="578486" y="272036"/>
                  </a:lnTo>
                  <a:lnTo>
                    <a:pt x="573723" y="266700"/>
                  </a:lnTo>
                  <a:close/>
                </a:path>
                <a:path w="4252594" h="1739900">
                  <a:moveTo>
                    <a:pt x="590647" y="266700"/>
                  </a:moveTo>
                  <a:lnTo>
                    <a:pt x="578640" y="266700"/>
                  </a:lnTo>
                  <a:lnTo>
                    <a:pt x="578486" y="272036"/>
                  </a:lnTo>
                  <a:lnTo>
                    <a:pt x="585058" y="279400"/>
                  </a:lnTo>
                  <a:lnTo>
                    <a:pt x="596266" y="279400"/>
                  </a:lnTo>
                  <a:lnTo>
                    <a:pt x="590647" y="266700"/>
                  </a:lnTo>
                  <a:close/>
                </a:path>
                <a:path w="4252594" h="1739900">
                  <a:moveTo>
                    <a:pt x="692404" y="266700"/>
                  </a:moveTo>
                  <a:lnTo>
                    <a:pt x="610989" y="266700"/>
                  </a:lnTo>
                  <a:lnTo>
                    <a:pt x="627548" y="279400"/>
                  </a:lnTo>
                  <a:lnTo>
                    <a:pt x="692157" y="279400"/>
                  </a:lnTo>
                  <a:lnTo>
                    <a:pt x="692404" y="266700"/>
                  </a:lnTo>
                  <a:close/>
                </a:path>
                <a:path w="4252594" h="1739900">
                  <a:moveTo>
                    <a:pt x="572430" y="241300"/>
                  </a:moveTo>
                  <a:lnTo>
                    <a:pt x="547700" y="241300"/>
                  </a:lnTo>
                  <a:lnTo>
                    <a:pt x="552689" y="254000"/>
                  </a:lnTo>
                  <a:lnTo>
                    <a:pt x="554626" y="266700"/>
                  </a:lnTo>
                  <a:lnTo>
                    <a:pt x="559917" y="254000"/>
                  </a:lnTo>
                  <a:lnTo>
                    <a:pt x="576339" y="254000"/>
                  </a:lnTo>
                  <a:lnTo>
                    <a:pt x="572430" y="241300"/>
                  </a:lnTo>
                  <a:close/>
                </a:path>
                <a:path w="4252594" h="1739900">
                  <a:moveTo>
                    <a:pt x="653305" y="254000"/>
                  </a:moveTo>
                  <a:lnTo>
                    <a:pt x="574187" y="254000"/>
                  </a:lnTo>
                  <a:lnTo>
                    <a:pt x="573723" y="266700"/>
                  </a:lnTo>
                  <a:lnTo>
                    <a:pt x="657783" y="266700"/>
                  </a:lnTo>
                  <a:lnTo>
                    <a:pt x="653305" y="254000"/>
                  </a:lnTo>
                  <a:close/>
                </a:path>
                <a:path w="4252594" h="1739900">
                  <a:moveTo>
                    <a:pt x="681805" y="254000"/>
                  </a:moveTo>
                  <a:lnTo>
                    <a:pt x="659927" y="254000"/>
                  </a:lnTo>
                  <a:lnTo>
                    <a:pt x="657783" y="266700"/>
                  </a:lnTo>
                  <a:lnTo>
                    <a:pt x="694943" y="266700"/>
                  </a:lnTo>
                  <a:lnTo>
                    <a:pt x="681805" y="254000"/>
                  </a:lnTo>
                  <a:close/>
                </a:path>
                <a:path w="4252594" h="1739900">
                  <a:moveTo>
                    <a:pt x="513703" y="241300"/>
                  </a:moveTo>
                  <a:lnTo>
                    <a:pt x="511444" y="241300"/>
                  </a:lnTo>
                  <a:lnTo>
                    <a:pt x="505125" y="254000"/>
                  </a:lnTo>
                  <a:lnTo>
                    <a:pt x="513703" y="241300"/>
                  </a:lnTo>
                  <a:close/>
                </a:path>
                <a:path w="4252594" h="1739900">
                  <a:moveTo>
                    <a:pt x="547700" y="241300"/>
                  </a:moveTo>
                  <a:lnTo>
                    <a:pt x="515241" y="241300"/>
                  </a:lnTo>
                  <a:lnTo>
                    <a:pt x="525302" y="254000"/>
                  </a:lnTo>
                  <a:lnTo>
                    <a:pt x="533254" y="254000"/>
                  </a:lnTo>
                  <a:lnTo>
                    <a:pt x="547700" y="241300"/>
                  </a:lnTo>
                  <a:close/>
                </a:path>
                <a:path w="4252594" h="1739900">
                  <a:moveTo>
                    <a:pt x="633346" y="236978"/>
                  </a:moveTo>
                  <a:lnTo>
                    <a:pt x="633151" y="241300"/>
                  </a:lnTo>
                  <a:lnTo>
                    <a:pt x="579211" y="241300"/>
                  </a:lnTo>
                  <a:lnTo>
                    <a:pt x="592195" y="254000"/>
                  </a:lnTo>
                  <a:lnTo>
                    <a:pt x="652242" y="254000"/>
                  </a:lnTo>
                  <a:lnTo>
                    <a:pt x="639775" y="241300"/>
                  </a:lnTo>
                  <a:lnTo>
                    <a:pt x="633346" y="236978"/>
                  </a:lnTo>
                  <a:close/>
                </a:path>
                <a:path w="4252594" h="1739900">
                  <a:moveTo>
                    <a:pt x="602847" y="228600"/>
                  </a:moveTo>
                  <a:lnTo>
                    <a:pt x="496516" y="228600"/>
                  </a:lnTo>
                  <a:lnTo>
                    <a:pt x="502186" y="241300"/>
                  </a:lnTo>
                  <a:lnTo>
                    <a:pt x="611511" y="241300"/>
                  </a:lnTo>
                  <a:lnTo>
                    <a:pt x="602847" y="228600"/>
                  </a:lnTo>
                  <a:close/>
                </a:path>
                <a:path w="4252594" h="1739900">
                  <a:moveTo>
                    <a:pt x="620880" y="228600"/>
                  </a:moveTo>
                  <a:lnTo>
                    <a:pt x="617079" y="241300"/>
                  </a:lnTo>
                  <a:lnTo>
                    <a:pt x="633151" y="241300"/>
                  </a:lnTo>
                  <a:lnTo>
                    <a:pt x="633346" y="236978"/>
                  </a:lnTo>
                  <a:lnTo>
                    <a:pt x="620880" y="228600"/>
                  </a:lnTo>
                  <a:close/>
                </a:path>
                <a:path w="4252594" h="1739900">
                  <a:moveTo>
                    <a:pt x="452839" y="203200"/>
                  </a:moveTo>
                  <a:lnTo>
                    <a:pt x="444049" y="203200"/>
                  </a:lnTo>
                  <a:lnTo>
                    <a:pt x="449557" y="215900"/>
                  </a:lnTo>
                  <a:lnTo>
                    <a:pt x="448146" y="215900"/>
                  </a:lnTo>
                  <a:lnTo>
                    <a:pt x="454104" y="228600"/>
                  </a:lnTo>
                  <a:lnTo>
                    <a:pt x="452839" y="203200"/>
                  </a:lnTo>
                  <a:close/>
                </a:path>
                <a:path w="4252594" h="1739900">
                  <a:moveTo>
                    <a:pt x="507357" y="203200"/>
                  </a:moveTo>
                  <a:lnTo>
                    <a:pt x="452839" y="203200"/>
                  </a:lnTo>
                  <a:lnTo>
                    <a:pt x="461934" y="215900"/>
                  </a:lnTo>
                  <a:lnTo>
                    <a:pt x="474458" y="215900"/>
                  </a:lnTo>
                  <a:lnTo>
                    <a:pt x="483481" y="228600"/>
                  </a:lnTo>
                  <a:lnTo>
                    <a:pt x="496044" y="228600"/>
                  </a:lnTo>
                  <a:lnTo>
                    <a:pt x="499936" y="215900"/>
                  </a:lnTo>
                  <a:lnTo>
                    <a:pt x="507357" y="203200"/>
                  </a:lnTo>
                  <a:close/>
                </a:path>
                <a:path w="4252594" h="1739900">
                  <a:moveTo>
                    <a:pt x="485377" y="177800"/>
                  </a:moveTo>
                  <a:lnTo>
                    <a:pt x="394751" y="177800"/>
                  </a:lnTo>
                  <a:lnTo>
                    <a:pt x="386468" y="190500"/>
                  </a:lnTo>
                  <a:lnTo>
                    <a:pt x="407211" y="190500"/>
                  </a:lnTo>
                  <a:lnTo>
                    <a:pt x="424789" y="203200"/>
                  </a:lnTo>
                  <a:lnTo>
                    <a:pt x="507357" y="203200"/>
                  </a:lnTo>
                  <a:lnTo>
                    <a:pt x="499936" y="215900"/>
                  </a:lnTo>
                  <a:lnTo>
                    <a:pt x="496044" y="228600"/>
                  </a:lnTo>
                  <a:lnTo>
                    <a:pt x="497733" y="228600"/>
                  </a:lnTo>
                  <a:lnTo>
                    <a:pt x="503206" y="215900"/>
                  </a:lnTo>
                  <a:lnTo>
                    <a:pt x="500077" y="215900"/>
                  </a:lnTo>
                  <a:lnTo>
                    <a:pt x="508053" y="203200"/>
                  </a:lnTo>
                  <a:lnTo>
                    <a:pt x="509148" y="190500"/>
                  </a:lnTo>
                  <a:lnTo>
                    <a:pt x="485377" y="177800"/>
                  </a:lnTo>
                  <a:close/>
                </a:path>
                <a:path w="4252594" h="1739900">
                  <a:moveTo>
                    <a:pt x="580088" y="215900"/>
                  </a:moveTo>
                  <a:lnTo>
                    <a:pt x="503206" y="215900"/>
                  </a:lnTo>
                  <a:lnTo>
                    <a:pt x="497733" y="228600"/>
                  </a:lnTo>
                  <a:lnTo>
                    <a:pt x="584795" y="228600"/>
                  </a:lnTo>
                  <a:lnTo>
                    <a:pt x="580088" y="215900"/>
                  </a:lnTo>
                  <a:close/>
                </a:path>
                <a:path w="4252594" h="1739900">
                  <a:moveTo>
                    <a:pt x="439418" y="215839"/>
                  </a:moveTo>
                  <a:close/>
                </a:path>
                <a:path w="4252594" h="1739900">
                  <a:moveTo>
                    <a:pt x="511903" y="203200"/>
                  </a:moveTo>
                  <a:lnTo>
                    <a:pt x="508053" y="203200"/>
                  </a:lnTo>
                  <a:lnTo>
                    <a:pt x="500077" y="215900"/>
                  </a:lnTo>
                  <a:lnTo>
                    <a:pt x="512518" y="215900"/>
                  </a:lnTo>
                  <a:lnTo>
                    <a:pt x="511903" y="203200"/>
                  </a:lnTo>
                  <a:close/>
                </a:path>
                <a:path w="4252594" h="1739900">
                  <a:moveTo>
                    <a:pt x="526311" y="190500"/>
                  </a:moveTo>
                  <a:lnTo>
                    <a:pt x="518711" y="190500"/>
                  </a:lnTo>
                  <a:lnTo>
                    <a:pt x="512224" y="203200"/>
                  </a:lnTo>
                  <a:lnTo>
                    <a:pt x="516322" y="203200"/>
                  </a:lnTo>
                  <a:lnTo>
                    <a:pt x="512794" y="215900"/>
                  </a:lnTo>
                  <a:lnTo>
                    <a:pt x="536905" y="215900"/>
                  </a:lnTo>
                  <a:lnTo>
                    <a:pt x="525550" y="203200"/>
                  </a:lnTo>
                  <a:lnTo>
                    <a:pt x="526311" y="190500"/>
                  </a:lnTo>
                  <a:close/>
                </a:path>
                <a:path w="4252594" h="1739900">
                  <a:moveTo>
                    <a:pt x="546406" y="203200"/>
                  </a:moveTo>
                  <a:lnTo>
                    <a:pt x="540596" y="203200"/>
                  </a:lnTo>
                  <a:lnTo>
                    <a:pt x="536905" y="215900"/>
                  </a:lnTo>
                  <a:lnTo>
                    <a:pt x="559382" y="215900"/>
                  </a:lnTo>
                  <a:lnTo>
                    <a:pt x="546406" y="203200"/>
                  </a:lnTo>
                  <a:close/>
                </a:path>
                <a:path w="4252594" h="1739900">
                  <a:moveTo>
                    <a:pt x="439127" y="203200"/>
                  </a:moveTo>
                  <a:lnTo>
                    <a:pt x="424393" y="203200"/>
                  </a:lnTo>
                  <a:lnTo>
                    <a:pt x="439418" y="215839"/>
                  </a:lnTo>
                  <a:lnTo>
                    <a:pt x="439127" y="203200"/>
                  </a:lnTo>
                  <a:close/>
                </a:path>
                <a:path w="4252594" h="1739900">
                  <a:moveTo>
                    <a:pt x="391385" y="190500"/>
                  </a:moveTo>
                  <a:lnTo>
                    <a:pt x="386737" y="190500"/>
                  </a:lnTo>
                  <a:lnTo>
                    <a:pt x="386843" y="203200"/>
                  </a:lnTo>
                  <a:lnTo>
                    <a:pt x="390198" y="203200"/>
                  </a:lnTo>
                  <a:lnTo>
                    <a:pt x="391385" y="190500"/>
                  </a:lnTo>
                  <a:close/>
                </a:path>
                <a:path w="4252594" h="1739900">
                  <a:moveTo>
                    <a:pt x="407211" y="190500"/>
                  </a:moveTo>
                  <a:lnTo>
                    <a:pt x="402992" y="190500"/>
                  </a:lnTo>
                  <a:lnTo>
                    <a:pt x="403041" y="203200"/>
                  </a:lnTo>
                  <a:lnTo>
                    <a:pt x="415604" y="203200"/>
                  </a:lnTo>
                  <a:lnTo>
                    <a:pt x="407211" y="190500"/>
                  </a:lnTo>
                  <a:close/>
                </a:path>
                <a:path w="4252594" h="1739900">
                  <a:moveTo>
                    <a:pt x="376250" y="177800"/>
                  </a:moveTo>
                  <a:lnTo>
                    <a:pt x="372337" y="177800"/>
                  </a:lnTo>
                  <a:lnTo>
                    <a:pt x="378360" y="190500"/>
                  </a:lnTo>
                  <a:lnTo>
                    <a:pt x="383329" y="190500"/>
                  </a:lnTo>
                  <a:lnTo>
                    <a:pt x="376250" y="177800"/>
                  </a:lnTo>
                  <a:close/>
                </a:path>
                <a:path w="4252594" h="1739900">
                  <a:moveTo>
                    <a:pt x="328966" y="165100"/>
                  </a:moveTo>
                  <a:lnTo>
                    <a:pt x="320712" y="165100"/>
                  </a:lnTo>
                  <a:lnTo>
                    <a:pt x="326711" y="177800"/>
                  </a:lnTo>
                  <a:lnTo>
                    <a:pt x="328966" y="165100"/>
                  </a:lnTo>
                  <a:close/>
                </a:path>
                <a:path w="4252594" h="1739900">
                  <a:moveTo>
                    <a:pt x="371323" y="165100"/>
                  </a:moveTo>
                  <a:lnTo>
                    <a:pt x="359326" y="165100"/>
                  </a:lnTo>
                  <a:lnTo>
                    <a:pt x="359500" y="177800"/>
                  </a:lnTo>
                  <a:lnTo>
                    <a:pt x="365643" y="177800"/>
                  </a:lnTo>
                  <a:lnTo>
                    <a:pt x="371323" y="165100"/>
                  </a:lnTo>
                  <a:close/>
                </a:path>
                <a:path w="4252594" h="1739900">
                  <a:moveTo>
                    <a:pt x="377957" y="165100"/>
                  </a:moveTo>
                  <a:lnTo>
                    <a:pt x="371323" y="165100"/>
                  </a:lnTo>
                  <a:lnTo>
                    <a:pt x="373499" y="177800"/>
                  </a:lnTo>
                  <a:lnTo>
                    <a:pt x="385955" y="177800"/>
                  </a:lnTo>
                  <a:lnTo>
                    <a:pt x="377957" y="165100"/>
                  </a:lnTo>
                  <a:close/>
                </a:path>
                <a:path w="4252594" h="1739900">
                  <a:moveTo>
                    <a:pt x="459503" y="165100"/>
                  </a:moveTo>
                  <a:lnTo>
                    <a:pt x="391177" y="165100"/>
                  </a:lnTo>
                  <a:lnTo>
                    <a:pt x="396564" y="177800"/>
                  </a:lnTo>
                  <a:lnTo>
                    <a:pt x="469663" y="177800"/>
                  </a:lnTo>
                  <a:lnTo>
                    <a:pt x="459503" y="165100"/>
                  </a:lnTo>
                  <a:close/>
                </a:path>
                <a:path w="4252594" h="1739900">
                  <a:moveTo>
                    <a:pt x="326720" y="152400"/>
                  </a:moveTo>
                  <a:lnTo>
                    <a:pt x="303749" y="152400"/>
                  </a:lnTo>
                  <a:lnTo>
                    <a:pt x="304300" y="165100"/>
                  </a:lnTo>
                  <a:lnTo>
                    <a:pt x="318234" y="165100"/>
                  </a:lnTo>
                  <a:lnTo>
                    <a:pt x="326720" y="152400"/>
                  </a:lnTo>
                  <a:close/>
                </a:path>
                <a:path w="4252594" h="1739900">
                  <a:moveTo>
                    <a:pt x="422914" y="152400"/>
                  </a:moveTo>
                  <a:lnTo>
                    <a:pt x="326720" y="152400"/>
                  </a:lnTo>
                  <a:lnTo>
                    <a:pt x="329212" y="165100"/>
                  </a:lnTo>
                  <a:lnTo>
                    <a:pt x="426477" y="165100"/>
                  </a:lnTo>
                  <a:lnTo>
                    <a:pt x="422914" y="152400"/>
                  </a:lnTo>
                  <a:close/>
                </a:path>
                <a:path w="4252594" h="1739900">
                  <a:moveTo>
                    <a:pt x="442081" y="152400"/>
                  </a:moveTo>
                  <a:lnTo>
                    <a:pt x="433211" y="165100"/>
                  </a:lnTo>
                  <a:lnTo>
                    <a:pt x="440018" y="165100"/>
                  </a:lnTo>
                  <a:lnTo>
                    <a:pt x="442081" y="152400"/>
                  </a:lnTo>
                  <a:close/>
                </a:path>
                <a:path w="4252594" h="1739900">
                  <a:moveTo>
                    <a:pt x="271143" y="139700"/>
                  </a:moveTo>
                  <a:lnTo>
                    <a:pt x="260102" y="139700"/>
                  </a:lnTo>
                  <a:lnTo>
                    <a:pt x="261171" y="152400"/>
                  </a:lnTo>
                  <a:lnTo>
                    <a:pt x="271143" y="139700"/>
                  </a:lnTo>
                  <a:close/>
                </a:path>
                <a:path w="4252594" h="1739900">
                  <a:moveTo>
                    <a:pt x="290873" y="139700"/>
                  </a:moveTo>
                  <a:lnTo>
                    <a:pt x="276576" y="139700"/>
                  </a:lnTo>
                  <a:lnTo>
                    <a:pt x="282417" y="152400"/>
                  </a:lnTo>
                  <a:lnTo>
                    <a:pt x="285286" y="152400"/>
                  </a:lnTo>
                  <a:lnTo>
                    <a:pt x="291284" y="140876"/>
                  </a:lnTo>
                  <a:lnTo>
                    <a:pt x="290873" y="139700"/>
                  </a:lnTo>
                  <a:close/>
                </a:path>
                <a:path w="4252594" h="1739900">
                  <a:moveTo>
                    <a:pt x="294626" y="139700"/>
                  </a:moveTo>
                  <a:lnTo>
                    <a:pt x="291897" y="139700"/>
                  </a:lnTo>
                  <a:lnTo>
                    <a:pt x="291284" y="140876"/>
                  </a:lnTo>
                  <a:lnTo>
                    <a:pt x="295313" y="152400"/>
                  </a:lnTo>
                  <a:lnTo>
                    <a:pt x="298724" y="152400"/>
                  </a:lnTo>
                  <a:lnTo>
                    <a:pt x="294626" y="139700"/>
                  </a:lnTo>
                  <a:close/>
                </a:path>
                <a:path w="4252594" h="1739900">
                  <a:moveTo>
                    <a:pt x="306963" y="139700"/>
                  </a:moveTo>
                  <a:lnTo>
                    <a:pt x="299547" y="139700"/>
                  </a:lnTo>
                  <a:lnTo>
                    <a:pt x="300461" y="152400"/>
                  </a:lnTo>
                  <a:lnTo>
                    <a:pt x="307087" y="140930"/>
                  </a:lnTo>
                  <a:lnTo>
                    <a:pt x="306963" y="139700"/>
                  </a:lnTo>
                  <a:close/>
                </a:path>
                <a:path w="4252594" h="1739900">
                  <a:moveTo>
                    <a:pt x="314679" y="139700"/>
                  </a:moveTo>
                  <a:lnTo>
                    <a:pt x="307798" y="139700"/>
                  </a:lnTo>
                  <a:lnTo>
                    <a:pt x="307087" y="140930"/>
                  </a:lnTo>
                  <a:lnTo>
                    <a:pt x="308242" y="152400"/>
                  </a:lnTo>
                  <a:lnTo>
                    <a:pt x="311595" y="152400"/>
                  </a:lnTo>
                  <a:lnTo>
                    <a:pt x="314679" y="139700"/>
                  </a:lnTo>
                  <a:close/>
                </a:path>
                <a:path w="4252594" h="1739900">
                  <a:moveTo>
                    <a:pt x="384961" y="139700"/>
                  </a:moveTo>
                  <a:lnTo>
                    <a:pt x="318560" y="139700"/>
                  </a:lnTo>
                  <a:lnTo>
                    <a:pt x="315210" y="152400"/>
                  </a:lnTo>
                  <a:lnTo>
                    <a:pt x="392360" y="152400"/>
                  </a:lnTo>
                  <a:lnTo>
                    <a:pt x="384961" y="139700"/>
                  </a:lnTo>
                  <a:close/>
                </a:path>
                <a:path w="4252594" h="1739900">
                  <a:moveTo>
                    <a:pt x="338857" y="114300"/>
                  </a:moveTo>
                  <a:lnTo>
                    <a:pt x="340064" y="127000"/>
                  </a:lnTo>
                  <a:lnTo>
                    <a:pt x="254122" y="127000"/>
                  </a:lnTo>
                  <a:lnTo>
                    <a:pt x="254633" y="139700"/>
                  </a:lnTo>
                  <a:lnTo>
                    <a:pt x="380199" y="139700"/>
                  </a:lnTo>
                  <a:lnTo>
                    <a:pt x="363349" y="127000"/>
                  </a:lnTo>
                  <a:lnTo>
                    <a:pt x="338857" y="114300"/>
                  </a:lnTo>
                  <a:close/>
                </a:path>
                <a:path w="4252594" h="1739900">
                  <a:moveTo>
                    <a:pt x="290325" y="114300"/>
                  </a:moveTo>
                  <a:lnTo>
                    <a:pt x="216648" y="114300"/>
                  </a:lnTo>
                  <a:lnTo>
                    <a:pt x="222016" y="127000"/>
                  </a:lnTo>
                  <a:lnTo>
                    <a:pt x="291991" y="127000"/>
                  </a:lnTo>
                  <a:lnTo>
                    <a:pt x="290325" y="114300"/>
                  </a:lnTo>
                  <a:close/>
                </a:path>
                <a:path w="4252594" h="1739900">
                  <a:moveTo>
                    <a:pt x="322536" y="114300"/>
                  </a:moveTo>
                  <a:lnTo>
                    <a:pt x="290325" y="114300"/>
                  </a:lnTo>
                  <a:lnTo>
                    <a:pt x="296042" y="127000"/>
                  </a:lnTo>
                  <a:lnTo>
                    <a:pt x="328385" y="127000"/>
                  </a:lnTo>
                  <a:lnTo>
                    <a:pt x="322536" y="114300"/>
                  </a:lnTo>
                  <a:close/>
                </a:path>
                <a:path w="4252594" h="1739900">
                  <a:moveTo>
                    <a:pt x="188949" y="101600"/>
                  </a:moveTo>
                  <a:lnTo>
                    <a:pt x="187208" y="101600"/>
                  </a:lnTo>
                  <a:lnTo>
                    <a:pt x="181107" y="114300"/>
                  </a:lnTo>
                  <a:lnTo>
                    <a:pt x="186007" y="114300"/>
                  </a:lnTo>
                  <a:lnTo>
                    <a:pt x="188949" y="101600"/>
                  </a:lnTo>
                  <a:close/>
                </a:path>
                <a:path w="4252594" h="1739900">
                  <a:moveTo>
                    <a:pt x="307474" y="101600"/>
                  </a:moveTo>
                  <a:lnTo>
                    <a:pt x="195981" y="101600"/>
                  </a:lnTo>
                  <a:lnTo>
                    <a:pt x="191675" y="114300"/>
                  </a:lnTo>
                  <a:lnTo>
                    <a:pt x="328974" y="114300"/>
                  </a:lnTo>
                  <a:lnTo>
                    <a:pt x="307474" y="101600"/>
                  </a:lnTo>
                  <a:close/>
                </a:path>
                <a:path w="4252594" h="1739900">
                  <a:moveTo>
                    <a:pt x="167174" y="88900"/>
                  </a:moveTo>
                  <a:lnTo>
                    <a:pt x="154964" y="88900"/>
                  </a:lnTo>
                  <a:lnTo>
                    <a:pt x="155042" y="101600"/>
                  </a:lnTo>
                  <a:lnTo>
                    <a:pt x="162781" y="101600"/>
                  </a:lnTo>
                  <a:lnTo>
                    <a:pt x="167174" y="88900"/>
                  </a:lnTo>
                  <a:close/>
                </a:path>
                <a:path w="4252594" h="1739900">
                  <a:moveTo>
                    <a:pt x="267624" y="88900"/>
                  </a:moveTo>
                  <a:lnTo>
                    <a:pt x="168994" y="88900"/>
                  </a:lnTo>
                  <a:lnTo>
                    <a:pt x="162781" y="101600"/>
                  </a:lnTo>
                  <a:lnTo>
                    <a:pt x="269839" y="101600"/>
                  </a:lnTo>
                  <a:lnTo>
                    <a:pt x="267624" y="88900"/>
                  </a:lnTo>
                  <a:close/>
                </a:path>
                <a:path w="4252594" h="1739900">
                  <a:moveTo>
                    <a:pt x="300246" y="88900"/>
                  </a:moveTo>
                  <a:lnTo>
                    <a:pt x="289675" y="101600"/>
                  </a:lnTo>
                  <a:lnTo>
                    <a:pt x="300221" y="101600"/>
                  </a:lnTo>
                  <a:lnTo>
                    <a:pt x="300246" y="88900"/>
                  </a:lnTo>
                  <a:close/>
                </a:path>
                <a:path w="4252594" h="1739900">
                  <a:moveTo>
                    <a:pt x="224143" y="76200"/>
                  </a:moveTo>
                  <a:lnTo>
                    <a:pt x="133065" y="76200"/>
                  </a:lnTo>
                  <a:lnTo>
                    <a:pt x="127199" y="88900"/>
                  </a:lnTo>
                  <a:lnTo>
                    <a:pt x="234983" y="88900"/>
                  </a:lnTo>
                  <a:lnTo>
                    <a:pt x="224143" y="76200"/>
                  </a:lnTo>
                  <a:close/>
                </a:path>
                <a:path w="4252594" h="1739900">
                  <a:moveTo>
                    <a:pt x="91156" y="63500"/>
                  </a:moveTo>
                  <a:lnTo>
                    <a:pt x="64334" y="63500"/>
                  </a:lnTo>
                  <a:lnTo>
                    <a:pt x="75365" y="76200"/>
                  </a:lnTo>
                  <a:lnTo>
                    <a:pt x="85168" y="76200"/>
                  </a:lnTo>
                  <a:lnTo>
                    <a:pt x="92684" y="65436"/>
                  </a:lnTo>
                  <a:lnTo>
                    <a:pt x="91156" y="63500"/>
                  </a:lnTo>
                  <a:close/>
                </a:path>
                <a:path w="4252594" h="1739900">
                  <a:moveTo>
                    <a:pt x="196431" y="63500"/>
                  </a:moveTo>
                  <a:lnTo>
                    <a:pt x="94036" y="63500"/>
                  </a:lnTo>
                  <a:lnTo>
                    <a:pt x="92684" y="65436"/>
                  </a:lnTo>
                  <a:lnTo>
                    <a:pt x="101173" y="76200"/>
                  </a:lnTo>
                  <a:lnTo>
                    <a:pt x="200406" y="76200"/>
                  </a:lnTo>
                  <a:lnTo>
                    <a:pt x="196431" y="63500"/>
                  </a:lnTo>
                  <a:close/>
                </a:path>
                <a:path w="4252594" h="1739900">
                  <a:moveTo>
                    <a:pt x="149423" y="38100"/>
                  </a:moveTo>
                  <a:lnTo>
                    <a:pt x="137742" y="50800"/>
                  </a:lnTo>
                  <a:lnTo>
                    <a:pt x="92483" y="50800"/>
                  </a:lnTo>
                  <a:lnTo>
                    <a:pt x="91156" y="63500"/>
                  </a:lnTo>
                  <a:lnTo>
                    <a:pt x="92684" y="65436"/>
                  </a:lnTo>
                  <a:lnTo>
                    <a:pt x="94036" y="63500"/>
                  </a:lnTo>
                  <a:lnTo>
                    <a:pt x="155350" y="63500"/>
                  </a:lnTo>
                  <a:lnTo>
                    <a:pt x="153134" y="50800"/>
                  </a:lnTo>
                  <a:lnTo>
                    <a:pt x="149423" y="38100"/>
                  </a:lnTo>
                  <a:close/>
                </a:path>
                <a:path w="4252594" h="1739900">
                  <a:moveTo>
                    <a:pt x="63638" y="50800"/>
                  </a:moveTo>
                  <a:lnTo>
                    <a:pt x="47048" y="50800"/>
                  </a:lnTo>
                  <a:lnTo>
                    <a:pt x="44630" y="63500"/>
                  </a:lnTo>
                  <a:lnTo>
                    <a:pt x="59755" y="63500"/>
                  </a:lnTo>
                  <a:lnTo>
                    <a:pt x="63638" y="50800"/>
                  </a:lnTo>
                  <a:close/>
                </a:path>
                <a:path w="4252594" h="1739900">
                  <a:moveTo>
                    <a:pt x="83127" y="50800"/>
                  </a:moveTo>
                  <a:lnTo>
                    <a:pt x="63638" y="50800"/>
                  </a:lnTo>
                  <a:lnTo>
                    <a:pt x="66149" y="63500"/>
                  </a:lnTo>
                  <a:lnTo>
                    <a:pt x="84045" y="63500"/>
                  </a:lnTo>
                  <a:lnTo>
                    <a:pt x="83127" y="50800"/>
                  </a:lnTo>
                  <a:close/>
                </a:path>
                <a:path w="4252594" h="1739900">
                  <a:moveTo>
                    <a:pt x="166920" y="50800"/>
                  </a:moveTo>
                  <a:lnTo>
                    <a:pt x="162544" y="50800"/>
                  </a:lnTo>
                  <a:lnTo>
                    <a:pt x="155350" y="63500"/>
                  </a:lnTo>
                  <a:lnTo>
                    <a:pt x="167133" y="63500"/>
                  </a:lnTo>
                  <a:lnTo>
                    <a:pt x="166920" y="50800"/>
                  </a:lnTo>
                  <a:close/>
                </a:path>
                <a:path w="4252594" h="1739900">
                  <a:moveTo>
                    <a:pt x="177938" y="50800"/>
                  </a:moveTo>
                  <a:lnTo>
                    <a:pt x="166920" y="50800"/>
                  </a:lnTo>
                  <a:lnTo>
                    <a:pt x="170362" y="63500"/>
                  </a:lnTo>
                  <a:lnTo>
                    <a:pt x="179591" y="63500"/>
                  </a:lnTo>
                  <a:lnTo>
                    <a:pt x="177938" y="50800"/>
                  </a:lnTo>
                  <a:close/>
                </a:path>
                <a:path w="4252594" h="1739900">
                  <a:moveTo>
                    <a:pt x="34585" y="38100"/>
                  </a:moveTo>
                  <a:lnTo>
                    <a:pt x="0" y="38100"/>
                  </a:lnTo>
                  <a:lnTo>
                    <a:pt x="8686" y="50800"/>
                  </a:lnTo>
                  <a:lnTo>
                    <a:pt x="30683" y="50800"/>
                  </a:lnTo>
                  <a:lnTo>
                    <a:pt x="34585" y="38100"/>
                  </a:lnTo>
                  <a:close/>
                </a:path>
                <a:path w="4252594" h="1739900">
                  <a:moveTo>
                    <a:pt x="51331" y="38100"/>
                  </a:moveTo>
                  <a:lnTo>
                    <a:pt x="42472" y="38100"/>
                  </a:lnTo>
                  <a:lnTo>
                    <a:pt x="55977" y="50800"/>
                  </a:lnTo>
                  <a:lnTo>
                    <a:pt x="58794" y="50800"/>
                  </a:lnTo>
                  <a:lnTo>
                    <a:pt x="51331" y="38100"/>
                  </a:lnTo>
                  <a:close/>
                </a:path>
                <a:path w="4252594" h="1739900">
                  <a:moveTo>
                    <a:pt x="63869" y="38100"/>
                  </a:moveTo>
                  <a:lnTo>
                    <a:pt x="60976" y="38100"/>
                  </a:lnTo>
                  <a:lnTo>
                    <a:pt x="63989" y="50800"/>
                  </a:lnTo>
                  <a:lnTo>
                    <a:pt x="73718" y="50800"/>
                  </a:lnTo>
                  <a:lnTo>
                    <a:pt x="63869" y="38100"/>
                  </a:lnTo>
                  <a:close/>
                </a:path>
                <a:path w="4252594" h="1739900">
                  <a:moveTo>
                    <a:pt x="65842" y="38100"/>
                  </a:moveTo>
                  <a:lnTo>
                    <a:pt x="63869" y="38100"/>
                  </a:lnTo>
                  <a:lnTo>
                    <a:pt x="73718" y="50800"/>
                  </a:lnTo>
                  <a:lnTo>
                    <a:pt x="65842" y="38100"/>
                  </a:lnTo>
                  <a:close/>
                </a:path>
                <a:path w="4252594" h="1739900">
                  <a:moveTo>
                    <a:pt x="85879" y="38100"/>
                  </a:moveTo>
                  <a:lnTo>
                    <a:pt x="65842" y="38100"/>
                  </a:lnTo>
                  <a:lnTo>
                    <a:pt x="73718" y="50800"/>
                  </a:lnTo>
                  <a:lnTo>
                    <a:pt x="82884" y="50800"/>
                  </a:lnTo>
                  <a:lnTo>
                    <a:pt x="85879" y="38100"/>
                  </a:lnTo>
                  <a:close/>
                </a:path>
                <a:path w="4252594" h="1739900">
                  <a:moveTo>
                    <a:pt x="94649" y="47498"/>
                  </a:moveTo>
                  <a:lnTo>
                    <a:pt x="94904" y="50800"/>
                  </a:lnTo>
                  <a:lnTo>
                    <a:pt x="97729" y="50800"/>
                  </a:lnTo>
                  <a:lnTo>
                    <a:pt x="94649" y="47498"/>
                  </a:lnTo>
                  <a:close/>
                </a:path>
                <a:path w="4252594" h="1739900">
                  <a:moveTo>
                    <a:pt x="94032" y="39517"/>
                  </a:moveTo>
                  <a:lnTo>
                    <a:pt x="94649" y="47498"/>
                  </a:lnTo>
                  <a:lnTo>
                    <a:pt x="97729" y="50800"/>
                  </a:lnTo>
                  <a:lnTo>
                    <a:pt x="102102" y="50800"/>
                  </a:lnTo>
                  <a:lnTo>
                    <a:pt x="94032" y="39517"/>
                  </a:lnTo>
                  <a:close/>
                </a:path>
                <a:path w="4252594" h="1739900">
                  <a:moveTo>
                    <a:pt x="113473" y="38100"/>
                  </a:moveTo>
                  <a:lnTo>
                    <a:pt x="93923" y="38100"/>
                  </a:lnTo>
                  <a:lnTo>
                    <a:pt x="94032" y="39517"/>
                  </a:lnTo>
                  <a:lnTo>
                    <a:pt x="102102" y="50800"/>
                  </a:lnTo>
                  <a:lnTo>
                    <a:pt x="113948" y="50800"/>
                  </a:lnTo>
                  <a:lnTo>
                    <a:pt x="113473" y="38100"/>
                  </a:lnTo>
                  <a:close/>
                </a:path>
                <a:path w="4252594" h="1739900">
                  <a:moveTo>
                    <a:pt x="126337" y="38100"/>
                  </a:moveTo>
                  <a:lnTo>
                    <a:pt x="113473" y="38100"/>
                  </a:lnTo>
                  <a:lnTo>
                    <a:pt x="113948" y="50800"/>
                  </a:lnTo>
                  <a:lnTo>
                    <a:pt x="130104" y="50800"/>
                  </a:lnTo>
                  <a:lnTo>
                    <a:pt x="126337" y="38100"/>
                  </a:lnTo>
                  <a:close/>
                </a:path>
                <a:path w="4252594" h="1739900">
                  <a:moveTo>
                    <a:pt x="93018" y="38100"/>
                  </a:moveTo>
                  <a:lnTo>
                    <a:pt x="85879" y="38100"/>
                  </a:lnTo>
                  <a:lnTo>
                    <a:pt x="94649" y="47498"/>
                  </a:lnTo>
                  <a:lnTo>
                    <a:pt x="94032" y="39517"/>
                  </a:lnTo>
                  <a:lnTo>
                    <a:pt x="93018" y="38100"/>
                  </a:lnTo>
                  <a:close/>
                </a:path>
                <a:path w="4252594" h="1739900">
                  <a:moveTo>
                    <a:pt x="53098" y="25400"/>
                  </a:moveTo>
                  <a:lnTo>
                    <a:pt x="166" y="25400"/>
                  </a:lnTo>
                  <a:lnTo>
                    <a:pt x="7552" y="38100"/>
                  </a:lnTo>
                  <a:lnTo>
                    <a:pt x="53355" y="38100"/>
                  </a:lnTo>
                  <a:lnTo>
                    <a:pt x="53098" y="25400"/>
                  </a:lnTo>
                  <a:close/>
                </a:path>
                <a:path w="4252594" h="1739900">
                  <a:moveTo>
                    <a:pt x="108496" y="25400"/>
                  </a:moveTo>
                  <a:lnTo>
                    <a:pt x="58457" y="25400"/>
                  </a:lnTo>
                  <a:lnTo>
                    <a:pt x="57426" y="38100"/>
                  </a:lnTo>
                  <a:lnTo>
                    <a:pt x="111324" y="38100"/>
                  </a:lnTo>
                  <a:lnTo>
                    <a:pt x="108496" y="25400"/>
                  </a:lnTo>
                  <a:close/>
                </a:path>
                <a:path w="4252594" h="1739900">
                  <a:moveTo>
                    <a:pt x="70206" y="12700"/>
                  </a:moveTo>
                  <a:lnTo>
                    <a:pt x="7887" y="12700"/>
                  </a:lnTo>
                  <a:lnTo>
                    <a:pt x="15899" y="25400"/>
                  </a:lnTo>
                  <a:lnTo>
                    <a:pt x="65144" y="25400"/>
                  </a:lnTo>
                  <a:lnTo>
                    <a:pt x="70206" y="12700"/>
                  </a:lnTo>
                  <a:close/>
                </a:path>
                <a:path w="4252594" h="1739900">
                  <a:moveTo>
                    <a:pt x="96009" y="12700"/>
                  </a:moveTo>
                  <a:lnTo>
                    <a:pt x="89722" y="12700"/>
                  </a:lnTo>
                  <a:lnTo>
                    <a:pt x="88126" y="25400"/>
                  </a:lnTo>
                  <a:lnTo>
                    <a:pt x="96009" y="12700"/>
                  </a:lnTo>
                  <a:close/>
                </a:path>
                <a:path w="4252594" h="1739900">
                  <a:moveTo>
                    <a:pt x="52418" y="0"/>
                  </a:moveTo>
                  <a:lnTo>
                    <a:pt x="12209" y="0"/>
                  </a:lnTo>
                  <a:lnTo>
                    <a:pt x="10469" y="12700"/>
                  </a:lnTo>
                  <a:lnTo>
                    <a:pt x="58937" y="12700"/>
                  </a:lnTo>
                  <a:lnTo>
                    <a:pt x="5241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9850" y="8986552"/>
              <a:ext cx="268860" cy="2794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8788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Uni-Directional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5755" y="3648393"/>
            <a:ext cx="3463127" cy="21796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66732" y="4364130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4023" y="3648393"/>
            <a:ext cx="6717164" cy="21796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89040" y="4039532"/>
            <a:ext cx="2751455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67055" marR="5080" indent="-554990">
              <a:lnSpc>
                <a:spcPts val="5110"/>
              </a:lnSpc>
              <a:spcBef>
                <a:spcPts val="434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00" dirty="0">
                <a:solidFill>
                  <a:srgbClr val="FFFFFF"/>
                </a:solidFill>
                <a:latin typeface="Arial MT"/>
                <a:cs typeface="Arial MT"/>
              </a:rPr>
              <a:t>tor  </a:t>
            </a:r>
            <a:r>
              <a:rPr sz="4450" spc="195" dirty="0">
                <a:solidFill>
                  <a:srgbClr val="FFFFFF"/>
                </a:solidFill>
                <a:latin typeface="Arial MT"/>
                <a:cs typeface="Arial MT"/>
              </a:rPr>
              <a:t>Detail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2959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45" dirty="0"/>
              <a:t>Bi-Directional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5862" y="3661733"/>
            <a:ext cx="3463127" cy="21796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65679" y="4374600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2104" y="3661733"/>
            <a:ext cx="6719193" cy="21796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87988" y="4050003"/>
            <a:ext cx="2751455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77850" marR="5080" indent="-565785">
              <a:lnSpc>
                <a:spcPts val="5110"/>
              </a:lnSpc>
              <a:spcBef>
                <a:spcPts val="434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00" dirty="0">
                <a:solidFill>
                  <a:srgbClr val="FFFFFF"/>
                </a:solidFill>
                <a:latin typeface="Arial MT"/>
                <a:cs typeface="Arial MT"/>
              </a:rPr>
              <a:t>tor  </a:t>
            </a:r>
            <a:r>
              <a:rPr sz="4450" spc="195" dirty="0">
                <a:solidFill>
                  <a:srgbClr val="FFFFFF"/>
                </a:solidFill>
                <a:latin typeface="Arial MT"/>
                <a:cs typeface="Arial MT"/>
              </a:rPr>
              <a:t>Detail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4673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/>
              <a:t>Basic</a:t>
            </a:r>
            <a:r>
              <a:rPr spc="-120" dirty="0"/>
              <a:t> </a:t>
            </a:r>
            <a:r>
              <a:rPr spc="85" dirty="0"/>
              <a:t>Mapping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961" y="3834415"/>
            <a:ext cx="4668845" cy="35685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807171" y="4174759"/>
            <a:ext cx="2574290" cy="2889885"/>
          </a:xfrm>
          <a:custGeom>
            <a:avLst/>
            <a:gdLst/>
            <a:ahLst/>
            <a:cxnLst/>
            <a:rect l="l" t="t" r="r" b="b"/>
            <a:pathLst>
              <a:path w="2574290" h="2889884">
                <a:moveTo>
                  <a:pt x="2292731" y="0"/>
                </a:moveTo>
                <a:lnTo>
                  <a:pt x="281463" y="0"/>
                </a:lnTo>
                <a:lnTo>
                  <a:pt x="235808" y="3683"/>
                </a:lnTo>
                <a:lnTo>
                  <a:pt x="192499" y="14349"/>
                </a:lnTo>
                <a:lnTo>
                  <a:pt x="152115" y="31416"/>
                </a:lnTo>
                <a:lnTo>
                  <a:pt x="115235" y="54305"/>
                </a:lnTo>
                <a:lnTo>
                  <a:pt x="82438" y="82438"/>
                </a:lnTo>
                <a:lnTo>
                  <a:pt x="54306" y="115234"/>
                </a:lnTo>
                <a:lnTo>
                  <a:pt x="31416" y="152114"/>
                </a:lnTo>
                <a:lnTo>
                  <a:pt x="14349" y="192499"/>
                </a:lnTo>
                <a:lnTo>
                  <a:pt x="3683" y="235808"/>
                </a:lnTo>
                <a:lnTo>
                  <a:pt x="0" y="281463"/>
                </a:lnTo>
                <a:lnTo>
                  <a:pt x="0" y="2608420"/>
                </a:lnTo>
                <a:lnTo>
                  <a:pt x="3683" y="2654074"/>
                </a:lnTo>
                <a:lnTo>
                  <a:pt x="14349" y="2697384"/>
                </a:lnTo>
                <a:lnTo>
                  <a:pt x="31416" y="2737768"/>
                </a:lnTo>
                <a:lnTo>
                  <a:pt x="54306" y="2774648"/>
                </a:lnTo>
                <a:lnTo>
                  <a:pt x="82438" y="2807444"/>
                </a:lnTo>
                <a:lnTo>
                  <a:pt x="115235" y="2835577"/>
                </a:lnTo>
                <a:lnTo>
                  <a:pt x="152115" y="2858467"/>
                </a:lnTo>
                <a:lnTo>
                  <a:pt x="192499" y="2875534"/>
                </a:lnTo>
                <a:lnTo>
                  <a:pt x="235808" y="2886199"/>
                </a:lnTo>
                <a:lnTo>
                  <a:pt x="281463" y="2889883"/>
                </a:lnTo>
                <a:lnTo>
                  <a:pt x="2292731" y="2889883"/>
                </a:lnTo>
                <a:lnTo>
                  <a:pt x="2338386" y="2886199"/>
                </a:lnTo>
                <a:lnTo>
                  <a:pt x="2381695" y="2875534"/>
                </a:lnTo>
                <a:lnTo>
                  <a:pt x="2422079" y="2858467"/>
                </a:lnTo>
                <a:lnTo>
                  <a:pt x="2458958" y="2835577"/>
                </a:lnTo>
                <a:lnTo>
                  <a:pt x="2491753" y="2807444"/>
                </a:lnTo>
                <a:lnTo>
                  <a:pt x="2519885" y="2774648"/>
                </a:lnTo>
                <a:lnTo>
                  <a:pt x="2542774" y="2737768"/>
                </a:lnTo>
                <a:lnTo>
                  <a:pt x="2559840" y="2697384"/>
                </a:lnTo>
                <a:lnTo>
                  <a:pt x="2570504" y="2654074"/>
                </a:lnTo>
                <a:lnTo>
                  <a:pt x="2574188" y="2608420"/>
                </a:lnTo>
                <a:lnTo>
                  <a:pt x="2574188" y="281463"/>
                </a:lnTo>
                <a:lnTo>
                  <a:pt x="2570504" y="235808"/>
                </a:lnTo>
                <a:lnTo>
                  <a:pt x="2559840" y="192499"/>
                </a:lnTo>
                <a:lnTo>
                  <a:pt x="2542774" y="152114"/>
                </a:lnTo>
                <a:lnTo>
                  <a:pt x="2519885" y="115234"/>
                </a:lnTo>
                <a:lnTo>
                  <a:pt x="2491753" y="82438"/>
                </a:lnTo>
                <a:lnTo>
                  <a:pt x="2458958" y="54305"/>
                </a:lnTo>
                <a:lnTo>
                  <a:pt x="2422079" y="31416"/>
                </a:lnTo>
                <a:lnTo>
                  <a:pt x="2381695" y="14349"/>
                </a:lnTo>
                <a:lnTo>
                  <a:pt x="2338386" y="3683"/>
                </a:lnTo>
                <a:lnTo>
                  <a:pt x="2292731" y="0"/>
                </a:lnTo>
                <a:close/>
              </a:path>
            </a:pathLst>
          </a:custGeom>
          <a:solidFill>
            <a:srgbClr val="799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65557" y="4803907"/>
            <a:ext cx="20542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2484" y="4695826"/>
            <a:ext cx="2743391" cy="2489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2003" y="6143617"/>
            <a:ext cx="2744176" cy="2489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43144" y="4603028"/>
            <a:ext cx="2743388" cy="2489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12658" y="6050819"/>
            <a:ext cx="2744178" cy="2489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36190" y="3717164"/>
            <a:ext cx="4334946" cy="38062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56879" y="3055269"/>
            <a:ext cx="26244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Java</a:t>
            </a:r>
            <a:r>
              <a:rPr sz="3950" b="1" spc="-7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Class</a:t>
            </a:r>
            <a:endParaRPr sz="3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9030" y="3055269"/>
            <a:ext cx="3676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Database</a:t>
            </a:r>
            <a:r>
              <a:rPr sz="3950" b="1" spc="-55" dirty="0">
                <a:latin typeface="Arial"/>
                <a:cs typeface="Arial"/>
              </a:rPr>
              <a:t> </a:t>
            </a:r>
            <a:r>
              <a:rPr sz="3950" b="1" spc="-60" dirty="0">
                <a:latin typeface="Arial"/>
                <a:cs typeface="Arial"/>
              </a:rPr>
              <a:t>Table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4891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Advanced</a:t>
            </a:r>
            <a:r>
              <a:rPr spc="-120" dirty="0"/>
              <a:t> </a:t>
            </a:r>
            <a:r>
              <a:rPr spc="90" dirty="0"/>
              <a:t>Mappings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805" y="2050064"/>
            <a:ext cx="10624820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database,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most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likely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endParaRPr sz="4250">
              <a:latin typeface="Palatino Linotype"/>
              <a:cs typeface="Palatino Linotype"/>
            </a:endParaRPr>
          </a:p>
          <a:p>
            <a:pPr marL="10096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09015" algn="l"/>
                <a:tab pos="10102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Multiple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-55" dirty="0">
                <a:latin typeface="Palatino Linotype"/>
                <a:cs typeface="Palatino Linotype"/>
              </a:rPr>
              <a:t>Tables</a:t>
            </a:r>
            <a:endParaRPr sz="4250">
              <a:latin typeface="Palatino Linotype"/>
              <a:cs typeface="Palatino Linotype"/>
            </a:endParaRPr>
          </a:p>
          <a:p>
            <a:pPr marL="10096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09015" algn="l"/>
                <a:tab pos="10102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Relationships </a:t>
            </a:r>
            <a:r>
              <a:rPr sz="4250" spc="15" dirty="0">
                <a:latin typeface="Palatino Linotype"/>
                <a:cs typeface="Palatino Linotype"/>
              </a:rPr>
              <a:t>between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5" dirty="0">
                <a:latin typeface="Palatino Linotype"/>
                <a:cs typeface="Palatino Linotype"/>
              </a:rPr>
              <a:t>Tables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505" y="633893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6217476"/>
            <a:ext cx="84245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Need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model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this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Hibernate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4891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Advanced</a:t>
            </a:r>
            <a:r>
              <a:rPr spc="-120" dirty="0"/>
              <a:t> </a:t>
            </a:r>
            <a:r>
              <a:rPr spc="90" dirty="0"/>
              <a:t>Mappings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505" y="2050064"/>
            <a:ext cx="344042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One-to-One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505" y="403534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3913882"/>
            <a:ext cx="673798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25" dirty="0">
                <a:latin typeface="Palatino Linotype"/>
                <a:cs typeface="Palatino Linotype"/>
              </a:rPr>
              <a:t>One-to-Many,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Many-to-One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505" y="589916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5777699"/>
            <a:ext cx="36772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Many-to-</a:t>
            </a:r>
            <a:r>
              <a:rPr sz="4250" spc="30" dirty="0">
                <a:latin typeface="Palatino Linotype"/>
                <a:cs typeface="Palatino Linotype"/>
              </a:rPr>
              <a:t>M</a:t>
            </a:r>
            <a:r>
              <a:rPr sz="4250" spc="20" dirty="0">
                <a:latin typeface="Palatino Linotype"/>
                <a:cs typeface="Palatino Linotype"/>
              </a:rPr>
              <a:t>any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0098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40" dirty="0"/>
              <a:t>One-to-One</a:t>
            </a:r>
            <a:r>
              <a:rPr spc="-100" dirty="0"/>
              <a:t> </a:t>
            </a:r>
            <a:r>
              <a:rPr spc="85" dirty="0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805" y="2050064"/>
            <a:ext cx="1289494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instructor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“instructor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detail”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entity</a:t>
            </a:r>
            <a:endParaRPr sz="4250">
              <a:latin typeface="Palatino Linotype"/>
              <a:cs typeface="Palatino Linotype"/>
            </a:endParaRPr>
          </a:p>
          <a:p>
            <a:pPr marL="10096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09015" algn="l"/>
                <a:tab pos="10102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Similar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“instructor</a:t>
            </a:r>
            <a:r>
              <a:rPr sz="4250" spc="-5" dirty="0">
                <a:latin typeface="Palatino Linotype"/>
                <a:cs typeface="Palatino Linotype"/>
              </a:rPr>
              <a:t> profile”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2693" y="4564460"/>
            <a:ext cx="3463127" cy="21796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69335" y="5275097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41295" y="4564460"/>
            <a:ext cx="3463290" cy="2179955"/>
          </a:xfrm>
          <a:custGeom>
            <a:avLst/>
            <a:gdLst/>
            <a:ahLst/>
            <a:cxnLst/>
            <a:rect l="l" t="t" r="r" b="b"/>
            <a:pathLst>
              <a:path w="3463290" h="2179954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6"/>
                </a:lnTo>
                <a:lnTo>
                  <a:pt x="244974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1744672"/>
                </a:lnTo>
                <a:lnTo>
                  <a:pt x="793" y="1801743"/>
                </a:lnTo>
                <a:lnTo>
                  <a:pt x="2948" y="1850982"/>
                </a:lnTo>
                <a:lnTo>
                  <a:pt x="7157" y="1894617"/>
                </a:lnTo>
                <a:lnTo>
                  <a:pt x="14062" y="1934559"/>
                </a:lnTo>
                <a:lnTo>
                  <a:pt x="24378" y="1973170"/>
                </a:lnTo>
                <a:lnTo>
                  <a:pt x="47005" y="2021615"/>
                </a:lnTo>
                <a:lnTo>
                  <a:pt x="77374" y="2064894"/>
                </a:lnTo>
                <a:lnTo>
                  <a:pt x="114627" y="2102147"/>
                </a:lnTo>
                <a:lnTo>
                  <a:pt x="157905" y="2132516"/>
                </a:lnTo>
                <a:lnTo>
                  <a:pt x="206351" y="2155142"/>
                </a:lnTo>
                <a:lnTo>
                  <a:pt x="244964" y="2165460"/>
                </a:lnTo>
                <a:lnTo>
                  <a:pt x="284906" y="2172377"/>
                </a:lnTo>
                <a:lnTo>
                  <a:pt x="328264" y="2176572"/>
                </a:lnTo>
                <a:lnTo>
                  <a:pt x="377122" y="2178727"/>
                </a:lnTo>
                <a:lnTo>
                  <a:pt x="433566" y="2179520"/>
                </a:lnTo>
                <a:lnTo>
                  <a:pt x="499682" y="2179634"/>
                </a:lnTo>
                <a:lnTo>
                  <a:pt x="2961231" y="2179634"/>
                </a:lnTo>
                <a:lnTo>
                  <a:pt x="3028282" y="2179520"/>
                </a:lnTo>
                <a:lnTo>
                  <a:pt x="3085353" y="2178727"/>
                </a:lnTo>
                <a:lnTo>
                  <a:pt x="3134592" y="2176572"/>
                </a:lnTo>
                <a:lnTo>
                  <a:pt x="3178145" y="2172377"/>
                </a:lnTo>
                <a:lnTo>
                  <a:pt x="3218159" y="2165460"/>
                </a:lnTo>
                <a:lnTo>
                  <a:pt x="3256782" y="2155142"/>
                </a:lnTo>
                <a:lnTo>
                  <a:pt x="3305224" y="2132516"/>
                </a:lnTo>
                <a:lnTo>
                  <a:pt x="3348502" y="2102147"/>
                </a:lnTo>
                <a:lnTo>
                  <a:pt x="3385756" y="2064894"/>
                </a:lnTo>
                <a:lnTo>
                  <a:pt x="3416127" y="2021615"/>
                </a:lnTo>
                <a:lnTo>
                  <a:pt x="3438755" y="1973170"/>
                </a:lnTo>
                <a:lnTo>
                  <a:pt x="3449075" y="1934548"/>
                </a:lnTo>
                <a:lnTo>
                  <a:pt x="3455998" y="1894535"/>
                </a:lnTo>
                <a:lnTo>
                  <a:pt x="3460185" y="1851260"/>
                </a:lnTo>
                <a:lnTo>
                  <a:pt x="3462340" y="1802402"/>
                </a:lnTo>
                <a:lnTo>
                  <a:pt x="3463133" y="1745958"/>
                </a:lnTo>
                <a:lnTo>
                  <a:pt x="3463115" y="433675"/>
                </a:lnTo>
                <a:lnTo>
                  <a:pt x="3462340" y="377890"/>
                </a:lnTo>
                <a:lnTo>
                  <a:pt x="3460185" y="328651"/>
                </a:lnTo>
                <a:lnTo>
                  <a:pt x="3455976" y="285016"/>
                </a:lnTo>
                <a:lnTo>
                  <a:pt x="3449071" y="245074"/>
                </a:lnTo>
                <a:lnTo>
                  <a:pt x="3438755" y="206463"/>
                </a:lnTo>
                <a:lnTo>
                  <a:pt x="3416127" y="158018"/>
                </a:lnTo>
                <a:lnTo>
                  <a:pt x="3385756" y="114739"/>
                </a:lnTo>
                <a:lnTo>
                  <a:pt x="3348502" y="77486"/>
                </a:lnTo>
                <a:lnTo>
                  <a:pt x="3305224" y="47117"/>
                </a:lnTo>
                <a:lnTo>
                  <a:pt x="3256782" y="24491"/>
                </a:lnTo>
                <a:lnTo>
                  <a:pt x="3218169" y="14173"/>
                </a:lnTo>
                <a:lnTo>
                  <a:pt x="3178227" y="7256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00565" y="4960970"/>
            <a:ext cx="2751455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77850" marR="5080" indent="-565785">
              <a:lnSpc>
                <a:spcPts val="5110"/>
              </a:lnSpc>
              <a:spcBef>
                <a:spcPts val="434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00" dirty="0">
                <a:solidFill>
                  <a:srgbClr val="FFFFFF"/>
                </a:solidFill>
                <a:latin typeface="Arial MT"/>
                <a:cs typeface="Arial MT"/>
              </a:rPr>
              <a:t>tor  </a:t>
            </a:r>
            <a:r>
              <a:rPr sz="4450" spc="195" dirty="0">
                <a:solidFill>
                  <a:srgbClr val="FFFFFF"/>
                </a:solidFill>
                <a:latin typeface="Arial MT"/>
                <a:cs typeface="Arial MT"/>
              </a:rPr>
              <a:t>Detail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7676" y="5508835"/>
            <a:ext cx="2484825" cy="292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2394" y="7141143"/>
            <a:ext cx="8879310" cy="29842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4766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5" dirty="0"/>
              <a:t>One-to-Many</a:t>
            </a:r>
            <a:r>
              <a:rPr spc="-95" dirty="0"/>
              <a:t> </a:t>
            </a:r>
            <a:r>
              <a:rPr spc="85" dirty="0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05" y="2050064"/>
            <a:ext cx="95319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instructor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courses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4072" y="5016151"/>
            <a:ext cx="3463127" cy="21796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88231" y="5725345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38209" y="3862082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62336" y="4070944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929446" y="5126414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6"/>
                </a:lnTo>
                <a:lnTo>
                  <a:pt x="244974" y="14173"/>
                </a:lnTo>
                <a:lnTo>
                  <a:pt x="206351" y="24491"/>
                </a:lnTo>
                <a:lnTo>
                  <a:pt x="157909" y="47117"/>
                </a:lnTo>
                <a:lnTo>
                  <a:pt x="114631" y="77486"/>
                </a:lnTo>
                <a:lnTo>
                  <a:pt x="77377" y="114739"/>
                </a:lnTo>
                <a:lnTo>
                  <a:pt x="47006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8"/>
                </a:lnTo>
                <a:lnTo>
                  <a:pt x="24378" y="970819"/>
                </a:lnTo>
                <a:lnTo>
                  <a:pt x="47006" y="1019265"/>
                </a:lnTo>
                <a:lnTo>
                  <a:pt x="77377" y="1062543"/>
                </a:lnTo>
                <a:lnTo>
                  <a:pt x="114631" y="1099796"/>
                </a:lnTo>
                <a:lnTo>
                  <a:pt x="157909" y="1130165"/>
                </a:lnTo>
                <a:lnTo>
                  <a:pt x="206351" y="1152792"/>
                </a:lnTo>
                <a:lnTo>
                  <a:pt x="244964" y="1163110"/>
                </a:lnTo>
                <a:lnTo>
                  <a:pt x="284906" y="1170026"/>
                </a:lnTo>
                <a:lnTo>
                  <a:pt x="328264" y="1174222"/>
                </a:lnTo>
                <a:lnTo>
                  <a:pt x="377122" y="1176376"/>
                </a:lnTo>
                <a:lnTo>
                  <a:pt x="433566" y="1177170"/>
                </a:lnTo>
                <a:lnTo>
                  <a:pt x="499682" y="1177283"/>
                </a:lnTo>
                <a:lnTo>
                  <a:pt x="2961231" y="1177283"/>
                </a:lnTo>
                <a:lnTo>
                  <a:pt x="3028282" y="1177170"/>
                </a:lnTo>
                <a:lnTo>
                  <a:pt x="3085353" y="1176376"/>
                </a:lnTo>
                <a:lnTo>
                  <a:pt x="3134592" y="1174222"/>
                </a:lnTo>
                <a:lnTo>
                  <a:pt x="3178145" y="1170026"/>
                </a:lnTo>
                <a:lnTo>
                  <a:pt x="3218159" y="1163110"/>
                </a:lnTo>
                <a:lnTo>
                  <a:pt x="3256782" y="1152792"/>
                </a:lnTo>
                <a:lnTo>
                  <a:pt x="3305228" y="1130165"/>
                </a:lnTo>
                <a:lnTo>
                  <a:pt x="3348506" y="1099796"/>
                </a:lnTo>
                <a:lnTo>
                  <a:pt x="3385759" y="1062543"/>
                </a:lnTo>
                <a:lnTo>
                  <a:pt x="3416128" y="1019265"/>
                </a:lnTo>
                <a:lnTo>
                  <a:pt x="3438755" y="970819"/>
                </a:lnTo>
                <a:lnTo>
                  <a:pt x="3449075" y="932198"/>
                </a:lnTo>
                <a:lnTo>
                  <a:pt x="3455998" y="892184"/>
                </a:lnTo>
                <a:lnTo>
                  <a:pt x="3460185" y="848909"/>
                </a:lnTo>
                <a:lnTo>
                  <a:pt x="3462340" y="800052"/>
                </a:lnTo>
                <a:lnTo>
                  <a:pt x="3463133" y="743608"/>
                </a:lnTo>
                <a:lnTo>
                  <a:pt x="3463115" y="433675"/>
                </a:lnTo>
                <a:lnTo>
                  <a:pt x="3462340" y="377890"/>
                </a:lnTo>
                <a:lnTo>
                  <a:pt x="3460185" y="328651"/>
                </a:lnTo>
                <a:lnTo>
                  <a:pt x="3455976" y="285016"/>
                </a:lnTo>
                <a:lnTo>
                  <a:pt x="3449071" y="245074"/>
                </a:lnTo>
                <a:lnTo>
                  <a:pt x="3438755" y="206463"/>
                </a:lnTo>
                <a:lnTo>
                  <a:pt x="3416128" y="158018"/>
                </a:lnTo>
                <a:lnTo>
                  <a:pt x="3385759" y="114739"/>
                </a:lnTo>
                <a:lnTo>
                  <a:pt x="3348506" y="77486"/>
                </a:lnTo>
                <a:lnTo>
                  <a:pt x="3305228" y="47117"/>
                </a:lnTo>
                <a:lnTo>
                  <a:pt x="3256782" y="24491"/>
                </a:lnTo>
                <a:lnTo>
                  <a:pt x="3218169" y="14173"/>
                </a:lnTo>
                <a:lnTo>
                  <a:pt x="3178227" y="7256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57071" y="5337922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616220" y="6409997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7"/>
                </a:lnTo>
                <a:lnTo>
                  <a:pt x="244974" y="14173"/>
                </a:lnTo>
                <a:lnTo>
                  <a:pt x="206351" y="24492"/>
                </a:lnTo>
                <a:lnTo>
                  <a:pt x="157905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6"/>
                </a:lnTo>
                <a:lnTo>
                  <a:pt x="77374" y="1062544"/>
                </a:lnTo>
                <a:lnTo>
                  <a:pt x="114627" y="1099797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4" y="1163110"/>
                </a:lnTo>
                <a:lnTo>
                  <a:pt x="284906" y="1170027"/>
                </a:lnTo>
                <a:lnTo>
                  <a:pt x="328262" y="1174223"/>
                </a:lnTo>
                <a:lnTo>
                  <a:pt x="377119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82" y="1177171"/>
                </a:lnTo>
                <a:lnTo>
                  <a:pt x="3085353" y="1176377"/>
                </a:lnTo>
                <a:lnTo>
                  <a:pt x="3134592" y="1174223"/>
                </a:lnTo>
                <a:lnTo>
                  <a:pt x="3178145" y="1170027"/>
                </a:lnTo>
                <a:lnTo>
                  <a:pt x="3218159" y="1163110"/>
                </a:lnTo>
                <a:lnTo>
                  <a:pt x="3256782" y="1152792"/>
                </a:lnTo>
                <a:lnTo>
                  <a:pt x="3305224" y="1130165"/>
                </a:lnTo>
                <a:lnTo>
                  <a:pt x="3348501" y="1099797"/>
                </a:lnTo>
                <a:lnTo>
                  <a:pt x="3385754" y="1062544"/>
                </a:lnTo>
                <a:lnTo>
                  <a:pt x="3416121" y="1019266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21" y="158018"/>
                </a:lnTo>
                <a:lnTo>
                  <a:pt x="3385754" y="114740"/>
                </a:lnTo>
                <a:lnTo>
                  <a:pt x="3348501" y="77487"/>
                </a:lnTo>
                <a:lnTo>
                  <a:pt x="3305224" y="47118"/>
                </a:lnTo>
                <a:lnTo>
                  <a:pt x="3256782" y="24492"/>
                </a:lnTo>
                <a:lnTo>
                  <a:pt x="3218169" y="14173"/>
                </a:lnTo>
                <a:lnTo>
                  <a:pt x="3178227" y="7257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607467" y="7674330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4" y="47117"/>
                </a:lnTo>
                <a:lnTo>
                  <a:pt x="114624" y="77486"/>
                </a:lnTo>
                <a:lnTo>
                  <a:pt x="77369" y="114739"/>
                </a:lnTo>
                <a:lnTo>
                  <a:pt x="47001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1" y="1019265"/>
                </a:lnTo>
                <a:lnTo>
                  <a:pt x="77369" y="1062543"/>
                </a:lnTo>
                <a:lnTo>
                  <a:pt x="114624" y="1099796"/>
                </a:lnTo>
                <a:lnTo>
                  <a:pt x="157904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20" y="1177284"/>
                </a:lnTo>
                <a:lnTo>
                  <a:pt x="3028271" y="1177171"/>
                </a:lnTo>
                <a:lnTo>
                  <a:pt x="3085343" y="1176377"/>
                </a:lnTo>
                <a:lnTo>
                  <a:pt x="3134581" y="1174223"/>
                </a:lnTo>
                <a:lnTo>
                  <a:pt x="3178134" y="1170027"/>
                </a:lnTo>
                <a:lnTo>
                  <a:pt x="3218148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59" y="14173"/>
                </a:lnTo>
                <a:lnTo>
                  <a:pt x="3178217" y="7256"/>
                </a:lnTo>
                <a:lnTo>
                  <a:pt x="3134860" y="3061"/>
                </a:lnTo>
                <a:lnTo>
                  <a:pt x="3086004" y="907"/>
                </a:lnTo>
                <a:lnTo>
                  <a:pt x="3029562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42945" y="6615370"/>
            <a:ext cx="2997835" cy="197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00" dirty="0">
                <a:solidFill>
                  <a:srgbClr val="FFFFFF"/>
                </a:solidFill>
                <a:latin typeface="Arial MT"/>
                <a:cs typeface="Arial MT"/>
              </a:rPr>
              <a:t>Course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Arial MT"/>
              <a:cs typeface="Arial MT"/>
            </a:endParaRPr>
          </a:p>
          <a:p>
            <a:pPr marL="1007110">
              <a:lnSpc>
                <a:spcPct val="100000"/>
              </a:lnSpc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60827" y="4606370"/>
            <a:ext cx="4477385" cy="3326129"/>
            <a:chOff x="7060827" y="4606370"/>
            <a:chExt cx="4477385" cy="3326129"/>
          </a:xfrm>
        </p:grpSpPr>
        <p:sp>
          <p:nvSpPr>
            <p:cNvPr id="14" name="object 14"/>
            <p:cNvSpPr/>
            <p:nvPr/>
          </p:nvSpPr>
          <p:spPr>
            <a:xfrm>
              <a:off x="7173725" y="4716062"/>
              <a:ext cx="3250565" cy="1358900"/>
            </a:xfrm>
            <a:custGeom>
              <a:avLst/>
              <a:gdLst/>
              <a:ahLst/>
              <a:cxnLst/>
              <a:rect l="l" t="t" r="r" b="b"/>
              <a:pathLst>
                <a:path w="3250565" h="1358900">
                  <a:moveTo>
                    <a:pt x="39890" y="1346200"/>
                  </a:moveTo>
                  <a:lnTo>
                    <a:pt x="15053" y="1346200"/>
                  </a:lnTo>
                  <a:lnTo>
                    <a:pt x="8146" y="1358900"/>
                  </a:lnTo>
                  <a:lnTo>
                    <a:pt x="41308" y="1358900"/>
                  </a:lnTo>
                  <a:lnTo>
                    <a:pt x="39890" y="1346200"/>
                  </a:lnTo>
                  <a:close/>
                </a:path>
                <a:path w="3250565" h="1358900">
                  <a:moveTo>
                    <a:pt x="45204" y="1348493"/>
                  </a:moveTo>
                  <a:lnTo>
                    <a:pt x="41308" y="1358900"/>
                  </a:lnTo>
                  <a:lnTo>
                    <a:pt x="49111" y="1358900"/>
                  </a:lnTo>
                  <a:lnTo>
                    <a:pt x="45204" y="1348493"/>
                  </a:lnTo>
                  <a:close/>
                </a:path>
                <a:path w="3250565" h="1358900">
                  <a:moveTo>
                    <a:pt x="46063" y="1346200"/>
                  </a:moveTo>
                  <a:lnTo>
                    <a:pt x="44343" y="1346200"/>
                  </a:lnTo>
                  <a:lnTo>
                    <a:pt x="45204" y="1348493"/>
                  </a:lnTo>
                  <a:lnTo>
                    <a:pt x="46063" y="1346200"/>
                  </a:lnTo>
                  <a:close/>
                </a:path>
                <a:path w="3250565" h="1358900">
                  <a:moveTo>
                    <a:pt x="49445" y="1333500"/>
                  </a:moveTo>
                  <a:lnTo>
                    <a:pt x="4866" y="1333500"/>
                  </a:lnTo>
                  <a:lnTo>
                    <a:pt x="3135" y="1346200"/>
                  </a:lnTo>
                  <a:lnTo>
                    <a:pt x="43705" y="1346200"/>
                  </a:lnTo>
                  <a:lnTo>
                    <a:pt x="49445" y="1333500"/>
                  </a:lnTo>
                  <a:close/>
                </a:path>
                <a:path w="3250565" h="1358900">
                  <a:moveTo>
                    <a:pt x="58229" y="1333500"/>
                  </a:moveTo>
                  <a:lnTo>
                    <a:pt x="54081" y="1333500"/>
                  </a:lnTo>
                  <a:lnTo>
                    <a:pt x="48221" y="1346200"/>
                  </a:lnTo>
                  <a:lnTo>
                    <a:pt x="56097" y="1346200"/>
                  </a:lnTo>
                  <a:lnTo>
                    <a:pt x="58229" y="1333500"/>
                  </a:lnTo>
                  <a:close/>
                </a:path>
                <a:path w="3250565" h="1358900">
                  <a:moveTo>
                    <a:pt x="82569" y="1333500"/>
                  </a:moveTo>
                  <a:lnTo>
                    <a:pt x="64055" y="1333500"/>
                  </a:lnTo>
                  <a:lnTo>
                    <a:pt x="62097" y="1346200"/>
                  </a:lnTo>
                  <a:lnTo>
                    <a:pt x="71172" y="1346200"/>
                  </a:lnTo>
                  <a:lnTo>
                    <a:pt x="82569" y="1333500"/>
                  </a:lnTo>
                  <a:close/>
                </a:path>
                <a:path w="3250565" h="1358900">
                  <a:moveTo>
                    <a:pt x="61762" y="1320800"/>
                  </a:moveTo>
                  <a:lnTo>
                    <a:pt x="5838" y="1320800"/>
                  </a:lnTo>
                  <a:lnTo>
                    <a:pt x="0" y="1333500"/>
                  </a:lnTo>
                  <a:lnTo>
                    <a:pt x="54696" y="1333500"/>
                  </a:lnTo>
                  <a:lnTo>
                    <a:pt x="61762" y="1320800"/>
                  </a:lnTo>
                  <a:close/>
                </a:path>
                <a:path w="3250565" h="1358900">
                  <a:moveTo>
                    <a:pt x="98820" y="1320800"/>
                  </a:moveTo>
                  <a:lnTo>
                    <a:pt x="66176" y="1320800"/>
                  </a:lnTo>
                  <a:lnTo>
                    <a:pt x="63918" y="1333500"/>
                  </a:lnTo>
                  <a:lnTo>
                    <a:pt x="91972" y="1333500"/>
                  </a:lnTo>
                  <a:lnTo>
                    <a:pt x="98820" y="1320800"/>
                  </a:lnTo>
                  <a:close/>
                </a:path>
                <a:path w="3250565" h="1358900">
                  <a:moveTo>
                    <a:pt x="105489" y="1320800"/>
                  </a:moveTo>
                  <a:lnTo>
                    <a:pt x="100546" y="1333500"/>
                  </a:lnTo>
                  <a:lnTo>
                    <a:pt x="104640" y="1333500"/>
                  </a:lnTo>
                  <a:lnTo>
                    <a:pt x="105489" y="1320800"/>
                  </a:lnTo>
                  <a:close/>
                </a:path>
                <a:path w="3250565" h="1358900">
                  <a:moveTo>
                    <a:pt x="93169" y="1308100"/>
                  </a:moveTo>
                  <a:lnTo>
                    <a:pt x="6671" y="1308100"/>
                  </a:lnTo>
                  <a:lnTo>
                    <a:pt x="4901" y="1320800"/>
                  </a:lnTo>
                  <a:lnTo>
                    <a:pt x="86021" y="1320800"/>
                  </a:lnTo>
                  <a:lnTo>
                    <a:pt x="93384" y="1308582"/>
                  </a:lnTo>
                  <a:lnTo>
                    <a:pt x="93169" y="1308100"/>
                  </a:lnTo>
                  <a:close/>
                </a:path>
                <a:path w="3250565" h="1358900">
                  <a:moveTo>
                    <a:pt x="138690" y="1308100"/>
                  </a:moveTo>
                  <a:lnTo>
                    <a:pt x="93675" y="1308100"/>
                  </a:lnTo>
                  <a:lnTo>
                    <a:pt x="93384" y="1308582"/>
                  </a:lnTo>
                  <a:lnTo>
                    <a:pt x="98826" y="1320800"/>
                  </a:lnTo>
                  <a:lnTo>
                    <a:pt x="112298" y="1320800"/>
                  </a:lnTo>
                  <a:lnTo>
                    <a:pt x="138690" y="1308100"/>
                  </a:lnTo>
                  <a:close/>
                </a:path>
                <a:path w="3250565" h="1358900">
                  <a:moveTo>
                    <a:pt x="93675" y="1308100"/>
                  </a:moveTo>
                  <a:lnTo>
                    <a:pt x="93169" y="1308100"/>
                  </a:lnTo>
                  <a:lnTo>
                    <a:pt x="93384" y="1308582"/>
                  </a:lnTo>
                  <a:lnTo>
                    <a:pt x="93675" y="1308100"/>
                  </a:lnTo>
                  <a:close/>
                </a:path>
                <a:path w="3250565" h="1358900">
                  <a:moveTo>
                    <a:pt x="51199" y="1295400"/>
                  </a:moveTo>
                  <a:lnTo>
                    <a:pt x="37886" y="1295400"/>
                  </a:lnTo>
                  <a:lnTo>
                    <a:pt x="30228" y="1308100"/>
                  </a:lnTo>
                  <a:lnTo>
                    <a:pt x="50777" y="1308100"/>
                  </a:lnTo>
                  <a:lnTo>
                    <a:pt x="51199" y="1295400"/>
                  </a:lnTo>
                  <a:close/>
                </a:path>
                <a:path w="3250565" h="1358900">
                  <a:moveTo>
                    <a:pt x="85469" y="1295400"/>
                  </a:moveTo>
                  <a:lnTo>
                    <a:pt x="55899" y="1295400"/>
                  </a:lnTo>
                  <a:lnTo>
                    <a:pt x="50777" y="1308100"/>
                  </a:lnTo>
                  <a:lnTo>
                    <a:pt x="90222" y="1308100"/>
                  </a:lnTo>
                  <a:lnTo>
                    <a:pt x="85469" y="1295400"/>
                  </a:lnTo>
                  <a:close/>
                </a:path>
                <a:path w="3250565" h="1358900">
                  <a:moveTo>
                    <a:pt x="98598" y="1295400"/>
                  </a:moveTo>
                  <a:lnTo>
                    <a:pt x="85469" y="1295400"/>
                  </a:lnTo>
                  <a:lnTo>
                    <a:pt x="90222" y="1308100"/>
                  </a:lnTo>
                  <a:lnTo>
                    <a:pt x="96511" y="1308100"/>
                  </a:lnTo>
                  <a:lnTo>
                    <a:pt x="98598" y="1295400"/>
                  </a:lnTo>
                  <a:close/>
                </a:path>
                <a:path w="3250565" h="1358900">
                  <a:moveTo>
                    <a:pt x="145380" y="1295400"/>
                  </a:moveTo>
                  <a:lnTo>
                    <a:pt x="98598" y="1295400"/>
                  </a:lnTo>
                  <a:lnTo>
                    <a:pt x="96511" y="1308100"/>
                  </a:lnTo>
                  <a:lnTo>
                    <a:pt x="136680" y="1308100"/>
                  </a:lnTo>
                  <a:lnTo>
                    <a:pt x="145380" y="1295400"/>
                  </a:lnTo>
                  <a:close/>
                </a:path>
                <a:path w="3250565" h="1358900">
                  <a:moveTo>
                    <a:pt x="152829" y="1295400"/>
                  </a:moveTo>
                  <a:lnTo>
                    <a:pt x="152152" y="1295400"/>
                  </a:lnTo>
                  <a:lnTo>
                    <a:pt x="144926" y="1308100"/>
                  </a:lnTo>
                  <a:lnTo>
                    <a:pt x="152829" y="1295400"/>
                  </a:lnTo>
                  <a:close/>
                </a:path>
                <a:path w="3250565" h="1358900">
                  <a:moveTo>
                    <a:pt x="88305" y="1282700"/>
                  </a:moveTo>
                  <a:lnTo>
                    <a:pt x="66648" y="1282700"/>
                  </a:lnTo>
                  <a:lnTo>
                    <a:pt x="60801" y="1295400"/>
                  </a:lnTo>
                  <a:lnTo>
                    <a:pt x="85194" y="1295400"/>
                  </a:lnTo>
                  <a:lnTo>
                    <a:pt x="88305" y="1282700"/>
                  </a:lnTo>
                  <a:close/>
                </a:path>
                <a:path w="3250565" h="1358900">
                  <a:moveTo>
                    <a:pt x="92627" y="1282700"/>
                  </a:moveTo>
                  <a:lnTo>
                    <a:pt x="88305" y="1282700"/>
                  </a:lnTo>
                  <a:lnTo>
                    <a:pt x="85194" y="1295400"/>
                  </a:lnTo>
                  <a:lnTo>
                    <a:pt x="90776" y="1295400"/>
                  </a:lnTo>
                  <a:lnTo>
                    <a:pt x="92627" y="1282700"/>
                  </a:lnTo>
                  <a:close/>
                </a:path>
                <a:path w="3250565" h="1358900">
                  <a:moveTo>
                    <a:pt x="168723" y="1282700"/>
                  </a:moveTo>
                  <a:lnTo>
                    <a:pt x="92627" y="1282700"/>
                  </a:lnTo>
                  <a:lnTo>
                    <a:pt x="90776" y="1295400"/>
                  </a:lnTo>
                  <a:lnTo>
                    <a:pt x="168069" y="1295400"/>
                  </a:lnTo>
                  <a:lnTo>
                    <a:pt x="168723" y="1282700"/>
                  </a:lnTo>
                  <a:close/>
                </a:path>
                <a:path w="3250565" h="1358900">
                  <a:moveTo>
                    <a:pt x="181191" y="1282700"/>
                  </a:moveTo>
                  <a:lnTo>
                    <a:pt x="172190" y="1282700"/>
                  </a:lnTo>
                  <a:lnTo>
                    <a:pt x="168069" y="1295400"/>
                  </a:lnTo>
                  <a:lnTo>
                    <a:pt x="173141" y="1295400"/>
                  </a:lnTo>
                  <a:lnTo>
                    <a:pt x="181191" y="1282700"/>
                  </a:lnTo>
                  <a:close/>
                </a:path>
                <a:path w="3250565" h="1358900">
                  <a:moveTo>
                    <a:pt x="205280" y="1282700"/>
                  </a:moveTo>
                  <a:lnTo>
                    <a:pt x="187248" y="1282700"/>
                  </a:lnTo>
                  <a:lnTo>
                    <a:pt x="190680" y="1295400"/>
                  </a:lnTo>
                  <a:lnTo>
                    <a:pt x="199205" y="1295400"/>
                  </a:lnTo>
                  <a:lnTo>
                    <a:pt x="205280" y="1282700"/>
                  </a:lnTo>
                  <a:close/>
                </a:path>
                <a:path w="3250565" h="1358900">
                  <a:moveTo>
                    <a:pt x="99208" y="1270000"/>
                  </a:moveTo>
                  <a:lnTo>
                    <a:pt x="93708" y="1282700"/>
                  </a:lnTo>
                  <a:lnTo>
                    <a:pt x="107181" y="1282700"/>
                  </a:lnTo>
                  <a:lnTo>
                    <a:pt x="99208" y="1270000"/>
                  </a:lnTo>
                  <a:close/>
                </a:path>
                <a:path w="3250565" h="1358900">
                  <a:moveTo>
                    <a:pt x="124017" y="1257300"/>
                  </a:moveTo>
                  <a:lnTo>
                    <a:pt x="118240" y="1270000"/>
                  </a:lnTo>
                  <a:lnTo>
                    <a:pt x="114551" y="1282700"/>
                  </a:lnTo>
                  <a:lnTo>
                    <a:pt x="121719" y="1282700"/>
                  </a:lnTo>
                  <a:lnTo>
                    <a:pt x="122360" y="1270000"/>
                  </a:lnTo>
                  <a:lnTo>
                    <a:pt x="131534" y="1270000"/>
                  </a:lnTo>
                  <a:lnTo>
                    <a:pt x="124017" y="1257300"/>
                  </a:lnTo>
                  <a:close/>
                </a:path>
                <a:path w="3250565" h="1358900">
                  <a:moveTo>
                    <a:pt x="176183" y="1270000"/>
                  </a:moveTo>
                  <a:lnTo>
                    <a:pt x="122360" y="1270000"/>
                  </a:lnTo>
                  <a:lnTo>
                    <a:pt x="121719" y="1282700"/>
                  </a:lnTo>
                  <a:lnTo>
                    <a:pt x="163662" y="1282700"/>
                  </a:lnTo>
                  <a:lnTo>
                    <a:pt x="176183" y="1270000"/>
                  </a:lnTo>
                  <a:close/>
                </a:path>
                <a:path w="3250565" h="1358900">
                  <a:moveTo>
                    <a:pt x="177895" y="1270000"/>
                  </a:moveTo>
                  <a:lnTo>
                    <a:pt x="176183" y="1270000"/>
                  </a:lnTo>
                  <a:lnTo>
                    <a:pt x="163662" y="1282700"/>
                  </a:lnTo>
                  <a:lnTo>
                    <a:pt x="177895" y="1270000"/>
                  </a:lnTo>
                  <a:close/>
                </a:path>
                <a:path w="3250565" h="1358900">
                  <a:moveTo>
                    <a:pt x="207125" y="1270000"/>
                  </a:moveTo>
                  <a:lnTo>
                    <a:pt x="177895" y="1270000"/>
                  </a:lnTo>
                  <a:lnTo>
                    <a:pt x="163662" y="1282700"/>
                  </a:lnTo>
                  <a:lnTo>
                    <a:pt x="201497" y="1282700"/>
                  </a:lnTo>
                  <a:lnTo>
                    <a:pt x="207125" y="1270000"/>
                  </a:lnTo>
                  <a:close/>
                </a:path>
                <a:path w="3250565" h="1358900">
                  <a:moveTo>
                    <a:pt x="219876" y="1270000"/>
                  </a:moveTo>
                  <a:lnTo>
                    <a:pt x="214766" y="1270000"/>
                  </a:lnTo>
                  <a:lnTo>
                    <a:pt x="210253" y="1282700"/>
                  </a:lnTo>
                  <a:lnTo>
                    <a:pt x="215960" y="1282700"/>
                  </a:lnTo>
                  <a:lnTo>
                    <a:pt x="219876" y="1270000"/>
                  </a:lnTo>
                  <a:close/>
                </a:path>
                <a:path w="3250565" h="1358900">
                  <a:moveTo>
                    <a:pt x="227307" y="1270000"/>
                  </a:moveTo>
                  <a:lnTo>
                    <a:pt x="225443" y="1270000"/>
                  </a:lnTo>
                  <a:lnTo>
                    <a:pt x="222552" y="1282700"/>
                  </a:lnTo>
                  <a:lnTo>
                    <a:pt x="227307" y="1270000"/>
                  </a:lnTo>
                  <a:close/>
                </a:path>
                <a:path w="3250565" h="1358900">
                  <a:moveTo>
                    <a:pt x="143022" y="1257300"/>
                  </a:moveTo>
                  <a:lnTo>
                    <a:pt x="138462" y="1257300"/>
                  </a:lnTo>
                  <a:lnTo>
                    <a:pt x="137459" y="1270000"/>
                  </a:lnTo>
                  <a:lnTo>
                    <a:pt x="150285" y="1270000"/>
                  </a:lnTo>
                  <a:lnTo>
                    <a:pt x="143022" y="1257300"/>
                  </a:lnTo>
                  <a:close/>
                </a:path>
                <a:path w="3250565" h="1358900">
                  <a:moveTo>
                    <a:pt x="235223" y="1257300"/>
                  </a:moveTo>
                  <a:lnTo>
                    <a:pt x="148130" y="1257300"/>
                  </a:lnTo>
                  <a:lnTo>
                    <a:pt x="154316" y="1270000"/>
                  </a:lnTo>
                  <a:lnTo>
                    <a:pt x="231074" y="1270000"/>
                  </a:lnTo>
                  <a:lnTo>
                    <a:pt x="235223" y="1257300"/>
                  </a:lnTo>
                  <a:close/>
                </a:path>
                <a:path w="3250565" h="1358900">
                  <a:moveTo>
                    <a:pt x="241513" y="1257300"/>
                  </a:moveTo>
                  <a:lnTo>
                    <a:pt x="235223" y="1257300"/>
                  </a:lnTo>
                  <a:lnTo>
                    <a:pt x="238336" y="1270000"/>
                  </a:lnTo>
                  <a:lnTo>
                    <a:pt x="238880" y="1270000"/>
                  </a:lnTo>
                  <a:lnTo>
                    <a:pt x="241513" y="1257300"/>
                  </a:lnTo>
                  <a:close/>
                </a:path>
                <a:path w="3250565" h="1358900">
                  <a:moveTo>
                    <a:pt x="278964" y="1257300"/>
                  </a:moveTo>
                  <a:lnTo>
                    <a:pt x="272327" y="1257300"/>
                  </a:lnTo>
                  <a:lnTo>
                    <a:pt x="275716" y="1270000"/>
                  </a:lnTo>
                  <a:lnTo>
                    <a:pt x="278964" y="1257300"/>
                  </a:lnTo>
                  <a:close/>
                </a:path>
                <a:path w="3250565" h="1358900">
                  <a:moveTo>
                    <a:pt x="171134" y="1244600"/>
                  </a:moveTo>
                  <a:lnTo>
                    <a:pt x="161648" y="1244600"/>
                  </a:lnTo>
                  <a:lnTo>
                    <a:pt x="154875" y="1257300"/>
                  </a:lnTo>
                  <a:lnTo>
                    <a:pt x="179745" y="1257300"/>
                  </a:lnTo>
                  <a:lnTo>
                    <a:pt x="171134" y="1244600"/>
                  </a:lnTo>
                  <a:close/>
                </a:path>
                <a:path w="3250565" h="1358900">
                  <a:moveTo>
                    <a:pt x="265978" y="1244600"/>
                  </a:moveTo>
                  <a:lnTo>
                    <a:pt x="186359" y="1244600"/>
                  </a:lnTo>
                  <a:lnTo>
                    <a:pt x="183894" y="1257300"/>
                  </a:lnTo>
                  <a:lnTo>
                    <a:pt x="261031" y="1257300"/>
                  </a:lnTo>
                  <a:lnTo>
                    <a:pt x="265882" y="1245074"/>
                  </a:lnTo>
                  <a:lnTo>
                    <a:pt x="265978" y="1244600"/>
                  </a:lnTo>
                  <a:close/>
                </a:path>
                <a:path w="3250565" h="1358900">
                  <a:moveTo>
                    <a:pt x="278760" y="1244600"/>
                  </a:moveTo>
                  <a:lnTo>
                    <a:pt x="266071" y="1244600"/>
                  </a:lnTo>
                  <a:lnTo>
                    <a:pt x="265882" y="1245074"/>
                  </a:lnTo>
                  <a:lnTo>
                    <a:pt x="263412" y="1257300"/>
                  </a:lnTo>
                  <a:lnTo>
                    <a:pt x="274184" y="1257300"/>
                  </a:lnTo>
                  <a:lnTo>
                    <a:pt x="278760" y="1244600"/>
                  </a:lnTo>
                  <a:close/>
                </a:path>
                <a:path w="3250565" h="1358900">
                  <a:moveTo>
                    <a:pt x="288189" y="1244600"/>
                  </a:moveTo>
                  <a:lnTo>
                    <a:pt x="278760" y="1244600"/>
                  </a:lnTo>
                  <a:lnTo>
                    <a:pt x="278691" y="1257300"/>
                  </a:lnTo>
                  <a:lnTo>
                    <a:pt x="286770" y="1257300"/>
                  </a:lnTo>
                  <a:lnTo>
                    <a:pt x="288189" y="1244600"/>
                  </a:lnTo>
                  <a:close/>
                </a:path>
                <a:path w="3250565" h="1358900">
                  <a:moveTo>
                    <a:pt x="266071" y="1244600"/>
                  </a:moveTo>
                  <a:lnTo>
                    <a:pt x="265882" y="1245074"/>
                  </a:lnTo>
                  <a:lnTo>
                    <a:pt x="266071" y="1244600"/>
                  </a:lnTo>
                  <a:close/>
                </a:path>
                <a:path w="3250565" h="1358900">
                  <a:moveTo>
                    <a:pt x="284773" y="1231900"/>
                  </a:moveTo>
                  <a:lnTo>
                    <a:pt x="194434" y="1231900"/>
                  </a:lnTo>
                  <a:lnTo>
                    <a:pt x="188352" y="1244600"/>
                  </a:lnTo>
                  <a:lnTo>
                    <a:pt x="284824" y="1244600"/>
                  </a:lnTo>
                  <a:lnTo>
                    <a:pt x="284773" y="1231900"/>
                  </a:lnTo>
                  <a:close/>
                </a:path>
                <a:path w="3250565" h="1358900">
                  <a:moveTo>
                    <a:pt x="294076" y="1231900"/>
                  </a:moveTo>
                  <a:lnTo>
                    <a:pt x="290225" y="1244600"/>
                  </a:lnTo>
                  <a:lnTo>
                    <a:pt x="292383" y="1244600"/>
                  </a:lnTo>
                  <a:lnTo>
                    <a:pt x="294076" y="1231900"/>
                  </a:lnTo>
                  <a:close/>
                </a:path>
                <a:path w="3250565" h="1358900">
                  <a:moveTo>
                    <a:pt x="321247" y="1231900"/>
                  </a:moveTo>
                  <a:lnTo>
                    <a:pt x="303466" y="1231900"/>
                  </a:lnTo>
                  <a:lnTo>
                    <a:pt x="304395" y="1244600"/>
                  </a:lnTo>
                  <a:lnTo>
                    <a:pt x="308104" y="1244600"/>
                  </a:lnTo>
                  <a:lnTo>
                    <a:pt x="321247" y="1231900"/>
                  </a:lnTo>
                  <a:close/>
                </a:path>
                <a:path w="3250565" h="1358900">
                  <a:moveTo>
                    <a:pt x="226711" y="1219200"/>
                  </a:moveTo>
                  <a:lnTo>
                    <a:pt x="224722" y="1219200"/>
                  </a:lnTo>
                  <a:lnTo>
                    <a:pt x="219556" y="1231900"/>
                  </a:lnTo>
                  <a:lnTo>
                    <a:pt x="227568" y="1231900"/>
                  </a:lnTo>
                  <a:lnTo>
                    <a:pt x="226711" y="1219200"/>
                  </a:lnTo>
                  <a:close/>
                </a:path>
                <a:path w="3250565" h="1358900">
                  <a:moveTo>
                    <a:pt x="304125" y="1219200"/>
                  </a:moveTo>
                  <a:lnTo>
                    <a:pt x="231616" y="1219200"/>
                  </a:lnTo>
                  <a:lnTo>
                    <a:pt x="227568" y="1231900"/>
                  </a:lnTo>
                  <a:lnTo>
                    <a:pt x="303387" y="1231900"/>
                  </a:lnTo>
                  <a:lnTo>
                    <a:pt x="304125" y="1219200"/>
                  </a:lnTo>
                  <a:close/>
                </a:path>
                <a:path w="3250565" h="1358900">
                  <a:moveTo>
                    <a:pt x="319642" y="1219200"/>
                  </a:moveTo>
                  <a:lnTo>
                    <a:pt x="306908" y="1219200"/>
                  </a:lnTo>
                  <a:lnTo>
                    <a:pt x="305489" y="1231900"/>
                  </a:lnTo>
                  <a:lnTo>
                    <a:pt x="315739" y="1231900"/>
                  </a:lnTo>
                  <a:lnTo>
                    <a:pt x="319642" y="1219200"/>
                  </a:lnTo>
                  <a:close/>
                </a:path>
                <a:path w="3250565" h="1358900">
                  <a:moveTo>
                    <a:pt x="327790" y="1219200"/>
                  </a:moveTo>
                  <a:lnTo>
                    <a:pt x="319642" y="1219200"/>
                  </a:lnTo>
                  <a:lnTo>
                    <a:pt x="324262" y="1231900"/>
                  </a:lnTo>
                  <a:lnTo>
                    <a:pt x="330920" y="1231900"/>
                  </a:lnTo>
                  <a:lnTo>
                    <a:pt x="335007" y="1228019"/>
                  </a:lnTo>
                  <a:lnTo>
                    <a:pt x="327790" y="1219200"/>
                  </a:lnTo>
                  <a:close/>
                </a:path>
                <a:path w="3250565" h="1358900">
                  <a:moveTo>
                    <a:pt x="337926" y="1225249"/>
                  </a:moveTo>
                  <a:lnTo>
                    <a:pt x="335007" y="1228019"/>
                  </a:lnTo>
                  <a:lnTo>
                    <a:pt x="338183" y="1231900"/>
                  </a:lnTo>
                  <a:lnTo>
                    <a:pt x="337926" y="1225249"/>
                  </a:lnTo>
                  <a:close/>
                </a:path>
                <a:path w="3250565" h="1358900">
                  <a:moveTo>
                    <a:pt x="344299" y="1219200"/>
                  </a:moveTo>
                  <a:lnTo>
                    <a:pt x="337693" y="1219200"/>
                  </a:lnTo>
                  <a:lnTo>
                    <a:pt x="337926" y="1225249"/>
                  </a:lnTo>
                  <a:lnTo>
                    <a:pt x="344299" y="1219200"/>
                  </a:lnTo>
                  <a:close/>
                </a:path>
                <a:path w="3250565" h="1358900">
                  <a:moveTo>
                    <a:pt x="356478" y="1206500"/>
                  </a:moveTo>
                  <a:lnTo>
                    <a:pt x="261201" y="1206500"/>
                  </a:lnTo>
                  <a:lnTo>
                    <a:pt x="256333" y="1219200"/>
                  </a:lnTo>
                  <a:lnTo>
                    <a:pt x="357093" y="1219200"/>
                  </a:lnTo>
                  <a:lnTo>
                    <a:pt x="356478" y="1206500"/>
                  </a:lnTo>
                  <a:close/>
                </a:path>
                <a:path w="3250565" h="1358900">
                  <a:moveTo>
                    <a:pt x="373909" y="1206500"/>
                  </a:moveTo>
                  <a:lnTo>
                    <a:pt x="369524" y="1206500"/>
                  </a:lnTo>
                  <a:lnTo>
                    <a:pt x="368015" y="1219200"/>
                  </a:lnTo>
                  <a:lnTo>
                    <a:pt x="373909" y="1206500"/>
                  </a:lnTo>
                  <a:close/>
                </a:path>
                <a:path w="3250565" h="1358900">
                  <a:moveTo>
                    <a:pt x="386212" y="1206500"/>
                  </a:moveTo>
                  <a:lnTo>
                    <a:pt x="384295" y="1219200"/>
                  </a:lnTo>
                  <a:lnTo>
                    <a:pt x="386997" y="1212742"/>
                  </a:lnTo>
                  <a:lnTo>
                    <a:pt x="386212" y="1206500"/>
                  </a:lnTo>
                  <a:close/>
                </a:path>
                <a:path w="3250565" h="1358900">
                  <a:moveTo>
                    <a:pt x="389861" y="1206500"/>
                  </a:moveTo>
                  <a:lnTo>
                    <a:pt x="389608" y="1206500"/>
                  </a:lnTo>
                  <a:lnTo>
                    <a:pt x="386997" y="1212742"/>
                  </a:lnTo>
                  <a:lnTo>
                    <a:pt x="387809" y="1219200"/>
                  </a:lnTo>
                  <a:lnTo>
                    <a:pt x="389861" y="1206500"/>
                  </a:lnTo>
                  <a:close/>
                </a:path>
                <a:path w="3250565" h="1358900">
                  <a:moveTo>
                    <a:pt x="383820" y="1193800"/>
                  </a:moveTo>
                  <a:lnTo>
                    <a:pt x="294775" y="1193800"/>
                  </a:lnTo>
                  <a:lnTo>
                    <a:pt x="272597" y="1206500"/>
                  </a:lnTo>
                  <a:lnTo>
                    <a:pt x="369443" y="1206500"/>
                  </a:lnTo>
                  <a:lnTo>
                    <a:pt x="383820" y="1193800"/>
                  </a:lnTo>
                  <a:close/>
                </a:path>
                <a:path w="3250565" h="1358900">
                  <a:moveTo>
                    <a:pt x="400459" y="1193800"/>
                  </a:moveTo>
                  <a:lnTo>
                    <a:pt x="383820" y="1193800"/>
                  </a:lnTo>
                  <a:lnTo>
                    <a:pt x="382378" y="1206500"/>
                  </a:lnTo>
                  <a:lnTo>
                    <a:pt x="413503" y="1206500"/>
                  </a:lnTo>
                  <a:lnTo>
                    <a:pt x="400459" y="1193800"/>
                  </a:lnTo>
                  <a:close/>
                </a:path>
                <a:path w="3250565" h="1358900">
                  <a:moveTo>
                    <a:pt x="427755" y="1181100"/>
                  </a:moveTo>
                  <a:lnTo>
                    <a:pt x="327959" y="1181100"/>
                  </a:lnTo>
                  <a:lnTo>
                    <a:pt x="302579" y="1193800"/>
                  </a:lnTo>
                  <a:lnTo>
                    <a:pt x="413657" y="1193800"/>
                  </a:lnTo>
                  <a:lnTo>
                    <a:pt x="427967" y="1181597"/>
                  </a:lnTo>
                  <a:lnTo>
                    <a:pt x="427755" y="1181100"/>
                  </a:lnTo>
                  <a:close/>
                </a:path>
                <a:path w="3250565" h="1358900">
                  <a:moveTo>
                    <a:pt x="428077" y="1181856"/>
                  </a:moveTo>
                  <a:lnTo>
                    <a:pt x="420600" y="1193800"/>
                  </a:lnTo>
                  <a:lnTo>
                    <a:pt x="433167" y="1193800"/>
                  </a:lnTo>
                  <a:lnTo>
                    <a:pt x="428077" y="1181856"/>
                  </a:lnTo>
                  <a:close/>
                </a:path>
                <a:path w="3250565" h="1358900">
                  <a:moveTo>
                    <a:pt x="442151" y="1181100"/>
                  </a:moveTo>
                  <a:lnTo>
                    <a:pt x="440900" y="1181100"/>
                  </a:lnTo>
                  <a:lnTo>
                    <a:pt x="433167" y="1193800"/>
                  </a:lnTo>
                  <a:lnTo>
                    <a:pt x="441681" y="1193800"/>
                  </a:lnTo>
                  <a:lnTo>
                    <a:pt x="442151" y="1181100"/>
                  </a:lnTo>
                  <a:close/>
                </a:path>
                <a:path w="3250565" h="1358900">
                  <a:moveTo>
                    <a:pt x="428551" y="1181100"/>
                  </a:moveTo>
                  <a:lnTo>
                    <a:pt x="427967" y="1181597"/>
                  </a:lnTo>
                  <a:lnTo>
                    <a:pt x="428077" y="1181856"/>
                  </a:lnTo>
                  <a:lnTo>
                    <a:pt x="428551" y="1181100"/>
                  </a:lnTo>
                  <a:close/>
                </a:path>
                <a:path w="3250565" h="1358900">
                  <a:moveTo>
                    <a:pt x="478265" y="1155700"/>
                  </a:moveTo>
                  <a:lnTo>
                    <a:pt x="376411" y="1155700"/>
                  </a:lnTo>
                  <a:lnTo>
                    <a:pt x="367446" y="1168400"/>
                  </a:lnTo>
                  <a:lnTo>
                    <a:pt x="368363" y="1181100"/>
                  </a:lnTo>
                  <a:lnTo>
                    <a:pt x="440074" y="1181100"/>
                  </a:lnTo>
                  <a:lnTo>
                    <a:pt x="448672" y="1168400"/>
                  </a:lnTo>
                  <a:lnTo>
                    <a:pt x="477219" y="1168400"/>
                  </a:lnTo>
                  <a:lnTo>
                    <a:pt x="480066" y="1158826"/>
                  </a:lnTo>
                  <a:lnTo>
                    <a:pt x="478265" y="1155700"/>
                  </a:lnTo>
                  <a:close/>
                </a:path>
                <a:path w="3250565" h="1358900">
                  <a:moveTo>
                    <a:pt x="477219" y="1168400"/>
                  </a:moveTo>
                  <a:lnTo>
                    <a:pt x="471552" y="1168400"/>
                  </a:lnTo>
                  <a:lnTo>
                    <a:pt x="472869" y="1181100"/>
                  </a:lnTo>
                  <a:lnTo>
                    <a:pt x="477219" y="1168400"/>
                  </a:lnTo>
                  <a:close/>
                </a:path>
                <a:path w="3250565" h="1358900">
                  <a:moveTo>
                    <a:pt x="505570" y="1155700"/>
                  </a:moveTo>
                  <a:lnTo>
                    <a:pt x="480995" y="1155700"/>
                  </a:lnTo>
                  <a:lnTo>
                    <a:pt x="480066" y="1158826"/>
                  </a:lnTo>
                  <a:lnTo>
                    <a:pt x="485579" y="1168400"/>
                  </a:lnTo>
                  <a:lnTo>
                    <a:pt x="497417" y="1168400"/>
                  </a:lnTo>
                  <a:lnTo>
                    <a:pt x="505570" y="1155700"/>
                  </a:lnTo>
                  <a:close/>
                </a:path>
                <a:path w="3250565" h="1358900">
                  <a:moveTo>
                    <a:pt x="480995" y="1155700"/>
                  </a:moveTo>
                  <a:lnTo>
                    <a:pt x="478265" y="1155700"/>
                  </a:lnTo>
                  <a:lnTo>
                    <a:pt x="480066" y="1158826"/>
                  </a:lnTo>
                  <a:lnTo>
                    <a:pt x="480995" y="1155700"/>
                  </a:lnTo>
                  <a:close/>
                </a:path>
                <a:path w="3250565" h="1358900">
                  <a:moveTo>
                    <a:pt x="425910" y="1143000"/>
                  </a:moveTo>
                  <a:lnTo>
                    <a:pt x="411712" y="1143000"/>
                  </a:lnTo>
                  <a:lnTo>
                    <a:pt x="408430" y="1155700"/>
                  </a:lnTo>
                  <a:lnTo>
                    <a:pt x="424029" y="1155700"/>
                  </a:lnTo>
                  <a:lnTo>
                    <a:pt x="425910" y="1143000"/>
                  </a:lnTo>
                  <a:close/>
                </a:path>
                <a:path w="3250565" h="1358900">
                  <a:moveTo>
                    <a:pt x="425910" y="1143000"/>
                  </a:moveTo>
                  <a:lnTo>
                    <a:pt x="424029" y="1155700"/>
                  </a:lnTo>
                  <a:lnTo>
                    <a:pt x="426706" y="1149315"/>
                  </a:lnTo>
                  <a:lnTo>
                    <a:pt x="425910" y="1143000"/>
                  </a:lnTo>
                  <a:close/>
                </a:path>
                <a:path w="3250565" h="1358900">
                  <a:moveTo>
                    <a:pt x="426706" y="1149315"/>
                  </a:moveTo>
                  <a:lnTo>
                    <a:pt x="424029" y="1155700"/>
                  </a:lnTo>
                  <a:lnTo>
                    <a:pt x="427510" y="1155700"/>
                  </a:lnTo>
                  <a:lnTo>
                    <a:pt x="426706" y="1149315"/>
                  </a:lnTo>
                  <a:close/>
                </a:path>
                <a:path w="3250565" h="1358900">
                  <a:moveTo>
                    <a:pt x="472017" y="1130300"/>
                  </a:moveTo>
                  <a:lnTo>
                    <a:pt x="451194" y="1130300"/>
                  </a:lnTo>
                  <a:lnTo>
                    <a:pt x="449462" y="1143000"/>
                  </a:lnTo>
                  <a:lnTo>
                    <a:pt x="429586" y="1143000"/>
                  </a:lnTo>
                  <a:lnTo>
                    <a:pt x="427510" y="1155700"/>
                  </a:lnTo>
                  <a:lnTo>
                    <a:pt x="475012" y="1155700"/>
                  </a:lnTo>
                  <a:lnTo>
                    <a:pt x="474973" y="1146680"/>
                  </a:lnTo>
                  <a:lnTo>
                    <a:pt x="472682" y="1143000"/>
                  </a:lnTo>
                  <a:lnTo>
                    <a:pt x="472017" y="1130300"/>
                  </a:lnTo>
                  <a:close/>
                </a:path>
                <a:path w="3250565" h="1358900">
                  <a:moveTo>
                    <a:pt x="474973" y="1146680"/>
                  </a:moveTo>
                  <a:lnTo>
                    <a:pt x="475012" y="1155700"/>
                  </a:lnTo>
                  <a:lnTo>
                    <a:pt x="480587" y="1155700"/>
                  </a:lnTo>
                  <a:lnTo>
                    <a:pt x="474973" y="1146680"/>
                  </a:lnTo>
                  <a:close/>
                </a:path>
                <a:path w="3250565" h="1358900">
                  <a:moveTo>
                    <a:pt x="528658" y="1143000"/>
                  </a:moveTo>
                  <a:lnTo>
                    <a:pt x="474957" y="1143000"/>
                  </a:lnTo>
                  <a:lnTo>
                    <a:pt x="474973" y="1146680"/>
                  </a:lnTo>
                  <a:lnTo>
                    <a:pt x="480587" y="1155700"/>
                  </a:lnTo>
                  <a:lnTo>
                    <a:pt x="521359" y="1155700"/>
                  </a:lnTo>
                  <a:lnTo>
                    <a:pt x="528658" y="1143000"/>
                  </a:lnTo>
                  <a:close/>
                </a:path>
                <a:path w="3250565" h="1358900">
                  <a:moveTo>
                    <a:pt x="429353" y="1143000"/>
                  </a:moveTo>
                  <a:lnTo>
                    <a:pt x="425910" y="1143000"/>
                  </a:lnTo>
                  <a:lnTo>
                    <a:pt x="426706" y="1149315"/>
                  </a:lnTo>
                  <a:lnTo>
                    <a:pt x="429353" y="1143000"/>
                  </a:lnTo>
                  <a:close/>
                </a:path>
                <a:path w="3250565" h="1358900">
                  <a:moveTo>
                    <a:pt x="451194" y="1130300"/>
                  </a:moveTo>
                  <a:lnTo>
                    <a:pt x="442078" y="1130300"/>
                  </a:lnTo>
                  <a:lnTo>
                    <a:pt x="427797" y="1143000"/>
                  </a:lnTo>
                  <a:lnTo>
                    <a:pt x="449086" y="1143000"/>
                  </a:lnTo>
                  <a:lnTo>
                    <a:pt x="451194" y="1130300"/>
                  </a:lnTo>
                  <a:close/>
                </a:path>
                <a:path w="3250565" h="1358900">
                  <a:moveTo>
                    <a:pt x="451194" y="1130300"/>
                  </a:moveTo>
                  <a:lnTo>
                    <a:pt x="449086" y="1143000"/>
                  </a:lnTo>
                  <a:lnTo>
                    <a:pt x="449462" y="1143000"/>
                  </a:lnTo>
                  <a:lnTo>
                    <a:pt x="451194" y="1130300"/>
                  </a:lnTo>
                  <a:close/>
                </a:path>
                <a:path w="3250565" h="1358900">
                  <a:moveTo>
                    <a:pt x="543996" y="1130300"/>
                  </a:moveTo>
                  <a:lnTo>
                    <a:pt x="481510" y="1130300"/>
                  </a:lnTo>
                  <a:lnTo>
                    <a:pt x="484450" y="1143000"/>
                  </a:lnTo>
                  <a:lnTo>
                    <a:pt x="546095" y="1143000"/>
                  </a:lnTo>
                  <a:lnTo>
                    <a:pt x="543996" y="1130300"/>
                  </a:lnTo>
                  <a:close/>
                </a:path>
                <a:path w="3250565" h="1358900">
                  <a:moveTo>
                    <a:pt x="572393" y="1130300"/>
                  </a:moveTo>
                  <a:lnTo>
                    <a:pt x="556060" y="1130300"/>
                  </a:lnTo>
                  <a:lnTo>
                    <a:pt x="558939" y="1143000"/>
                  </a:lnTo>
                  <a:lnTo>
                    <a:pt x="572393" y="1130300"/>
                  </a:lnTo>
                  <a:close/>
                </a:path>
                <a:path w="3250565" h="1358900">
                  <a:moveTo>
                    <a:pt x="574011" y="1142309"/>
                  </a:moveTo>
                  <a:lnTo>
                    <a:pt x="573635" y="1143000"/>
                  </a:lnTo>
                  <a:lnTo>
                    <a:pt x="574105" y="1143000"/>
                  </a:lnTo>
                  <a:lnTo>
                    <a:pt x="574011" y="1142309"/>
                  </a:lnTo>
                  <a:close/>
                </a:path>
                <a:path w="3250565" h="1358900">
                  <a:moveTo>
                    <a:pt x="580548" y="1130300"/>
                  </a:moveTo>
                  <a:lnTo>
                    <a:pt x="572393" y="1130300"/>
                  </a:lnTo>
                  <a:lnTo>
                    <a:pt x="574011" y="1142309"/>
                  </a:lnTo>
                  <a:lnTo>
                    <a:pt x="580548" y="1130300"/>
                  </a:lnTo>
                  <a:close/>
                </a:path>
                <a:path w="3250565" h="1358900">
                  <a:moveTo>
                    <a:pt x="479203" y="1117600"/>
                  </a:moveTo>
                  <a:lnTo>
                    <a:pt x="473406" y="1117600"/>
                  </a:lnTo>
                  <a:lnTo>
                    <a:pt x="473015" y="1130300"/>
                  </a:lnTo>
                  <a:lnTo>
                    <a:pt x="486922" y="1130300"/>
                  </a:lnTo>
                  <a:lnTo>
                    <a:pt x="479203" y="1117600"/>
                  </a:lnTo>
                  <a:close/>
                </a:path>
                <a:path w="3250565" h="1358900">
                  <a:moveTo>
                    <a:pt x="547941" y="1117600"/>
                  </a:moveTo>
                  <a:lnTo>
                    <a:pt x="496975" y="1117600"/>
                  </a:lnTo>
                  <a:lnTo>
                    <a:pt x="486922" y="1130300"/>
                  </a:lnTo>
                  <a:lnTo>
                    <a:pt x="545841" y="1130300"/>
                  </a:lnTo>
                  <a:lnTo>
                    <a:pt x="547941" y="1117600"/>
                  </a:lnTo>
                  <a:close/>
                </a:path>
                <a:path w="3250565" h="1358900">
                  <a:moveTo>
                    <a:pt x="588850" y="1117600"/>
                  </a:moveTo>
                  <a:lnTo>
                    <a:pt x="561296" y="1117600"/>
                  </a:lnTo>
                  <a:lnTo>
                    <a:pt x="560719" y="1130300"/>
                  </a:lnTo>
                  <a:lnTo>
                    <a:pt x="570765" y="1130300"/>
                  </a:lnTo>
                  <a:lnTo>
                    <a:pt x="588850" y="1117600"/>
                  </a:lnTo>
                  <a:close/>
                </a:path>
                <a:path w="3250565" h="1358900">
                  <a:moveTo>
                    <a:pt x="619454" y="1117600"/>
                  </a:moveTo>
                  <a:lnTo>
                    <a:pt x="606456" y="1117600"/>
                  </a:lnTo>
                  <a:lnTo>
                    <a:pt x="595232" y="1130300"/>
                  </a:lnTo>
                  <a:lnTo>
                    <a:pt x="601013" y="1130300"/>
                  </a:lnTo>
                  <a:lnTo>
                    <a:pt x="619454" y="1117600"/>
                  </a:lnTo>
                  <a:close/>
                </a:path>
                <a:path w="3250565" h="1358900">
                  <a:moveTo>
                    <a:pt x="613707" y="1104900"/>
                  </a:moveTo>
                  <a:lnTo>
                    <a:pt x="514262" y="1104900"/>
                  </a:lnTo>
                  <a:lnTo>
                    <a:pt x="501788" y="1117600"/>
                  </a:lnTo>
                  <a:lnTo>
                    <a:pt x="617812" y="1117600"/>
                  </a:lnTo>
                  <a:lnTo>
                    <a:pt x="613707" y="1104900"/>
                  </a:lnTo>
                  <a:close/>
                </a:path>
                <a:path w="3250565" h="1358900">
                  <a:moveTo>
                    <a:pt x="624842" y="1104900"/>
                  </a:moveTo>
                  <a:lnTo>
                    <a:pt x="615078" y="1104900"/>
                  </a:lnTo>
                  <a:lnTo>
                    <a:pt x="617812" y="1117600"/>
                  </a:lnTo>
                  <a:lnTo>
                    <a:pt x="622111" y="1117600"/>
                  </a:lnTo>
                  <a:lnTo>
                    <a:pt x="624842" y="1104900"/>
                  </a:lnTo>
                  <a:close/>
                </a:path>
                <a:path w="3250565" h="1358900">
                  <a:moveTo>
                    <a:pt x="530850" y="1092200"/>
                  </a:moveTo>
                  <a:lnTo>
                    <a:pt x="521673" y="1104900"/>
                  </a:lnTo>
                  <a:lnTo>
                    <a:pt x="539283" y="1104900"/>
                  </a:lnTo>
                  <a:lnTo>
                    <a:pt x="530850" y="1092200"/>
                  </a:lnTo>
                  <a:close/>
                </a:path>
                <a:path w="3250565" h="1358900">
                  <a:moveTo>
                    <a:pt x="658991" y="1092200"/>
                  </a:moveTo>
                  <a:lnTo>
                    <a:pt x="542416" y="1092200"/>
                  </a:lnTo>
                  <a:lnTo>
                    <a:pt x="539283" y="1104900"/>
                  </a:lnTo>
                  <a:lnTo>
                    <a:pt x="652486" y="1104900"/>
                  </a:lnTo>
                  <a:lnTo>
                    <a:pt x="658991" y="1092200"/>
                  </a:lnTo>
                  <a:close/>
                </a:path>
                <a:path w="3250565" h="1358900">
                  <a:moveTo>
                    <a:pt x="664871" y="1092200"/>
                  </a:moveTo>
                  <a:lnTo>
                    <a:pt x="658991" y="1092200"/>
                  </a:lnTo>
                  <a:lnTo>
                    <a:pt x="667578" y="1104900"/>
                  </a:lnTo>
                  <a:lnTo>
                    <a:pt x="664871" y="1092200"/>
                  </a:lnTo>
                  <a:close/>
                </a:path>
                <a:path w="3250565" h="1358900">
                  <a:moveTo>
                    <a:pt x="655387" y="1079500"/>
                  </a:moveTo>
                  <a:lnTo>
                    <a:pt x="569511" y="1079500"/>
                  </a:lnTo>
                  <a:lnTo>
                    <a:pt x="568840" y="1092200"/>
                  </a:lnTo>
                  <a:lnTo>
                    <a:pt x="654514" y="1092200"/>
                  </a:lnTo>
                  <a:lnTo>
                    <a:pt x="655387" y="1079500"/>
                  </a:lnTo>
                  <a:close/>
                </a:path>
                <a:path w="3250565" h="1358900">
                  <a:moveTo>
                    <a:pt x="680004" y="1079500"/>
                  </a:moveTo>
                  <a:lnTo>
                    <a:pt x="657447" y="1079500"/>
                  </a:lnTo>
                  <a:lnTo>
                    <a:pt x="655108" y="1092200"/>
                  </a:lnTo>
                  <a:lnTo>
                    <a:pt x="671522" y="1092200"/>
                  </a:lnTo>
                  <a:lnTo>
                    <a:pt x="680004" y="1079500"/>
                  </a:lnTo>
                  <a:close/>
                </a:path>
                <a:path w="3250565" h="1358900">
                  <a:moveTo>
                    <a:pt x="688962" y="1079500"/>
                  </a:moveTo>
                  <a:lnTo>
                    <a:pt x="685383" y="1079500"/>
                  </a:lnTo>
                  <a:lnTo>
                    <a:pt x="682337" y="1092200"/>
                  </a:lnTo>
                  <a:lnTo>
                    <a:pt x="688962" y="1079500"/>
                  </a:lnTo>
                  <a:close/>
                </a:path>
                <a:path w="3250565" h="1358900">
                  <a:moveTo>
                    <a:pt x="710166" y="1079500"/>
                  </a:moveTo>
                  <a:lnTo>
                    <a:pt x="691547" y="1079500"/>
                  </a:lnTo>
                  <a:lnTo>
                    <a:pt x="697332" y="1092200"/>
                  </a:lnTo>
                  <a:lnTo>
                    <a:pt x="710166" y="1079500"/>
                  </a:lnTo>
                  <a:close/>
                </a:path>
                <a:path w="3250565" h="1358900">
                  <a:moveTo>
                    <a:pt x="704061" y="1066800"/>
                  </a:moveTo>
                  <a:lnTo>
                    <a:pt x="606628" y="1066800"/>
                  </a:lnTo>
                  <a:lnTo>
                    <a:pt x="605556" y="1079500"/>
                  </a:lnTo>
                  <a:lnTo>
                    <a:pt x="713765" y="1079500"/>
                  </a:lnTo>
                  <a:lnTo>
                    <a:pt x="704061" y="1066800"/>
                  </a:lnTo>
                  <a:close/>
                </a:path>
                <a:path w="3250565" h="1358900">
                  <a:moveTo>
                    <a:pt x="723826" y="1066800"/>
                  </a:moveTo>
                  <a:lnTo>
                    <a:pt x="713987" y="1066800"/>
                  </a:lnTo>
                  <a:lnTo>
                    <a:pt x="713765" y="1079500"/>
                  </a:lnTo>
                  <a:lnTo>
                    <a:pt x="721760" y="1079500"/>
                  </a:lnTo>
                  <a:lnTo>
                    <a:pt x="723826" y="1066800"/>
                  </a:lnTo>
                  <a:close/>
                </a:path>
                <a:path w="3250565" h="1358900">
                  <a:moveTo>
                    <a:pt x="643744" y="1054100"/>
                  </a:moveTo>
                  <a:lnTo>
                    <a:pt x="628433" y="1054100"/>
                  </a:lnTo>
                  <a:lnTo>
                    <a:pt x="618051" y="1066800"/>
                  </a:lnTo>
                  <a:lnTo>
                    <a:pt x="643249" y="1066800"/>
                  </a:lnTo>
                  <a:lnTo>
                    <a:pt x="643744" y="1054100"/>
                  </a:lnTo>
                  <a:close/>
                </a:path>
                <a:path w="3250565" h="1358900">
                  <a:moveTo>
                    <a:pt x="760868" y="1041400"/>
                  </a:moveTo>
                  <a:lnTo>
                    <a:pt x="673542" y="1041400"/>
                  </a:lnTo>
                  <a:lnTo>
                    <a:pt x="681866" y="1054100"/>
                  </a:lnTo>
                  <a:lnTo>
                    <a:pt x="652723" y="1054100"/>
                  </a:lnTo>
                  <a:lnTo>
                    <a:pt x="648770" y="1066800"/>
                  </a:lnTo>
                  <a:lnTo>
                    <a:pt x="754989" y="1066800"/>
                  </a:lnTo>
                  <a:lnTo>
                    <a:pt x="750773" y="1054100"/>
                  </a:lnTo>
                  <a:lnTo>
                    <a:pt x="760868" y="1041400"/>
                  </a:lnTo>
                  <a:close/>
                </a:path>
                <a:path w="3250565" h="1358900">
                  <a:moveTo>
                    <a:pt x="673542" y="1041400"/>
                  </a:moveTo>
                  <a:lnTo>
                    <a:pt x="660308" y="1041400"/>
                  </a:lnTo>
                  <a:lnTo>
                    <a:pt x="658007" y="1054100"/>
                  </a:lnTo>
                  <a:lnTo>
                    <a:pt x="674214" y="1054100"/>
                  </a:lnTo>
                  <a:lnTo>
                    <a:pt x="673542" y="1041400"/>
                  </a:lnTo>
                  <a:close/>
                </a:path>
                <a:path w="3250565" h="1358900">
                  <a:moveTo>
                    <a:pt x="787489" y="1041400"/>
                  </a:moveTo>
                  <a:lnTo>
                    <a:pt x="773563" y="1041400"/>
                  </a:lnTo>
                  <a:lnTo>
                    <a:pt x="777147" y="1054100"/>
                  </a:lnTo>
                  <a:lnTo>
                    <a:pt x="787489" y="1041400"/>
                  </a:lnTo>
                  <a:close/>
                </a:path>
                <a:path w="3250565" h="1358900">
                  <a:moveTo>
                    <a:pt x="694823" y="1028700"/>
                  </a:moveTo>
                  <a:lnTo>
                    <a:pt x="681291" y="1041400"/>
                  </a:lnTo>
                  <a:lnTo>
                    <a:pt x="696465" y="1041400"/>
                  </a:lnTo>
                  <a:lnTo>
                    <a:pt x="696529" y="1034325"/>
                  </a:lnTo>
                  <a:lnTo>
                    <a:pt x="694823" y="1028700"/>
                  </a:lnTo>
                  <a:close/>
                </a:path>
                <a:path w="3250565" h="1358900">
                  <a:moveTo>
                    <a:pt x="696529" y="1034325"/>
                  </a:moveTo>
                  <a:lnTo>
                    <a:pt x="696465" y="1041400"/>
                  </a:lnTo>
                  <a:lnTo>
                    <a:pt x="698674" y="1041400"/>
                  </a:lnTo>
                  <a:lnTo>
                    <a:pt x="696529" y="1034325"/>
                  </a:lnTo>
                  <a:close/>
                </a:path>
                <a:path w="3250565" h="1358900">
                  <a:moveTo>
                    <a:pt x="713558" y="1028700"/>
                  </a:moveTo>
                  <a:lnTo>
                    <a:pt x="701555" y="1028700"/>
                  </a:lnTo>
                  <a:lnTo>
                    <a:pt x="698899" y="1041400"/>
                  </a:lnTo>
                  <a:lnTo>
                    <a:pt x="708428" y="1041400"/>
                  </a:lnTo>
                  <a:lnTo>
                    <a:pt x="713558" y="1028700"/>
                  </a:lnTo>
                  <a:close/>
                </a:path>
                <a:path w="3250565" h="1358900">
                  <a:moveTo>
                    <a:pt x="802789" y="1028700"/>
                  </a:moveTo>
                  <a:lnTo>
                    <a:pt x="721696" y="1028700"/>
                  </a:lnTo>
                  <a:lnTo>
                    <a:pt x="728204" y="1041400"/>
                  </a:lnTo>
                  <a:lnTo>
                    <a:pt x="800888" y="1041400"/>
                  </a:lnTo>
                  <a:lnTo>
                    <a:pt x="802789" y="1028700"/>
                  </a:lnTo>
                  <a:close/>
                </a:path>
                <a:path w="3250565" h="1358900">
                  <a:moveTo>
                    <a:pt x="816256" y="1028700"/>
                  </a:moveTo>
                  <a:lnTo>
                    <a:pt x="805132" y="1028700"/>
                  </a:lnTo>
                  <a:lnTo>
                    <a:pt x="800888" y="1041400"/>
                  </a:lnTo>
                  <a:lnTo>
                    <a:pt x="809512" y="1041400"/>
                  </a:lnTo>
                  <a:lnTo>
                    <a:pt x="816256" y="1028700"/>
                  </a:lnTo>
                  <a:close/>
                </a:path>
                <a:path w="3250565" h="1358900">
                  <a:moveTo>
                    <a:pt x="816594" y="1036051"/>
                  </a:moveTo>
                  <a:lnTo>
                    <a:pt x="809512" y="1041400"/>
                  </a:lnTo>
                  <a:lnTo>
                    <a:pt x="816389" y="1041400"/>
                  </a:lnTo>
                  <a:lnTo>
                    <a:pt x="816594" y="1036051"/>
                  </a:lnTo>
                  <a:close/>
                </a:path>
                <a:path w="3250565" h="1358900">
                  <a:moveTo>
                    <a:pt x="826330" y="1028700"/>
                  </a:moveTo>
                  <a:lnTo>
                    <a:pt x="816877" y="1028700"/>
                  </a:lnTo>
                  <a:lnTo>
                    <a:pt x="816594" y="1036051"/>
                  </a:lnTo>
                  <a:lnTo>
                    <a:pt x="826330" y="1028700"/>
                  </a:lnTo>
                  <a:close/>
                </a:path>
                <a:path w="3250565" h="1358900">
                  <a:moveTo>
                    <a:pt x="830502" y="1016000"/>
                  </a:moveTo>
                  <a:lnTo>
                    <a:pt x="732579" y="1016000"/>
                  </a:lnTo>
                  <a:lnTo>
                    <a:pt x="725485" y="1028700"/>
                  </a:lnTo>
                  <a:lnTo>
                    <a:pt x="816877" y="1028700"/>
                  </a:lnTo>
                  <a:lnTo>
                    <a:pt x="830502" y="1016000"/>
                  </a:lnTo>
                  <a:close/>
                </a:path>
                <a:path w="3250565" h="1358900">
                  <a:moveTo>
                    <a:pt x="848534" y="1016000"/>
                  </a:moveTo>
                  <a:lnTo>
                    <a:pt x="842030" y="1016000"/>
                  </a:lnTo>
                  <a:lnTo>
                    <a:pt x="839004" y="1028700"/>
                  </a:lnTo>
                  <a:lnTo>
                    <a:pt x="842630" y="1028700"/>
                  </a:lnTo>
                  <a:lnTo>
                    <a:pt x="848534" y="1016000"/>
                  </a:lnTo>
                  <a:close/>
                </a:path>
                <a:path w="3250565" h="1358900">
                  <a:moveTo>
                    <a:pt x="861876" y="1003300"/>
                  </a:moveTo>
                  <a:lnTo>
                    <a:pt x="785056" y="1003300"/>
                  </a:lnTo>
                  <a:lnTo>
                    <a:pt x="784838" y="1016000"/>
                  </a:lnTo>
                  <a:lnTo>
                    <a:pt x="848534" y="1016000"/>
                  </a:lnTo>
                  <a:lnTo>
                    <a:pt x="852340" y="1028700"/>
                  </a:lnTo>
                  <a:lnTo>
                    <a:pt x="862101" y="1003566"/>
                  </a:lnTo>
                  <a:lnTo>
                    <a:pt x="861876" y="1003300"/>
                  </a:lnTo>
                  <a:close/>
                </a:path>
                <a:path w="3250565" h="1358900">
                  <a:moveTo>
                    <a:pt x="780014" y="1003300"/>
                  </a:moveTo>
                  <a:lnTo>
                    <a:pt x="751489" y="1003300"/>
                  </a:lnTo>
                  <a:lnTo>
                    <a:pt x="746475" y="1016000"/>
                  </a:lnTo>
                  <a:lnTo>
                    <a:pt x="784838" y="1016000"/>
                  </a:lnTo>
                  <a:lnTo>
                    <a:pt x="780014" y="1003300"/>
                  </a:lnTo>
                  <a:close/>
                </a:path>
                <a:path w="3250565" h="1358900">
                  <a:moveTo>
                    <a:pt x="967166" y="965200"/>
                  </a:moveTo>
                  <a:lnTo>
                    <a:pt x="867715" y="965200"/>
                  </a:lnTo>
                  <a:lnTo>
                    <a:pt x="859650" y="977900"/>
                  </a:lnTo>
                  <a:lnTo>
                    <a:pt x="857795" y="987027"/>
                  </a:lnTo>
                  <a:lnTo>
                    <a:pt x="860556" y="990600"/>
                  </a:lnTo>
                  <a:lnTo>
                    <a:pt x="864660" y="990600"/>
                  </a:lnTo>
                  <a:lnTo>
                    <a:pt x="862205" y="1003300"/>
                  </a:lnTo>
                  <a:lnTo>
                    <a:pt x="862101" y="1003566"/>
                  </a:lnTo>
                  <a:lnTo>
                    <a:pt x="872606" y="1016000"/>
                  </a:lnTo>
                  <a:lnTo>
                    <a:pt x="881495" y="1016000"/>
                  </a:lnTo>
                  <a:lnTo>
                    <a:pt x="880050" y="1003300"/>
                  </a:lnTo>
                  <a:lnTo>
                    <a:pt x="875807" y="1003300"/>
                  </a:lnTo>
                  <a:lnTo>
                    <a:pt x="877054" y="1002647"/>
                  </a:lnTo>
                  <a:lnTo>
                    <a:pt x="890352" y="990600"/>
                  </a:lnTo>
                  <a:lnTo>
                    <a:pt x="906534" y="977900"/>
                  </a:lnTo>
                  <a:lnTo>
                    <a:pt x="959102" y="977900"/>
                  </a:lnTo>
                  <a:lnTo>
                    <a:pt x="966353" y="971745"/>
                  </a:lnTo>
                  <a:lnTo>
                    <a:pt x="967166" y="965200"/>
                  </a:lnTo>
                  <a:close/>
                </a:path>
                <a:path w="3250565" h="1358900">
                  <a:moveTo>
                    <a:pt x="918754" y="977900"/>
                  </a:moveTo>
                  <a:lnTo>
                    <a:pt x="913556" y="977900"/>
                  </a:lnTo>
                  <a:lnTo>
                    <a:pt x="900094" y="990600"/>
                  </a:lnTo>
                  <a:lnTo>
                    <a:pt x="877054" y="1002647"/>
                  </a:lnTo>
                  <a:lnTo>
                    <a:pt x="876335" y="1003300"/>
                  </a:lnTo>
                  <a:lnTo>
                    <a:pt x="881609" y="1003300"/>
                  </a:lnTo>
                  <a:lnTo>
                    <a:pt x="886258" y="1016000"/>
                  </a:lnTo>
                  <a:lnTo>
                    <a:pt x="894292" y="1016000"/>
                  </a:lnTo>
                  <a:lnTo>
                    <a:pt x="906007" y="1003300"/>
                  </a:lnTo>
                  <a:lnTo>
                    <a:pt x="907089" y="990600"/>
                  </a:lnTo>
                  <a:lnTo>
                    <a:pt x="914062" y="990600"/>
                  </a:lnTo>
                  <a:lnTo>
                    <a:pt x="918754" y="977900"/>
                  </a:lnTo>
                  <a:close/>
                </a:path>
                <a:path w="3250565" h="1358900">
                  <a:moveTo>
                    <a:pt x="857795" y="987027"/>
                  </a:moveTo>
                  <a:lnTo>
                    <a:pt x="857069" y="990600"/>
                  </a:lnTo>
                  <a:lnTo>
                    <a:pt x="857798" y="1003300"/>
                  </a:lnTo>
                  <a:lnTo>
                    <a:pt x="861876" y="1003300"/>
                  </a:lnTo>
                  <a:lnTo>
                    <a:pt x="862101" y="1003566"/>
                  </a:lnTo>
                  <a:lnTo>
                    <a:pt x="862205" y="1003300"/>
                  </a:lnTo>
                  <a:lnTo>
                    <a:pt x="864660" y="990600"/>
                  </a:lnTo>
                  <a:lnTo>
                    <a:pt x="860556" y="990600"/>
                  </a:lnTo>
                  <a:lnTo>
                    <a:pt x="857795" y="987027"/>
                  </a:lnTo>
                  <a:close/>
                </a:path>
                <a:path w="3250565" h="1358900">
                  <a:moveTo>
                    <a:pt x="796213" y="990600"/>
                  </a:moveTo>
                  <a:lnTo>
                    <a:pt x="793686" y="990600"/>
                  </a:lnTo>
                  <a:lnTo>
                    <a:pt x="790561" y="1003300"/>
                  </a:lnTo>
                  <a:lnTo>
                    <a:pt x="799926" y="1003300"/>
                  </a:lnTo>
                  <a:lnTo>
                    <a:pt x="796213" y="990600"/>
                  </a:lnTo>
                  <a:close/>
                </a:path>
                <a:path w="3250565" h="1358900">
                  <a:moveTo>
                    <a:pt x="831600" y="990600"/>
                  </a:moveTo>
                  <a:lnTo>
                    <a:pt x="800157" y="990600"/>
                  </a:lnTo>
                  <a:lnTo>
                    <a:pt x="799926" y="1003300"/>
                  </a:lnTo>
                  <a:lnTo>
                    <a:pt x="831365" y="1003300"/>
                  </a:lnTo>
                  <a:lnTo>
                    <a:pt x="831600" y="990600"/>
                  </a:lnTo>
                  <a:close/>
                </a:path>
                <a:path w="3250565" h="1358900">
                  <a:moveTo>
                    <a:pt x="845419" y="965200"/>
                  </a:moveTo>
                  <a:lnTo>
                    <a:pt x="836389" y="977900"/>
                  </a:lnTo>
                  <a:lnTo>
                    <a:pt x="826607" y="990600"/>
                  </a:lnTo>
                  <a:lnTo>
                    <a:pt x="831600" y="990600"/>
                  </a:lnTo>
                  <a:lnTo>
                    <a:pt x="831365" y="1003300"/>
                  </a:lnTo>
                  <a:lnTo>
                    <a:pt x="857798" y="1003300"/>
                  </a:lnTo>
                  <a:lnTo>
                    <a:pt x="857069" y="990600"/>
                  </a:lnTo>
                  <a:lnTo>
                    <a:pt x="857795" y="987027"/>
                  </a:lnTo>
                  <a:lnTo>
                    <a:pt x="850742" y="977900"/>
                  </a:lnTo>
                  <a:lnTo>
                    <a:pt x="845419" y="965200"/>
                  </a:lnTo>
                  <a:close/>
                </a:path>
                <a:path w="3250565" h="1358900">
                  <a:moveTo>
                    <a:pt x="877054" y="1002647"/>
                  </a:moveTo>
                  <a:lnTo>
                    <a:pt x="875807" y="1003300"/>
                  </a:lnTo>
                  <a:lnTo>
                    <a:pt x="876335" y="1003300"/>
                  </a:lnTo>
                  <a:lnTo>
                    <a:pt x="877054" y="1002647"/>
                  </a:lnTo>
                  <a:close/>
                </a:path>
                <a:path w="3250565" h="1358900">
                  <a:moveTo>
                    <a:pt x="914382" y="990600"/>
                  </a:moveTo>
                  <a:lnTo>
                    <a:pt x="911518" y="990600"/>
                  </a:lnTo>
                  <a:lnTo>
                    <a:pt x="911043" y="1003300"/>
                  </a:lnTo>
                  <a:lnTo>
                    <a:pt x="915577" y="1003300"/>
                  </a:lnTo>
                  <a:lnTo>
                    <a:pt x="914382" y="990600"/>
                  </a:lnTo>
                  <a:close/>
                </a:path>
                <a:path w="3250565" h="1358900">
                  <a:moveTo>
                    <a:pt x="931520" y="990600"/>
                  </a:moveTo>
                  <a:lnTo>
                    <a:pt x="920701" y="990600"/>
                  </a:lnTo>
                  <a:lnTo>
                    <a:pt x="926171" y="1003300"/>
                  </a:lnTo>
                  <a:lnTo>
                    <a:pt x="931520" y="990600"/>
                  </a:lnTo>
                  <a:close/>
                </a:path>
                <a:path w="3250565" h="1358900">
                  <a:moveTo>
                    <a:pt x="820964" y="977900"/>
                  </a:moveTo>
                  <a:lnTo>
                    <a:pt x="810923" y="990600"/>
                  </a:lnTo>
                  <a:lnTo>
                    <a:pt x="819024" y="990600"/>
                  </a:lnTo>
                  <a:lnTo>
                    <a:pt x="820964" y="977900"/>
                  </a:lnTo>
                  <a:close/>
                </a:path>
                <a:path w="3250565" h="1358900">
                  <a:moveTo>
                    <a:pt x="931352" y="977900"/>
                  </a:moveTo>
                  <a:lnTo>
                    <a:pt x="923917" y="977900"/>
                  </a:lnTo>
                  <a:lnTo>
                    <a:pt x="919697" y="990600"/>
                  </a:lnTo>
                  <a:lnTo>
                    <a:pt x="929551" y="990600"/>
                  </a:lnTo>
                  <a:lnTo>
                    <a:pt x="931352" y="977900"/>
                  </a:lnTo>
                  <a:close/>
                </a:path>
                <a:path w="3250565" h="1358900">
                  <a:moveTo>
                    <a:pt x="970134" y="968536"/>
                  </a:moveTo>
                  <a:lnTo>
                    <a:pt x="966353" y="971745"/>
                  </a:lnTo>
                  <a:lnTo>
                    <a:pt x="965589" y="977900"/>
                  </a:lnTo>
                  <a:lnTo>
                    <a:pt x="970588" y="977900"/>
                  </a:lnTo>
                  <a:lnTo>
                    <a:pt x="970134" y="968536"/>
                  </a:lnTo>
                  <a:close/>
                </a:path>
                <a:path w="3250565" h="1358900">
                  <a:moveTo>
                    <a:pt x="985894" y="965200"/>
                  </a:moveTo>
                  <a:lnTo>
                    <a:pt x="975213" y="965200"/>
                  </a:lnTo>
                  <a:lnTo>
                    <a:pt x="974377" y="977900"/>
                  </a:lnTo>
                  <a:lnTo>
                    <a:pt x="976971" y="977900"/>
                  </a:lnTo>
                  <a:lnTo>
                    <a:pt x="985894" y="965200"/>
                  </a:lnTo>
                  <a:close/>
                </a:path>
                <a:path w="3250565" h="1358900">
                  <a:moveTo>
                    <a:pt x="974065" y="965200"/>
                  </a:moveTo>
                  <a:lnTo>
                    <a:pt x="969973" y="965200"/>
                  </a:lnTo>
                  <a:lnTo>
                    <a:pt x="970134" y="968536"/>
                  </a:lnTo>
                  <a:lnTo>
                    <a:pt x="974065" y="965200"/>
                  </a:lnTo>
                  <a:close/>
                </a:path>
                <a:path w="3250565" h="1358900">
                  <a:moveTo>
                    <a:pt x="889167" y="962720"/>
                  </a:moveTo>
                  <a:lnTo>
                    <a:pt x="889259" y="965200"/>
                  </a:lnTo>
                  <a:lnTo>
                    <a:pt x="890926" y="965200"/>
                  </a:lnTo>
                  <a:lnTo>
                    <a:pt x="889167" y="962720"/>
                  </a:lnTo>
                  <a:close/>
                </a:path>
                <a:path w="3250565" h="1358900">
                  <a:moveTo>
                    <a:pt x="902426" y="952500"/>
                  </a:moveTo>
                  <a:lnTo>
                    <a:pt x="888788" y="952500"/>
                  </a:lnTo>
                  <a:lnTo>
                    <a:pt x="889146" y="962144"/>
                  </a:lnTo>
                  <a:lnTo>
                    <a:pt x="890926" y="965200"/>
                  </a:lnTo>
                  <a:lnTo>
                    <a:pt x="899943" y="965200"/>
                  </a:lnTo>
                  <a:lnTo>
                    <a:pt x="902426" y="952500"/>
                  </a:lnTo>
                  <a:close/>
                </a:path>
                <a:path w="3250565" h="1358900">
                  <a:moveTo>
                    <a:pt x="984096" y="952500"/>
                  </a:moveTo>
                  <a:lnTo>
                    <a:pt x="913312" y="952500"/>
                  </a:lnTo>
                  <a:lnTo>
                    <a:pt x="912549" y="965200"/>
                  </a:lnTo>
                  <a:lnTo>
                    <a:pt x="982513" y="965200"/>
                  </a:lnTo>
                  <a:lnTo>
                    <a:pt x="984096" y="952500"/>
                  </a:lnTo>
                  <a:close/>
                </a:path>
                <a:path w="3250565" h="1358900">
                  <a:moveTo>
                    <a:pt x="1014075" y="952500"/>
                  </a:moveTo>
                  <a:lnTo>
                    <a:pt x="1007915" y="952500"/>
                  </a:lnTo>
                  <a:lnTo>
                    <a:pt x="1010240" y="965200"/>
                  </a:lnTo>
                  <a:lnTo>
                    <a:pt x="1014075" y="952500"/>
                  </a:lnTo>
                  <a:close/>
                </a:path>
                <a:path w="3250565" h="1358900">
                  <a:moveTo>
                    <a:pt x="883525" y="952500"/>
                  </a:moveTo>
                  <a:lnTo>
                    <a:pt x="881916" y="952500"/>
                  </a:lnTo>
                  <a:lnTo>
                    <a:pt x="889167" y="962720"/>
                  </a:lnTo>
                  <a:lnTo>
                    <a:pt x="889146" y="962144"/>
                  </a:lnTo>
                  <a:lnTo>
                    <a:pt x="883525" y="952500"/>
                  </a:lnTo>
                  <a:close/>
                </a:path>
                <a:path w="3250565" h="1358900">
                  <a:moveTo>
                    <a:pt x="1034380" y="939800"/>
                  </a:moveTo>
                  <a:lnTo>
                    <a:pt x="915323" y="939800"/>
                  </a:lnTo>
                  <a:lnTo>
                    <a:pt x="912291" y="952500"/>
                  </a:lnTo>
                  <a:lnTo>
                    <a:pt x="1036126" y="952500"/>
                  </a:lnTo>
                  <a:lnTo>
                    <a:pt x="1034380" y="939800"/>
                  </a:lnTo>
                  <a:close/>
                </a:path>
                <a:path w="3250565" h="1358900">
                  <a:moveTo>
                    <a:pt x="943473" y="927100"/>
                  </a:moveTo>
                  <a:lnTo>
                    <a:pt x="937919" y="939800"/>
                  </a:lnTo>
                  <a:lnTo>
                    <a:pt x="943773" y="939800"/>
                  </a:lnTo>
                  <a:lnTo>
                    <a:pt x="943473" y="927100"/>
                  </a:lnTo>
                  <a:close/>
                </a:path>
                <a:path w="3250565" h="1358900">
                  <a:moveTo>
                    <a:pt x="1048247" y="927100"/>
                  </a:moveTo>
                  <a:lnTo>
                    <a:pt x="950000" y="927100"/>
                  </a:lnTo>
                  <a:lnTo>
                    <a:pt x="943773" y="939800"/>
                  </a:lnTo>
                  <a:lnTo>
                    <a:pt x="1033977" y="939800"/>
                  </a:lnTo>
                  <a:lnTo>
                    <a:pt x="1048247" y="927100"/>
                  </a:lnTo>
                  <a:close/>
                </a:path>
                <a:path w="3250565" h="1358900">
                  <a:moveTo>
                    <a:pt x="1067634" y="927100"/>
                  </a:moveTo>
                  <a:lnTo>
                    <a:pt x="1048247" y="927100"/>
                  </a:lnTo>
                  <a:lnTo>
                    <a:pt x="1051011" y="939800"/>
                  </a:lnTo>
                  <a:lnTo>
                    <a:pt x="1064067" y="939800"/>
                  </a:lnTo>
                  <a:lnTo>
                    <a:pt x="1067634" y="927100"/>
                  </a:lnTo>
                  <a:close/>
                </a:path>
                <a:path w="3250565" h="1358900">
                  <a:moveTo>
                    <a:pt x="1078897" y="914400"/>
                  </a:moveTo>
                  <a:lnTo>
                    <a:pt x="974854" y="914400"/>
                  </a:lnTo>
                  <a:lnTo>
                    <a:pt x="975766" y="927100"/>
                  </a:lnTo>
                  <a:lnTo>
                    <a:pt x="1067905" y="927100"/>
                  </a:lnTo>
                  <a:lnTo>
                    <a:pt x="1069756" y="939800"/>
                  </a:lnTo>
                  <a:lnTo>
                    <a:pt x="1078062" y="927100"/>
                  </a:lnTo>
                  <a:lnTo>
                    <a:pt x="1078897" y="914400"/>
                  </a:lnTo>
                  <a:close/>
                </a:path>
                <a:path w="3250565" h="1358900">
                  <a:moveTo>
                    <a:pt x="1081002" y="927100"/>
                  </a:moveTo>
                  <a:lnTo>
                    <a:pt x="1079894" y="927100"/>
                  </a:lnTo>
                  <a:lnTo>
                    <a:pt x="1076611" y="939800"/>
                  </a:lnTo>
                  <a:lnTo>
                    <a:pt x="1079915" y="939800"/>
                  </a:lnTo>
                  <a:lnTo>
                    <a:pt x="1081002" y="927100"/>
                  </a:lnTo>
                  <a:close/>
                </a:path>
                <a:path w="3250565" h="1358900">
                  <a:moveTo>
                    <a:pt x="1091723" y="914400"/>
                  </a:moveTo>
                  <a:lnTo>
                    <a:pt x="1078897" y="914400"/>
                  </a:lnTo>
                  <a:lnTo>
                    <a:pt x="1079864" y="927100"/>
                  </a:lnTo>
                  <a:lnTo>
                    <a:pt x="1093895" y="927100"/>
                  </a:lnTo>
                  <a:lnTo>
                    <a:pt x="1091723" y="914400"/>
                  </a:lnTo>
                  <a:close/>
                </a:path>
                <a:path w="3250565" h="1358900">
                  <a:moveTo>
                    <a:pt x="987859" y="901700"/>
                  </a:moveTo>
                  <a:lnTo>
                    <a:pt x="986005" y="914400"/>
                  </a:lnTo>
                  <a:lnTo>
                    <a:pt x="994837" y="914400"/>
                  </a:lnTo>
                  <a:lnTo>
                    <a:pt x="987859" y="901700"/>
                  </a:lnTo>
                  <a:close/>
                </a:path>
                <a:path w="3250565" h="1358900">
                  <a:moveTo>
                    <a:pt x="1036106" y="901700"/>
                  </a:moveTo>
                  <a:lnTo>
                    <a:pt x="1006004" y="901700"/>
                  </a:lnTo>
                  <a:lnTo>
                    <a:pt x="998875" y="914400"/>
                  </a:lnTo>
                  <a:lnTo>
                    <a:pt x="1037573" y="914400"/>
                  </a:lnTo>
                  <a:lnTo>
                    <a:pt x="1036106" y="901700"/>
                  </a:lnTo>
                  <a:close/>
                </a:path>
                <a:path w="3250565" h="1358900">
                  <a:moveTo>
                    <a:pt x="1045812" y="901700"/>
                  </a:moveTo>
                  <a:lnTo>
                    <a:pt x="1036106" y="901700"/>
                  </a:lnTo>
                  <a:lnTo>
                    <a:pt x="1047517" y="914400"/>
                  </a:lnTo>
                  <a:lnTo>
                    <a:pt x="1045812" y="901700"/>
                  </a:lnTo>
                  <a:close/>
                </a:path>
                <a:path w="3250565" h="1358900">
                  <a:moveTo>
                    <a:pt x="1079699" y="901700"/>
                  </a:moveTo>
                  <a:lnTo>
                    <a:pt x="1051219" y="901700"/>
                  </a:lnTo>
                  <a:lnTo>
                    <a:pt x="1057870" y="914400"/>
                  </a:lnTo>
                  <a:lnTo>
                    <a:pt x="1079463" y="914400"/>
                  </a:lnTo>
                  <a:lnTo>
                    <a:pt x="1079699" y="901700"/>
                  </a:lnTo>
                  <a:close/>
                </a:path>
                <a:path w="3250565" h="1358900">
                  <a:moveTo>
                    <a:pt x="1112272" y="901700"/>
                  </a:moveTo>
                  <a:lnTo>
                    <a:pt x="1092412" y="901700"/>
                  </a:lnTo>
                  <a:lnTo>
                    <a:pt x="1089232" y="914400"/>
                  </a:lnTo>
                  <a:lnTo>
                    <a:pt x="1094775" y="914400"/>
                  </a:lnTo>
                  <a:lnTo>
                    <a:pt x="1112272" y="901700"/>
                  </a:lnTo>
                  <a:close/>
                </a:path>
                <a:path w="3250565" h="1358900">
                  <a:moveTo>
                    <a:pt x="1126378" y="901700"/>
                  </a:moveTo>
                  <a:lnTo>
                    <a:pt x="1112272" y="901700"/>
                  </a:lnTo>
                  <a:lnTo>
                    <a:pt x="1105960" y="914400"/>
                  </a:lnTo>
                  <a:lnTo>
                    <a:pt x="1121612" y="914400"/>
                  </a:lnTo>
                  <a:lnTo>
                    <a:pt x="1126378" y="901700"/>
                  </a:lnTo>
                  <a:close/>
                </a:path>
                <a:path w="3250565" h="1358900">
                  <a:moveTo>
                    <a:pt x="1142153" y="901700"/>
                  </a:moveTo>
                  <a:lnTo>
                    <a:pt x="1133227" y="901700"/>
                  </a:lnTo>
                  <a:lnTo>
                    <a:pt x="1139699" y="914400"/>
                  </a:lnTo>
                  <a:lnTo>
                    <a:pt x="1142153" y="901700"/>
                  </a:lnTo>
                  <a:close/>
                </a:path>
                <a:path w="3250565" h="1358900">
                  <a:moveTo>
                    <a:pt x="1161610" y="876300"/>
                  </a:moveTo>
                  <a:lnTo>
                    <a:pt x="1073153" y="876300"/>
                  </a:lnTo>
                  <a:lnTo>
                    <a:pt x="1049719" y="889000"/>
                  </a:lnTo>
                  <a:lnTo>
                    <a:pt x="1045455" y="901700"/>
                  </a:lnTo>
                  <a:lnTo>
                    <a:pt x="1133416" y="901700"/>
                  </a:lnTo>
                  <a:lnTo>
                    <a:pt x="1132784" y="889000"/>
                  </a:lnTo>
                  <a:lnTo>
                    <a:pt x="1147001" y="889000"/>
                  </a:lnTo>
                  <a:lnTo>
                    <a:pt x="1161610" y="876300"/>
                  </a:lnTo>
                  <a:close/>
                </a:path>
                <a:path w="3250565" h="1358900">
                  <a:moveTo>
                    <a:pt x="1142503" y="889000"/>
                  </a:moveTo>
                  <a:lnTo>
                    <a:pt x="1132784" y="889000"/>
                  </a:lnTo>
                  <a:lnTo>
                    <a:pt x="1134417" y="901700"/>
                  </a:lnTo>
                  <a:lnTo>
                    <a:pt x="1142503" y="889000"/>
                  </a:lnTo>
                  <a:close/>
                </a:path>
                <a:path w="3250565" h="1358900">
                  <a:moveTo>
                    <a:pt x="1183182" y="876300"/>
                  </a:moveTo>
                  <a:lnTo>
                    <a:pt x="1161610" y="876300"/>
                  </a:lnTo>
                  <a:lnTo>
                    <a:pt x="1158382" y="889000"/>
                  </a:lnTo>
                  <a:lnTo>
                    <a:pt x="1170948" y="889000"/>
                  </a:lnTo>
                  <a:lnTo>
                    <a:pt x="1183182" y="876300"/>
                  </a:lnTo>
                  <a:close/>
                </a:path>
                <a:path w="3250565" h="1358900">
                  <a:moveTo>
                    <a:pt x="1190692" y="876300"/>
                  </a:moveTo>
                  <a:lnTo>
                    <a:pt x="1183182" y="876300"/>
                  </a:lnTo>
                  <a:lnTo>
                    <a:pt x="1178954" y="889000"/>
                  </a:lnTo>
                  <a:lnTo>
                    <a:pt x="1187399" y="889000"/>
                  </a:lnTo>
                  <a:lnTo>
                    <a:pt x="1190692" y="876300"/>
                  </a:lnTo>
                  <a:close/>
                </a:path>
                <a:path w="3250565" h="1358900">
                  <a:moveTo>
                    <a:pt x="1201411" y="863600"/>
                  </a:moveTo>
                  <a:lnTo>
                    <a:pt x="1104531" y="863600"/>
                  </a:lnTo>
                  <a:lnTo>
                    <a:pt x="1095392" y="876300"/>
                  </a:lnTo>
                  <a:lnTo>
                    <a:pt x="1190692" y="876300"/>
                  </a:lnTo>
                  <a:lnTo>
                    <a:pt x="1191786" y="889000"/>
                  </a:lnTo>
                  <a:lnTo>
                    <a:pt x="1196190" y="889000"/>
                  </a:lnTo>
                  <a:lnTo>
                    <a:pt x="1196559" y="876300"/>
                  </a:lnTo>
                  <a:lnTo>
                    <a:pt x="1201411" y="863600"/>
                  </a:lnTo>
                  <a:close/>
                </a:path>
                <a:path w="3250565" h="1358900">
                  <a:moveTo>
                    <a:pt x="1211043" y="876300"/>
                  </a:moveTo>
                  <a:lnTo>
                    <a:pt x="1207769" y="876300"/>
                  </a:lnTo>
                  <a:lnTo>
                    <a:pt x="1205619" y="889000"/>
                  </a:lnTo>
                  <a:lnTo>
                    <a:pt x="1211043" y="876300"/>
                  </a:lnTo>
                  <a:close/>
                </a:path>
                <a:path w="3250565" h="1358900">
                  <a:moveTo>
                    <a:pt x="1212109" y="863600"/>
                  </a:moveTo>
                  <a:lnTo>
                    <a:pt x="1210061" y="863600"/>
                  </a:lnTo>
                  <a:lnTo>
                    <a:pt x="1204259" y="876300"/>
                  </a:lnTo>
                  <a:lnTo>
                    <a:pt x="1216159" y="876300"/>
                  </a:lnTo>
                  <a:lnTo>
                    <a:pt x="1212109" y="863600"/>
                  </a:lnTo>
                  <a:close/>
                </a:path>
                <a:path w="3250565" h="1358900">
                  <a:moveTo>
                    <a:pt x="1231410" y="863600"/>
                  </a:moveTo>
                  <a:lnTo>
                    <a:pt x="1224468" y="863600"/>
                  </a:lnTo>
                  <a:lnTo>
                    <a:pt x="1216159" y="876300"/>
                  </a:lnTo>
                  <a:lnTo>
                    <a:pt x="1223137" y="876300"/>
                  </a:lnTo>
                  <a:lnTo>
                    <a:pt x="1231410" y="863600"/>
                  </a:lnTo>
                  <a:close/>
                </a:path>
                <a:path w="3250565" h="1358900">
                  <a:moveTo>
                    <a:pt x="1243604" y="863600"/>
                  </a:moveTo>
                  <a:lnTo>
                    <a:pt x="1234680" y="863600"/>
                  </a:lnTo>
                  <a:lnTo>
                    <a:pt x="1241258" y="876300"/>
                  </a:lnTo>
                  <a:lnTo>
                    <a:pt x="1243604" y="863600"/>
                  </a:lnTo>
                  <a:close/>
                </a:path>
                <a:path w="3250565" h="1358900">
                  <a:moveTo>
                    <a:pt x="1155398" y="850900"/>
                  </a:moveTo>
                  <a:lnTo>
                    <a:pt x="1140057" y="850900"/>
                  </a:lnTo>
                  <a:lnTo>
                    <a:pt x="1123975" y="863600"/>
                  </a:lnTo>
                  <a:lnTo>
                    <a:pt x="1148446" y="863600"/>
                  </a:lnTo>
                  <a:lnTo>
                    <a:pt x="1155398" y="850900"/>
                  </a:lnTo>
                  <a:close/>
                </a:path>
                <a:path w="3250565" h="1358900">
                  <a:moveTo>
                    <a:pt x="1166353" y="850900"/>
                  </a:moveTo>
                  <a:lnTo>
                    <a:pt x="1156534" y="850900"/>
                  </a:lnTo>
                  <a:lnTo>
                    <a:pt x="1148446" y="863600"/>
                  </a:lnTo>
                  <a:lnTo>
                    <a:pt x="1164598" y="863600"/>
                  </a:lnTo>
                  <a:lnTo>
                    <a:pt x="1166353" y="850900"/>
                  </a:lnTo>
                  <a:close/>
                </a:path>
                <a:path w="3250565" h="1358900">
                  <a:moveTo>
                    <a:pt x="1232959" y="850900"/>
                  </a:moveTo>
                  <a:lnTo>
                    <a:pt x="1180833" y="850900"/>
                  </a:lnTo>
                  <a:lnTo>
                    <a:pt x="1164598" y="863600"/>
                  </a:lnTo>
                  <a:lnTo>
                    <a:pt x="1229539" y="863600"/>
                  </a:lnTo>
                  <a:lnTo>
                    <a:pt x="1232959" y="850900"/>
                  </a:lnTo>
                  <a:close/>
                </a:path>
                <a:path w="3250565" h="1358900">
                  <a:moveTo>
                    <a:pt x="1241772" y="831549"/>
                  </a:moveTo>
                  <a:lnTo>
                    <a:pt x="1241801" y="838200"/>
                  </a:lnTo>
                  <a:lnTo>
                    <a:pt x="1245054" y="850900"/>
                  </a:lnTo>
                  <a:lnTo>
                    <a:pt x="1232959" y="850900"/>
                  </a:lnTo>
                  <a:lnTo>
                    <a:pt x="1235491" y="863600"/>
                  </a:lnTo>
                  <a:lnTo>
                    <a:pt x="1253957" y="863600"/>
                  </a:lnTo>
                  <a:lnTo>
                    <a:pt x="1247385" y="850900"/>
                  </a:lnTo>
                  <a:lnTo>
                    <a:pt x="1244299" y="838200"/>
                  </a:lnTo>
                  <a:lnTo>
                    <a:pt x="1241772" y="831549"/>
                  </a:lnTo>
                  <a:close/>
                </a:path>
                <a:path w="3250565" h="1358900">
                  <a:moveTo>
                    <a:pt x="1268486" y="850900"/>
                  </a:moveTo>
                  <a:lnTo>
                    <a:pt x="1252367" y="850900"/>
                  </a:lnTo>
                  <a:lnTo>
                    <a:pt x="1264604" y="863600"/>
                  </a:lnTo>
                  <a:lnTo>
                    <a:pt x="1265504" y="863600"/>
                  </a:lnTo>
                  <a:lnTo>
                    <a:pt x="1268690" y="852931"/>
                  </a:lnTo>
                  <a:lnTo>
                    <a:pt x="1268486" y="850900"/>
                  </a:lnTo>
                  <a:close/>
                </a:path>
                <a:path w="3250565" h="1358900">
                  <a:moveTo>
                    <a:pt x="1273805" y="850900"/>
                  </a:moveTo>
                  <a:lnTo>
                    <a:pt x="1269297" y="850900"/>
                  </a:lnTo>
                  <a:lnTo>
                    <a:pt x="1268690" y="852931"/>
                  </a:lnTo>
                  <a:lnTo>
                    <a:pt x="1269760" y="863600"/>
                  </a:lnTo>
                  <a:lnTo>
                    <a:pt x="1273805" y="850900"/>
                  </a:lnTo>
                  <a:close/>
                </a:path>
                <a:path w="3250565" h="1358900">
                  <a:moveTo>
                    <a:pt x="1151969" y="850197"/>
                  </a:moveTo>
                  <a:lnTo>
                    <a:pt x="1151417" y="850900"/>
                  </a:lnTo>
                  <a:lnTo>
                    <a:pt x="1151709" y="850900"/>
                  </a:lnTo>
                  <a:lnTo>
                    <a:pt x="1151969" y="850197"/>
                  </a:lnTo>
                  <a:close/>
                </a:path>
                <a:path w="3250565" h="1358900">
                  <a:moveTo>
                    <a:pt x="1169937" y="838200"/>
                  </a:moveTo>
                  <a:lnTo>
                    <a:pt x="1161389" y="838200"/>
                  </a:lnTo>
                  <a:lnTo>
                    <a:pt x="1154297" y="847231"/>
                  </a:lnTo>
                  <a:lnTo>
                    <a:pt x="1153571" y="850900"/>
                  </a:lnTo>
                  <a:lnTo>
                    <a:pt x="1171055" y="850900"/>
                  </a:lnTo>
                  <a:lnTo>
                    <a:pt x="1169937" y="838200"/>
                  </a:lnTo>
                  <a:close/>
                </a:path>
                <a:path w="3250565" h="1358900">
                  <a:moveTo>
                    <a:pt x="1239474" y="825500"/>
                  </a:moveTo>
                  <a:lnTo>
                    <a:pt x="1201967" y="825500"/>
                  </a:lnTo>
                  <a:lnTo>
                    <a:pt x="1201868" y="838200"/>
                  </a:lnTo>
                  <a:lnTo>
                    <a:pt x="1181945" y="838200"/>
                  </a:lnTo>
                  <a:lnTo>
                    <a:pt x="1172480" y="850900"/>
                  </a:lnTo>
                  <a:lnTo>
                    <a:pt x="1245054" y="850900"/>
                  </a:lnTo>
                  <a:lnTo>
                    <a:pt x="1241801" y="838200"/>
                  </a:lnTo>
                  <a:lnTo>
                    <a:pt x="1241772" y="831549"/>
                  </a:lnTo>
                  <a:lnTo>
                    <a:pt x="1239474" y="825500"/>
                  </a:lnTo>
                  <a:close/>
                </a:path>
                <a:path w="3250565" h="1358900">
                  <a:moveTo>
                    <a:pt x="1295447" y="825500"/>
                  </a:moveTo>
                  <a:lnTo>
                    <a:pt x="1241746" y="825500"/>
                  </a:lnTo>
                  <a:lnTo>
                    <a:pt x="1241772" y="831549"/>
                  </a:lnTo>
                  <a:lnTo>
                    <a:pt x="1244299" y="838200"/>
                  </a:lnTo>
                  <a:lnTo>
                    <a:pt x="1247385" y="850900"/>
                  </a:lnTo>
                  <a:lnTo>
                    <a:pt x="1280853" y="850900"/>
                  </a:lnTo>
                  <a:lnTo>
                    <a:pt x="1274182" y="838200"/>
                  </a:lnTo>
                  <a:lnTo>
                    <a:pt x="1288148" y="838200"/>
                  </a:lnTo>
                  <a:lnTo>
                    <a:pt x="1295447" y="825500"/>
                  </a:lnTo>
                  <a:close/>
                </a:path>
                <a:path w="3250565" h="1358900">
                  <a:moveTo>
                    <a:pt x="1288148" y="838200"/>
                  </a:moveTo>
                  <a:lnTo>
                    <a:pt x="1278689" y="838200"/>
                  </a:lnTo>
                  <a:lnTo>
                    <a:pt x="1280853" y="850900"/>
                  </a:lnTo>
                  <a:lnTo>
                    <a:pt x="1283387" y="850900"/>
                  </a:lnTo>
                  <a:lnTo>
                    <a:pt x="1288148" y="838200"/>
                  </a:lnTo>
                  <a:close/>
                </a:path>
                <a:path w="3250565" h="1358900">
                  <a:moveTo>
                    <a:pt x="1155711" y="840091"/>
                  </a:moveTo>
                  <a:lnTo>
                    <a:pt x="1151969" y="850197"/>
                  </a:lnTo>
                  <a:lnTo>
                    <a:pt x="1154297" y="847231"/>
                  </a:lnTo>
                  <a:lnTo>
                    <a:pt x="1155711" y="840091"/>
                  </a:lnTo>
                  <a:close/>
                </a:path>
                <a:path w="3250565" h="1358900">
                  <a:moveTo>
                    <a:pt x="1156412" y="838200"/>
                  </a:moveTo>
                  <a:lnTo>
                    <a:pt x="1156086" y="838200"/>
                  </a:lnTo>
                  <a:lnTo>
                    <a:pt x="1155711" y="840091"/>
                  </a:lnTo>
                  <a:lnTo>
                    <a:pt x="1156412" y="838200"/>
                  </a:lnTo>
                  <a:close/>
                </a:path>
                <a:path w="3250565" h="1358900">
                  <a:moveTo>
                    <a:pt x="1201967" y="825500"/>
                  </a:moveTo>
                  <a:lnTo>
                    <a:pt x="1194035" y="825500"/>
                  </a:lnTo>
                  <a:lnTo>
                    <a:pt x="1183735" y="838200"/>
                  </a:lnTo>
                  <a:lnTo>
                    <a:pt x="1198145" y="838200"/>
                  </a:lnTo>
                  <a:lnTo>
                    <a:pt x="1201967" y="825500"/>
                  </a:lnTo>
                  <a:close/>
                </a:path>
                <a:path w="3250565" h="1358900">
                  <a:moveTo>
                    <a:pt x="1312883" y="825500"/>
                  </a:moveTo>
                  <a:lnTo>
                    <a:pt x="1295447" y="825500"/>
                  </a:lnTo>
                  <a:lnTo>
                    <a:pt x="1304319" y="838200"/>
                  </a:lnTo>
                  <a:lnTo>
                    <a:pt x="1311290" y="838200"/>
                  </a:lnTo>
                  <a:lnTo>
                    <a:pt x="1312883" y="825500"/>
                  </a:lnTo>
                  <a:close/>
                </a:path>
                <a:path w="3250565" h="1358900">
                  <a:moveTo>
                    <a:pt x="1220520" y="812800"/>
                  </a:moveTo>
                  <a:lnTo>
                    <a:pt x="1215804" y="825500"/>
                  </a:lnTo>
                  <a:lnTo>
                    <a:pt x="1227682" y="825500"/>
                  </a:lnTo>
                  <a:lnTo>
                    <a:pt x="1220520" y="812800"/>
                  </a:lnTo>
                  <a:close/>
                </a:path>
                <a:path w="3250565" h="1358900">
                  <a:moveTo>
                    <a:pt x="1328750" y="812800"/>
                  </a:moveTo>
                  <a:lnTo>
                    <a:pt x="1240196" y="812800"/>
                  </a:lnTo>
                  <a:lnTo>
                    <a:pt x="1239804" y="825500"/>
                  </a:lnTo>
                  <a:lnTo>
                    <a:pt x="1329183" y="825500"/>
                  </a:lnTo>
                  <a:lnTo>
                    <a:pt x="1328750" y="812800"/>
                  </a:lnTo>
                  <a:close/>
                </a:path>
                <a:path w="3250565" h="1358900">
                  <a:moveTo>
                    <a:pt x="1347336" y="812800"/>
                  </a:moveTo>
                  <a:lnTo>
                    <a:pt x="1328750" y="812800"/>
                  </a:lnTo>
                  <a:lnTo>
                    <a:pt x="1329183" y="825500"/>
                  </a:lnTo>
                  <a:lnTo>
                    <a:pt x="1340424" y="825500"/>
                  </a:lnTo>
                  <a:lnTo>
                    <a:pt x="1347336" y="812800"/>
                  </a:lnTo>
                  <a:close/>
                </a:path>
                <a:path w="3250565" h="1358900">
                  <a:moveTo>
                    <a:pt x="1355064" y="812800"/>
                  </a:moveTo>
                  <a:lnTo>
                    <a:pt x="1352717" y="825500"/>
                  </a:lnTo>
                  <a:lnTo>
                    <a:pt x="1356519" y="825500"/>
                  </a:lnTo>
                  <a:lnTo>
                    <a:pt x="1355064" y="812800"/>
                  </a:lnTo>
                  <a:close/>
                </a:path>
                <a:path w="3250565" h="1358900">
                  <a:moveTo>
                    <a:pt x="1327515" y="800100"/>
                  </a:moveTo>
                  <a:lnTo>
                    <a:pt x="1263565" y="800100"/>
                  </a:lnTo>
                  <a:lnTo>
                    <a:pt x="1263764" y="812800"/>
                  </a:lnTo>
                  <a:lnTo>
                    <a:pt x="1316925" y="812800"/>
                  </a:lnTo>
                  <a:lnTo>
                    <a:pt x="1327515" y="800100"/>
                  </a:lnTo>
                  <a:close/>
                </a:path>
                <a:path w="3250565" h="1358900">
                  <a:moveTo>
                    <a:pt x="1355639" y="800100"/>
                  </a:moveTo>
                  <a:lnTo>
                    <a:pt x="1327515" y="800100"/>
                  </a:lnTo>
                  <a:lnTo>
                    <a:pt x="1328086" y="812800"/>
                  </a:lnTo>
                  <a:lnTo>
                    <a:pt x="1337554" y="812800"/>
                  </a:lnTo>
                  <a:lnTo>
                    <a:pt x="1355639" y="800100"/>
                  </a:lnTo>
                  <a:close/>
                </a:path>
                <a:path w="3250565" h="1358900">
                  <a:moveTo>
                    <a:pt x="1373034" y="800337"/>
                  </a:moveTo>
                  <a:lnTo>
                    <a:pt x="1362021" y="812800"/>
                  </a:lnTo>
                  <a:lnTo>
                    <a:pt x="1367372" y="812800"/>
                  </a:lnTo>
                  <a:lnTo>
                    <a:pt x="1373034" y="800337"/>
                  </a:lnTo>
                  <a:close/>
                </a:path>
                <a:path w="3250565" h="1358900">
                  <a:moveTo>
                    <a:pt x="1399293" y="800100"/>
                  </a:moveTo>
                  <a:lnTo>
                    <a:pt x="1379174" y="800100"/>
                  </a:lnTo>
                  <a:lnTo>
                    <a:pt x="1373664" y="812800"/>
                  </a:lnTo>
                  <a:lnTo>
                    <a:pt x="1386243" y="812800"/>
                  </a:lnTo>
                  <a:lnTo>
                    <a:pt x="1399293" y="800100"/>
                  </a:lnTo>
                  <a:close/>
                </a:path>
                <a:path w="3250565" h="1358900">
                  <a:moveTo>
                    <a:pt x="1373244" y="800100"/>
                  </a:moveTo>
                  <a:lnTo>
                    <a:pt x="1373034" y="800337"/>
                  </a:lnTo>
                  <a:lnTo>
                    <a:pt x="1373244" y="800100"/>
                  </a:lnTo>
                  <a:close/>
                </a:path>
                <a:path w="3250565" h="1358900">
                  <a:moveTo>
                    <a:pt x="1391631" y="787400"/>
                  </a:moveTo>
                  <a:lnTo>
                    <a:pt x="1288462" y="787400"/>
                  </a:lnTo>
                  <a:lnTo>
                    <a:pt x="1285306" y="800100"/>
                  </a:lnTo>
                  <a:lnTo>
                    <a:pt x="1388900" y="800100"/>
                  </a:lnTo>
                  <a:lnTo>
                    <a:pt x="1391631" y="787400"/>
                  </a:lnTo>
                  <a:close/>
                </a:path>
                <a:path w="3250565" h="1358900">
                  <a:moveTo>
                    <a:pt x="1399427" y="787400"/>
                  </a:moveTo>
                  <a:lnTo>
                    <a:pt x="1394550" y="800100"/>
                  </a:lnTo>
                  <a:lnTo>
                    <a:pt x="1402250" y="800100"/>
                  </a:lnTo>
                  <a:lnTo>
                    <a:pt x="1399427" y="787400"/>
                  </a:lnTo>
                  <a:close/>
                </a:path>
                <a:path w="3250565" h="1358900">
                  <a:moveTo>
                    <a:pt x="1410555" y="799279"/>
                  </a:moveTo>
                  <a:lnTo>
                    <a:pt x="1409953" y="800100"/>
                  </a:lnTo>
                  <a:lnTo>
                    <a:pt x="1411175" y="800100"/>
                  </a:lnTo>
                  <a:lnTo>
                    <a:pt x="1410555" y="799279"/>
                  </a:lnTo>
                  <a:close/>
                </a:path>
                <a:path w="3250565" h="1358900">
                  <a:moveTo>
                    <a:pt x="1419275" y="787400"/>
                  </a:moveTo>
                  <a:lnTo>
                    <a:pt x="1401585" y="787400"/>
                  </a:lnTo>
                  <a:lnTo>
                    <a:pt x="1410555" y="799279"/>
                  </a:lnTo>
                  <a:lnTo>
                    <a:pt x="1419275" y="787400"/>
                  </a:lnTo>
                  <a:close/>
                </a:path>
                <a:path w="3250565" h="1358900">
                  <a:moveTo>
                    <a:pt x="1421303" y="774700"/>
                  </a:moveTo>
                  <a:lnTo>
                    <a:pt x="1320849" y="774700"/>
                  </a:lnTo>
                  <a:lnTo>
                    <a:pt x="1312913" y="787400"/>
                  </a:lnTo>
                  <a:lnTo>
                    <a:pt x="1421897" y="787400"/>
                  </a:lnTo>
                  <a:lnTo>
                    <a:pt x="1421303" y="774700"/>
                  </a:lnTo>
                  <a:close/>
                </a:path>
                <a:path w="3250565" h="1358900">
                  <a:moveTo>
                    <a:pt x="1438311" y="774700"/>
                  </a:moveTo>
                  <a:lnTo>
                    <a:pt x="1424237" y="774700"/>
                  </a:lnTo>
                  <a:lnTo>
                    <a:pt x="1421897" y="787400"/>
                  </a:lnTo>
                  <a:lnTo>
                    <a:pt x="1429146" y="787400"/>
                  </a:lnTo>
                  <a:lnTo>
                    <a:pt x="1438311" y="774700"/>
                  </a:lnTo>
                  <a:close/>
                </a:path>
                <a:path w="3250565" h="1358900">
                  <a:moveTo>
                    <a:pt x="1369206" y="762000"/>
                  </a:moveTo>
                  <a:lnTo>
                    <a:pt x="1354822" y="762000"/>
                  </a:lnTo>
                  <a:lnTo>
                    <a:pt x="1336300" y="774700"/>
                  </a:lnTo>
                  <a:lnTo>
                    <a:pt x="1357463" y="774700"/>
                  </a:lnTo>
                  <a:lnTo>
                    <a:pt x="1369206" y="762000"/>
                  </a:lnTo>
                  <a:close/>
                </a:path>
                <a:path w="3250565" h="1358900">
                  <a:moveTo>
                    <a:pt x="1444303" y="762000"/>
                  </a:moveTo>
                  <a:lnTo>
                    <a:pt x="1372345" y="762000"/>
                  </a:lnTo>
                  <a:lnTo>
                    <a:pt x="1368373" y="774700"/>
                  </a:lnTo>
                  <a:lnTo>
                    <a:pt x="1440223" y="774700"/>
                  </a:lnTo>
                  <a:lnTo>
                    <a:pt x="1444303" y="762000"/>
                  </a:lnTo>
                  <a:close/>
                </a:path>
                <a:path w="3250565" h="1358900">
                  <a:moveTo>
                    <a:pt x="1454447" y="762000"/>
                  </a:moveTo>
                  <a:lnTo>
                    <a:pt x="1447978" y="762000"/>
                  </a:lnTo>
                  <a:lnTo>
                    <a:pt x="1443491" y="774700"/>
                  </a:lnTo>
                  <a:lnTo>
                    <a:pt x="1446793" y="774700"/>
                  </a:lnTo>
                  <a:lnTo>
                    <a:pt x="1454447" y="762000"/>
                  </a:lnTo>
                  <a:close/>
                </a:path>
                <a:path w="3250565" h="1358900">
                  <a:moveTo>
                    <a:pt x="1468991" y="762000"/>
                  </a:moveTo>
                  <a:lnTo>
                    <a:pt x="1459039" y="762000"/>
                  </a:lnTo>
                  <a:lnTo>
                    <a:pt x="1458336" y="774700"/>
                  </a:lnTo>
                  <a:lnTo>
                    <a:pt x="1464786" y="774700"/>
                  </a:lnTo>
                  <a:lnTo>
                    <a:pt x="1468991" y="762000"/>
                  </a:lnTo>
                  <a:close/>
                </a:path>
                <a:path w="3250565" h="1358900">
                  <a:moveTo>
                    <a:pt x="1488549" y="762000"/>
                  </a:moveTo>
                  <a:lnTo>
                    <a:pt x="1468991" y="762000"/>
                  </a:lnTo>
                  <a:lnTo>
                    <a:pt x="1470324" y="774700"/>
                  </a:lnTo>
                  <a:lnTo>
                    <a:pt x="1476955" y="774700"/>
                  </a:lnTo>
                  <a:lnTo>
                    <a:pt x="1488549" y="762000"/>
                  </a:lnTo>
                  <a:close/>
                </a:path>
                <a:path w="3250565" h="1358900">
                  <a:moveTo>
                    <a:pt x="1417300" y="736600"/>
                  </a:moveTo>
                  <a:lnTo>
                    <a:pt x="1406224" y="736600"/>
                  </a:lnTo>
                  <a:lnTo>
                    <a:pt x="1395222" y="749300"/>
                  </a:lnTo>
                  <a:lnTo>
                    <a:pt x="1384840" y="762000"/>
                  </a:lnTo>
                  <a:lnTo>
                    <a:pt x="1453871" y="762000"/>
                  </a:lnTo>
                  <a:lnTo>
                    <a:pt x="1454132" y="749300"/>
                  </a:lnTo>
                  <a:lnTo>
                    <a:pt x="1415941" y="749300"/>
                  </a:lnTo>
                  <a:lnTo>
                    <a:pt x="1417300" y="736600"/>
                  </a:lnTo>
                  <a:close/>
                </a:path>
                <a:path w="3250565" h="1358900">
                  <a:moveTo>
                    <a:pt x="1493924" y="749300"/>
                  </a:moveTo>
                  <a:lnTo>
                    <a:pt x="1454132" y="749300"/>
                  </a:lnTo>
                  <a:lnTo>
                    <a:pt x="1453871" y="762000"/>
                  </a:lnTo>
                  <a:lnTo>
                    <a:pt x="1490615" y="762000"/>
                  </a:lnTo>
                  <a:lnTo>
                    <a:pt x="1493924" y="749300"/>
                  </a:lnTo>
                  <a:close/>
                </a:path>
                <a:path w="3250565" h="1358900">
                  <a:moveTo>
                    <a:pt x="1494415" y="761738"/>
                  </a:moveTo>
                  <a:lnTo>
                    <a:pt x="1494233" y="762000"/>
                  </a:lnTo>
                  <a:lnTo>
                    <a:pt x="1494415" y="761738"/>
                  </a:lnTo>
                  <a:close/>
                </a:path>
                <a:path w="3250565" h="1358900">
                  <a:moveTo>
                    <a:pt x="1511603" y="749300"/>
                  </a:moveTo>
                  <a:lnTo>
                    <a:pt x="1506884" y="749300"/>
                  </a:lnTo>
                  <a:lnTo>
                    <a:pt x="1502617" y="762000"/>
                  </a:lnTo>
                  <a:lnTo>
                    <a:pt x="1511603" y="749300"/>
                  </a:lnTo>
                  <a:close/>
                </a:path>
                <a:path w="3250565" h="1358900">
                  <a:moveTo>
                    <a:pt x="1503092" y="749300"/>
                  </a:moveTo>
                  <a:lnTo>
                    <a:pt x="1500180" y="749300"/>
                  </a:lnTo>
                  <a:lnTo>
                    <a:pt x="1494415" y="761738"/>
                  </a:lnTo>
                  <a:lnTo>
                    <a:pt x="1503092" y="749300"/>
                  </a:lnTo>
                  <a:close/>
                </a:path>
                <a:path w="3250565" h="1358900">
                  <a:moveTo>
                    <a:pt x="1441092" y="737761"/>
                  </a:moveTo>
                  <a:lnTo>
                    <a:pt x="1440045" y="749300"/>
                  </a:lnTo>
                  <a:lnTo>
                    <a:pt x="1448656" y="749300"/>
                  </a:lnTo>
                  <a:lnTo>
                    <a:pt x="1441092" y="737761"/>
                  </a:lnTo>
                  <a:close/>
                </a:path>
                <a:path w="3250565" h="1358900">
                  <a:moveTo>
                    <a:pt x="1441171" y="736880"/>
                  </a:moveTo>
                  <a:lnTo>
                    <a:pt x="1441092" y="737761"/>
                  </a:lnTo>
                  <a:lnTo>
                    <a:pt x="1448656" y="749300"/>
                  </a:lnTo>
                  <a:lnTo>
                    <a:pt x="1441171" y="736880"/>
                  </a:lnTo>
                  <a:close/>
                </a:path>
                <a:path w="3250565" h="1358900">
                  <a:moveTo>
                    <a:pt x="1517561" y="736600"/>
                  </a:moveTo>
                  <a:lnTo>
                    <a:pt x="1441197" y="736600"/>
                  </a:lnTo>
                  <a:lnTo>
                    <a:pt x="1441171" y="736880"/>
                  </a:lnTo>
                  <a:lnTo>
                    <a:pt x="1448656" y="749300"/>
                  </a:lnTo>
                  <a:lnTo>
                    <a:pt x="1521777" y="749300"/>
                  </a:lnTo>
                  <a:lnTo>
                    <a:pt x="1517561" y="736600"/>
                  </a:lnTo>
                  <a:close/>
                </a:path>
                <a:path w="3250565" h="1358900">
                  <a:moveTo>
                    <a:pt x="1537471" y="736600"/>
                  </a:moveTo>
                  <a:lnTo>
                    <a:pt x="1531149" y="736600"/>
                  </a:lnTo>
                  <a:lnTo>
                    <a:pt x="1529907" y="749300"/>
                  </a:lnTo>
                  <a:lnTo>
                    <a:pt x="1537471" y="736600"/>
                  </a:lnTo>
                  <a:close/>
                </a:path>
                <a:path w="3250565" h="1358900">
                  <a:moveTo>
                    <a:pt x="1441002" y="736600"/>
                  </a:moveTo>
                  <a:lnTo>
                    <a:pt x="1440330" y="736600"/>
                  </a:lnTo>
                  <a:lnTo>
                    <a:pt x="1441092" y="737761"/>
                  </a:lnTo>
                  <a:lnTo>
                    <a:pt x="1441171" y="736880"/>
                  </a:lnTo>
                  <a:lnTo>
                    <a:pt x="1441002" y="736600"/>
                  </a:lnTo>
                  <a:close/>
                </a:path>
                <a:path w="3250565" h="1358900">
                  <a:moveTo>
                    <a:pt x="1475218" y="723900"/>
                  </a:moveTo>
                  <a:lnTo>
                    <a:pt x="1448079" y="723900"/>
                  </a:lnTo>
                  <a:lnTo>
                    <a:pt x="1445286" y="736600"/>
                  </a:lnTo>
                  <a:lnTo>
                    <a:pt x="1477731" y="736600"/>
                  </a:lnTo>
                  <a:lnTo>
                    <a:pt x="1475218" y="723900"/>
                  </a:lnTo>
                  <a:close/>
                </a:path>
                <a:path w="3250565" h="1358900">
                  <a:moveTo>
                    <a:pt x="1554278" y="723900"/>
                  </a:moveTo>
                  <a:lnTo>
                    <a:pt x="1498760" y="723900"/>
                  </a:lnTo>
                  <a:lnTo>
                    <a:pt x="1494423" y="736600"/>
                  </a:lnTo>
                  <a:lnTo>
                    <a:pt x="1543937" y="736600"/>
                  </a:lnTo>
                  <a:lnTo>
                    <a:pt x="1554278" y="723900"/>
                  </a:lnTo>
                  <a:close/>
                </a:path>
                <a:path w="3250565" h="1358900">
                  <a:moveTo>
                    <a:pt x="1572650" y="711200"/>
                  </a:moveTo>
                  <a:lnTo>
                    <a:pt x="1481684" y="711200"/>
                  </a:lnTo>
                  <a:lnTo>
                    <a:pt x="1468343" y="723900"/>
                  </a:lnTo>
                  <a:lnTo>
                    <a:pt x="1569578" y="723900"/>
                  </a:lnTo>
                  <a:lnTo>
                    <a:pt x="1572650" y="711200"/>
                  </a:lnTo>
                  <a:close/>
                </a:path>
                <a:path w="3250565" h="1358900">
                  <a:moveTo>
                    <a:pt x="1583666" y="711200"/>
                  </a:moveTo>
                  <a:lnTo>
                    <a:pt x="1572650" y="711200"/>
                  </a:lnTo>
                  <a:lnTo>
                    <a:pt x="1571921" y="723900"/>
                  </a:lnTo>
                  <a:lnTo>
                    <a:pt x="1583045" y="723900"/>
                  </a:lnTo>
                  <a:lnTo>
                    <a:pt x="1583182" y="723775"/>
                  </a:lnTo>
                  <a:lnTo>
                    <a:pt x="1583666" y="711200"/>
                  </a:lnTo>
                  <a:close/>
                </a:path>
                <a:path w="3250565" h="1358900">
                  <a:moveTo>
                    <a:pt x="1601976" y="711200"/>
                  </a:moveTo>
                  <a:lnTo>
                    <a:pt x="1597041" y="711200"/>
                  </a:lnTo>
                  <a:lnTo>
                    <a:pt x="1583182" y="723775"/>
                  </a:lnTo>
                  <a:lnTo>
                    <a:pt x="1599920" y="723900"/>
                  </a:lnTo>
                  <a:lnTo>
                    <a:pt x="1601976" y="711200"/>
                  </a:lnTo>
                  <a:close/>
                </a:path>
                <a:path w="3250565" h="1358900">
                  <a:moveTo>
                    <a:pt x="1624584" y="669527"/>
                  </a:moveTo>
                  <a:lnTo>
                    <a:pt x="1623858" y="673100"/>
                  </a:lnTo>
                  <a:lnTo>
                    <a:pt x="1624587" y="685800"/>
                  </a:lnTo>
                  <a:lnTo>
                    <a:pt x="1628665" y="698500"/>
                  </a:lnTo>
                  <a:lnTo>
                    <a:pt x="1610349" y="698500"/>
                  </a:lnTo>
                  <a:lnTo>
                    <a:pt x="1608818" y="711200"/>
                  </a:lnTo>
                  <a:lnTo>
                    <a:pt x="1605792" y="723900"/>
                  </a:lnTo>
                  <a:lnTo>
                    <a:pt x="1609419" y="711200"/>
                  </a:lnTo>
                  <a:lnTo>
                    <a:pt x="1619128" y="711200"/>
                  </a:lnTo>
                  <a:lnTo>
                    <a:pt x="1628993" y="698500"/>
                  </a:lnTo>
                  <a:lnTo>
                    <a:pt x="1631449" y="685800"/>
                  </a:lnTo>
                  <a:lnTo>
                    <a:pt x="1627345" y="673100"/>
                  </a:lnTo>
                  <a:lnTo>
                    <a:pt x="1624584" y="669527"/>
                  </a:lnTo>
                  <a:close/>
                </a:path>
                <a:path w="3250565" h="1358900">
                  <a:moveTo>
                    <a:pt x="1610349" y="698500"/>
                  </a:moveTo>
                  <a:lnTo>
                    <a:pt x="1513265" y="698500"/>
                  </a:lnTo>
                  <a:lnTo>
                    <a:pt x="1508743" y="711200"/>
                  </a:lnTo>
                  <a:lnTo>
                    <a:pt x="1597291" y="711200"/>
                  </a:lnTo>
                  <a:lnTo>
                    <a:pt x="1610349" y="698500"/>
                  </a:lnTo>
                  <a:close/>
                </a:path>
                <a:path w="3250565" h="1358900">
                  <a:moveTo>
                    <a:pt x="1637534" y="698500"/>
                  </a:moveTo>
                  <a:lnTo>
                    <a:pt x="1635445" y="698500"/>
                  </a:lnTo>
                  <a:lnTo>
                    <a:pt x="1633133" y="711200"/>
                  </a:lnTo>
                  <a:lnTo>
                    <a:pt x="1637423" y="711200"/>
                  </a:lnTo>
                  <a:lnTo>
                    <a:pt x="1637534" y="698500"/>
                  </a:lnTo>
                  <a:close/>
                </a:path>
                <a:path w="3250565" h="1358900">
                  <a:moveTo>
                    <a:pt x="1538108" y="685800"/>
                  </a:moveTo>
                  <a:lnTo>
                    <a:pt x="1526276" y="698500"/>
                  </a:lnTo>
                  <a:lnTo>
                    <a:pt x="1546803" y="698500"/>
                  </a:lnTo>
                  <a:lnTo>
                    <a:pt x="1538108" y="685800"/>
                  </a:lnTo>
                  <a:close/>
                </a:path>
                <a:path w="3250565" h="1358900">
                  <a:moveTo>
                    <a:pt x="1617531" y="660400"/>
                  </a:moveTo>
                  <a:lnTo>
                    <a:pt x="1603178" y="660400"/>
                  </a:lnTo>
                  <a:lnTo>
                    <a:pt x="1593395" y="673100"/>
                  </a:lnTo>
                  <a:lnTo>
                    <a:pt x="1585812" y="685800"/>
                  </a:lnTo>
                  <a:lnTo>
                    <a:pt x="1551844" y="685800"/>
                  </a:lnTo>
                  <a:lnTo>
                    <a:pt x="1551626" y="698500"/>
                  </a:lnTo>
                  <a:lnTo>
                    <a:pt x="1628665" y="698500"/>
                  </a:lnTo>
                  <a:lnTo>
                    <a:pt x="1624587" y="685800"/>
                  </a:lnTo>
                  <a:lnTo>
                    <a:pt x="1623858" y="673100"/>
                  </a:lnTo>
                  <a:lnTo>
                    <a:pt x="1624584" y="669527"/>
                  </a:lnTo>
                  <a:lnTo>
                    <a:pt x="1617531" y="660400"/>
                  </a:lnTo>
                  <a:close/>
                </a:path>
                <a:path w="3250565" h="1358900">
                  <a:moveTo>
                    <a:pt x="1740853" y="647700"/>
                  </a:moveTo>
                  <a:lnTo>
                    <a:pt x="1634504" y="647700"/>
                  </a:lnTo>
                  <a:lnTo>
                    <a:pt x="1626439" y="660400"/>
                  </a:lnTo>
                  <a:lnTo>
                    <a:pt x="1624584" y="669527"/>
                  </a:lnTo>
                  <a:lnTo>
                    <a:pt x="1627345" y="673100"/>
                  </a:lnTo>
                  <a:lnTo>
                    <a:pt x="1631449" y="685800"/>
                  </a:lnTo>
                  <a:lnTo>
                    <a:pt x="1628993" y="698500"/>
                  </a:lnTo>
                  <a:lnTo>
                    <a:pt x="1642596" y="698500"/>
                  </a:lnTo>
                  <a:lnTo>
                    <a:pt x="1643123" y="685800"/>
                  </a:lnTo>
                  <a:lnTo>
                    <a:pt x="1657140" y="685800"/>
                  </a:lnTo>
                  <a:lnTo>
                    <a:pt x="1673322" y="673100"/>
                  </a:lnTo>
                  <a:lnTo>
                    <a:pt x="1698142" y="673100"/>
                  </a:lnTo>
                  <a:lnTo>
                    <a:pt x="1714803" y="660400"/>
                  </a:lnTo>
                  <a:lnTo>
                    <a:pt x="1725890" y="660400"/>
                  </a:lnTo>
                  <a:lnTo>
                    <a:pt x="1740853" y="647700"/>
                  </a:lnTo>
                  <a:close/>
                </a:path>
                <a:path w="3250565" h="1358900">
                  <a:moveTo>
                    <a:pt x="1679630" y="673773"/>
                  </a:moveTo>
                  <a:lnTo>
                    <a:pt x="1666883" y="685800"/>
                  </a:lnTo>
                  <a:lnTo>
                    <a:pt x="1642596" y="698500"/>
                  </a:lnTo>
                  <a:lnTo>
                    <a:pt x="1661081" y="698500"/>
                  </a:lnTo>
                  <a:lnTo>
                    <a:pt x="1672796" y="685800"/>
                  </a:lnTo>
                  <a:lnTo>
                    <a:pt x="1673878" y="685800"/>
                  </a:lnTo>
                  <a:lnTo>
                    <a:pt x="1679630" y="673773"/>
                  </a:lnTo>
                  <a:close/>
                </a:path>
                <a:path w="3250565" h="1358900">
                  <a:moveTo>
                    <a:pt x="1587753" y="673100"/>
                  </a:moveTo>
                  <a:lnTo>
                    <a:pt x="1577712" y="673100"/>
                  </a:lnTo>
                  <a:lnTo>
                    <a:pt x="1566946" y="685800"/>
                  </a:lnTo>
                  <a:lnTo>
                    <a:pt x="1585812" y="685800"/>
                  </a:lnTo>
                  <a:lnTo>
                    <a:pt x="1587753" y="673100"/>
                  </a:lnTo>
                  <a:close/>
                </a:path>
                <a:path w="3250565" h="1358900">
                  <a:moveTo>
                    <a:pt x="1688026" y="673100"/>
                  </a:moveTo>
                  <a:lnTo>
                    <a:pt x="1680345" y="673100"/>
                  </a:lnTo>
                  <a:lnTo>
                    <a:pt x="1680093" y="673337"/>
                  </a:lnTo>
                  <a:lnTo>
                    <a:pt x="1687490" y="685800"/>
                  </a:lnTo>
                  <a:lnTo>
                    <a:pt x="1688829" y="685800"/>
                  </a:lnTo>
                  <a:lnTo>
                    <a:pt x="1688026" y="673100"/>
                  </a:lnTo>
                  <a:close/>
                </a:path>
                <a:path w="3250565" h="1358900">
                  <a:moveTo>
                    <a:pt x="1696340" y="673100"/>
                  </a:moveTo>
                  <a:lnTo>
                    <a:pt x="1691896" y="673100"/>
                  </a:lnTo>
                  <a:lnTo>
                    <a:pt x="1688829" y="685800"/>
                  </a:lnTo>
                  <a:lnTo>
                    <a:pt x="1698309" y="685800"/>
                  </a:lnTo>
                  <a:lnTo>
                    <a:pt x="1696340" y="673100"/>
                  </a:lnTo>
                  <a:close/>
                </a:path>
                <a:path w="3250565" h="1358900">
                  <a:moveTo>
                    <a:pt x="1679953" y="673100"/>
                  </a:moveTo>
                  <a:lnTo>
                    <a:pt x="1679630" y="673773"/>
                  </a:lnTo>
                  <a:lnTo>
                    <a:pt x="1680093" y="673337"/>
                  </a:lnTo>
                  <a:lnTo>
                    <a:pt x="1679953" y="673100"/>
                  </a:lnTo>
                  <a:close/>
                </a:path>
                <a:path w="3250565" h="1358900">
                  <a:moveTo>
                    <a:pt x="1725890" y="660400"/>
                  </a:moveTo>
                  <a:lnTo>
                    <a:pt x="1724623" y="660400"/>
                  </a:lnTo>
                  <a:lnTo>
                    <a:pt x="1724400" y="673100"/>
                  </a:lnTo>
                  <a:lnTo>
                    <a:pt x="1725890" y="660400"/>
                  </a:lnTo>
                  <a:close/>
                </a:path>
                <a:path w="3250565" h="1358900">
                  <a:moveTo>
                    <a:pt x="1749301" y="647700"/>
                  </a:moveTo>
                  <a:lnTo>
                    <a:pt x="1740853" y="647700"/>
                  </a:lnTo>
                  <a:lnTo>
                    <a:pt x="1742991" y="660400"/>
                  </a:lnTo>
                  <a:lnTo>
                    <a:pt x="1752683" y="660400"/>
                  </a:lnTo>
                  <a:lnTo>
                    <a:pt x="1749301" y="647700"/>
                  </a:lnTo>
                  <a:close/>
                </a:path>
                <a:path w="3250565" h="1358900">
                  <a:moveTo>
                    <a:pt x="1771934" y="635000"/>
                  </a:moveTo>
                  <a:lnTo>
                    <a:pt x="1679080" y="635000"/>
                  </a:lnTo>
                  <a:lnTo>
                    <a:pt x="1680101" y="647700"/>
                  </a:lnTo>
                  <a:lnTo>
                    <a:pt x="1750885" y="647700"/>
                  </a:lnTo>
                  <a:lnTo>
                    <a:pt x="1771459" y="636730"/>
                  </a:lnTo>
                  <a:lnTo>
                    <a:pt x="1771934" y="635000"/>
                  </a:lnTo>
                  <a:close/>
                </a:path>
                <a:path w="3250565" h="1358900">
                  <a:moveTo>
                    <a:pt x="1772008" y="636437"/>
                  </a:moveTo>
                  <a:lnTo>
                    <a:pt x="1771459" y="636730"/>
                  </a:lnTo>
                  <a:lnTo>
                    <a:pt x="1768447" y="647700"/>
                  </a:lnTo>
                  <a:lnTo>
                    <a:pt x="1772591" y="647700"/>
                  </a:lnTo>
                  <a:lnTo>
                    <a:pt x="1772008" y="636437"/>
                  </a:lnTo>
                  <a:close/>
                </a:path>
                <a:path w="3250565" h="1358900">
                  <a:moveTo>
                    <a:pt x="1784949" y="635000"/>
                  </a:moveTo>
                  <a:lnTo>
                    <a:pt x="1774704" y="635000"/>
                  </a:lnTo>
                  <a:lnTo>
                    <a:pt x="1777029" y="647700"/>
                  </a:lnTo>
                  <a:lnTo>
                    <a:pt x="1780864" y="647700"/>
                  </a:lnTo>
                  <a:lnTo>
                    <a:pt x="1784949" y="635000"/>
                  </a:lnTo>
                  <a:close/>
                </a:path>
                <a:path w="3250565" h="1358900">
                  <a:moveTo>
                    <a:pt x="1802915" y="635000"/>
                  </a:moveTo>
                  <a:lnTo>
                    <a:pt x="1784949" y="635000"/>
                  </a:lnTo>
                  <a:lnTo>
                    <a:pt x="1788020" y="647700"/>
                  </a:lnTo>
                  <a:lnTo>
                    <a:pt x="1799274" y="647700"/>
                  </a:lnTo>
                  <a:lnTo>
                    <a:pt x="1802915" y="635000"/>
                  </a:lnTo>
                  <a:close/>
                </a:path>
                <a:path w="3250565" h="1358900">
                  <a:moveTo>
                    <a:pt x="1774704" y="635000"/>
                  </a:moveTo>
                  <a:lnTo>
                    <a:pt x="1771934" y="635000"/>
                  </a:lnTo>
                  <a:lnTo>
                    <a:pt x="1772008" y="636437"/>
                  </a:lnTo>
                  <a:lnTo>
                    <a:pt x="1774704" y="635000"/>
                  </a:lnTo>
                  <a:close/>
                </a:path>
                <a:path w="3250565" h="1358900">
                  <a:moveTo>
                    <a:pt x="1774418" y="622300"/>
                  </a:moveTo>
                  <a:lnTo>
                    <a:pt x="1704707" y="622300"/>
                  </a:lnTo>
                  <a:lnTo>
                    <a:pt x="1698198" y="635000"/>
                  </a:lnTo>
                  <a:lnTo>
                    <a:pt x="1773569" y="635000"/>
                  </a:lnTo>
                  <a:lnTo>
                    <a:pt x="1774418" y="622300"/>
                  </a:lnTo>
                  <a:close/>
                </a:path>
                <a:path w="3250565" h="1358900">
                  <a:moveTo>
                    <a:pt x="1790481" y="622300"/>
                  </a:moveTo>
                  <a:lnTo>
                    <a:pt x="1774418" y="622300"/>
                  </a:lnTo>
                  <a:lnTo>
                    <a:pt x="1777525" y="635000"/>
                  </a:lnTo>
                  <a:lnTo>
                    <a:pt x="1790371" y="635000"/>
                  </a:lnTo>
                  <a:lnTo>
                    <a:pt x="1790481" y="622300"/>
                  </a:lnTo>
                  <a:close/>
                </a:path>
                <a:path w="3250565" h="1358900">
                  <a:moveTo>
                    <a:pt x="1800767" y="622300"/>
                  </a:moveTo>
                  <a:lnTo>
                    <a:pt x="1795658" y="622300"/>
                  </a:lnTo>
                  <a:lnTo>
                    <a:pt x="1790371" y="635000"/>
                  </a:lnTo>
                  <a:lnTo>
                    <a:pt x="1803009" y="635000"/>
                  </a:lnTo>
                  <a:lnTo>
                    <a:pt x="1800767" y="622300"/>
                  </a:lnTo>
                  <a:close/>
                </a:path>
                <a:path w="3250565" h="1358900">
                  <a:moveTo>
                    <a:pt x="1834423" y="622300"/>
                  </a:moveTo>
                  <a:lnTo>
                    <a:pt x="1828963" y="622300"/>
                  </a:lnTo>
                  <a:lnTo>
                    <a:pt x="1830856" y="635000"/>
                  </a:lnTo>
                  <a:lnTo>
                    <a:pt x="1834423" y="622300"/>
                  </a:lnTo>
                  <a:close/>
                </a:path>
                <a:path w="3250565" h="1358900">
                  <a:moveTo>
                    <a:pt x="1845686" y="609600"/>
                  </a:moveTo>
                  <a:lnTo>
                    <a:pt x="1742555" y="609600"/>
                  </a:lnTo>
                  <a:lnTo>
                    <a:pt x="1741045" y="622300"/>
                  </a:lnTo>
                  <a:lnTo>
                    <a:pt x="1844851" y="622300"/>
                  </a:lnTo>
                  <a:lnTo>
                    <a:pt x="1845686" y="609600"/>
                  </a:lnTo>
                  <a:close/>
                </a:path>
                <a:path w="3250565" h="1358900">
                  <a:moveTo>
                    <a:pt x="1860684" y="609600"/>
                  </a:moveTo>
                  <a:lnTo>
                    <a:pt x="1846652" y="609600"/>
                  </a:lnTo>
                  <a:lnTo>
                    <a:pt x="1850220" y="622300"/>
                  </a:lnTo>
                  <a:lnTo>
                    <a:pt x="1858858" y="622300"/>
                  </a:lnTo>
                  <a:lnTo>
                    <a:pt x="1860684" y="609600"/>
                  </a:lnTo>
                  <a:close/>
                </a:path>
                <a:path w="3250565" h="1358900">
                  <a:moveTo>
                    <a:pt x="1779404" y="596900"/>
                  </a:moveTo>
                  <a:lnTo>
                    <a:pt x="1772793" y="596900"/>
                  </a:lnTo>
                  <a:lnTo>
                    <a:pt x="1765664" y="609600"/>
                  </a:lnTo>
                  <a:lnTo>
                    <a:pt x="1773749" y="609600"/>
                  </a:lnTo>
                  <a:lnTo>
                    <a:pt x="1779404" y="596900"/>
                  </a:lnTo>
                  <a:close/>
                </a:path>
                <a:path w="3250565" h="1358900">
                  <a:moveTo>
                    <a:pt x="1779404" y="596900"/>
                  </a:moveTo>
                  <a:lnTo>
                    <a:pt x="1773749" y="609600"/>
                  </a:lnTo>
                  <a:lnTo>
                    <a:pt x="1776003" y="609600"/>
                  </a:lnTo>
                  <a:lnTo>
                    <a:pt x="1779404" y="596900"/>
                  </a:lnTo>
                  <a:close/>
                </a:path>
                <a:path w="3250565" h="1358900">
                  <a:moveTo>
                    <a:pt x="1804363" y="596900"/>
                  </a:moveTo>
                  <a:lnTo>
                    <a:pt x="1779404" y="596900"/>
                  </a:lnTo>
                  <a:lnTo>
                    <a:pt x="1776003" y="609600"/>
                  </a:lnTo>
                  <a:lnTo>
                    <a:pt x="1805926" y="609600"/>
                  </a:lnTo>
                  <a:lnTo>
                    <a:pt x="1804363" y="596900"/>
                  </a:lnTo>
                  <a:close/>
                </a:path>
                <a:path w="3250565" h="1358900">
                  <a:moveTo>
                    <a:pt x="1811869" y="609165"/>
                  </a:moveTo>
                  <a:lnTo>
                    <a:pt x="1811415" y="609600"/>
                  </a:lnTo>
                  <a:lnTo>
                    <a:pt x="1811908" y="609600"/>
                  </a:lnTo>
                  <a:lnTo>
                    <a:pt x="1811869" y="609165"/>
                  </a:lnTo>
                  <a:close/>
                </a:path>
                <a:path w="3250565" h="1358900">
                  <a:moveTo>
                    <a:pt x="1861564" y="596900"/>
                  </a:moveTo>
                  <a:lnTo>
                    <a:pt x="1824659" y="596900"/>
                  </a:lnTo>
                  <a:lnTo>
                    <a:pt x="1812372" y="608682"/>
                  </a:lnTo>
                  <a:lnTo>
                    <a:pt x="1811908" y="609600"/>
                  </a:lnTo>
                  <a:lnTo>
                    <a:pt x="1858512" y="609600"/>
                  </a:lnTo>
                  <a:lnTo>
                    <a:pt x="1861564" y="596900"/>
                  </a:lnTo>
                  <a:close/>
                </a:path>
                <a:path w="3250565" h="1358900">
                  <a:moveTo>
                    <a:pt x="1888402" y="596900"/>
                  </a:moveTo>
                  <a:lnTo>
                    <a:pt x="1879061" y="596900"/>
                  </a:lnTo>
                  <a:lnTo>
                    <a:pt x="1872749" y="609600"/>
                  </a:lnTo>
                  <a:lnTo>
                    <a:pt x="1878729" y="609600"/>
                  </a:lnTo>
                  <a:lnTo>
                    <a:pt x="1888402" y="596900"/>
                  </a:lnTo>
                  <a:close/>
                </a:path>
                <a:path w="3250565" h="1358900">
                  <a:moveTo>
                    <a:pt x="1896690" y="596900"/>
                  </a:moveTo>
                  <a:lnTo>
                    <a:pt x="1891598" y="596900"/>
                  </a:lnTo>
                  <a:lnTo>
                    <a:pt x="1893199" y="609600"/>
                  </a:lnTo>
                  <a:lnTo>
                    <a:pt x="1896690" y="596900"/>
                  </a:lnTo>
                  <a:close/>
                </a:path>
                <a:path w="3250565" h="1358900">
                  <a:moveTo>
                    <a:pt x="1818322" y="596900"/>
                  </a:moveTo>
                  <a:lnTo>
                    <a:pt x="1810747" y="596900"/>
                  </a:lnTo>
                  <a:lnTo>
                    <a:pt x="1811869" y="609165"/>
                  </a:lnTo>
                  <a:lnTo>
                    <a:pt x="1812372" y="608682"/>
                  </a:lnTo>
                  <a:lnTo>
                    <a:pt x="1818322" y="596900"/>
                  </a:lnTo>
                  <a:close/>
                </a:path>
                <a:path w="3250565" h="1358900">
                  <a:moveTo>
                    <a:pt x="1804308" y="584200"/>
                  </a:moveTo>
                  <a:lnTo>
                    <a:pt x="1795956" y="584200"/>
                  </a:lnTo>
                  <a:lnTo>
                    <a:pt x="1789946" y="596900"/>
                  </a:lnTo>
                  <a:lnTo>
                    <a:pt x="1812601" y="596900"/>
                  </a:lnTo>
                  <a:lnTo>
                    <a:pt x="1804308" y="584200"/>
                  </a:lnTo>
                  <a:close/>
                </a:path>
                <a:path w="3250565" h="1358900">
                  <a:moveTo>
                    <a:pt x="1827359" y="571500"/>
                  </a:moveTo>
                  <a:lnTo>
                    <a:pt x="1816508" y="571500"/>
                  </a:lnTo>
                  <a:lnTo>
                    <a:pt x="1812244" y="584200"/>
                  </a:lnTo>
                  <a:lnTo>
                    <a:pt x="1818008" y="596900"/>
                  </a:lnTo>
                  <a:lnTo>
                    <a:pt x="1899328" y="596900"/>
                  </a:lnTo>
                  <a:lnTo>
                    <a:pt x="1900206" y="584200"/>
                  </a:lnTo>
                  <a:lnTo>
                    <a:pt x="1824116" y="584200"/>
                  </a:lnTo>
                  <a:lnTo>
                    <a:pt x="1827359" y="571500"/>
                  </a:lnTo>
                  <a:close/>
                </a:path>
                <a:path w="3250565" h="1358900">
                  <a:moveTo>
                    <a:pt x="1910454" y="571500"/>
                  </a:moveTo>
                  <a:lnTo>
                    <a:pt x="1827359" y="571500"/>
                  </a:lnTo>
                  <a:lnTo>
                    <a:pt x="1828471" y="584200"/>
                  </a:lnTo>
                  <a:lnTo>
                    <a:pt x="1909292" y="584200"/>
                  </a:lnTo>
                  <a:lnTo>
                    <a:pt x="1910454" y="571500"/>
                  </a:lnTo>
                  <a:close/>
                </a:path>
                <a:path w="3250565" h="1358900">
                  <a:moveTo>
                    <a:pt x="1859016" y="558800"/>
                  </a:moveTo>
                  <a:lnTo>
                    <a:pt x="1853593" y="558800"/>
                  </a:lnTo>
                  <a:lnTo>
                    <a:pt x="1854002" y="571500"/>
                  </a:lnTo>
                  <a:lnTo>
                    <a:pt x="1859016" y="558800"/>
                  </a:lnTo>
                  <a:close/>
                </a:path>
                <a:path w="3250565" h="1358900">
                  <a:moveTo>
                    <a:pt x="1963348" y="558800"/>
                  </a:moveTo>
                  <a:lnTo>
                    <a:pt x="1868207" y="558800"/>
                  </a:lnTo>
                  <a:lnTo>
                    <a:pt x="1863709" y="571500"/>
                  </a:lnTo>
                  <a:lnTo>
                    <a:pt x="1962980" y="571500"/>
                  </a:lnTo>
                  <a:lnTo>
                    <a:pt x="1963348" y="558800"/>
                  </a:lnTo>
                  <a:close/>
                </a:path>
                <a:path w="3250565" h="1358900">
                  <a:moveTo>
                    <a:pt x="1989926" y="558800"/>
                  </a:moveTo>
                  <a:lnTo>
                    <a:pt x="1971047" y="558800"/>
                  </a:lnTo>
                  <a:lnTo>
                    <a:pt x="1971055" y="571500"/>
                  </a:lnTo>
                  <a:lnTo>
                    <a:pt x="1989926" y="558800"/>
                  </a:lnTo>
                  <a:close/>
                </a:path>
                <a:path w="3250565" h="1358900">
                  <a:moveTo>
                    <a:pt x="1873690" y="546100"/>
                  </a:moveTo>
                  <a:lnTo>
                    <a:pt x="1868500" y="546100"/>
                  </a:lnTo>
                  <a:lnTo>
                    <a:pt x="1870148" y="558800"/>
                  </a:lnTo>
                  <a:lnTo>
                    <a:pt x="1873690" y="546100"/>
                  </a:lnTo>
                  <a:close/>
                </a:path>
                <a:path w="3250565" h="1358900">
                  <a:moveTo>
                    <a:pt x="1985787" y="546100"/>
                  </a:moveTo>
                  <a:lnTo>
                    <a:pt x="1884542" y="546100"/>
                  </a:lnTo>
                  <a:lnTo>
                    <a:pt x="1871320" y="558800"/>
                  </a:lnTo>
                  <a:lnTo>
                    <a:pt x="1978898" y="558800"/>
                  </a:lnTo>
                  <a:lnTo>
                    <a:pt x="1985787" y="546100"/>
                  </a:lnTo>
                  <a:close/>
                </a:path>
                <a:path w="3250565" h="1358900">
                  <a:moveTo>
                    <a:pt x="2001785" y="546100"/>
                  </a:moveTo>
                  <a:lnTo>
                    <a:pt x="1991257" y="546100"/>
                  </a:lnTo>
                  <a:lnTo>
                    <a:pt x="1982948" y="558800"/>
                  </a:lnTo>
                  <a:lnTo>
                    <a:pt x="1998199" y="558800"/>
                  </a:lnTo>
                  <a:lnTo>
                    <a:pt x="2001785" y="546100"/>
                  </a:lnTo>
                  <a:close/>
                </a:path>
                <a:path w="3250565" h="1358900">
                  <a:moveTo>
                    <a:pt x="2009196" y="546100"/>
                  </a:moveTo>
                  <a:lnTo>
                    <a:pt x="2001785" y="546100"/>
                  </a:lnTo>
                  <a:lnTo>
                    <a:pt x="2006596" y="558800"/>
                  </a:lnTo>
                  <a:lnTo>
                    <a:pt x="2009196" y="546100"/>
                  </a:lnTo>
                  <a:close/>
                </a:path>
                <a:path w="3250565" h="1358900">
                  <a:moveTo>
                    <a:pt x="2011843" y="533400"/>
                  </a:moveTo>
                  <a:lnTo>
                    <a:pt x="1928178" y="533400"/>
                  </a:lnTo>
                  <a:lnTo>
                    <a:pt x="1918206" y="546100"/>
                  </a:lnTo>
                  <a:lnTo>
                    <a:pt x="2019156" y="546100"/>
                  </a:lnTo>
                  <a:lnTo>
                    <a:pt x="2011843" y="533400"/>
                  </a:lnTo>
                  <a:close/>
                </a:path>
                <a:path w="3250565" h="1358900">
                  <a:moveTo>
                    <a:pt x="2014173" y="533400"/>
                  </a:moveTo>
                  <a:lnTo>
                    <a:pt x="2011843" y="533400"/>
                  </a:lnTo>
                  <a:lnTo>
                    <a:pt x="2019156" y="546100"/>
                  </a:lnTo>
                  <a:lnTo>
                    <a:pt x="2020745" y="546100"/>
                  </a:lnTo>
                  <a:lnTo>
                    <a:pt x="2014173" y="533400"/>
                  </a:lnTo>
                  <a:close/>
                </a:path>
                <a:path w="3250565" h="1358900">
                  <a:moveTo>
                    <a:pt x="2039147" y="533400"/>
                  </a:moveTo>
                  <a:lnTo>
                    <a:pt x="2014173" y="533400"/>
                  </a:lnTo>
                  <a:lnTo>
                    <a:pt x="2020745" y="546100"/>
                  </a:lnTo>
                  <a:lnTo>
                    <a:pt x="2030994" y="546100"/>
                  </a:lnTo>
                  <a:lnTo>
                    <a:pt x="2039147" y="533400"/>
                  </a:lnTo>
                  <a:close/>
                </a:path>
                <a:path w="3250565" h="1358900">
                  <a:moveTo>
                    <a:pt x="1994471" y="508000"/>
                  </a:moveTo>
                  <a:lnTo>
                    <a:pt x="1982592" y="508000"/>
                  </a:lnTo>
                  <a:lnTo>
                    <a:pt x="1979656" y="520700"/>
                  </a:lnTo>
                  <a:lnTo>
                    <a:pt x="1957365" y="520700"/>
                  </a:lnTo>
                  <a:lnTo>
                    <a:pt x="1948735" y="533400"/>
                  </a:lnTo>
                  <a:lnTo>
                    <a:pt x="2008590" y="533400"/>
                  </a:lnTo>
                  <a:lnTo>
                    <a:pt x="2008561" y="526749"/>
                  </a:lnTo>
                  <a:lnTo>
                    <a:pt x="2006263" y="520700"/>
                  </a:lnTo>
                  <a:lnTo>
                    <a:pt x="1994471" y="508000"/>
                  </a:lnTo>
                  <a:close/>
                </a:path>
                <a:path w="3250565" h="1358900">
                  <a:moveTo>
                    <a:pt x="2008561" y="526749"/>
                  </a:moveTo>
                  <a:lnTo>
                    <a:pt x="2008590" y="533400"/>
                  </a:lnTo>
                  <a:lnTo>
                    <a:pt x="2011088" y="533400"/>
                  </a:lnTo>
                  <a:lnTo>
                    <a:pt x="2008561" y="526749"/>
                  </a:lnTo>
                  <a:close/>
                </a:path>
                <a:path w="3250565" h="1358900">
                  <a:moveTo>
                    <a:pt x="2062236" y="520700"/>
                  </a:moveTo>
                  <a:lnTo>
                    <a:pt x="2008535" y="520700"/>
                  </a:lnTo>
                  <a:lnTo>
                    <a:pt x="2008561" y="526749"/>
                  </a:lnTo>
                  <a:lnTo>
                    <a:pt x="2011088" y="533400"/>
                  </a:lnTo>
                  <a:lnTo>
                    <a:pt x="2054938" y="533400"/>
                  </a:lnTo>
                  <a:lnTo>
                    <a:pt x="2062236" y="520700"/>
                  </a:lnTo>
                  <a:close/>
                </a:path>
                <a:path w="3250565" h="1358900">
                  <a:moveTo>
                    <a:pt x="2082776" y="508000"/>
                  </a:moveTo>
                  <a:lnTo>
                    <a:pt x="2015089" y="508000"/>
                  </a:lnTo>
                  <a:lnTo>
                    <a:pt x="2018028" y="520700"/>
                  </a:lnTo>
                  <a:lnTo>
                    <a:pt x="2077573" y="520700"/>
                  </a:lnTo>
                  <a:lnTo>
                    <a:pt x="2082776" y="508000"/>
                  </a:lnTo>
                  <a:close/>
                </a:path>
                <a:path w="3250565" h="1358900">
                  <a:moveTo>
                    <a:pt x="2105972" y="508000"/>
                  </a:moveTo>
                  <a:lnTo>
                    <a:pt x="2089638" y="508000"/>
                  </a:lnTo>
                  <a:lnTo>
                    <a:pt x="2092518" y="520700"/>
                  </a:lnTo>
                  <a:lnTo>
                    <a:pt x="2105972" y="508000"/>
                  </a:lnTo>
                  <a:close/>
                </a:path>
                <a:path w="3250565" h="1358900">
                  <a:moveTo>
                    <a:pt x="2107590" y="520008"/>
                  </a:moveTo>
                  <a:lnTo>
                    <a:pt x="2107213" y="520700"/>
                  </a:lnTo>
                  <a:lnTo>
                    <a:pt x="2107683" y="520700"/>
                  </a:lnTo>
                  <a:lnTo>
                    <a:pt x="2107590" y="520008"/>
                  </a:lnTo>
                  <a:close/>
                </a:path>
                <a:path w="3250565" h="1358900">
                  <a:moveTo>
                    <a:pt x="2114125" y="508000"/>
                  </a:moveTo>
                  <a:lnTo>
                    <a:pt x="2105972" y="508000"/>
                  </a:lnTo>
                  <a:lnTo>
                    <a:pt x="2107590" y="520008"/>
                  </a:lnTo>
                  <a:lnTo>
                    <a:pt x="2114125" y="508000"/>
                  </a:lnTo>
                  <a:close/>
                </a:path>
                <a:path w="3250565" h="1358900">
                  <a:moveTo>
                    <a:pt x="2012781" y="495300"/>
                  </a:moveTo>
                  <a:lnTo>
                    <a:pt x="2006985" y="495300"/>
                  </a:lnTo>
                  <a:lnTo>
                    <a:pt x="2006593" y="508000"/>
                  </a:lnTo>
                  <a:lnTo>
                    <a:pt x="2020499" y="508000"/>
                  </a:lnTo>
                  <a:lnTo>
                    <a:pt x="2012781" y="495300"/>
                  </a:lnTo>
                  <a:close/>
                </a:path>
                <a:path w="3250565" h="1358900">
                  <a:moveTo>
                    <a:pt x="2081519" y="495300"/>
                  </a:moveTo>
                  <a:lnTo>
                    <a:pt x="2030552" y="495300"/>
                  </a:lnTo>
                  <a:lnTo>
                    <a:pt x="2020499" y="508000"/>
                  </a:lnTo>
                  <a:lnTo>
                    <a:pt x="2079419" y="508000"/>
                  </a:lnTo>
                  <a:lnTo>
                    <a:pt x="2081519" y="495300"/>
                  </a:lnTo>
                  <a:close/>
                </a:path>
                <a:path w="3250565" h="1358900">
                  <a:moveTo>
                    <a:pt x="2118754" y="495300"/>
                  </a:moveTo>
                  <a:lnTo>
                    <a:pt x="2094875" y="495300"/>
                  </a:lnTo>
                  <a:lnTo>
                    <a:pt x="2094296" y="508000"/>
                  </a:lnTo>
                  <a:lnTo>
                    <a:pt x="2104343" y="508000"/>
                  </a:lnTo>
                  <a:lnTo>
                    <a:pt x="2118633" y="497965"/>
                  </a:lnTo>
                  <a:lnTo>
                    <a:pt x="2118754" y="495300"/>
                  </a:lnTo>
                  <a:close/>
                </a:path>
                <a:path w="3250565" h="1358900">
                  <a:moveTo>
                    <a:pt x="2153033" y="495300"/>
                  </a:moveTo>
                  <a:lnTo>
                    <a:pt x="2140033" y="495300"/>
                  </a:lnTo>
                  <a:lnTo>
                    <a:pt x="2128810" y="508000"/>
                  </a:lnTo>
                  <a:lnTo>
                    <a:pt x="2134591" y="508000"/>
                  </a:lnTo>
                  <a:lnTo>
                    <a:pt x="2153033" y="495300"/>
                  </a:lnTo>
                  <a:close/>
                </a:path>
                <a:path w="3250565" h="1358900">
                  <a:moveTo>
                    <a:pt x="2122428" y="495300"/>
                  </a:moveTo>
                  <a:lnTo>
                    <a:pt x="2118754" y="495300"/>
                  </a:lnTo>
                  <a:lnTo>
                    <a:pt x="2118633" y="497965"/>
                  </a:lnTo>
                  <a:lnTo>
                    <a:pt x="2122428" y="495300"/>
                  </a:lnTo>
                  <a:close/>
                </a:path>
                <a:path w="3250565" h="1358900">
                  <a:moveTo>
                    <a:pt x="2147285" y="482600"/>
                  </a:moveTo>
                  <a:lnTo>
                    <a:pt x="2047840" y="482600"/>
                  </a:lnTo>
                  <a:lnTo>
                    <a:pt x="2035367" y="495300"/>
                  </a:lnTo>
                  <a:lnTo>
                    <a:pt x="2151389" y="495300"/>
                  </a:lnTo>
                  <a:lnTo>
                    <a:pt x="2147285" y="482600"/>
                  </a:lnTo>
                  <a:close/>
                </a:path>
                <a:path w="3250565" h="1358900">
                  <a:moveTo>
                    <a:pt x="2158420" y="482600"/>
                  </a:moveTo>
                  <a:lnTo>
                    <a:pt x="2148655" y="482600"/>
                  </a:lnTo>
                  <a:lnTo>
                    <a:pt x="2151389" y="495300"/>
                  </a:lnTo>
                  <a:lnTo>
                    <a:pt x="2155690" y="495300"/>
                  </a:lnTo>
                  <a:lnTo>
                    <a:pt x="2158420" y="482600"/>
                  </a:lnTo>
                  <a:close/>
                </a:path>
                <a:path w="3250565" h="1358900">
                  <a:moveTo>
                    <a:pt x="2064429" y="469900"/>
                  </a:moveTo>
                  <a:lnTo>
                    <a:pt x="2055251" y="482600"/>
                  </a:lnTo>
                  <a:lnTo>
                    <a:pt x="2072861" y="482600"/>
                  </a:lnTo>
                  <a:lnTo>
                    <a:pt x="2064429" y="469900"/>
                  </a:lnTo>
                  <a:close/>
                </a:path>
                <a:path w="3250565" h="1358900">
                  <a:moveTo>
                    <a:pt x="2192568" y="469900"/>
                  </a:moveTo>
                  <a:lnTo>
                    <a:pt x="2075994" y="469900"/>
                  </a:lnTo>
                  <a:lnTo>
                    <a:pt x="2072861" y="482600"/>
                  </a:lnTo>
                  <a:lnTo>
                    <a:pt x="2186063" y="482600"/>
                  </a:lnTo>
                  <a:lnTo>
                    <a:pt x="2192568" y="469900"/>
                  </a:lnTo>
                  <a:close/>
                </a:path>
                <a:path w="3250565" h="1358900">
                  <a:moveTo>
                    <a:pt x="2198448" y="469900"/>
                  </a:moveTo>
                  <a:lnTo>
                    <a:pt x="2192568" y="469900"/>
                  </a:lnTo>
                  <a:lnTo>
                    <a:pt x="2201155" y="482600"/>
                  </a:lnTo>
                  <a:lnTo>
                    <a:pt x="2198448" y="469900"/>
                  </a:lnTo>
                  <a:close/>
                </a:path>
                <a:path w="3250565" h="1358900">
                  <a:moveTo>
                    <a:pt x="2188965" y="457200"/>
                  </a:moveTo>
                  <a:lnTo>
                    <a:pt x="2103089" y="457200"/>
                  </a:lnTo>
                  <a:lnTo>
                    <a:pt x="2102417" y="469900"/>
                  </a:lnTo>
                  <a:lnTo>
                    <a:pt x="2188092" y="469900"/>
                  </a:lnTo>
                  <a:lnTo>
                    <a:pt x="2188965" y="457200"/>
                  </a:lnTo>
                  <a:close/>
                </a:path>
                <a:path w="3250565" h="1358900">
                  <a:moveTo>
                    <a:pt x="2207011" y="457200"/>
                  </a:moveTo>
                  <a:lnTo>
                    <a:pt x="2191025" y="457200"/>
                  </a:lnTo>
                  <a:lnTo>
                    <a:pt x="2188686" y="469900"/>
                  </a:lnTo>
                  <a:lnTo>
                    <a:pt x="2210280" y="469900"/>
                  </a:lnTo>
                  <a:lnTo>
                    <a:pt x="2207011" y="457200"/>
                  </a:lnTo>
                  <a:close/>
                </a:path>
                <a:path w="3250565" h="1358900">
                  <a:moveTo>
                    <a:pt x="2218961" y="457200"/>
                  </a:moveTo>
                  <a:lnTo>
                    <a:pt x="2214767" y="457200"/>
                  </a:lnTo>
                  <a:lnTo>
                    <a:pt x="2210280" y="469900"/>
                  </a:lnTo>
                  <a:lnTo>
                    <a:pt x="2213581" y="469900"/>
                  </a:lnTo>
                  <a:lnTo>
                    <a:pt x="2217457" y="463468"/>
                  </a:lnTo>
                  <a:lnTo>
                    <a:pt x="2218961" y="457200"/>
                  </a:lnTo>
                  <a:close/>
                </a:path>
                <a:path w="3250565" h="1358900">
                  <a:moveTo>
                    <a:pt x="2222539" y="457200"/>
                  </a:moveTo>
                  <a:lnTo>
                    <a:pt x="2221236" y="457200"/>
                  </a:lnTo>
                  <a:lnTo>
                    <a:pt x="2217457" y="463468"/>
                  </a:lnTo>
                  <a:lnTo>
                    <a:pt x="2215915" y="469900"/>
                  </a:lnTo>
                  <a:lnTo>
                    <a:pt x="2222539" y="457200"/>
                  </a:lnTo>
                  <a:close/>
                </a:path>
                <a:path w="3250565" h="1358900">
                  <a:moveTo>
                    <a:pt x="2243744" y="457200"/>
                  </a:moveTo>
                  <a:lnTo>
                    <a:pt x="2225125" y="457200"/>
                  </a:lnTo>
                  <a:lnTo>
                    <a:pt x="2230910" y="469900"/>
                  </a:lnTo>
                  <a:lnTo>
                    <a:pt x="2243744" y="457200"/>
                  </a:lnTo>
                  <a:close/>
                </a:path>
                <a:path w="3250565" h="1358900">
                  <a:moveTo>
                    <a:pt x="2237639" y="444500"/>
                  </a:moveTo>
                  <a:lnTo>
                    <a:pt x="2140205" y="444500"/>
                  </a:lnTo>
                  <a:lnTo>
                    <a:pt x="2139134" y="457200"/>
                  </a:lnTo>
                  <a:lnTo>
                    <a:pt x="2247342" y="457200"/>
                  </a:lnTo>
                  <a:lnTo>
                    <a:pt x="2237639" y="444500"/>
                  </a:lnTo>
                  <a:close/>
                </a:path>
                <a:path w="3250565" h="1358900">
                  <a:moveTo>
                    <a:pt x="2257404" y="444500"/>
                  </a:moveTo>
                  <a:lnTo>
                    <a:pt x="2247565" y="444500"/>
                  </a:lnTo>
                  <a:lnTo>
                    <a:pt x="2247342" y="457200"/>
                  </a:lnTo>
                  <a:lnTo>
                    <a:pt x="2255338" y="457200"/>
                  </a:lnTo>
                  <a:lnTo>
                    <a:pt x="2257404" y="444500"/>
                  </a:lnTo>
                  <a:close/>
                </a:path>
                <a:path w="3250565" h="1358900">
                  <a:moveTo>
                    <a:pt x="2278392" y="444500"/>
                  </a:moveTo>
                  <a:lnTo>
                    <a:pt x="2273673" y="444500"/>
                  </a:lnTo>
                  <a:lnTo>
                    <a:pt x="2269407" y="457200"/>
                  </a:lnTo>
                  <a:lnTo>
                    <a:pt x="2278392" y="444500"/>
                  </a:lnTo>
                  <a:close/>
                </a:path>
                <a:path w="3250565" h="1358900">
                  <a:moveTo>
                    <a:pt x="2177321" y="431800"/>
                  </a:moveTo>
                  <a:lnTo>
                    <a:pt x="2173013" y="431800"/>
                  </a:lnTo>
                  <a:lnTo>
                    <a:pt x="2162011" y="444500"/>
                  </a:lnTo>
                  <a:lnTo>
                    <a:pt x="2176827" y="444500"/>
                  </a:lnTo>
                  <a:lnTo>
                    <a:pt x="2177321" y="431800"/>
                  </a:lnTo>
                  <a:close/>
                </a:path>
                <a:path w="3250565" h="1358900">
                  <a:moveTo>
                    <a:pt x="2294446" y="419100"/>
                  </a:moveTo>
                  <a:lnTo>
                    <a:pt x="2207119" y="419100"/>
                  </a:lnTo>
                  <a:lnTo>
                    <a:pt x="2215445" y="431800"/>
                  </a:lnTo>
                  <a:lnTo>
                    <a:pt x="2186301" y="431800"/>
                  </a:lnTo>
                  <a:lnTo>
                    <a:pt x="2182348" y="444500"/>
                  </a:lnTo>
                  <a:lnTo>
                    <a:pt x="2288566" y="444500"/>
                  </a:lnTo>
                  <a:lnTo>
                    <a:pt x="2284350" y="431800"/>
                  </a:lnTo>
                  <a:lnTo>
                    <a:pt x="2294446" y="419100"/>
                  </a:lnTo>
                  <a:close/>
                </a:path>
                <a:path w="3250565" h="1358900">
                  <a:moveTo>
                    <a:pt x="2207119" y="419100"/>
                  </a:moveTo>
                  <a:lnTo>
                    <a:pt x="2193886" y="419100"/>
                  </a:lnTo>
                  <a:lnTo>
                    <a:pt x="2191586" y="431800"/>
                  </a:lnTo>
                  <a:lnTo>
                    <a:pt x="2207792" y="431800"/>
                  </a:lnTo>
                  <a:lnTo>
                    <a:pt x="2207119" y="419100"/>
                  </a:lnTo>
                  <a:close/>
                </a:path>
                <a:path w="3250565" h="1358900">
                  <a:moveTo>
                    <a:pt x="2321067" y="419100"/>
                  </a:moveTo>
                  <a:lnTo>
                    <a:pt x="2307141" y="419100"/>
                  </a:lnTo>
                  <a:lnTo>
                    <a:pt x="2310726" y="431800"/>
                  </a:lnTo>
                  <a:lnTo>
                    <a:pt x="2321067" y="419100"/>
                  </a:lnTo>
                  <a:close/>
                </a:path>
                <a:path w="3250565" h="1358900">
                  <a:moveTo>
                    <a:pt x="2228401" y="406400"/>
                  </a:moveTo>
                  <a:lnTo>
                    <a:pt x="2214868" y="419100"/>
                  </a:lnTo>
                  <a:lnTo>
                    <a:pt x="2232252" y="419100"/>
                  </a:lnTo>
                  <a:lnTo>
                    <a:pt x="2228401" y="406400"/>
                  </a:lnTo>
                  <a:close/>
                </a:path>
                <a:path w="3250565" h="1358900">
                  <a:moveTo>
                    <a:pt x="2247136" y="406400"/>
                  </a:moveTo>
                  <a:lnTo>
                    <a:pt x="2235132" y="406400"/>
                  </a:lnTo>
                  <a:lnTo>
                    <a:pt x="2232477" y="419100"/>
                  </a:lnTo>
                  <a:lnTo>
                    <a:pt x="2242007" y="419100"/>
                  </a:lnTo>
                  <a:lnTo>
                    <a:pt x="2247136" y="406400"/>
                  </a:lnTo>
                  <a:close/>
                </a:path>
                <a:path w="3250565" h="1358900">
                  <a:moveTo>
                    <a:pt x="2336367" y="406400"/>
                  </a:moveTo>
                  <a:lnTo>
                    <a:pt x="2255273" y="406400"/>
                  </a:lnTo>
                  <a:lnTo>
                    <a:pt x="2261782" y="419100"/>
                  </a:lnTo>
                  <a:lnTo>
                    <a:pt x="2334466" y="419100"/>
                  </a:lnTo>
                  <a:lnTo>
                    <a:pt x="2336367" y="406400"/>
                  </a:lnTo>
                  <a:close/>
                </a:path>
                <a:path w="3250565" h="1358900">
                  <a:moveTo>
                    <a:pt x="2349834" y="406400"/>
                  </a:moveTo>
                  <a:lnTo>
                    <a:pt x="2338710" y="406400"/>
                  </a:lnTo>
                  <a:lnTo>
                    <a:pt x="2334466" y="419100"/>
                  </a:lnTo>
                  <a:lnTo>
                    <a:pt x="2343089" y="419100"/>
                  </a:lnTo>
                  <a:lnTo>
                    <a:pt x="2349834" y="406400"/>
                  </a:lnTo>
                  <a:close/>
                </a:path>
                <a:path w="3250565" h="1358900">
                  <a:moveTo>
                    <a:pt x="2350172" y="413751"/>
                  </a:moveTo>
                  <a:lnTo>
                    <a:pt x="2343089" y="419100"/>
                  </a:lnTo>
                  <a:lnTo>
                    <a:pt x="2349967" y="419100"/>
                  </a:lnTo>
                  <a:lnTo>
                    <a:pt x="2350172" y="413751"/>
                  </a:lnTo>
                  <a:close/>
                </a:path>
                <a:path w="3250565" h="1358900">
                  <a:moveTo>
                    <a:pt x="2359907" y="406400"/>
                  </a:moveTo>
                  <a:lnTo>
                    <a:pt x="2350455" y="406400"/>
                  </a:lnTo>
                  <a:lnTo>
                    <a:pt x="2350172" y="413751"/>
                  </a:lnTo>
                  <a:lnTo>
                    <a:pt x="2359907" y="406400"/>
                  </a:lnTo>
                  <a:close/>
                </a:path>
                <a:path w="3250565" h="1358900">
                  <a:moveTo>
                    <a:pt x="2364079" y="393700"/>
                  </a:moveTo>
                  <a:lnTo>
                    <a:pt x="2266157" y="393700"/>
                  </a:lnTo>
                  <a:lnTo>
                    <a:pt x="2259063" y="406400"/>
                  </a:lnTo>
                  <a:lnTo>
                    <a:pt x="2350455" y="406400"/>
                  </a:lnTo>
                  <a:lnTo>
                    <a:pt x="2364079" y="393700"/>
                  </a:lnTo>
                  <a:close/>
                </a:path>
                <a:path w="3250565" h="1358900">
                  <a:moveTo>
                    <a:pt x="2398238" y="368300"/>
                  </a:moveTo>
                  <a:lnTo>
                    <a:pt x="2390588" y="368300"/>
                  </a:lnTo>
                  <a:lnTo>
                    <a:pt x="2393536" y="381000"/>
                  </a:lnTo>
                  <a:lnTo>
                    <a:pt x="2318633" y="381000"/>
                  </a:lnTo>
                  <a:lnTo>
                    <a:pt x="2318415" y="393700"/>
                  </a:lnTo>
                  <a:lnTo>
                    <a:pt x="2375608" y="393700"/>
                  </a:lnTo>
                  <a:lnTo>
                    <a:pt x="2372582" y="406400"/>
                  </a:lnTo>
                  <a:lnTo>
                    <a:pt x="2385917" y="406400"/>
                  </a:lnTo>
                  <a:lnTo>
                    <a:pt x="2395782" y="381000"/>
                  </a:lnTo>
                  <a:lnTo>
                    <a:pt x="2398238" y="368300"/>
                  </a:lnTo>
                  <a:close/>
                </a:path>
                <a:path w="3250565" h="1358900">
                  <a:moveTo>
                    <a:pt x="2285067" y="381000"/>
                  </a:moveTo>
                  <a:lnTo>
                    <a:pt x="2280053" y="393700"/>
                  </a:lnTo>
                  <a:lnTo>
                    <a:pt x="2293064" y="393700"/>
                  </a:lnTo>
                  <a:lnTo>
                    <a:pt x="2285067" y="381000"/>
                  </a:lnTo>
                  <a:close/>
                </a:path>
                <a:path w="3250565" h="1358900">
                  <a:moveTo>
                    <a:pt x="2313591" y="381000"/>
                  </a:moveTo>
                  <a:lnTo>
                    <a:pt x="2304896" y="381000"/>
                  </a:lnTo>
                  <a:lnTo>
                    <a:pt x="2293064" y="393700"/>
                  </a:lnTo>
                  <a:lnTo>
                    <a:pt x="2318415" y="393700"/>
                  </a:lnTo>
                  <a:lnTo>
                    <a:pt x="2313591" y="381000"/>
                  </a:lnTo>
                  <a:close/>
                </a:path>
                <a:path w="3250565" h="1358900">
                  <a:moveTo>
                    <a:pt x="2422416" y="381000"/>
                  </a:moveTo>
                  <a:lnTo>
                    <a:pt x="2419495" y="381000"/>
                  </a:lnTo>
                  <a:lnTo>
                    <a:pt x="2415960" y="393700"/>
                  </a:lnTo>
                  <a:lnTo>
                    <a:pt x="2418267" y="393700"/>
                  </a:lnTo>
                  <a:lnTo>
                    <a:pt x="2422416" y="381000"/>
                  </a:lnTo>
                  <a:close/>
                </a:path>
                <a:path w="3250565" h="1358900">
                  <a:moveTo>
                    <a:pt x="2329791" y="368300"/>
                  </a:moveTo>
                  <a:lnTo>
                    <a:pt x="2327263" y="368300"/>
                  </a:lnTo>
                  <a:lnTo>
                    <a:pt x="2324138" y="381000"/>
                  </a:lnTo>
                  <a:lnTo>
                    <a:pt x="2333503" y="381000"/>
                  </a:lnTo>
                  <a:lnTo>
                    <a:pt x="2329791" y="368300"/>
                  </a:lnTo>
                  <a:close/>
                </a:path>
                <a:path w="3250565" h="1358900">
                  <a:moveTo>
                    <a:pt x="2365179" y="368300"/>
                  </a:moveTo>
                  <a:lnTo>
                    <a:pt x="2333735" y="368300"/>
                  </a:lnTo>
                  <a:lnTo>
                    <a:pt x="2333503" y="381000"/>
                  </a:lnTo>
                  <a:lnTo>
                    <a:pt x="2364942" y="381000"/>
                  </a:lnTo>
                  <a:lnTo>
                    <a:pt x="2365179" y="368300"/>
                  </a:lnTo>
                  <a:close/>
                </a:path>
                <a:path w="3250565" h="1358900">
                  <a:moveTo>
                    <a:pt x="2390588" y="368300"/>
                  </a:moveTo>
                  <a:lnTo>
                    <a:pt x="2365179" y="368300"/>
                  </a:lnTo>
                  <a:lnTo>
                    <a:pt x="2364942" y="381000"/>
                  </a:lnTo>
                  <a:lnTo>
                    <a:pt x="2393536" y="381000"/>
                  </a:lnTo>
                  <a:lnTo>
                    <a:pt x="2390588" y="368300"/>
                  </a:lnTo>
                  <a:close/>
                </a:path>
                <a:path w="3250565" h="1358900">
                  <a:moveTo>
                    <a:pt x="2439057" y="368300"/>
                  </a:moveTo>
                  <a:lnTo>
                    <a:pt x="2398238" y="368300"/>
                  </a:lnTo>
                  <a:lnTo>
                    <a:pt x="2395782" y="381000"/>
                  </a:lnTo>
                  <a:lnTo>
                    <a:pt x="2412665" y="381000"/>
                  </a:lnTo>
                  <a:lnTo>
                    <a:pt x="2439057" y="368300"/>
                  </a:lnTo>
                  <a:close/>
                </a:path>
                <a:path w="3250565" h="1358900">
                  <a:moveTo>
                    <a:pt x="2440430" y="376060"/>
                  </a:moveTo>
                  <a:lnTo>
                    <a:pt x="2437046" y="381000"/>
                  </a:lnTo>
                  <a:lnTo>
                    <a:pt x="2441207" y="381000"/>
                  </a:lnTo>
                  <a:lnTo>
                    <a:pt x="2440430" y="376060"/>
                  </a:lnTo>
                  <a:close/>
                </a:path>
                <a:path w="3250565" h="1358900">
                  <a:moveTo>
                    <a:pt x="2458343" y="355600"/>
                  </a:moveTo>
                  <a:lnTo>
                    <a:pt x="2388672" y="355600"/>
                  </a:lnTo>
                  <a:lnTo>
                    <a:pt x="2387624" y="359876"/>
                  </a:lnTo>
                  <a:lnTo>
                    <a:pt x="2394134" y="368300"/>
                  </a:lnTo>
                  <a:lnTo>
                    <a:pt x="2439210" y="368300"/>
                  </a:lnTo>
                  <a:lnTo>
                    <a:pt x="2440430" y="376060"/>
                  </a:lnTo>
                  <a:lnTo>
                    <a:pt x="2445746" y="368300"/>
                  </a:lnTo>
                  <a:lnTo>
                    <a:pt x="2458343" y="355600"/>
                  </a:lnTo>
                  <a:close/>
                </a:path>
                <a:path w="3250565" h="1358900">
                  <a:moveTo>
                    <a:pt x="2354542" y="355600"/>
                  </a:moveTo>
                  <a:lnTo>
                    <a:pt x="2344500" y="368300"/>
                  </a:lnTo>
                  <a:lnTo>
                    <a:pt x="2352601" y="368300"/>
                  </a:lnTo>
                  <a:lnTo>
                    <a:pt x="2354542" y="355600"/>
                  </a:lnTo>
                  <a:close/>
                </a:path>
                <a:path w="3250565" h="1358900">
                  <a:moveTo>
                    <a:pt x="2384319" y="355600"/>
                  </a:moveTo>
                  <a:lnTo>
                    <a:pt x="2369967" y="355600"/>
                  </a:lnTo>
                  <a:lnTo>
                    <a:pt x="2360184" y="368300"/>
                  </a:lnTo>
                  <a:lnTo>
                    <a:pt x="2385561" y="368300"/>
                  </a:lnTo>
                  <a:lnTo>
                    <a:pt x="2387624" y="359876"/>
                  </a:lnTo>
                  <a:lnTo>
                    <a:pt x="2384319" y="355600"/>
                  </a:lnTo>
                  <a:close/>
                </a:path>
                <a:path w="3250565" h="1358900">
                  <a:moveTo>
                    <a:pt x="2387624" y="359876"/>
                  </a:moveTo>
                  <a:lnTo>
                    <a:pt x="2385561" y="368300"/>
                  </a:lnTo>
                  <a:lnTo>
                    <a:pt x="2394134" y="368300"/>
                  </a:lnTo>
                  <a:lnTo>
                    <a:pt x="2387624" y="359876"/>
                  </a:lnTo>
                  <a:close/>
                </a:path>
                <a:path w="3250565" h="1358900">
                  <a:moveTo>
                    <a:pt x="2487614" y="342900"/>
                  </a:moveTo>
                  <a:lnTo>
                    <a:pt x="2399575" y="342900"/>
                  </a:lnTo>
                  <a:lnTo>
                    <a:pt x="2394075" y="355600"/>
                  </a:lnTo>
                  <a:lnTo>
                    <a:pt x="2458343" y="355600"/>
                  </a:lnTo>
                  <a:lnTo>
                    <a:pt x="2464098" y="368300"/>
                  </a:lnTo>
                  <a:lnTo>
                    <a:pt x="2473508" y="368300"/>
                  </a:lnTo>
                  <a:lnTo>
                    <a:pt x="2481557" y="355600"/>
                  </a:lnTo>
                  <a:lnTo>
                    <a:pt x="2487614" y="342900"/>
                  </a:lnTo>
                  <a:close/>
                </a:path>
                <a:path w="3250565" h="1358900">
                  <a:moveTo>
                    <a:pt x="2491688" y="342900"/>
                  </a:moveTo>
                  <a:lnTo>
                    <a:pt x="2487614" y="342900"/>
                  </a:lnTo>
                  <a:lnTo>
                    <a:pt x="2491047" y="355600"/>
                  </a:lnTo>
                  <a:lnTo>
                    <a:pt x="2493081" y="355600"/>
                  </a:lnTo>
                  <a:lnTo>
                    <a:pt x="2491688" y="342900"/>
                  </a:lnTo>
                  <a:close/>
                </a:path>
                <a:path w="3250565" h="1358900">
                  <a:moveTo>
                    <a:pt x="2507126" y="342900"/>
                  </a:moveTo>
                  <a:lnTo>
                    <a:pt x="2498661" y="342900"/>
                  </a:lnTo>
                  <a:lnTo>
                    <a:pt x="2497265" y="355600"/>
                  </a:lnTo>
                  <a:lnTo>
                    <a:pt x="2505647" y="355600"/>
                  </a:lnTo>
                  <a:lnTo>
                    <a:pt x="2507126" y="342900"/>
                  </a:lnTo>
                  <a:close/>
                </a:path>
                <a:path w="3250565" h="1358900">
                  <a:moveTo>
                    <a:pt x="2517610" y="342900"/>
                  </a:moveTo>
                  <a:lnTo>
                    <a:pt x="2514373" y="355600"/>
                  </a:lnTo>
                  <a:lnTo>
                    <a:pt x="2517534" y="355600"/>
                  </a:lnTo>
                  <a:lnTo>
                    <a:pt x="2517610" y="342900"/>
                  </a:lnTo>
                  <a:close/>
                </a:path>
                <a:path w="3250565" h="1358900">
                  <a:moveTo>
                    <a:pt x="2431900" y="330200"/>
                  </a:moveTo>
                  <a:lnTo>
                    <a:pt x="2424383" y="330200"/>
                  </a:lnTo>
                  <a:lnTo>
                    <a:pt x="2418606" y="342900"/>
                  </a:lnTo>
                  <a:lnTo>
                    <a:pt x="2437826" y="342900"/>
                  </a:lnTo>
                  <a:lnTo>
                    <a:pt x="2431900" y="330200"/>
                  </a:lnTo>
                  <a:close/>
                </a:path>
                <a:path w="3250565" h="1358900">
                  <a:moveTo>
                    <a:pt x="2478262" y="330200"/>
                  </a:moveTo>
                  <a:lnTo>
                    <a:pt x="2438829" y="330200"/>
                  </a:lnTo>
                  <a:lnTo>
                    <a:pt x="2437826" y="342900"/>
                  </a:lnTo>
                  <a:lnTo>
                    <a:pt x="2464029" y="342900"/>
                  </a:lnTo>
                  <a:lnTo>
                    <a:pt x="2478262" y="330200"/>
                  </a:lnTo>
                  <a:close/>
                </a:path>
                <a:path w="3250565" h="1358900">
                  <a:moveTo>
                    <a:pt x="2531441" y="330200"/>
                  </a:moveTo>
                  <a:lnTo>
                    <a:pt x="2489927" y="330200"/>
                  </a:lnTo>
                  <a:lnTo>
                    <a:pt x="2476550" y="342900"/>
                  </a:lnTo>
                  <a:lnTo>
                    <a:pt x="2528416" y="342900"/>
                  </a:lnTo>
                  <a:lnTo>
                    <a:pt x="2531441" y="330200"/>
                  </a:lnTo>
                  <a:close/>
                </a:path>
                <a:path w="3250565" h="1358900">
                  <a:moveTo>
                    <a:pt x="2536365" y="330200"/>
                  </a:moveTo>
                  <a:lnTo>
                    <a:pt x="2532216" y="342900"/>
                  </a:lnTo>
                  <a:lnTo>
                    <a:pt x="2533453" y="342900"/>
                  </a:lnTo>
                  <a:lnTo>
                    <a:pt x="2536365" y="330200"/>
                  </a:lnTo>
                  <a:close/>
                </a:path>
                <a:path w="3250565" h="1358900">
                  <a:moveTo>
                    <a:pt x="2548724" y="330200"/>
                  </a:moveTo>
                  <a:lnTo>
                    <a:pt x="2547059" y="330200"/>
                  </a:lnTo>
                  <a:lnTo>
                    <a:pt x="2546310" y="342900"/>
                  </a:lnTo>
                  <a:lnTo>
                    <a:pt x="2549182" y="342900"/>
                  </a:lnTo>
                  <a:lnTo>
                    <a:pt x="2548724" y="330200"/>
                  </a:lnTo>
                  <a:close/>
                </a:path>
                <a:path w="3250565" h="1358900">
                  <a:moveTo>
                    <a:pt x="2529156" y="317500"/>
                  </a:moveTo>
                  <a:lnTo>
                    <a:pt x="2445680" y="317500"/>
                  </a:lnTo>
                  <a:lnTo>
                    <a:pt x="2439570" y="330200"/>
                  </a:lnTo>
                  <a:lnTo>
                    <a:pt x="2528511" y="330200"/>
                  </a:lnTo>
                  <a:lnTo>
                    <a:pt x="2529156" y="317500"/>
                  </a:lnTo>
                  <a:close/>
                </a:path>
                <a:path w="3250565" h="1358900">
                  <a:moveTo>
                    <a:pt x="2551259" y="317500"/>
                  </a:moveTo>
                  <a:lnTo>
                    <a:pt x="2532801" y="317500"/>
                  </a:lnTo>
                  <a:lnTo>
                    <a:pt x="2528511" y="330200"/>
                  </a:lnTo>
                  <a:lnTo>
                    <a:pt x="2541880" y="330200"/>
                  </a:lnTo>
                  <a:lnTo>
                    <a:pt x="2551259" y="317500"/>
                  </a:lnTo>
                  <a:close/>
                </a:path>
                <a:path w="3250565" h="1358900">
                  <a:moveTo>
                    <a:pt x="2574551" y="317500"/>
                  </a:moveTo>
                  <a:lnTo>
                    <a:pt x="2553333" y="317500"/>
                  </a:lnTo>
                  <a:lnTo>
                    <a:pt x="2554985" y="330200"/>
                  </a:lnTo>
                  <a:lnTo>
                    <a:pt x="2569045" y="330200"/>
                  </a:lnTo>
                  <a:lnTo>
                    <a:pt x="2574551" y="317500"/>
                  </a:lnTo>
                  <a:close/>
                </a:path>
                <a:path w="3250565" h="1358900">
                  <a:moveTo>
                    <a:pt x="2584123" y="317500"/>
                  </a:moveTo>
                  <a:lnTo>
                    <a:pt x="2581420" y="317500"/>
                  </a:lnTo>
                  <a:lnTo>
                    <a:pt x="2579766" y="330200"/>
                  </a:lnTo>
                  <a:lnTo>
                    <a:pt x="2580290" y="330200"/>
                  </a:lnTo>
                  <a:lnTo>
                    <a:pt x="2584123" y="317500"/>
                  </a:lnTo>
                  <a:close/>
                </a:path>
                <a:path w="3250565" h="1358900">
                  <a:moveTo>
                    <a:pt x="2591378" y="292100"/>
                  </a:moveTo>
                  <a:lnTo>
                    <a:pt x="2519923" y="292100"/>
                  </a:lnTo>
                  <a:lnTo>
                    <a:pt x="2509533" y="304800"/>
                  </a:lnTo>
                  <a:lnTo>
                    <a:pt x="2488719" y="304800"/>
                  </a:lnTo>
                  <a:lnTo>
                    <a:pt x="2486726" y="317500"/>
                  </a:lnTo>
                  <a:lnTo>
                    <a:pt x="2585190" y="317500"/>
                  </a:lnTo>
                  <a:lnTo>
                    <a:pt x="2585140" y="304800"/>
                  </a:lnTo>
                  <a:lnTo>
                    <a:pt x="2591378" y="292100"/>
                  </a:lnTo>
                  <a:close/>
                </a:path>
                <a:path w="3250565" h="1358900">
                  <a:moveTo>
                    <a:pt x="2621614" y="304800"/>
                  </a:moveTo>
                  <a:lnTo>
                    <a:pt x="2604761" y="304800"/>
                  </a:lnTo>
                  <a:lnTo>
                    <a:pt x="2608470" y="317500"/>
                  </a:lnTo>
                  <a:lnTo>
                    <a:pt x="2621614" y="304800"/>
                  </a:lnTo>
                  <a:close/>
                </a:path>
                <a:path w="3250565" h="1358900">
                  <a:moveTo>
                    <a:pt x="2599062" y="292182"/>
                  </a:moveTo>
                  <a:lnTo>
                    <a:pt x="2592464" y="304800"/>
                  </a:lnTo>
                  <a:lnTo>
                    <a:pt x="2595774" y="304800"/>
                  </a:lnTo>
                  <a:lnTo>
                    <a:pt x="2599075" y="292216"/>
                  </a:lnTo>
                  <a:close/>
                </a:path>
                <a:path w="3250565" h="1358900">
                  <a:moveTo>
                    <a:pt x="2620009" y="292100"/>
                  </a:moveTo>
                  <a:lnTo>
                    <a:pt x="2599105" y="292100"/>
                  </a:lnTo>
                  <a:lnTo>
                    <a:pt x="2603833" y="304800"/>
                  </a:lnTo>
                  <a:lnTo>
                    <a:pt x="2616106" y="304800"/>
                  </a:lnTo>
                  <a:lnTo>
                    <a:pt x="2620009" y="292100"/>
                  </a:lnTo>
                  <a:close/>
                </a:path>
                <a:path w="3250565" h="1358900">
                  <a:moveTo>
                    <a:pt x="2644665" y="279400"/>
                  </a:moveTo>
                  <a:lnTo>
                    <a:pt x="2623428" y="279400"/>
                  </a:lnTo>
                  <a:lnTo>
                    <a:pt x="2619943" y="292100"/>
                  </a:lnTo>
                  <a:lnTo>
                    <a:pt x="2624629" y="292100"/>
                  </a:lnTo>
                  <a:lnTo>
                    <a:pt x="2624988" y="304800"/>
                  </a:lnTo>
                  <a:lnTo>
                    <a:pt x="2630930" y="304800"/>
                  </a:lnTo>
                  <a:lnTo>
                    <a:pt x="2631287" y="292100"/>
                  </a:lnTo>
                  <a:lnTo>
                    <a:pt x="2644665" y="279400"/>
                  </a:lnTo>
                  <a:close/>
                </a:path>
                <a:path w="3250565" h="1358900">
                  <a:moveTo>
                    <a:pt x="2645955" y="292100"/>
                  </a:moveTo>
                  <a:lnTo>
                    <a:pt x="2639285" y="292100"/>
                  </a:lnTo>
                  <a:lnTo>
                    <a:pt x="2642644" y="304800"/>
                  </a:lnTo>
                  <a:lnTo>
                    <a:pt x="2647658" y="304800"/>
                  </a:lnTo>
                  <a:lnTo>
                    <a:pt x="2645955" y="292100"/>
                  </a:lnTo>
                  <a:close/>
                </a:path>
                <a:path w="3250565" h="1358900">
                  <a:moveTo>
                    <a:pt x="2599105" y="292100"/>
                  </a:moveTo>
                  <a:close/>
                </a:path>
                <a:path w="3250565" h="1358900">
                  <a:moveTo>
                    <a:pt x="2536263" y="279400"/>
                  </a:moveTo>
                  <a:lnTo>
                    <a:pt x="2531983" y="279400"/>
                  </a:lnTo>
                  <a:lnTo>
                    <a:pt x="2527935" y="292100"/>
                  </a:lnTo>
                  <a:lnTo>
                    <a:pt x="2541331" y="292100"/>
                  </a:lnTo>
                  <a:lnTo>
                    <a:pt x="2536263" y="279400"/>
                  </a:lnTo>
                  <a:close/>
                </a:path>
                <a:path w="3250565" h="1358900">
                  <a:moveTo>
                    <a:pt x="2618296" y="279400"/>
                  </a:moveTo>
                  <a:lnTo>
                    <a:pt x="2547745" y="279400"/>
                  </a:lnTo>
                  <a:lnTo>
                    <a:pt x="2541331" y="292100"/>
                  </a:lnTo>
                  <a:lnTo>
                    <a:pt x="2619943" y="292100"/>
                  </a:lnTo>
                  <a:lnTo>
                    <a:pt x="2618296" y="279400"/>
                  </a:lnTo>
                  <a:close/>
                </a:path>
                <a:path w="3250565" h="1358900">
                  <a:moveTo>
                    <a:pt x="2658623" y="266700"/>
                  </a:moveTo>
                  <a:lnTo>
                    <a:pt x="2595403" y="266700"/>
                  </a:lnTo>
                  <a:lnTo>
                    <a:pt x="2595642" y="279400"/>
                  </a:lnTo>
                  <a:lnTo>
                    <a:pt x="2655795" y="279400"/>
                  </a:lnTo>
                  <a:lnTo>
                    <a:pt x="2657460" y="292100"/>
                  </a:lnTo>
                  <a:lnTo>
                    <a:pt x="2656845" y="279400"/>
                  </a:lnTo>
                  <a:lnTo>
                    <a:pt x="2658623" y="266700"/>
                  </a:lnTo>
                  <a:close/>
                </a:path>
                <a:path w="3250565" h="1358900">
                  <a:moveTo>
                    <a:pt x="2677683" y="279400"/>
                  </a:moveTo>
                  <a:lnTo>
                    <a:pt x="2672280" y="279400"/>
                  </a:lnTo>
                  <a:lnTo>
                    <a:pt x="2665131" y="292100"/>
                  </a:lnTo>
                  <a:lnTo>
                    <a:pt x="2668787" y="292100"/>
                  </a:lnTo>
                  <a:lnTo>
                    <a:pt x="2677683" y="279400"/>
                  </a:lnTo>
                  <a:close/>
                </a:path>
                <a:path w="3250565" h="1358900">
                  <a:moveTo>
                    <a:pt x="2595403" y="266700"/>
                  </a:moveTo>
                  <a:lnTo>
                    <a:pt x="2572964" y="266700"/>
                  </a:lnTo>
                  <a:lnTo>
                    <a:pt x="2566283" y="279400"/>
                  </a:lnTo>
                  <a:lnTo>
                    <a:pt x="2590098" y="279400"/>
                  </a:lnTo>
                  <a:lnTo>
                    <a:pt x="2595403" y="266700"/>
                  </a:lnTo>
                  <a:close/>
                </a:path>
                <a:path w="3250565" h="1358900">
                  <a:moveTo>
                    <a:pt x="2684187" y="266700"/>
                  </a:moveTo>
                  <a:lnTo>
                    <a:pt x="2662117" y="266700"/>
                  </a:lnTo>
                  <a:lnTo>
                    <a:pt x="2669810" y="279400"/>
                  </a:lnTo>
                  <a:lnTo>
                    <a:pt x="2684187" y="266700"/>
                  </a:lnTo>
                  <a:close/>
                </a:path>
                <a:path w="3250565" h="1358900">
                  <a:moveTo>
                    <a:pt x="2697087" y="266700"/>
                  </a:moveTo>
                  <a:lnTo>
                    <a:pt x="2684187" y="266700"/>
                  </a:lnTo>
                  <a:lnTo>
                    <a:pt x="2682745" y="279400"/>
                  </a:lnTo>
                  <a:lnTo>
                    <a:pt x="2688872" y="279400"/>
                  </a:lnTo>
                  <a:lnTo>
                    <a:pt x="2697087" y="266700"/>
                  </a:lnTo>
                  <a:close/>
                </a:path>
                <a:path w="3250565" h="1358900">
                  <a:moveTo>
                    <a:pt x="2713871" y="266700"/>
                  </a:moveTo>
                  <a:lnTo>
                    <a:pt x="2697087" y="266700"/>
                  </a:lnTo>
                  <a:lnTo>
                    <a:pt x="2701904" y="279400"/>
                  </a:lnTo>
                  <a:lnTo>
                    <a:pt x="2708481" y="279400"/>
                  </a:lnTo>
                  <a:lnTo>
                    <a:pt x="2713871" y="266700"/>
                  </a:lnTo>
                  <a:close/>
                </a:path>
                <a:path w="3250565" h="1358900">
                  <a:moveTo>
                    <a:pt x="2672080" y="254000"/>
                  </a:moveTo>
                  <a:lnTo>
                    <a:pt x="2606897" y="254000"/>
                  </a:lnTo>
                  <a:lnTo>
                    <a:pt x="2607190" y="266700"/>
                  </a:lnTo>
                  <a:lnTo>
                    <a:pt x="2661817" y="266700"/>
                  </a:lnTo>
                  <a:lnTo>
                    <a:pt x="2672080" y="254000"/>
                  </a:lnTo>
                  <a:close/>
                </a:path>
                <a:path w="3250565" h="1358900">
                  <a:moveTo>
                    <a:pt x="2700788" y="254000"/>
                  </a:moveTo>
                  <a:lnTo>
                    <a:pt x="2672080" y="254000"/>
                  </a:lnTo>
                  <a:lnTo>
                    <a:pt x="2681608" y="266700"/>
                  </a:lnTo>
                  <a:lnTo>
                    <a:pt x="2698670" y="266700"/>
                  </a:lnTo>
                  <a:lnTo>
                    <a:pt x="2700788" y="254000"/>
                  </a:lnTo>
                  <a:close/>
                </a:path>
                <a:path w="3250565" h="1358900">
                  <a:moveTo>
                    <a:pt x="2700788" y="254000"/>
                  </a:moveTo>
                  <a:lnTo>
                    <a:pt x="2698670" y="266700"/>
                  </a:lnTo>
                  <a:lnTo>
                    <a:pt x="2699075" y="266700"/>
                  </a:lnTo>
                  <a:lnTo>
                    <a:pt x="2700788" y="254000"/>
                  </a:lnTo>
                  <a:close/>
                </a:path>
                <a:path w="3250565" h="1358900">
                  <a:moveTo>
                    <a:pt x="2714023" y="254000"/>
                  </a:moveTo>
                  <a:lnTo>
                    <a:pt x="2700788" y="254000"/>
                  </a:lnTo>
                  <a:lnTo>
                    <a:pt x="2699075" y="266700"/>
                  </a:lnTo>
                  <a:lnTo>
                    <a:pt x="2700826" y="266700"/>
                  </a:lnTo>
                  <a:lnTo>
                    <a:pt x="2714023" y="254000"/>
                  </a:lnTo>
                  <a:close/>
                </a:path>
                <a:path w="3250565" h="1358900">
                  <a:moveTo>
                    <a:pt x="2742048" y="254000"/>
                  </a:moveTo>
                  <a:lnTo>
                    <a:pt x="2728918" y="254000"/>
                  </a:lnTo>
                  <a:lnTo>
                    <a:pt x="2720967" y="266700"/>
                  </a:lnTo>
                  <a:lnTo>
                    <a:pt x="2738399" y="266700"/>
                  </a:lnTo>
                  <a:lnTo>
                    <a:pt x="2742048" y="254000"/>
                  </a:lnTo>
                  <a:close/>
                </a:path>
                <a:path w="3250565" h="1358900">
                  <a:moveTo>
                    <a:pt x="2644114" y="241300"/>
                  </a:moveTo>
                  <a:lnTo>
                    <a:pt x="2643126" y="241300"/>
                  </a:lnTo>
                  <a:lnTo>
                    <a:pt x="2628326" y="254000"/>
                  </a:lnTo>
                  <a:lnTo>
                    <a:pt x="2639209" y="254000"/>
                  </a:lnTo>
                  <a:lnTo>
                    <a:pt x="2644114" y="241300"/>
                  </a:lnTo>
                  <a:close/>
                </a:path>
                <a:path w="3250565" h="1358900">
                  <a:moveTo>
                    <a:pt x="2729282" y="241300"/>
                  </a:moveTo>
                  <a:lnTo>
                    <a:pt x="2644114" y="241300"/>
                  </a:lnTo>
                  <a:lnTo>
                    <a:pt x="2644293" y="254000"/>
                  </a:lnTo>
                  <a:lnTo>
                    <a:pt x="2728122" y="254000"/>
                  </a:lnTo>
                  <a:lnTo>
                    <a:pt x="2729282" y="241300"/>
                  </a:lnTo>
                  <a:close/>
                </a:path>
                <a:path w="3250565" h="1358900">
                  <a:moveTo>
                    <a:pt x="2740441" y="241300"/>
                  </a:moveTo>
                  <a:lnTo>
                    <a:pt x="2729282" y="241300"/>
                  </a:lnTo>
                  <a:lnTo>
                    <a:pt x="2741267" y="254000"/>
                  </a:lnTo>
                  <a:lnTo>
                    <a:pt x="2750418" y="254000"/>
                  </a:lnTo>
                  <a:lnTo>
                    <a:pt x="2740441" y="241300"/>
                  </a:lnTo>
                  <a:close/>
                </a:path>
                <a:path w="3250565" h="1358900">
                  <a:moveTo>
                    <a:pt x="2774770" y="215900"/>
                  </a:moveTo>
                  <a:lnTo>
                    <a:pt x="2712078" y="215900"/>
                  </a:lnTo>
                  <a:lnTo>
                    <a:pt x="2708796" y="228600"/>
                  </a:lnTo>
                  <a:lnTo>
                    <a:pt x="2676778" y="228600"/>
                  </a:lnTo>
                  <a:lnTo>
                    <a:pt x="2667812" y="241300"/>
                  </a:lnTo>
                  <a:lnTo>
                    <a:pt x="2777587" y="241300"/>
                  </a:lnTo>
                  <a:lnTo>
                    <a:pt x="2780708" y="230801"/>
                  </a:lnTo>
                  <a:lnTo>
                    <a:pt x="2778848" y="228600"/>
                  </a:lnTo>
                  <a:lnTo>
                    <a:pt x="2774770" y="215900"/>
                  </a:lnTo>
                  <a:close/>
                </a:path>
                <a:path w="3250565" h="1358900">
                  <a:moveTo>
                    <a:pt x="2794659" y="215900"/>
                  </a:moveTo>
                  <a:lnTo>
                    <a:pt x="2780953" y="215900"/>
                  </a:lnTo>
                  <a:lnTo>
                    <a:pt x="2781362" y="228600"/>
                  </a:lnTo>
                  <a:lnTo>
                    <a:pt x="2780708" y="230801"/>
                  </a:lnTo>
                  <a:lnTo>
                    <a:pt x="2789578" y="241300"/>
                  </a:lnTo>
                  <a:lnTo>
                    <a:pt x="2798468" y="241300"/>
                  </a:lnTo>
                  <a:lnTo>
                    <a:pt x="2797022" y="228600"/>
                  </a:lnTo>
                  <a:lnTo>
                    <a:pt x="2792779" y="228600"/>
                  </a:lnTo>
                  <a:lnTo>
                    <a:pt x="2794026" y="227947"/>
                  </a:lnTo>
                  <a:lnTo>
                    <a:pt x="2794659" y="215900"/>
                  </a:lnTo>
                  <a:close/>
                </a:path>
                <a:path w="3250565" h="1358900">
                  <a:moveTo>
                    <a:pt x="2780953" y="215900"/>
                  </a:moveTo>
                  <a:lnTo>
                    <a:pt x="2774770" y="215900"/>
                  </a:lnTo>
                  <a:lnTo>
                    <a:pt x="2778848" y="228600"/>
                  </a:lnTo>
                  <a:lnTo>
                    <a:pt x="2780708" y="230801"/>
                  </a:lnTo>
                  <a:lnTo>
                    <a:pt x="2781362" y="228600"/>
                  </a:lnTo>
                  <a:lnTo>
                    <a:pt x="2780953" y="215900"/>
                  </a:lnTo>
                  <a:close/>
                </a:path>
                <a:path w="3250565" h="1358900">
                  <a:moveTo>
                    <a:pt x="2701338" y="215900"/>
                  </a:moveTo>
                  <a:lnTo>
                    <a:pt x="2697273" y="215900"/>
                  </a:lnTo>
                  <a:lnTo>
                    <a:pt x="2693718" y="228600"/>
                  </a:lnTo>
                  <a:lnTo>
                    <a:pt x="2705363" y="228600"/>
                  </a:lnTo>
                  <a:lnTo>
                    <a:pt x="2701338" y="215900"/>
                  </a:lnTo>
                  <a:close/>
                </a:path>
                <a:path w="3250565" h="1358900">
                  <a:moveTo>
                    <a:pt x="2794026" y="227947"/>
                  </a:moveTo>
                  <a:lnTo>
                    <a:pt x="2792779" y="228600"/>
                  </a:lnTo>
                  <a:lnTo>
                    <a:pt x="2793307" y="228600"/>
                  </a:lnTo>
                  <a:lnTo>
                    <a:pt x="2794026" y="227947"/>
                  </a:lnTo>
                  <a:close/>
                </a:path>
                <a:path w="3250565" h="1358900">
                  <a:moveTo>
                    <a:pt x="2794119" y="227899"/>
                  </a:moveTo>
                  <a:lnTo>
                    <a:pt x="2793307" y="228600"/>
                  </a:lnTo>
                  <a:lnTo>
                    <a:pt x="2794088" y="228600"/>
                  </a:lnTo>
                  <a:lnTo>
                    <a:pt x="2794119" y="227899"/>
                  </a:lnTo>
                  <a:close/>
                </a:path>
                <a:path w="3250565" h="1358900">
                  <a:moveTo>
                    <a:pt x="2846524" y="203200"/>
                  </a:moveTo>
                  <a:lnTo>
                    <a:pt x="2830528" y="203200"/>
                  </a:lnTo>
                  <a:lnTo>
                    <a:pt x="2817066" y="215900"/>
                  </a:lnTo>
                  <a:lnTo>
                    <a:pt x="2794191" y="227862"/>
                  </a:lnTo>
                  <a:lnTo>
                    <a:pt x="2794088" y="228600"/>
                  </a:lnTo>
                  <a:lnTo>
                    <a:pt x="2822979" y="228600"/>
                  </a:lnTo>
                  <a:lnTo>
                    <a:pt x="2824061" y="215900"/>
                  </a:lnTo>
                  <a:lnTo>
                    <a:pt x="2848492" y="215900"/>
                  </a:lnTo>
                  <a:lnTo>
                    <a:pt x="2846524" y="203200"/>
                  </a:lnTo>
                  <a:close/>
                </a:path>
                <a:path w="3250565" h="1358900">
                  <a:moveTo>
                    <a:pt x="2832550" y="215900"/>
                  </a:moveTo>
                  <a:lnTo>
                    <a:pt x="2828490" y="215900"/>
                  </a:lnTo>
                  <a:lnTo>
                    <a:pt x="2828016" y="228600"/>
                  </a:lnTo>
                  <a:lnTo>
                    <a:pt x="2832550" y="215900"/>
                  </a:lnTo>
                  <a:close/>
                </a:path>
                <a:path w="3250565" h="1358900">
                  <a:moveTo>
                    <a:pt x="2784687" y="177800"/>
                  </a:moveTo>
                  <a:lnTo>
                    <a:pt x="2776622" y="190500"/>
                  </a:lnTo>
                  <a:lnTo>
                    <a:pt x="2774041" y="215900"/>
                  </a:lnTo>
                  <a:lnTo>
                    <a:pt x="2794659" y="215900"/>
                  </a:lnTo>
                  <a:lnTo>
                    <a:pt x="2794121" y="227862"/>
                  </a:lnTo>
                  <a:lnTo>
                    <a:pt x="2807324" y="215900"/>
                  </a:lnTo>
                  <a:lnTo>
                    <a:pt x="2823506" y="203200"/>
                  </a:lnTo>
                  <a:lnTo>
                    <a:pt x="2848325" y="203200"/>
                  </a:lnTo>
                  <a:lnTo>
                    <a:pt x="2864985" y="190500"/>
                  </a:lnTo>
                  <a:lnTo>
                    <a:pt x="2800410" y="190500"/>
                  </a:lnTo>
                  <a:lnTo>
                    <a:pt x="2784687" y="177800"/>
                  </a:lnTo>
                  <a:close/>
                </a:path>
                <a:path w="3250565" h="1358900">
                  <a:moveTo>
                    <a:pt x="2749453" y="203200"/>
                  </a:moveTo>
                  <a:lnTo>
                    <a:pt x="2728164" y="203200"/>
                  </a:lnTo>
                  <a:lnTo>
                    <a:pt x="2718288" y="215900"/>
                  </a:lnTo>
                  <a:lnTo>
                    <a:pt x="2747533" y="215900"/>
                  </a:lnTo>
                  <a:lnTo>
                    <a:pt x="2749453" y="203200"/>
                  </a:lnTo>
                  <a:close/>
                </a:path>
                <a:path w="3250565" h="1358900">
                  <a:moveTo>
                    <a:pt x="2749829" y="203200"/>
                  </a:moveTo>
                  <a:lnTo>
                    <a:pt x="2749453" y="203200"/>
                  </a:lnTo>
                  <a:lnTo>
                    <a:pt x="2747533" y="215900"/>
                  </a:lnTo>
                  <a:lnTo>
                    <a:pt x="2749829" y="203200"/>
                  </a:lnTo>
                  <a:close/>
                </a:path>
                <a:path w="3250565" h="1358900">
                  <a:moveTo>
                    <a:pt x="2766376" y="190500"/>
                  </a:moveTo>
                  <a:lnTo>
                    <a:pt x="2742446" y="203200"/>
                  </a:lnTo>
                  <a:lnTo>
                    <a:pt x="2749829" y="203200"/>
                  </a:lnTo>
                  <a:lnTo>
                    <a:pt x="2747533" y="215900"/>
                  </a:lnTo>
                  <a:lnTo>
                    <a:pt x="2773048" y="215900"/>
                  </a:lnTo>
                  <a:lnTo>
                    <a:pt x="2772383" y="203200"/>
                  </a:lnTo>
                  <a:lnTo>
                    <a:pt x="2766376" y="190500"/>
                  </a:lnTo>
                  <a:close/>
                </a:path>
                <a:path w="3250565" h="1358900">
                  <a:moveTo>
                    <a:pt x="2891037" y="190500"/>
                  </a:moveTo>
                  <a:lnTo>
                    <a:pt x="2864985" y="190500"/>
                  </a:lnTo>
                  <a:lnTo>
                    <a:pt x="2874807" y="203200"/>
                  </a:lnTo>
                  <a:lnTo>
                    <a:pt x="2876074" y="203200"/>
                  </a:lnTo>
                  <a:lnTo>
                    <a:pt x="2891037" y="190500"/>
                  </a:lnTo>
                  <a:close/>
                </a:path>
                <a:path w="3250565" h="1358900">
                  <a:moveTo>
                    <a:pt x="2902866" y="190500"/>
                  </a:moveTo>
                  <a:lnTo>
                    <a:pt x="2892186" y="190500"/>
                  </a:lnTo>
                  <a:lnTo>
                    <a:pt x="2891350" y="203200"/>
                  </a:lnTo>
                  <a:lnTo>
                    <a:pt x="2893943" y="203200"/>
                  </a:lnTo>
                  <a:lnTo>
                    <a:pt x="2902866" y="190500"/>
                  </a:lnTo>
                  <a:close/>
                </a:path>
                <a:path w="3250565" h="1358900">
                  <a:moveTo>
                    <a:pt x="2816915" y="177800"/>
                  </a:moveTo>
                  <a:lnTo>
                    <a:pt x="2805761" y="177800"/>
                  </a:lnTo>
                  <a:lnTo>
                    <a:pt x="2806231" y="190500"/>
                  </a:lnTo>
                  <a:lnTo>
                    <a:pt x="2815543" y="190500"/>
                  </a:lnTo>
                  <a:lnTo>
                    <a:pt x="2816915" y="177800"/>
                  </a:lnTo>
                  <a:close/>
                </a:path>
                <a:path w="3250565" h="1358900">
                  <a:moveTo>
                    <a:pt x="2924887" y="165100"/>
                  </a:moveTo>
                  <a:lnTo>
                    <a:pt x="2866789" y="165100"/>
                  </a:lnTo>
                  <a:lnTo>
                    <a:pt x="2868239" y="177800"/>
                  </a:lnTo>
                  <a:lnTo>
                    <a:pt x="2829521" y="177800"/>
                  </a:lnTo>
                  <a:lnTo>
                    <a:pt x="2815543" y="190500"/>
                  </a:lnTo>
                  <a:lnTo>
                    <a:pt x="2899485" y="190500"/>
                  </a:lnTo>
                  <a:lnTo>
                    <a:pt x="2901068" y="177800"/>
                  </a:lnTo>
                  <a:lnTo>
                    <a:pt x="2924887" y="165100"/>
                  </a:lnTo>
                  <a:close/>
                </a:path>
                <a:path w="3250565" h="1358900">
                  <a:moveTo>
                    <a:pt x="2866789" y="165100"/>
                  </a:moveTo>
                  <a:lnTo>
                    <a:pt x="2829263" y="165100"/>
                  </a:lnTo>
                  <a:lnTo>
                    <a:pt x="2830284" y="177800"/>
                  </a:lnTo>
                  <a:lnTo>
                    <a:pt x="2868239" y="177800"/>
                  </a:lnTo>
                  <a:lnTo>
                    <a:pt x="2866789" y="165100"/>
                  </a:lnTo>
                  <a:close/>
                </a:path>
                <a:path w="3250565" h="1358900">
                  <a:moveTo>
                    <a:pt x="2935132" y="165100"/>
                  </a:moveTo>
                  <a:lnTo>
                    <a:pt x="2924887" y="165100"/>
                  </a:lnTo>
                  <a:lnTo>
                    <a:pt x="2927212" y="177800"/>
                  </a:lnTo>
                  <a:lnTo>
                    <a:pt x="2931048" y="177800"/>
                  </a:lnTo>
                  <a:lnTo>
                    <a:pt x="2935132" y="165100"/>
                  </a:lnTo>
                  <a:close/>
                </a:path>
                <a:path w="3250565" h="1358900">
                  <a:moveTo>
                    <a:pt x="2951353" y="165100"/>
                  </a:moveTo>
                  <a:lnTo>
                    <a:pt x="2935132" y="165100"/>
                  </a:lnTo>
                  <a:lnTo>
                    <a:pt x="2938203" y="177800"/>
                  </a:lnTo>
                  <a:lnTo>
                    <a:pt x="2953099" y="177800"/>
                  </a:lnTo>
                  <a:lnTo>
                    <a:pt x="2951353" y="165100"/>
                  </a:lnTo>
                  <a:close/>
                </a:path>
                <a:path w="3250565" h="1358900">
                  <a:moveTo>
                    <a:pt x="2860446" y="152400"/>
                  </a:moveTo>
                  <a:lnTo>
                    <a:pt x="2854891" y="152400"/>
                  </a:lnTo>
                  <a:lnTo>
                    <a:pt x="2848381" y="165100"/>
                  </a:lnTo>
                  <a:lnTo>
                    <a:pt x="2860746" y="165100"/>
                  </a:lnTo>
                  <a:lnTo>
                    <a:pt x="2860446" y="152400"/>
                  </a:lnTo>
                  <a:close/>
                </a:path>
                <a:path w="3250565" h="1358900">
                  <a:moveTo>
                    <a:pt x="2965219" y="152400"/>
                  </a:moveTo>
                  <a:lnTo>
                    <a:pt x="2866973" y="152400"/>
                  </a:lnTo>
                  <a:lnTo>
                    <a:pt x="2860746" y="165100"/>
                  </a:lnTo>
                  <a:lnTo>
                    <a:pt x="2950949" y="165100"/>
                  </a:lnTo>
                  <a:lnTo>
                    <a:pt x="2965219" y="152400"/>
                  </a:lnTo>
                  <a:close/>
                </a:path>
                <a:path w="3250565" h="1358900">
                  <a:moveTo>
                    <a:pt x="2973710" y="152400"/>
                  </a:moveTo>
                  <a:lnTo>
                    <a:pt x="2965219" y="152400"/>
                  </a:lnTo>
                  <a:lnTo>
                    <a:pt x="2967983" y="165100"/>
                  </a:lnTo>
                  <a:lnTo>
                    <a:pt x="2973710" y="152400"/>
                  </a:lnTo>
                  <a:close/>
                </a:path>
                <a:path w="3250565" h="1358900">
                  <a:moveTo>
                    <a:pt x="2984606" y="152400"/>
                  </a:moveTo>
                  <a:lnTo>
                    <a:pt x="2979147" y="152400"/>
                  </a:lnTo>
                  <a:lnTo>
                    <a:pt x="2981039" y="165100"/>
                  </a:lnTo>
                  <a:lnTo>
                    <a:pt x="2984606" y="152400"/>
                  </a:lnTo>
                  <a:close/>
                </a:path>
                <a:path w="3250565" h="1358900">
                  <a:moveTo>
                    <a:pt x="2996887" y="152400"/>
                  </a:moveTo>
                  <a:lnTo>
                    <a:pt x="2993583" y="165100"/>
                  </a:lnTo>
                  <a:lnTo>
                    <a:pt x="2996887" y="152400"/>
                  </a:lnTo>
                  <a:close/>
                </a:path>
                <a:path w="3250565" h="1358900">
                  <a:moveTo>
                    <a:pt x="2986516" y="139700"/>
                  </a:moveTo>
                  <a:lnTo>
                    <a:pt x="2891827" y="139700"/>
                  </a:lnTo>
                  <a:lnTo>
                    <a:pt x="2892738" y="152400"/>
                  </a:lnTo>
                  <a:lnTo>
                    <a:pt x="2980459" y="152400"/>
                  </a:lnTo>
                  <a:lnTo>
                    <a:pt x="2986516" y="139700"/>
                  </a:lnTo>
                  <a:close/>
                </a:path>
                <a:path w="3250565" h="1358900">
                  <a:moveTo>
                    <a:pt x="2995870" y="139700"/>
                  </a:moveTo>
                  <a:lnTo>
                    <a:pt x="2986516" y="139700"/>
                  </a:lnTo>
                  <a:lnTo>
                    <a:pt x="2983708" y="152400"/>
                  </a:lnTo>
                  <a:lnTo>
                    <a:pt x="2995035" y="152400"/>
                  </a:lnTo>
                  <a:lnTo>
                    <a:pt x="2995870" y="139700"/>
                  </a:lnTo>
                  <a:close/>
                </a:path>
                <a:path w="3250565" h="1358900">
                  <a:moveTo>
                    <a:pt x="3010867" y="139700"/>
                  </a:moveTo>
                  <a:lnTo>
                    <a:pt x="2996836" y="139700"/>
                  </a:lnTo>
                  <a:lnTo>
                    <a:pt x="3000403" y="152400"/>
                  </a:lnTo>
                  <a:lnTo>
                    <a:pt x="3009041" y="152400"/>
                  </a:lnTo>
                  <a:lnTo>
                    <a:pt x="3010867" y="139700"/>
                  </a:lnTo>
                  <a:close/>
                </a:path>
                <a:path w="3250565" h="1358900">
                  <a:moveTo>
                    <a:pt x="2904832" y="127000"/>
                  </a:moveTo>
                  <a:lnTo>
                    <a:pt x="2902977" y="139700"/>
                  </a:lnTo>
                  <a:lnTo>
                    <a:pt x="2911810" y="139700"/>
                  </a:lnTo>
                  <a:lnTo>
                    <a:pt x="2904832" y="127000"/>
                  </a:lnTo>
                  <a:close/>
                </a:path>
                <a:path w="3250565" h="1358900">
                  <a:moveTo>
                    <a:pt x="2953078" y="127000"/>
                  </a:moveTo>
                  <a:lnTo>
                    <a:pt x="2922977" y="127000"/>
                  </a:lnTo>
                  <a:lnTo>
                    <a:pt x="2915847" y="139700"/>
                  </a:lnTo>
                  <a:lnTo>
                    <a:pt x="2954545" y="139700"/>
                  </a:lnTo>
                  <a:lnTo>
                    <a:pt x="2953078" y="127000"/>
                  </a:lnTo>
                  <a:close/>
                </a:path>
                <a:path w="3250565" h="1358900">
                  <a:moveTo>
                    <a:pt x="3049756" y="114300"/>
                  </a:moveTo>
                  <a:lnTo>
                    <a:pt x="2962427" y="114300"/>
                  </a:lnTo>
                  <a:lnTo>
                    <a:pt x="2968191" y="127000"/>
                  </a:lnTo>
                  <a:lnTo>
                    <a:pt x="2974842" y="139700"/>
                  </a:lnTo>
                  <a:lnTo>
                    <a:pt x="2996435" y="139700"/>
                  </a:lnTo>
                  <a:lnTo>
                    <a:pt x="2996671" y="127000"/>
                  </a:lnTo>
                  <a:lnTo>
                    <a:pt x="3050389" y="127000"/>
                  </a:lnTo>
                  <a:lnTo>
                    <a:pt x="3049756" y="114300"/>
                  </a:lnTo>
                  <a:close/>
                </a:path>
                <a:path w="3250565" h="1358900">
                  <a:moveTo>
                    <a:pt x="3003238" y="127000"/>
                  </a:moveTo>
                  <a:lnTo>
                    <a:pt x="2996435" y="139700"/>
                  </a:lnTo>
                  <a:lnTo>
                    <a:pt x="2999930" y="139700"/>
                  </a:lnTo>
                  <a:lnTo>
                    <a:pt x="3003238" y="127000"/>
                  </a:lnTo>
                  <a:close/>
                </a:path>
                <a:path w="3250565" h="1358900">
                  <a:moveTo>
                    <a:pt x="3029244" y="127000"/>
                  </a:moveTo>
                  <a:lnTo>
                    <a:pt x="3006204" y="127000"/>
                  </a:lnTo>
                  <a:lnTo>
                    <a:pt x="2999930" y="139700"/>
                  </a:lnTo>
                  <a:lnTo>
                    <a:pt x="3011747" y="139700"/>
                  </a:lnTo>
                  <a:lnTo>
                    <a:pt x="3029244" y="127000"/>
                  </a:lnTo>
                  <a:close/>
                </a:path>
                <a:path w="3250565" h="1358900">
                  <a:moveTo>
                    <a:pt x="3043351" y="127000"/>
                  </a:moveTo>
                  <a:lnTo>
                    <a:pt x="3029244" y="127000"/>
                  </a:lnTo>
                  <a:lnTo>
                    <a:pt x="3022932" y="139700"/>
                  </a:lnTo>
                  <a:lnTo>
                    <a:pt x="3038585" y="139700"/>
                  </a:lnTo>
                  <a:lnTo>
                    <a:pt x="3043351" y="127000"/>
                  </a:lnTo>
                  <a:close/>
                </a:path>
                <a:path w="3250565" h="1358900">
                  <a:moveTo>
                    <a:pt x="3059125" y="127000"/>
                  </a:moveTo>
                  <a:lnTo>
                    <a:pt x="3050199" y="127000"/>
                  </a:lnTo>
                  <a:lnTo>
                    <a:pt x="3056671" y="139700"/>
                  </a:lnTo>
                  <a:lnTo>
                    <a:pt x="3059125" y="127000"/>
                  </a:lnTo>
                  <a:close/>
                </a:path>
                <a:path w="3250565" h="1358900">
                  <a:moveTo>
                    <a:pt x="2954491" y="114300"/>
                  </a:moveTo>
                  <a:lnTo>
                    <a:pt x="2946140" y="114300"/>
                  </a:lnTo>
                  <a:lnTo>
                    <a:pt x="2940129" y="127000"/>
                  </a:lnTo>
                  <a:lnTo>
                    <a:pt x="2962784" y="127000"/>
                  </a:lnTo>
                  <a:lnTo>
                    <a:pt x="2954491" y="114300"/>
                  </a:lnTo>
                  <a:close/>
                </a:path>
                <a:path w="3250565" h="1358900">
                  <a:moveTo>
                    <a:pt x="3059475" y="114300"/>
                  </a:moveTo>
                  <a:lnTo>
                    <a:pt x="3049756" y="114300"/>
                  </a:lnTo>
                  <a:lnTo>
                    <a:pt x="3051389" y="127000"/>
                  </a:lnTo>
                  <a:lnTo>
                    <a:pt x="3059475" y="114300"/>
                  </a:lnTo>
                  <a:close/>
                </a:path>
                <a:path w="3250565" h="1358900">
                  <a:moveTo>
                    <a:pt x="3034011" y="101600"/>
                  </a:moveTo>
                  <a:lnTo>
                    <a:pt x="2990125" y="101600"/>
                  </a:lnTo>
                  <a:lnTo>
                    <a:pt x="2966691" y="114300"/>
                  </a:lnTo>
                  <a:lnTo>
                    <a:pt x="3035043" y="114300"/>
                  </a:lnTo>
                  <a:lnTo>
                    <a:pt x="3034011" y="101600"/>
                  </a:lnTo>
                  <a:close/>
                </a:path>
                <a:path w="3250565" h="1358900">
                  <a:moveTo>
                    <a:pt x="3063973" y="101600"/>
                  </a:moveTo>
                  <a:lnTo>
                    <a:pt x="3034011" y="101600"/>
                  </a:lnTo>
                  <a:lnTo>
                    <a:pt x="3035043" y="114300"/>
                  </a:lnTo>
                  <a:lnTo>
                    <a:pt x="3060637" y="114300"/>
                  </a:lnTo>
                  <a:lnTo>
                    <a:pt x="3063973" y="101600"/>
                  </a:lnTo>
                  <a:close/>
                </a:path>
                <a:path w="3250565" h="1358900">
                  <a:moveTo>
                    <a:pt x="3107664" y="101600"/>
                  </a:moveTo>
                  <a:lnTo>
                    <a:pt x="3100154" y="101600"/>
                  </a:lnTo>
                  <a:lnTo>
                    <a:pt x="3095926" y="114300"/>
                  </a:lnTo>
                  <a:lnTo>
                    <a:pt x="3104372" y="114300"/>
                  </a:lnTo>
                  <a:lnTo>
                    <a:pt x="3107664" y="101600"/>
                  </a:lnTo>
                  <a:close/>
                </a:path>
                <a:path w="3250565" h="1358900">
                  <a:moveTo>
                    <a:pt x="3113163" y="101600"/>
                  </a:moveTo>
                  <a:lnTo>
                    <a:pt x="3108759" y="101600"/>
                  </a:lnTo>
                  <a:lnTo>
                    <a:pt x="3107659" y="114300"/>
                  </a:lnTo>
                  <a:lnTo>
                    <a:pt x="3109790" y="114300"/>
                  </a:lnTo>
                  <a:lnTo>
                    <a:pt x="3113163" y="101600"/>
                  </a:lnTo>
                  <a:close/>
                </a:path>
                <a:path w="3250565" h="1358900">
                  <a:moveTo>
                    <a:pt x="3034724" y="76200"/>
                  </a:moveTo>
                  <a:lnTo>
                    <a:pt x="3021503" y="88900"/>
                  </a:lnTo>
                  <a:lnTo>
                    <a:pt x="3012365" y="101600"/>
                  </a:lnTo>
                  <a:lnTo>
                    <a:pt x="3113531" y="101600"/>
                  </a:lnTo>
                  <a:lnTo>
                    <a:pt x="3118383" y="88900"/>
                  </a:lnTo>
                  <a:lnTo>
                    <a:pt x="3040947" y="88900"/>
                  </a:lnTo>
                  <a:lnTo>
                    <a:pt x="3034724" y="76200"/>
                  </a:lnTo>
                  <a:close/>
                </a:path>
                <a:path w="3250565" h="1358900">
                  <a:moveTo>
                    <a:pt x="3140109" y="88900"/>
                  </a:moveTo>
                  <a:lnTo>
                    <a:pt x="3127033" y="88900"/>
                  </a:lnTo>
                  <a:lnTo>
                    <a:pt x="3121231" y="101600"/>
                  </a:lnTo>
                  <a:lnTo>
                    <a:pt x="3140109" y="88900"/>
                  </a:lnTo>
                  <a:close/>
                </a:path>
                <a:path w="3250565" h="1358900">
                  <a:moveTo>
                    <a:pt x="3083325" y="76200"/>
                  </a:moveTo>
                  <a:lnTo>
                    <a:pt x="3057029" y="76200"/>
                  </a:lnTo>
                  <a:lnTo>
                    <a:pt x="3040947" y="88900"/>
                  </a:lnTo>
                  <a:lnTo>
                    <a:pt x="3081570" y="88900"/>
                  </a:lnTo>
                  <a:lnTo>
                    <a:pt x="3083325" y="76200"/>
                  </a:lnTo>
                  <a:close/>
                </a:path>
                <a:path w="3250565" h="1358900">
                  <a:moveTo>
                    <a:pt x="3149931" y="76200"/>
                  </a:moveTo>
                  <a:lnTo>
                    <a:pt x="3097805" y="76200"/>
                  </a:lnTo>
                  <a:lnTo>
                    <a:pt x="3081570" y="88900"/>
                  </a:lnTo>
                  <a:lnTo>
                    <a:pt x="3146512" y="88900"/>
                  </a:lnTo>
                  <a:lnTo>
                    <a:pt x="3149931" y="76200"/>
                  </a:lnTo>
                  <a:close/>
                </a:path>
                <a:path w="3250565" h="1358900">
                  <a:moveTo>
                    <a:pt x="3170097" y="76200"/>
                  </a:moveTo>
                  <a:lnTo>
                    <a:pt x="3152020" y="76200"/>
                  </a:lnTo>
                  <a:lnTo>
                    <a:pt x="3146512" y="88900"/>
                  </a:lnTo>
                  <a:lnTo>
                    <a:pt x="3165162" y="88900"/>
                  </a:lnTo>
                  <a:lnTo>
                    <a:pt x="3170247" y="77700"/>
                  </a:lnTo>
                  <a:lnTo>
                    <a:pt x="3170097" y="76200"/>
                  </a:lnTo>
                  <a:close/>
                </a:path>
                <a:path w="3250565" h="1358900">
                  <a:moveTo>
                    <a:pt x="3188893" y="76200"/>
                  </a:moveTo>
                  <a:lnTo>
                    <a:pt x="3170929" y="76200"/>
                  </a:lnTo>
                  <a:lnTo>
                    <a:pt x="3170247" y="77700"/>
                  </a:lnTo>
                  <a:lnTo>
                    <a:pt x="3171368" y="88900"/>
                  </a:lnTo>
                  <a:lnTo>
                    <a:pt x="3179709" y="88900"/>
                  </a:lnTo>
                  <a:lnTo>
                    <a:pt x="3188893" y="76200"/>
                  </a:lnTo>
                  <a:close/>
                </a:path>
                <a:path w="3250565" h="1358900">
                  <a:moveTo>
                    <a:pt x="3170929" y="76200"/>
                  </a:moveTo>
                  <a:lnTo>
                    <a:pt x="3170097" y="76200"/>
                  </a:lnTo>
                  <a:lnTo>
                    <a:pt x="3170247" y="77700"/>
                  </a:lnTo>
                  <a:lnTo>
                    <a:pt x="3170929" y="76200"/>
                  </a:lnTo>
                  <a:close/>
                </a:path>
                <a:path w="3250565" h="1358900">
                  <a:moveTo>
                    <a:pt x="3088028" y="63500"/>
                  </a:moveTo>
                  <a:lnTo>
                    <a:pt x="3078362" y="63500"/>
                  </a:lnTo>
                  <a:lnTo>
                    <a:pt x="3068390" y="76200"/>
                  </a:lnTo>
                  <a:lnTo>
                    <a:pt x="3089452" y="76200"/>
                  </a:lnTo>
                  <a:lnTo>
                    <a:pt x="3088028" y="63500"/>
                  </a:lnTo>
                  <a:close/>
                </a:path>
                <a:path w="3250565" h="1358900">
                  <a:moveTo>
                    <a:pt x="3158696" y="63500"/>
                  </a:moveTo>
                  <a:lnTo>
                    <a:pt x="3098918" y="63500"/>
                  </a:lnTo>
                  <a:lnTo>
                    <a:pt x="3089452" y="76200"/>
                  </a:lnTo>
                  <a:lnTo>
                    <a:pt x="3157033" y="76200"/>
                  </a:lnTo>
                  <a:lnTo>
                    <a:pt x="3158696" y="63500"/>
                  </a:lnTo>
                  <a:close/>
                </a:path>
                <a:path w="3250565" h="1358900">
                  <a:moveTo>
                    <a:pt x="3152432" y="46477"/>
                  </a:moveTo>
                  <a:lnTo>
                    <a:pt x="3152107" y="50800"/>
                  </a:lnTo>
                  <a:lnTo>
                    <a:pt x="3150199" y="63500"/>
                  </a:lnTo>
                  <a:lnTo>
                    <a:pt x="3158696" y="63500"/>
                  </a:lnTo>
                  <a:lnTo>
                    <a:pt x="3157033" y="76200"/>
                  </a:lnTo>
                  <a:lnTo>
                    <a:pt x="3164357" y="76200"/>
                  </a:lnTo>
                  <a:lnTo>
                    <a:pt x="3161271" y="63500"/>
                  </a:lnTo>
                  <a:lnTo>
                    <a:pt x="3156446" y="50800"/>
                  </a:lnTo>
                  <a:lnTo>
                    <a:pt x="3152432" y="46477"/>
                  </a:lnTo>
                  <a:close/>
                </a:path>
                <a:path w="3250565" h="1358900">
                  <a:moveTo>
                    <a:pt x="3250569" y="38100"/>
                  </a:moveTo>
                  <a:lnTo>
                    <a:pt x="3153063" y="38100"/>
                  </a:lnTo>
                  <a:lnTo>
                    <a:pt x="3152432" y="46477"/>
                  </a:lnTo>
                  <a:lnTo>
                    <a:pt x="3156446" y="50800"/>
                  </a:lnTo>
                  <a:lnTo>
                    <a:pt x="3161271" y="63500"/>
                  </a:lnTo>
                  <a:lnTo>
                    <a:pt x="3164357" y="76200"/>
                  </a:lnTo>
                  <a:lnTo>
                    <a:pt x="3178584" y="76200"/>
                  </a:lnTo>
                  <a:lnTo>
                    <a:pt x="3187566" y="63500"/>
                  </a:lnTo>
                  <a:lnTo>
                    <a:pt x="3213420" y="63500"/>
                  </a:lnTo>
                  <a:lnTo>
                    <a:pt x="3210967" y="50800"/>
                  </a:lnTo>
                  <a:lnTo>
                    <a:pt x="3243881" y="50800"/>
                  </a:lnTo>
                  <a:lnTo>
                    <a:pt x="3250569" y="38100"/>
                  </a:lnTo>
                  <a:close/>
                </a:path>
                <a:path w="3250565" h="1358900">
                  <a:moveTo>
                    <a:pt x="3197872" y="63500"/>
                  </a:moveTo>
                  <a:lnTo>
                    <a:pt x="3190834" y="63500"/>
                  </a:lnTo>
                  <a:lnTo>
                    <a:pt x="3191788" y="76200"/>
                  </a:lnTo>
                  <a:lnTo>
                    <a:pt x="3195940" y="76200"/>
                  </a:lnTo>
                  <a:lnTo>
                    <a:pt x="3197872" y="63500"/>
                  </a:lnTo>
                  <a:close/>
                </a:path>
                <a:path w="3250565" h="1358900">
                  <a:moveTo>
                    <a:pt x="3205903" y="63500"/>
                  </a:moveTo>
                  <a:lnTo>
                    <a:pt x="3199535" y="76200"/>
                  </a:lnTo>
                  <a:lnTo>
                    <a:pt x="3204408" y="76200"/>
                  </a:lnTo>
                  <a:lnTo>
                    <a:pt x="3205903" y="63500"/>
                  </a:lnTo>
                  <a:close/>
                </a:path>
                <a:path w="3250565" h="1358900">
                  <a:moveTo>
                    <a:pt x="3115117" y="50800"/>
                  </a:moveTo>
                  <a:lnTo>
                    <a:pt x="3103840" y="50800"/>
                  </a:lnTo>
                  <a:lnTo>
                    <a:pt x="3107655" y="63500"/>
                  </a:lnTo>
                  <a:lnTo>
                    <a:pt x="3113157" y="63500"/>
                  </a:lnTo>
                  <a:lnTo>
                    <a:pt x="3115117" y="50800"/>
                  </a:lnTo>
                  <a:close/>
                </a:path>
                <a:path w="3250565" h="1358900">
                  <a:moveTo>
                    <a:pt x="3144654" y="38100"/>
                  </a:moveTo>
                  <a:lnTo>
                    <a:pt x="3137493" y="38100"/>
                  </a:lnTo>
                  <a:lnTo>
                    <a:pt x="3132776" y="50800"/>
                  </a:lnTo>
                  <a:lnTo>
                    <a:pt x="3118940" y="50800"/>
                  </a:lnTo>
                  <a:lnTo>
                    <a:pt x="3118841" y="63500"/>
                  </a:lnTo>
                  <a:lnTo>
                    <a:pt x="3150199" y="63500"/>
                  </a:lnTo>
                  <a:lnTo>
                    <a:pt x="3152107" y="50800"/>
                  </a:lnTo>
                  <a:lnTo>
                    <a:pt x="3152432" y="46477"/>
                  </a:lnTo>
                  <a:lnTo>
                    <a:pt x="3144654" y="38100"/>
                  </a:lnTo>
                  <a:close/>
                </a:path>
                <a:path w="3250565" h="1358900">
                  <a:moveTo>
                    <a:pt x="3225615" y="50800"/>
                  </a:moveTo>
                  <a:lnTo>
                    <a:pt x="3222155" y="50800"/>
                  </a:lnTo>
                  <a:lnTo>
                    <a:pt x="3216272" y="63500"/>
                  </a:lnTo>
                  <a:lnTo>
                    <a:pt x="3224403" y="63500"/>
                  </a:lnTo>
                  <a:lnTo>
                    <a:pt x="3225615" y="50800"/>
                  </a:lnTo>
                  <a:close/>
                </a:path>
                <a:path w="3250565" h="1358900">
                  <a:moveTo>
                    <a:pt x="3248386" y="50800"/>
                  </a:moveTo>
                  <a:lnTo>
                    <a:pt x="3230863" y="50800"/>
                  </a:lnTo>
                  <a:lnTo>
                    <a:pt x="3230496" y="63500"/>
                  </a:lnTo>
                  <a:lnTo>
                    <a:pt x="3239559" y="63500"/>
                  </a:lnTo>
                  <a:lnTo>
                    <a:pt x="3248386" y="50800"/>
                  </a:lnTo>
                  <a:close/>
                </a:path>
                <a:path w="3250565" h="1358900">
                  <a:moveTo>
                    <a:pt x="3164454" y="25400"/>
                  </a:moveTo>
                  <a:lnTo>
                    <a:pt x="3160221" y="25400"/>
                  </a:lnTo>
                  <a:lnTo>
                    <a:pt x="3154256" y="38100"/>
                  </a:lnTo>
                  <a:lnTo>
                    <a:pt x="3164123" y="38100"/>
                  </a:lnTo>
                  <a:lnTo>
                    <a:pt x="3164454" y="25400"/>
                  </a:lnTo>
                  <a:close/>
                </a:path>
                <a:path w="3250565" h="1358900">
                  <a:moveTo>
                    <a:pt x="3180864" y="25400"/>
                  </a:moveTo>
                  <a:lnTo>
                    <a:pt x="3173240" y="25400"/>
                  </a:lnTo>
                  <a:lnTo>
                    <a:pt x="3167135" y="38100"/>
                  </a:lnTo>
                  <a:lnTo>
                    <a:pt x="3184327" y="38100"/>
                  </a:lnTo>
                  <a:lnTo>
                    <a:pt x="3180864" y="25400"/>
                  </a:lnTo>
                  <a:close/>
                </a:path>
                <a:path w="3250565" h="1358900">
                  <a:moveTo>
                    <a:pt x="3242852" y="25400"/>
                  </a:moveTo>
                  <a:lnTo>
                    <a:pt x="3182468" y="25400"/>
                  </a:lnTo>
                  <a:lnTo>
                    <a:pt x="3184327" y="38100"/>
                  </a:lnTo>
                  <a:lnTo>
                    <a:pt x="3233817" y="38100"/>
                  </a:lnTo>
                  <a:lnTo>
                    <a:pt x="3242852" y="25400"/>
                  </a:lnTo>
                  <a:close/>
                </a:path>
                <a:path w="3250565" h="1358900">
                  <a:moveTo>
                    <a:pt x="3243842" y="34955"/>
                  </a:moveTo>
                  <a:lnTo>
                    <a:pt x="3241629" y="38100"/>
                  </a:lnTo>
                  <a:lnTo>
                    <a:pt x="3244167" y="38100"/>
                  </a:lnTo>
                  <a:lnTo>
                    <a:pt x="3243842" y="34955"/>
                  </a:lnTo>
                  <a:close/>
                </a:path>
                <a:path w="3250565" h="1358900">
                  <a:moveTo>
                    <a:pt x="3250566" y="25400"/>
                  </a:moveTo>
                  <a:lnTo>
                    <a:pt x="3242852" y="25400"/>
                  </a:lnTo>
                  <a:lnTo>
                    <a:pt x="3243842" y="34955"/>
                  </a:lnTo>
                  <a:lnTo>
                    <a:pt x="3250566" y="25400"/>
                  </a:lnTo>
                  <a:close/>
                </a:path>
                <a:path w="3250565" h="1358900">
                  <a:moveTo>
                    <a:pt x="3208492" y="12700"/>
                  </a:moveTo>
                  <a:lnTo>
                    <a:pt x="3201383" y="12700"/>
                  </a:lnTo>
                  <a:lnTo>
                    <a:pt x="3198172" y="25400"/>
                  </a:lnTo>
                  <a:lnTo>
                    <a:pt x="3208578" y="25400"/>
                  </a:lnTo>
                  <a:lnTo>
                    <a:pt x="3208492" y="12700"/>
                  </a:lnTo>
                  <a:close/>
                </a:path>
                <a:path w="3250565" h="1358900">
                  <a:moveTo>
                    <a:pt x="3247284" y="12700"/>
                  </a:moveTo>
                  <a:lnTo>
                    <a:pt x="3210724" y="12700"/>
                  </a:lnTo>
                  <a:lnTo>
                    <a:pt x="3209630" y="25400"/>
                  </a:lnTo>
                  <a:lnTo>
                    <a:pt x="3244471" y="25400"/>
                  </a:lnTo>
                  <a:lnTo>
                    <a:pt x="3247284" y="12700"/>
                  </a:lnTo>
                  <a:close/>
                </a:path>
                <a:path w="3250565" h="1358900">
                  <a:moveTo>
                    <a:pt x="3239327" y="0"/>
                  </a:moveTo>
                  <a:lnTo>
                    <a:pt x="3237748" y="0"/>
                  </a:lnTo>
                  <a:lnTo>
                    <a:pt x="3241141" y="12700"/>
                  </a:lnTo>
                  <a:lnTo>
                    <a:pt x="323932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0273" y="4606370"/>
              <a:ext cx="261414" cy="2667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0827" y="5553870"/>
              <a:ext cx="4477197" cy="132480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062395" y="6080638"/>
              <a:ext cx="4252595" cy="1739900"/>
            </a:xfrm>
            <a:custGeom>
              <a:avLst/>
              <a:gdLst/>
              <a:ahLst/>
              <a:cxnLst/>
              <a:rect l="l" t="t" r="r" b="b"/>
              <a:pathLst>
                <a:path w="4252595" h="1739900">
                  <a:moveTo>
                    <a:pt x="4193366" y="1727200"/>
                  </a:moveTo>
                  <a:lnTo>
                    <a:pt x="4188729" y="1727200"/>
                  </a:lnTo>
                  <a:lnTo>
                    <a:pt x="4188950" y="1739900"/>
                  </a:lnTo>
                  <a:lnTo>
                    <a:pt x="4193366" y="1727200"/>
                  </a:lnTo>
                  <a:close/>
                </a:path>
                <a:path w="4252595" h="1739900">
                  <a:moveTo>
                    <a:pt x="4196633" y="1727200"/>
                  </a:moveTo>
                  <a:lnTo>
                    <a:pt x="4199575" y="1739900"/>
                  </a:lnTo>
                  <a:lnTo>
                    <a:pt x="4204109" y="1739900"/>
                  </a:lnTo>
                  <a:lnTo>
                    <a:pt x="4196633" y="1727200"/>
                  </a:lnTo>
                  <a:close/>
                </a:path>
                <a:path w="4252595" h="1739900">
                  <a:moveTo>
                    <a:pt x="4211156" y="1727200"/>
                  </a:moveTo>
                  <a:lnTo>
                    <a:pt x="4207158" y="1727200"/>
                  </a:lnTo>
                  <a:lnTo>
                    <a:pt x="4206214" y="1739900"/>
                  </a:lnTo>
                  <a:lnTo>
                    <a:pt x="4213240" y="1739900"/>
                  </a:lnTo>
                  <a:lnTo>
                    <a:pt x="4211156" y="1727200"/>
                  </a:lnTo>
                  <a:close/>
                </a:path>
                <a:path w="4252595" h="1739900">
                  <a:moveTo>
                    <a:pt x="4228485" y="1727200"/>
                  </a:moveTo>
                  <a:lnTo>
                    <a:pt x="4214592" y="1727200"/>
                  </a:lnTo>
                  <a:lnTo>
                    <a:pt x="4217195" y="1739900"/>
                  </a:lnTo>
                  <a:lnTo>
                    <a:pt x="4233104" y="1739900"/>
                  </a:lnTo>
                  <a:lnTo>
                    <a:pt x="4228485" y="1727200"/>
                  </a:lnTo>
                  <a:close/>
                </a:path>
                <a:path w="4252595" h="1739900">
                  <a:moveTo>
                    <a:pt x="4176005" y="1714500"/>
                  </a:moveTo>
                  <a:lnTo>
                    <a:pt x="4149390" y="1714500"/>
                  </a:lnTo>
                  <a:lnTo>
                    <a:pt x="4159470" y="1727200"/>
                  </a:lnTo>
                  <a:lnTo>
                    <a:pt x="4169454" y="1727200"/>
                  </a:lnTo>
                  <a:lnTo>
                    <a:pt x="4176005" y="1714500"/>
                  </a:lnTo>
                  <a:close/>
                </a:path>
                <a:path w="4252595" h="1739900">
                  <a:moveTo>
                    <a:pt x="4180811" y="1714500"/>
                  </a:moveTo>
                  <a:lnTo>
                    <a:pt x="4176005" y="1714500"/>
                  </a:lnTo>
                  <a:lnTo>
                    <a:pt x="4178707" y="1727200"/>
                  </a:lnTo>
                  <a:lnTo>
                    <a:pt x="4186979" y="1727200"/>
                  </a:lnTo>
                  <a:lnTo>
                    <a:pt x="4180811" y="1714500"/>
                  </a:lnTo>
                  <a:close/>
                </a:path>
                <a:path w="4252595" h="1739900">
                  <a:moveTo>
                    <a:pt x="4191362" y="1714500"/>
                  </a:moveTo>
                  <a:lnTo>
                    <a:pt x="4189649" y="1714500"/>
                  </a:lnTo>
                  <a:lnTo>
                    <a:pt x="4186979" y="1727200"/>
                  </a:lnTo>
                  <a:lnTo>
                    <a:pt x="4188644" y="1727200"/>
                  </a:lnTo>
                  <a:lnTo>
                    <a:pt x="4191362" y="1714500"/>
                  </a:lnTo>
                  <a:close/>
                </a:path>
                <a:path w="4252595" h="1739900">
                  <a:moveTo>
                    <a:pt x="4224611" y="1714500"/>
                  </a:moveTo>
                  <a:lnTo>
                    <a:pt x="4191362" y="1714500"/>
                  </a:lnTo>
                  <a:lnTo>
                    <a:pt x="4199871" y="1727200"/>
                  </a:lnTo>
                  <a:lnTo>
                    <a:pt x="4230559" y="1727200"/>
                  </a:lnTo>
                  <a:lnTo>
                    <a:pt x="4224611" y="1714500"/>
                  </a:lnTo>
                  <a:close/>
                </a:path>
                <a:path w="4252595" h="1739900">
                  <a:moveTo>
                    <a:pt x="4239122" y="1714500"/>
                  </a:moveTo>
                  <a:lnTo>
                    <a:pt x="4224611" y="1714500"/>
                  </a:lnTo>
                  <a:lnTo>
                    <a:pt x="4233208" y="1727200"/>
                  </a:lnTo>
                  <a:lnTo>
                    <a:pt x="4242018" y="1727200"/>
                  </a:lnTo>
                  <a:lnTo>
                    <a:pt x="4239122" y="1714500"/>
                  </a:lnTo>
                  <a:close/>
                </a:path>
                <a:path w="4252595" h="1739900">
                  <a:moveTo>
                    <a:pt x="4123546" y="1701800"/>
                  </a:moveTo>
                  <a:lnTo>
                    <a:pt x="4125651" y="1714500"/>
                  </a:lnTo>
                  <a:lnTo>
                    <a:pt x="4130761" y="1714500"/>
                  </a:lnTo>
                  <a:lnTo>
                    <a:pt x="4123546" y="1701800"/>
                  </a:lnTo>
                  <a:close/>
                </a:path>
                <a:path w="4252595" h="1739900">
                  <a:moveTo>
                    <a:pt x="4151064" y="1651000"/>
                  </a:moveTo>
                  <a:lnTo>
                    <a:pt x="4140718" y="1663700"/>
                  </a:lnTo>
                  <a:lnTo>
                    <a:pt x="4064006" y="1663700"/>
                  </a:lnTo>
                  <a:lnTo>
                    <a:pt x="4074479" y="1676400"/>
                  </a:lnTo>
                  <a:lnTo>
                    <a:pt x="4146838" y="1676400"/>
                  </a:lnTo>
                  <a:lnTo>
                    <a:pt x="4142446" y="1689100"/>
                  </a:lnTo>
                  <a:lnTo>
                    <a:pt x="4146428" y="1689100"/>
                  </a:lnTo>
                  <a:lnTo>
                    <a:pt x="4140480" y="1701800"/>
                  </a:lnTo>
                  <a:lnTo>
                    <a:pt x="4136013" y="1701800"/>
                  </a:lnTo>
                  <a:lnTo>
                    <a:pt x="4137233" y="1714500"/>
                  </a:lnTo>
                  <a:lnTo>
                    <a:pt x="4144488" y="1714500"/>
                  </a:lnTo>
                  <a:lnTo>
                    <a:pt x="4146362" y="1701800"/>
                  </a:lnTo>
                  <a:lnTo>
                    <a:pt x="4151960" y="1689100"/>
                  </a:lnTo>
                  <a:lnTo>
                    <a:pt x="4155730" y="1676400"/>
                  </a:lnTo>
                  <a:lnTo>
                    <a:pt x="4152121" y="1663700"/>
                  </a:lnTo>
                  <a:lnTo>
                    <a:pt x="4151064" y="1651000"/>
                  </a:lnTo>
                  <a:close/>
                </a:path>
                <a:path w="4252595" h="1739900">
                  <a:moveTo>
                    <a:pt x="4248015" y="1701800"/>
                  </a:moveTo>
                  <a:lnTo>
                    <a:pt x="4148289" y="1701800"/>
                  </a:lnTo>
                  <a:lnTo>
                    <a:pt x="4150861" y="1714500"/>
                  </a:lnTo>
                  <a:lnTo>
                    <a:pt x="4252018" y="1714500"/>
                  </a:lnTo>
                  <a:lnTo>
                    <a:pt x="4248015" y="1701800"/>
                  </a:lnTo>
                  <a:close/>
                </a:path>
                <a:path w="4252595" h="1739900">
                  <a:moveTo>
                    <a:pt x="4093023" y="1689100"/>
                  </a:moveTo>
                  <a:lnTo>
                    <a:pt x="4090207" y="1689100"/>
                  </a:lnTo>
                  <a:lnTo>
                    <a:pt x="4095216" y="1701800"/>
                  </a:lnTo>
                  <a:lnTo>
                    <a:pt x="4096112" y="1701800"/>
                  </a:lnTo>
                  <a:lnTo>
                    <a:pt x="4094173" y="1689824"/>
                  </a:lnTo>
                  <a:lnTo>
                    <a:pt x="4093023" y="1689100"/>
                  </a:lnTo>
                  <a:close/>
                </a:path>
                <a:path w="4252595" h="1739900">
                  <a:moveTo>
                    <a:pt x="4125012" y="1689100"/>
                  </a:moveTo>
                  <a:lnTo>
                    <a:pt x="4094056" y="1689100"/>
                  </a:lnTo>
                  <a:lnTo>
                    <a:pt x="4094173" y="1689824"/>
                  </a:lnTo>
                  <a:lnTo>
                    <a:pt x="4113181" y="1701800"/>
                  </a:lnTo>
                  <a:lnTo>
                    <a:pt x="4129820" y="1701800"/>
                  </a:lnTo>
                  <a:lnTo>
                    <a:pt x="4125012" y="1689100"/>
                  </a:lnTo>
                  <a:close/>
                </a:path>
                <a:path w="4252595" h="1739900">
                  <a:moveTo>
                    <a:pt x="4146428" y="1689100"/>
                  </a:moveTo>
                  <a:lnTo>
                    <a:pt x="4129940" y="1689100"/>
                  </a:lnTo>
                  <a:lnTo>
                    <a:pt x="4131503" y="1701800"/>
                  </a:lnTo>
                  <a:lnTo>
                    <a:pt x="4140480" y="1701800"/>
                  </a:lnTo>
                  <a:lnTo>
                    <a:pt x="4146428" y="1689100"/>
                  </a:lnTo>
                  <a:close/>
                </a:path>
                <a:path w="4252595" h="1739900">
                  <a:moveTo>
                    <a:pt x="4187188" y="1676400"/>
                  </a:moveTo>
                  <a:lnTo>
                    <a:pt x="4155730" y="1676400"/>
                  </a:lnTo>
                  <a:lnTo>
                    <a:pt x="4151960" y="1689100"/>
                  </a:lnTo>
                  <a:lnTo>
                    <a:pt x="4146362" y="1701800"/>
                  </a:lnTo>
                  <a:lnTo>
                    <a:pt x="4228318" y="1701800"/>
                  </a:lnTo>
                  <a:lnTo>
                    <a:pt x="4224443" y="1689100"/>
                  </a:lnTo>
                  <a:lnTo>
                    <a:pt x="4188350" y="1689100"/>
                  </a:lnTo>
                  <a:lnTo>
                    <a:pt x="4187188" y="1676400"/>
                  </a:lnTo>
                  <a:close/>
                </a:path>
                <a:path w="4252595" h="1739900">
                  <a:moveTo>
                    <a:pt x="4074570" y="1686226"/>
                  </a:moveTo>
                  <a:lnTo>
                    <a:pt x="4073055" y="1689100"/>
                  </a:lnTo>
                  <a:lnTo>
                    <a:pt x="4076746" y="1689100"/>
                  </a:lnTo>
                  <a:lnTo>
                    <a:pt x="4074570" y="1686226"/>
                  </a:lnTo>
                  <a:close/>
                </a:path>
                <a:path w="4252595" h="1739900">
                  <a:moveTo>
                    <a:pt x="4089129" y="1676400"/>
                  </a:moveTo>
                  <a:lnTo>
                    <a:pt x="4079749" y="1676400"/>
                  </a:lnTo>
                  <a:lnTo>
                    <a:pt x="4079958" y="1689100"/>
                  </a:lnTo>
                  <a:lnTo>
                    <a:pt x="4083111" y="1689100"/>
                  </a:lnTo>
                  <a:lnTo>
                    <a:pt x="4089129" y="1676400"/>
                  </a:lnTo>
                  <a:close/>
                </a:path>
                <a:path w="4252595" h="1739900">
                  <a:moveTo>
                    <a:pt x="4146838" y="1676400"/>
                  </a:moveTo>
                  <a:lnTo>
                    <a:pt x="4097704" y="1676400"/>
                  </a:lnTo>
                  <a:lnTo>
                    <a:pt x="4106102" y="1689100"/>
                  </a:lnTo>
                  <a:lnTo>
                    <a:pt x="4142446" y="1689100"/>
                  </a:lnTo>
                  <a:lnTo>
                    <a:pt x="4146838" y="1676400"/>
                  </a:lnTo>
                  <a:close/>
                </a:path>
                <a:path w="4252595" h="1739900">
                  <a:moveTo>
                    <a:pt x="4197621" y="1676400"/>
                  </a:moveTo>
                  <a:lnTo>
                    <a:pt x="4190151" y="1676400"/>
                  </a:lnTo>
                  <a:lnTo>
                    <a:pt x="4188350" y="1689100"/>
                  </a:lnTo>
                  <a:lnTo>
                    <a:pt x="4202308" y="1689100"/>
                  </a:lnTo>
                  <a:lnTo>
                    <a:pt x="4197621" y="1676400"/>
                  </a:lnTo>
                  <a:close/>
                </a:path>
                <a:path w="4252595" h="1739900">
                  <a:moveTo>
                    <a:pt x="4212863" y="1676400"/>
                  </a:moveTo>
                  <a:lnTo>
                    <a:pt x="4204308" y="1676400"/>
                  </a:lnTo>
                  <a:lnTo>
                    <a:pt x="4210214" y="1689100"/>
                  </a:lnTo>
                  <a:lnTo>
                    <a:pt x="4212863" y="1676400"/>
                  </a:lnTo>
                  <a:close/>
                </a:path>
                <a:path w="4252595" h="1739900">
                  <a:moveTo>
                    <a:pt x="4079749" y="1676400"/>
                  </a:moveTo>
                  <a:lnTo>
                    <a:pt x="4067129" y="1676400"/>
                  </a:lnTo>
                  <a:lnTo>
                    <a:pt x="4074570" y="1686226"/>
                  </a:lnTo>
                  <a:lnTo>
                    <a:pt x="4079749" y="1676400"/>
                  </a:lnTo>
                  <a:close/>
                </a:path>
                <a:path w="4252595" h="1739900">
                  <a:moveTo>
                    <a:pt x="4177081" y="1663700"/>
                  </a:moveTo>
                  <a:lnTo>
                    <a:pt x="4158990" y="1663700"/>
                  </a:lnTo>
                  <a:lnTo>
                    <a:pt x="4158515" y="1676400"/>
                  </a:lnTo>
                  <a:lnTo>
                    <a:pt x="4174236" y="1676400"/>
                  </a:lnTo>
                  <a:lnTo>
                    <a:pt x="4177081" y="1663700"/>
                  </a:lnTo>
                  <a:close/>
                </a:path>
                <a:path w="4252595" h="1739900">
                  <a:moveTo>
                    <a:pt x="4022396" y="1651000"/>
                  </a:moveTo>
                  <a:lnTo>
                    <a:pt x="4012146" y="1651000"/>
                  </a:lnTo>
                  <a:lnTo>
                    <a:pt x="4016560" y="1663700"/>
                  </a:lnTo>
                  <a:lnTo>
                    <a:pt x="4022396" y="1651000"/>
                  </a:lnTo>
                  <a:close/>
                </a:path>
                <a:path w="4252595" h="1739900">
                  <a:moveTo>
                    <a:pt x="4131891" y="1651000"/>
                  </a:moveTo>
                  <a:lnTo>
                    <a:pt x="4044672" y="1651000"/>
                  </a:lnTo>
                  <a:lnTo>
                    <a:pt x="4059454" y="1663700"/>
                  </a:lnTo>
                  <a:lnTo>
                    <a:pt x="4136289" y="1663700"/>
                  </a:lnTo>
                  <a:lnTo>
                    <a:pt x="4131891" y="1651000"/>
                  </a:lnTo>
                  <a:close/>
                </a:path>
                <a:path w="4252595" h="1739900">
                  <a:moveTo>
                    <a:pt x="3976895" y="1638300"/>
                  </a:moveTo>
                  <a:lnTo>
                    <a:pt x="3963386" y="1638300"/>
                  </a:lnTo>
                  <a:lnTo>
                    <a:pt x="3969750" y="1651000"/>
                  </a:lnTo>
                  <a:lnTo>
                    <a:pt x="3976895" y="1638300"/>
                  </a:lnTo>
                  <a:close/>
                </a:path>
                <a:path w="4252595" h="1739900">
                  <a:moveTo>
                    <a:pt x="4071476" y="1638300"/>
                  </a:moveTo>
                  <a:lnTo>
                    <a:pt x="4002293" y="1638300"/>
                  </a:lnTo>
                  <a:lnTo>
                    <a:pt x="3990585" y="1651000"/>
                  </a:lnTo>
                  <a:lnTo>
                    <a:pt x="4079933" y="1651000"/>
                  </a:lnTo>
                  <a:lnTo>
                    <a:pt x="4071476" y="1638300"/>
                  </a:lnTo>
                  <a:close/>
                </a:path>
                <a:path w="4252595" h="1739900">
                  <a:moveTo>
                    <a:pt x="4089952" y="1649271"/>
                  </a:moveTo>
                  <a:lnTo>
                    <a:pt x="4089878" y="1651000"/>
                  </a:lnTo>
                  <a:lnTo>
                    <a:pt x="4091211" y="1651000"/>
                  </a:lnTo>
                  <a:lnTo>
                    <a:pt x="4089952" y="1649271"/>
                  </a:lnTo>
                  <a:close/>
                </a:path>
                <a:path w="4252595" h="1739900">
                  <a:moveTo>
                    <a:pt x="4108573" y="1638300"/>
                  </a:moveTo>
                  <a:lnTo>
                    <a:pt x="4111167" y="1651000"/>
                  </a:lnTo>
                  <a:lnTo>
                    <a:pt x="4119509" y="1651000"/>
                  </a:lnTo>
                  <a:lnTo>
                    <a:pt x="4108573" y="1638300"/>
                  </a:lnTo>
                  <a:close/>
                </a:path>
                <a:path w="4252595" h="1739900">
                  <a:moveTo>
                    <a:pt x="4090424" y="1638300"/>
                  </a:moveTo>
                  <a:lnTo>
                    <a:pt x="4081960" y="1638300"/>
                  </a:lnTo>
                  <a:lnTo>
                    <a:pt x="4089952" y="1649271"/>
                  </a:lnTo>
                  <a:lnTo>
                    <a:pt x="4090424" y="1638300"/>
                  </a:lnTo>
                  <a:close/>
                </a:path>
                <a:path w="4252595" h="1739900">
                  <a:moveTo>
                    <a:pt x="3949159" y="1625600"/>
                  </a:moveTo>
                  <a:lnTo>
                    <a:pt x="3943748" y="1625600"/>
                  </a:lnTo>
                  <a:lnTo>
                    <a:pt x="3940703" y="1638300"/>
                  </a:lnTo>
                  <a:lnTo>
                    <a:pt x="3949168" y="1626242"/>
                  </a:lnTo>
                  <a:lnTo>
                    <a:pt x="3949159" y="1625600"/>
                  </a:lnTo>
                  <a:close/>
                </a:path>
                <a:path w="4252595" h="1739900">
                  <a:moveTo>
                    <a:pt x="3967157" y="1625600"/>
                  </a:moveTo>
                  <a:lnTo>
                    <a:pt x="3949619" y="1625600"/>
                  </a:lnTo>
                  <a:lnTo>
                    <a:pt x="3949168" y="1626242"/>
                  </a:lnTo>
                  <a:lnTo>
                    <a:pt x="3949350" y="1638300"/>
                  </a:lnTo>
                  <a:lnTo>
                    <a:pt x="3960221" y="1638300"/>
                  </a:lnTo>
                  <a:lnTo>
                    <a:pt x="3967157" y="1625600"/>
                  </a:lnTo>
                  <a:close/>
                </a:path>
                <a:path w="4252595" h="1739900">
                  <a:moveTo>
                    <a:pt x="4021266" y="1625600"/>
                  </a:moveTo>
                  <a:lnTo>
                    <a:pt x="3967157" y="1625600"/>
                  </a:lnTo>
                  <a:lnTo>
                    <a:pt x="3965366" y="1638300"/>
                  </a:lnTo>
                  <a:lnTo>
                    <a:pt x="4021696" y="1638300"/>
                  </a:lnTo>
                  <a:lnTo>
                    <a:pt x="4021266" y="1625600"/>
                  </a:lnTo>
                  <a:close/>
                </a:path>
                <a:path w="4252595" h="1739900">
                  <a:moveTo>
                    <a:pt x="4067213" y="1625600"/>
                  </a:moveTo>
                  <a:lnTo>
                    <a:pt x="4021266" y="1625600"/>
                  </a:lnTo>
                  <a:lnTo>
                    <a:pt x="4021696" y="1638300"/>
                  </a:lnTo>
                  <a:lnTo>
                    <a:pt x="4071258" y="1638300"/>
                  </a:lnTo>
                  <a:lnTo>
                    <a:pt x="4067213" y="1625600"/>
                  </a:lnTo>
                  <a:close/>
                </a:path>
                <a:path w="4252595" h="1739900">
                  <a:moveTo>
                    <a:pt x="3949619" y="1625600"/>
                  </a:moveTo>
                  <a:lnTo>
                    <a:pt x="3949159" y="1625600"/>
                  </a:lnTo>
                  <a:lnTo>
                    <a:pt x="3949168" y="1626242"/>
                  </a:lnTo>
                  <a:lnTo>
                    <a:pt x="3949619" y="1625600"/>
                  </a:lnTo>
                  <a:close/>
                </a:path>
                <a:path w="4252595" h="1739900">
                  <a:moveTo>
                    <a:pt x="3911113" y="1600200"/>
                  </a:moveTo>
                  <a:lnTo>
                    <a:pt x="3900503" y="1600200"/>
                  </a:lnTo>
                  <a:lnTo>
                    <a:pt x="3897741" y="1612900"/>
                  </a:lnTo>
                  <a:lnTo>
                    <a:pt x="3905943" y="1625600"/>
                  </a:lnTo>
                  <a:lnTo>
                    <a:pt x="3912300" y="1625600"/>
                  </a:lnTo>
                  <a:lnTo>
                    <a:pt x="3914932" y="1612900"/>
                  </a:lnTo>
                  <a:lnTo>
                    <a:pt x="3907280" y="1612900"/>
                  </a:lnTo>
                  <a:lnTo>
                    <a:pt x="3911113" y="1600200"/>
                  </a:lnTo>
                  <a:close/>
                </a:path>
                <a:path w="4252595" h="1739900">
                  <a:moveTo>
                    <a:pt x="4039789" y="1612900"/>
                  </a:moveTo>
                  <a:lnTo>
                    <a:pt x="3936358" y="1612900"/>
                  </a:lnTo>
                  <a:lnTo>
                    <a:pt x="3933684" y="1625600"/>
                  </a:lnTo>
                  <a:lnTo>
                    <a:pt x="4043234" y="1625600"/>
                  </a:lnTo>
                  <a:lnTo>
                    <a:pt x="4039789" y="1612900"/>
                  </a:lnTo>
                  <a:close/>
                </a:path>
                <a:path w="4252595" h="1739900">
                  <a:moveTo>
                    <a:pt x="3895484" y="1587500"/>
                  </a:moveTo>
                  <a:lnTo>
                    <a:pt x="3868662" y="1587500"/>
                  </a:lnTo>
                  <a:lnTo>
                    <a:pt x="3892443" y="1600200"/>
                  </a:lnTo>
                  <a:lnTo>
                    <a:pt x="3885158" y="1612900"/>
                  </a:lnTo>
                  <a:lnTo>
                    <a:pt x="3892077" y="1612900"/>
                  </a:lnTo>
                  <a:lnTo>
                    <a:pt x="3900503" y="1600200"/>
                  </a:lnTo>
                  <a:lnTo>
                    <a:pt x="3894324" y="1600200"/>
                  </a:lnTo>
                  <a:lnTo>
                    <a:pt x="3895484" y="1587500"/>
                  </a:lnTo>
                  <a:close/>
                </a:path>
                <a:path w="4252595" h="1739900">
                  <a:moveTo>
                    <a:pt x="3941369" y="1600200"/>
                  </a:moveTo>
                  <a:lnTo>
                    <a:pt x="3911113" y="1600200"/>
                  </a:lnTo>
                  <a:lnTo>
                    <a:pt x="3914673" y="1612900"/>
                  </a:lnTo>
                  <a:lnTo>
                    <a:pt x="3955949" y="1612900"/>
                  </a:lnTo>
                  <a:lnTo>
                    <a:pt x="3941369" y="1600200"/>
                  </a:lnTo>
                  <a:close/>
                </a:path>
                <a:path w="4252595" h="1739900">
                  <a:moveTo>
                    <a:pt x="3967356" y="1587500"/>
                  </a:moveTo>
                  <a:lnTo>
                    <a:pt x="3957189" y="1587500"/>
                  </a:lnTo>
                  <a:lnTo>
                    <a:pt x="3954691" y="1600200"/>
                  </a:lnTo>
                  <a:lnTo>
                    <a:pt x="3955949" y="1612900"/>
                  </a:lnTo>
                  <a:lnTo>
                    <a:pt x="4003238" y="1612900"/>
                  </a:lnTo>
                  <a:lnTo>
                    <a:pt x="3995700" y="1600200"/>
                  </a:lnTo>
                  <a:lnTo>
                    <a:pt x="3968797" y="1600200"/>
                  </a:lnTo>
                  <a:lnTo>
                    <a:pt x="3973548" y="1591114"/>
                  </a:lnTo>
                  <a:lnTo>
                    <a:pt x="3967356" y="1587500"/>
                  </a:lnTo>
                  <a:close/>
                </a:path>
                <a:path w="4252595" h="1739900">
                  <a:moveTo>
                    <a:pt x="4028288" y="1600200"/>
                  </a:moveTo>
                  <a:lnTo>
                    <a:pt x="4025265" y="1600200"/>
                  </a:lnTo>
                  <a:lnTo>
                    <a:pt x="4025811" y="1612900"/>
                  </a:lnTo>
                  <a:lnTo>
                    <a:pt x="4030074" y="1612900"/>
                  </a:lnTo>
                  <a:lnTo>
                    <a:pt x="4028288" y="1600200"/>
                  </a:lnTo>
                  <a:close/>
                </a:path>
                <a:path w="4252595" h="1739900">
                  <a:moveTo>
                    <a:pt x="3862862" y="1587500"/>
                  </a:moveTo>
                  <a:lnTo>
                    <a:pt x="3847321" y="1587500"/>
                  </a:lnTo>
                  <a:lnTo>
                    <a:pt x="3848664" y="1600200"/>
                  </a:lnTo>
                  <a:lnTo>
                    <a:pt x="3860907" y="1600200"/>
                  </a:lnTo>
                  <a:lnTo>
                    <a:pt x="3862862" y="1587500"/>
                  </a:lnTo>
                  <a:close/>
                </a:path>
                <a:path w="4252595" h="1739900">
                  <a:moveTo>
                    <a:pt x="3941188" y="1587500"/>
                  </a:moveTo>
                  <a:lnTo>
                    <a:pt x="3898149" y="1587500"/>
                  </a:lnTo>
                  <a:lnTo>
                    <a:pt x="3898495" y="1600200"/>
                  </a:lnTo>
                  <a:lnTo>
                    <a:pt x="3938645" y="1600200"/>
                  </a:lnTo>
                  <a:lnTo>
                    <a:pt x="3941188" y="1587500"/>
                  </a:lnTo>
                  <a:close/>
                </a:path>
                <a:path w="4252595" h="1739900">
                  <a:moveTo>
                    <a:pt x="3887048" y="1549400"/>
                  </a:moveTo>
                  <a:lnTo>
                    <a:pt x="3884995" y="1562100"/>
                  </a:lnTo>
                  <a:lnTo>
                    <a:pt x="3811187" y="1562100"/>
                  </a:lnTo>
                  <a:lnTo>
                    <a:pt x="3829147" y="1574800"/>
                  </a:lnTo>
                  <a:lnTo>
                    <a:pt x="3833248" y="1587500"/>
                  </a:lnTo>
                  <a:lnTo>
                    <a:pt x="3942410" y="1587500"/>
                  </a:lnTo>
                  <a:lnTo>
                    <a:pt x="3950056" y="1600200"/>
                  </a:lnTo>
                  <a:lnTo>
                    <a:pt x="3952717" y="1600200"/>
                  </a:lnTo>
                  <a:lnTo>
                    <a:pt x="3951058" y="1587500"/>
                  </a:lnTo>
                  <a:lnTo>
                    <a:pt x="3945740" y="1574800"/>
                  </a:lnTo>
                  <a:lnTo>
                    <a:pt x="3908631" y="1574800"/>
                  </a:lnTo>
                  <a:lnTo>
                    <a:pt x="3892647" y="1562100"/>
                  </a:lnTo>
                  <a:lnTo>
                    <a:pt x="3887048" y="1549400"/>
                  </a:lnTo>
                  <a:close/>
                </a:path>
                <a:path w="4252595" h="1739900">
                  <a:moveTo>
                    <a:pt x="3975533" y="1592273"/>
                  </a:moveTo>
                  <a:lnTo>
                    <a:pt x="3975688" y="1600200"/>
                  </a:lnTo>
                  <a:lnTo>
                    <a:pt x="3989110" y="1600200"/>
                  </a:lnTo>
                  <a:lnTo>
                    <a:pt x="3975533" y="1592273"/>
                  </a:lnTo>
                  <a:close/>
                </a:path>
                <a:path w="4252595" h="1739900">
                  <a:moveTo>
                    <a:pt x="3975439" y="1587500"/>
                  </a:moveTo>
                  <a:lnTo>
                    <a:pt x="3973548" y="1591114"/>
                  </a:lnTo>
                  <a:lnTo>
                    <a:pt x="3975533" y="1592273"/>
                  </a:lnTo>
                  <a:lnTo>
                    <a:pt x="3975439" y="1587500"/>
                  </a:lnTo>
                  <a:close/>
                </a:path>
                <a:path w="4252595" h="1739900">
                  <a:moveTo>
                    <a:pt x="3795143" y="1562100"/>
                  </a:moveTo>
                  <a:lnTo>
                    <a:pt x="3793312" y="1562100"/>
                  </a:lnTo>
                  <a:lnTo>
                    <a:pt x="3794090" y="1574800"/>
                  </a:lnTo>
                  <a:lnTo>
                    <a:pt x="3798875" y="1574800"/>
                  </a:lnTo>
                  <a:lnTo>
                    <a:pt x="3795143" y="1562100"/>
                  </a:lnTo>
                  <a:close/>
                </a:path>
                <a:path w="4252595" h="1739900">
                  <a:moveTo>
                    <a:pt x="3811187" y="1562100"/>
                  </a:moveTo>
                  <a:lnTo>
                    <a:pt x="3798550" y="1562100"/>
                  </a:lnTo>
                  <a:lnTo>
                    <a:pt x="3798875" y="1574800"/>
                  </a:lnTo>
                  <a:lnTo>
                    <a:pt x="3805238" y="1574800"/>
                  </a:lnTo>
                  <a:lnTo>
                    <a:pt x="3811187" y="1562100"/>
                  </a:lnTo>
                  <a:close/>
                </a:path>
                <a:path w="4252595" h="1739900">
                  <a:moveTo>
                    <a:pt x="3920783" y="1562100"/>
                  </a:moveTo>
                  <a:lnTo>
                    <a:pt x="3908631" y="1574800"/>
                  </a:lnTo>
                  <a:lnTo>
                    <a:pt x="3927488" y="1574800"/>
                  </a:lnTo>
                  <a:lnTo>
                    <a:pt x="3920783" y="1562100"/>
                  </a:lnTo>
                  <a:close/>
                </a:path>
                <a:path w="4252595" h="1739900">
                  <a:moveTo>
                    <a:pt x="3775986" y="1549400"/>
                  </a:moveTo>
                  <a:lnTo>
                    <a:pt x="3752238" y="1549400"/>
                  </a:lnTo>
                  <a:lnTo>
                    <a:pt x="3752954" y="1562100"/>
                  </a:lnTo>
                  <a:lnTo>
                    <a:pt x="3794213" y="1562100"/>
                  </a:lnTo>
                  <a:lnTo>
                    <a:pt x="3775986" y="1549400"/>
                  </a:lnTo>
                  <a:close/>
                </a:path>
                <a:path w="4252595" h="1739900">
                  <a:moveTo>
                    <a:pt x="3873082" y="1549400"/>
                  </a:moveTo>
                  <a:lnTo>
                    <a:pt x="3792180" y="1549400"/>
                  </a:lnTo>
                  <a:lnTo>
                    <a:pt x="3794213" y="1562100"/>
                  </a:lnTo>
                  <a:lnTo>
                    <a:pt x="3879648" y="1562100"/>
                  </a:lnTo>
                  <a:lnTo>
                    <a:pt x="3873082" y="1549400"/>
                  </a:lnTo>
                  <a:close/>
                </a:path>
                <a:path w="4252595" h="1739900">
                  <a:moveTo>
                    <a:pt x="3906872" y="1549400"/>
                  </a:moveTo>
                  <a:lnTo>
                    <a:pt x="3900998" y="1562100"/>
                  </a:lnTo>
                  <a:lnTo>
                    <a:pt x="3907029" y="1562100"/>
                  </a:lnTo>
                  <a:lnTo>
                    <a:pt x="3906872" y="1549400"/>
                  </a:lnTo>
                  <a:close/>
                </a:path>
                <a:path w="4252595" h="1739900">
                  <a:moveTo>
                    <a:pt x="3801451" y="1524000"/>
                  </a:moveTo>
                  <a:lnTo>
                    <a:pt x="3747997" y="1524000"/>
                  </a:lnTo>
                  <a:lnTo>
                    <a:pt x="3740146" y="1533070"/>
                  </a:lnTo>
                  <a:lnTo>
                    <a:pt x="3739523" y="1536700"/>
                  </a:lnTo>
                  <a:lnTo>
                    <a:pt x="3742049" y="1549400"/>
                  </a:lnTo>
                  <a:lnTo>
                    <a:pt x="3751663" y="1549400"/>
                  </a:lnTo>
                  <a:lnTo>
                    <a:pt x="3749630" y="1536700"/>
                  </a:lnTo>
                  <a:lnTo>
                    <a:pt x="3796350" y="1536700"/>
                  </a:lnTo>
                  <a:lnTo>
                    <a:pt x="3801451" y="1524000"/>
                  </a:lnTo>
                  <a:close/>
                </a:path>
                <a:path w="4252595" h="1739900">
                  <a:moveTo>
                    <a:pt x="3854066" y="1536700"/>
                  </a:moveTo>
                  <a:lnTo>
                    <a:pt x="3749630" y="1536700"/>
                  </a:lnTo>
                  <a:lnTo>
                    <a:pt x="3761379" y="1549400"/>
                  </a:lnTo>
                  <a:lnTo>
                    <a:pt x="3850821" y="1549400"/>
                  </a:lnTo>
                  <a:lnTo>
                    <a:pt x="3854066" y="1536700"/>
                  </a:lnTo>
                  <a:close/>
                </a:path>
                <a:path w="4252595" h="1739900">
                  <a:moveTo>
                    <a:pt x="3704051" y="1524000"/>
                  </a:moveTo>
                  <a:lnTo>
                    <a:pt x="3692114" y="1524000"/>
                  </a:lnTo>
                  <a:lnTo>
                    <a:pt x="3695130" y="1536700"/>
                  </a:lnTo>
                  <a:lnTo>
                    <a:pt x="3700030" y="1536700"/>
                  </a:lnTo>
                  <a:lnTo>
                    <a:pt x="3704051" y="1524000"/>
                  </a:lnTo>
                  <a:close/>
                </a:path>
                <a:path w="4252595" h="1739900">
                  <a:moveTo>
                    <a:pt x="3741704" y="1524000"/>
                  </a:moveTo>
                  <a:lnTo>
                    <a:pt x="3717952" y="1524000"/>
                  </a:lnTo>
                  <a:lnTo>
                    <a:pt x="3713381" y="1536700"/>
                  </a:lnTo>
                  <a:lnTo>
                    <a:pt x="3737005" y="1536700"/>
                  </a:lnTo>
                  <a:lnTo>
                    <a:pt x="3740146" y="1533070"/>
                  </a:lnTo>
                  <a:lnTo>
                    <a:pt x="3741704" y="1524000"/>
                  </a:lnTo>
                  <a:close/>
                </a:path>
                <a:path w="4252595" h="1739900">
                  <a:moveTo>
                    <a:pt x="3824768" y="1524000"/>
                  </a:moveTo>
                  <a:lnTo>
                    <a:pt x="3818881" y="1524000"/>
                  </a:lnTo>
                  <a:lnTo>
                    <a:pt x="3814504" y="1536700"/>
                  </a:lnTo>
                  <a:lnTo>
                    <a:pt x="3834298" y="1536700"/>
                  </a:lnTo>
                  <a:lnTo>
                    <a:pt x="3824768" y="1524000"/>
                  </a:lnTo>
                  <a:close/>
                </a:path>
                <a:path w="4252595" h="1739900">
                  <a:moveTo>
                    <a:pt x="3747997" y="1524000"/>
                  </a:moveTo>
                  <a:lnTo>
                    <a:pt x="3741704" y="1524000"/>
                  </a:lnTo>
                  <a:lnTo>
                    <a:pt x="3740146" y="1533070"/>
                  </a:lnTo>
                  <a:lnTo>
                    <a:pt x="3747997" y="1524000"/>
                  </a:lnTo>
                  <a:close/>
                </a:path>
                <a:path w="4252595" h="1739900">
                  <a:moveTo>
                    <a:pt x="3689808" y="1511300"/>
                  </a:moveTo>
                  <a:lnTo>
                    <a:pt x="3669934" y="1511300"/>
                  </a:lnTo>
                  <a:lnTo>
                    <a:pt x="3680114" y="1524000"/>
                  </a:lnTo>
                  <a:lnTo>
                    <a:pt x="3689808" y="1511300"/>
                  </a:lnTo>
                  <a:close/>
                </a:path>
                <a:path w="4252595" h="1739900">
                  <a:moveTo>
                    <a:pt x="3724259" y="1485900"/>
                  </a:moveTo>
                  <a:lnTo>
                    <a:pt x="3632274" y="1485900"/>
                  </a:lnTo>
                  <a:lnTo>
                    <a:pt x="3643792" y="1498600"/>
                  </a:lnTo>
                  <a:lnTo>
                    <a:pt x="3643037" y="1511300"/>
                  </a:lnTo>
                  <a:lnTo>
                    <a:pt x="3689808" y="1511300"/>
                  </a:lnTo>
                  <a:lnTo>
                    <a:pt x="3705181" y="1524000"/>
                  </a:lnTo>
                  <a:lnTo>
                    <a:pt x="3747829" y="1524000"/>
                  </a:lnTo>
                  <a:lnTo>
                    <a:pt x="3751635" y="1520425"/>
                  </a:lnTo>
                  <a:lnTo>
                    <a:pt x="3750322" y="1511300"/>
                  </a:lnTo>
                  <a:lnTo>
                    <a:pt x="3750775" y="1498600"/>
                  </a:lnTo>
                  <a:lnTo>
                    <a:pt x="3716585" y="1498600"/>
                  </a:lnTo>
                  <a:lnTo>
                    <a:pt x="3724259" y="1485900"/>
                  </a:lnTo>
                  <a:close/>
                </a:path>
                <a:path w="4252595" h="1739900">
                  <a:moveTo>
                    <a:pt x="3751635" y="1520425"/>
                  </a:moveTo>
                  <a:lnTo>
                    <a:pt x="3747829" y="1524000"/>
                  </a:lnTo>
                  <a:lnTo>
                    <a:pt x="3752150" y="1524000"/>
                  </a:lnTo>
                  <a:lnTo>
                    <a:pt x="3751635" y="1520425"/>
                  </a:lnTo>
                  <a:close/>
                </a:path>
                <a:path w="4252595" h="1739900">
                  <a:moveTo>
                    <a:pt x="3776086" y="1511300"/>
                  </a:moveTo>
                  <a:lnTo>
                    <a:pt x="3761353" y="1511300"/>
                  </a:lnTo>
                  <a:lnTo>
                    <a:pt x="3751635" y="1520425"/>
                  </a:lnTo>
                  <a:lnTo>
                    <a:pt x="3752150" y="1524000"/>
                  </a:lnTo>
                  <a:lnTo>
                    <a:pt x="3785839" y="1524000"/>
                  </a:lnTo>
                  <a:lnTo>
                    <a:pt x="3776086" y="1511300"/>
                  </a:lnTo>
                  <a:close/>
                </a:path>
                <a:path w="4252595" h="1739900">
                  <a:moveTo>
                    <a:pt x="3793629" y="1511300"/>
                  </a:moveTo>
                  <a:lnTo>
                    <a:pt x="3787923" y="1511300"/>
                  </a:lnTo>
                  <a:lnTo>
                    <a:pt x="3794163" y="1524000"/>
                  </a:lnTo>
                  <a:lnTo>
                    <a:pt x="3793629" y="1511300"/>
                  </a:lnTo>
                  <a:close/>
                </a:path>
                <a:path w="4252595" h="1739900">
                  <a:moveTo>
                    <a:pt x="3602119" y="1485900"/>
                  </a:moveTo>
                  <a:lnTo>
                    <a:pt x="3594012" y="1498600"/>
                  </a:lnTo>
                  <a:lnTo>
                    <a:pt x="3606136" y="1498600"/>
                  </a:lnTo>
                  <a:lnTo>
                    <a:pt x="3604416" y="1491861"/>
                  </a:lnTo>
                  <a:lnTo>
                    <a:pt x="3602119" y="1485900"/>
                  </a:lnTo>
                  <a:close/>
                </a:path>
                <a:path w="4252595" h="1739900">
                  <a:moveTo>
                    <a:pt x="3619597" y="1485900"/>
                  </a:moveTo>
                  <a:lnTo>
                    <a:pt x="3602894" y="1485900"/>
                  </a:lnTo>
                  <a:lnTo>
                    <a:pt x="3604416" y="1491861"/>
                  </a:lnTo>
                  <a:lnTo>
                    <a:pt x="3607012" y="1498600"/>
                  </a:lnTo>
                  <a:lnTo>
                    <a:pt x="3616870" y="1498600"/>
                  </a:lnTo>
                  <a:lnTo>
                    <a:pt x="3619597" y="1485900"/>
                  </a:lnTo>
                  <a:close/>
                </a:path>
                <a:path w="4252595" h="1739900">
                  <a:moveTo>
                    <a:pt x="3570273" y="1473200"/>
                  </a:moveTo>
                  <a:lnTo>
                    <a:pt x="3553921" y="1473200"/>
                  </a:lnTo>
                  <a:lnTo>
                    <a:pt x="3567203" y="1485900"/>
                  </a:lnTo>
                  <a:lnTo>
                    <a:pt x="3574118" y="1485900"/>
                  </a:lnTo>
                  <a:lnTo>
                    <a:pt x="3570273" y="1473200"/>
                  </a:lnTo>
                  <a:close/>
                </a:path>
                <a:path w="4252595" h="1739900">
                  <a:moveTo>
                    <a:pt x="3674827" y="1473200"/>
                  </a:moveTo>
                  <a:lnTo>
                    <a:pt x="3580925" y="1473200"/>
                  </a:lnTo>
                  <a:lnTo>
                    <a:pt x="3574118" y="1485900"/>
                  </a:lnTo>
                  <a:lnTo>
                    <a:pt x="3675921" y="1485900"/>
                  </a:lnTo>
                  <a:lnTo>
                    <a:pt x="3674827" y="1473200"/>
                  </a:lnTo>
                  <a:close/>
                </a:path>
                <a:path w="4252595" h="1739900">
                  <a:moveTo>
                    <a:pt x="3698154" y="1473200"/>
                  </a:moveTo>
                  <a:lnTo>
                    <a:pt x="3684942" y="1473200"/>
                  </a:lnTo>
                  <a:lnTo>
                    <a:pt x="3675921" y="1485900"/>
                  </a:lnTo>
                  <a:lnTo>
                    <a:pt x="3695632" y="1485900"/>
                  </a:lnTo>
                  <a:lnTo>
                    <a:pt x="3698154" y="1473200"/>
                  </a:lnTo>
                  <a:close/>
                </a:path>
                <a:path w="4252595" h="1739900">
                  <a:moveTo>
                    <a:pt x="3534779" y="1460500"/>
                  </a:moveTo>
                  <a:lnTo>
                    <a:pt x="3528176" y="1460500"/>
                  </a:lnTo>
                  <a:lnTo>
                    <a:pt x="3533342" y="1473200"/>
                  </a:lnTo>
                  <a:lnTo>
                    <a:pt x="3539226" y="1473200"/>
                  </a:lnTo>
                  <a:lnTo>
                    <a:pt x="3534779" y="1460500"/>
                  </a:lnTo>
                  <a:close/>
                </a:path>
                <a:path w="4252595" h="1739900">
                  <a:moveTo>
                    <a:pt x="3546627" y="1460500"/>
                  </a:moveTo>
                  <a:lnTo>
                    <a:pt x="3542286" y="1460500"/>
                  </a:lnTo>
                  <a:lnTo>
                    <a:pt x="3549395" y="1473200"/>
                  </a:lnTo>
                  <a:lnTo>
                    <a:pt x="3549920" y="1473200"/>
                  </a:lnTo>
                  <a:lnTo>
                    <a:pt x="3546627" y="1460500"/>
                  </a:lnTo>
                  <a:close/>
                </a:path>
                <a:path w="4252595" h="1739900">
                  <a:moveTo>
                    <a:pt x="3657424" y="1460500"/>
                  </a:moveTo>
                  <a:lnTo>
                    <a:pt x="3559768" y="1460500"/>
                  </a:lnTo>
                  <a:lnTo>
                    <a:pt x="3551522" y="1473200"/>
                  </a:lnTo>
                  <a:lnTo>
                    <a:pt x="3671910" y="1473200"/>
                  </a:lnTo>
                  <a:lnTo>
                    <a:pt x="3657424" y="1460500"/>
                  </a:lnTo>
                  <a:close/>
                </a:path>
                <a:path w="4252595" h="1739900">
                  <a:moveTo>
                    <a:pt x="3500452" y="1447800"/>
                  </a:moveTo>
                  <a:lnTo>
                    <a:pt x="3492744" y="1447800"/>
                  </a:lnTo>
                  <a:lnTo>
                    <a:pt x="3498424" y="1460500"/>
                  </a:lnTo>
                  <a:lnTo>
                    <a:pt x="3500452" y="1447800"/>
                  </a:lnTo>
                  <a:close/>
                </a:path>
                <a:path w="4252595" h="1739900">
                  <a:moveTo>
                    <a:pt x="3522213" y="1459407"/>
                  </a:moveTo>
                  <a:lnTo>
                    <a:pt x="3522080" y="1460500"/>
                  </a:lnTo>
                  <a:lnTo>
                    <a:pt x="3522572" y="1460500"/>
                  </a:lnTo>
                  <a:lnTo>
                    <a:pt x="3522213" y="1459407"/>
                  </a:lnTo>
                  <a:close/>
                </a:path>
                <a:path w="4252595" h="1739900">
                  <a:moveTo>
                    <a:pt x="3546198" y="1447800"/>
                  </a:moveTo>
                  <a:lnTo>
                    <a:pt x="3523627" y="1447800"/>
                  </a:lnTo>
                  <a:lnTo>
                    <a:pt x="3533910" y="1460500"/>
                  </a:lnTo>
                  <a:lnTo>
                    <a:pt x="3539050" y="1460500"/>
                  </a:lnTo>
                  <a:lnTo>
                    <a:pt x="3546198" y="1447800"/>
                  </a:lnTo>
                  <a:close/>
                </a:path>
                <a:path w="4252595" h="1739900">
                  <a:moveTo>
                    <a:pt x="3597478" y="1447800"/>
                  </a:moveTo>
                  <a:lnTo>
                    <a:pt x="3546198" y="1447800"/>
                  </a:lnTo>
                  <a:lnTo>
                    <a:pt x="3550067" y="1460500"/>
                  </a:lnTo>
                  <a:lnTo>
                    <a:pt x="3602773" y="1460500"/>
                  </a:lnTo>
                  <a:lnTo>
                    <a:pt x="3597478" y="1447800"/>
                  </a:lnTo>
                  <a:close/>
                </a:path>
                <a:path w="4252595" h="1739900">
                  <a:moveTo>
                    <a:pt x="3628287" y="1447800"/>
                  </a:moveTo>
                  <a:lnTo>
                    <a:pt x="3613444" y="1447800"/>
                  </a:lnTo>
                  <a:lnTo>
                    <a:pt x="3614923" y="1460500"/>
                  </a:lnTo>
                  <a:lnTo>
                    <a:pt x="3630451" y="1460500"/>
                  </a:lnTo>
                  <a:lnTo>
                    <a:pt x="3628287" y="1447800"/>
                  </a:lnTo>
                  <a:close/>
                </a:path>
                <a:path w="4252595" h="1739900">
                  <a:moveTo>
                    <a:pt x="3523627" y="1447800"/>
                  </a:moveTo>
                  <a:lnTo>
                    <a:pt x="3518402" y="1447800"/>
                  </a:lnTo>
                  <a:lnTo>
                    <a:pt x="3522213" y="1459407"/>
                  </a:lnTo>
                  <a:lnTo>
                    <a:pt x="3523627" y="1447800"/>
                  </a:lnTo>
                  <a:close/>
                </a:path>
                <a:path w="4252595" h="1739900">
                  <a:moveTo>
                    <a:pt x="3457530" y="1422400"/>
                  </a:moveTo>
                  <a:lnTo>
                    <a:pt x="3449273" y="1422400"/>
                  </a:lnTo>
                  <a:lnTo>
                    <a:pt x="3452013" y="1435100"/>
                  </a:lnTo>
                  <a:lnTo>
                    <a:pt x="3469625" y="1447800"/>
                  </a:lnTo>
                  <a:lnTo>
                    <a:pt x="3484161" y="1447800"/>
                  </a:lnTo>
                  <a:lnTo>
                    <a:pt x="3477670" y="1435100"/>
                  </a:lnTo>
                  <a:lnTo>
                    <a:pt x="3459085" y="1435100"/>
                  </a:lnTo>
                  <a:lnTo>
                    <a:pt x="3457530" y="1422400"/>
                  </a:lnTo>
                  <a:close/>
                </a:path>
                <a:path w="4252595" h="1739900">
                  <a:moveTo>
                    <a:pt x="3493717" y="1435100"/>
                  </a:moveTo>
                  <a:lnTo>
                    <a:pt x="3484260" y="1435100"/>
                  </a:lnTo>
                  <a:lnTo>
                    <a:pt x="3493827" y="1447800"/>
                  </a:lnTo>
                  <a:lnTo>
                    <a:pt x="3493717" y="1435100"/>
                  </a:lnTo>
                  <a:close/>
                </a:path>
                <a:path w="4252595" h="1739900">
                  <a:moveTo>
                    <a:pt x="3527547" y="1435100"/>
                  </a:moveTo>
                  <a:lnTo>
                    <a:pt x="3495563" y="1435100"/>
                  </a:lnTo>
                  <a:lnTo>
                    <a:pt x="3500452" y="1447800"/>
                  </a:lnTo>
                  <a:lnTo>
                    <a:pt x="3521388" y="1447800"/>
                  </a:lnTo>
                  <a:lnTo>
                    <a:pt x="3527547" y="1435100"/>
                  </a:lnTo>
                  <a:close/>
                </a:path>
                <a:path w="4252595" h="1739900">
                  <a:moveTo>
                    <a:pt x="3591069" y="1435100"/>
                  </a:moveTo>
                  <a:lnTo>
                    <a:pt x="3527547" y="1435100"/>
                  </a:lnTo>
                  <a:lnTo>
                    <a:pt x="3526371" y="1447800"/>
                  </a:lnTo>
                  <a:lnTo>
                    <a:pt x="3589869" y="1447800"/>
                  </a:lnTo>
                  <a:lnTo>
                    <a:pt x="3591069" y="1435100"/>
                  </a:lnTo>
                  <a:close/>
                </a:path>
                <a:path w="4252595" h="1739900">
                  <a:moveTo>
                    <a:pt x="3595866" y="1435100"/>
                  </a:moveTo>
                  <a:lnTo>
                    <a:pt x="3589869" y="1447800"/>
                  </a:lnTo>
                  <a:lnTo>
                    <a:pt x="3610081" y="1447800"/>
                  </a:lnTo>
                  <a:lnTo>
                    <a:pt x="3595866" y="1435100"/>
                  </a:lnTo>
                  <a:close/>
                </a:path>
                <a:path w="4252595" h="1739900">
                  <a:moveTo>
                    <a:pt x="3440806" y="1434491"/>
                  </a:moveTo>
                  <a:lnTo>
                    <a:pt x="3440792" y="1435100"/>
                  </a:lnTo>
                  <a:lnTo>
                    <a:pt x="3441085" y="1435100"/>
                  </a:lnTo>
                  <a:lnTo>
                    <a:pt x="3440806" y="1434491"/>
                  </a:lnTo>
                  <a:close/>
                </a:path>
                <a:path w="4252595" h="1739900">
                  <a:moveTo>
                    <a:pt x="3496843" y="1422400"/>
                  </a:moveTo>
                  <a:lnTo>
                    <a:pt x="3457530" y="1422400"/>
                  </a:lnTo>
                  <a:lnTo>
                    <a:pt x="3465430" y="1435100"/>
                  </a:lnTo>
                  <a:lnTo>
                    <a:pt x="3496518" y="1435100"/>
                  </a:lnTo>
                  <a:lnTo>
                    <a:pt x="3496843" y="1422400"/>
                  </a:lnTo>
                  <a:close/>
                </a:path>
                <a:path w="4252595" h="1739900">
                  <a:moveTo>
                    <a:pt x="3550087" y="1422400"/>
                  </a:moveTo>
                  <a:lnTo>
                    <a:pt x="3496843" y="1422400"/>
                  </a:lnTo>
                  <a:lnTo>
                    <a:pt x="3496518" y="1435100"/>
                  </a:lnTo>
                  <a:lnTo>
                    <a:pt x="3559117" y="1435100"/>
                  </a:lnTo>
                  <a:lnTo>
                    <a:pt x="3552424" y="1425049"/>
                  </a:lnTo>
                  <a:lnTo>
                    <a:pt x="3550087" y="1422400"/>
                  </a:lnTo>
                  <a:close/>
                </a:path>
                <a:path w="4252595" h="1739900">
                  <a:moveTo>
                    <a:pt x="3563526" y="1422400"/>
                  </a:moveTo>
                  <a:lnTo>
                    <a:pt x="3550660" y="1422400"/>
                  </a:lnTo>
                  <a:lnTo>
                    <a:pt x="3552424" y="1425049"/>
                  </a:lnTo>
                  <a:lnTo>
                    <a:pt x="3561289" y="1435100"/>
                  </a:lnTo>
                  <a:lnTo>
                    <a:pt x="3572516" y="1435100"/>
                  </a:lnTo>
                  <a:lnTo>
                    <a:pt x="3563526" y="1422400"/>
                  </a:lnTo>
                  <a:close/>
                </a:path>
                <a:path w="4252595" h="1739900">
                  <a:moveTo>
                    <a:pt x="3577249" y="1422400"/>
                  </a:moveTo>
                  <a:lnTo>
                    <a:pt x="3572516" y="1435100"/>
                  </a:lnTo>
                  <a:lnTo>
                    <a:pt x="3590013" y="1435100"/>
                  </a:lnTo>
                  <a:lnTo>
                    <a:pt x="3577249" y="1422400"/>
                  </a:lnTo>
                  <a:close/>
                </a:path>
                <a:path w="4252595" h="1739900">
                  <a:moveTo>
                    <a:pt x="3441085" y="1422400"/>
                  </a:moveTo>
                  <a:lnTo>
                    <a:pt x="3435256" y="1422400"/>
                  </a:lnTo>
                  <a:lnTo>
                    <a:pt x="3440806" y="1434491"/>
                  </a:lnTo>
                  <a:lnTo>
                    <a:pt x="3441085" y="1422400"/>
                  </a:lnTo>
                  <a:close/>
                </a:path>
                <a:path w="4252595" h="1739900">
                  <a:moveTo>
                    <a:pt x="3550660" y="1422400"/>
                  </a:moveTo>
                  <a:lnTo>
                    <a:pt x="3550087" y="1422400"/>
                  </a:lnTo>
                  <a:lnTo>
                    <a:pt x="3552424" y="1425049"/>
                  </a:lnTo>
                  <a:lnTo>
                    <a:pt x="3550660" y="1422400"/>
                  </a:lnTo>
                  <a:close/>
                </a:path>
                <a:path w="4252595" h="1739900">
                  <a:moveTo>
                    <a:pt x="3414678" y="1412233"/>
                  </a:moveTo>
                  <a:lnTo>
                    <a:pt x="3412416" y="1422400"/>
                  </a:lnTo>
                  <a:lnTo>
                    <a:pt x="3417336" y="1422400"/>
                  </a:lnTo>
                  <a:lnTo>
                    <a:pt x="3415882" y="1413581"/>
                  </a:lnTo>
                  <a:lnTo>
                    <a:pt x="3414678" y="1412233"/>
                  </a:lnTo>
                  <a:close/>
                </a:path>
                <a:path w="4252595" h="1739900">
                  <a:moveTo>
                    <a:pt x="3429341" y="1409700"/>
                  </a:moveTo>
                  <a:lnTo>
                    <a:pt x="3415242" y="1409700"/>
                  </a:lnTo>
                  <a:lnTo>
                    <a:pt x="3415882" y="1413581"/>
                  </a:lnTo>
                  <a:lnTo>
                    <a:pt x="3423755" y="1422400"/>
                  </a:lnTo>
                  <a:lnTo>
                    <a:pt x="3434960" y="1422400"/>
                  </a:lnTo>
                  <a:lnTo>
                    <a:pt x="3429341" y="1409700"/>
                  </a:lnTo>
                  <a:close/>
                </a:path>
                <a:path w="4252595" h="1739900">
                  <a:moveTo>
                    <a:pt x="3533642" y="1409700"/>
                  </a:moveTo>
                  <a:lnTo>
                    <a:pt x="3429341" y="1409700"/>
                  </a:lnTo>
                  <a:lnTo>
                    <a:pt x="3449683" y="1422400"/>
                  </a:lnTo>
                  <a:lnTo>
                    <a:pt x="3543166" y="1422400"/>
                  </a:lnTo>
                  <a:lnTo>
                    <a:pt x="3533642" y="1409700"/>
                  </a:lnTo>
                  <a:close/>
                </a:path>
                <a:path w="4252595" h="1739900">
                  <a:moveTo>
                    <a:pt x="3415242" y="1409700"/>
                  </a:moveTo>
                  <a:lnTo>
                    <a:pt x="3412416" y="1409700"/>
                  </a:lnTo>
                  <a:lnTo>
                    <a:pt x="3414678" y="1412233"/>
                  </a:lnTo>
                  <a:lnTo>
                    <a:pt x="3415242" y="1409700"/>
                  </a:lnTo>
                  <a:close/>
                </a:path>
                <a:path w="4252595" h="1739900">
                  <a:moveTo>
                    <a:pt x="3401419" y="1397000"/>
                  </a:moveTo>
                  <a:lnTo>
                    <a:pt x="3391384" y="1397000"/>
                  </a:lnTo>
                  <a:lnTo>
                    <a:pt x="3393321" y="1409700"/>
                  </a:lnTo>
                  <a:lnTo>
                    <a:pt x="3398612" y="1409700"/>
                  </a:lnTo>
                  <a:lnTo>
                    <a:pt x="3401419" y="1397000"/>
                  </a:lnTo>
                  <a:close/>
                </a:path>
                <a:path w="4252595" h="1739900">
                  <a:moveTo>
                    <a:pt x="3415034" y="1397000"/>
                  </a:moveTo>
                  <a:lnTo>
                    <a:pt x="3407696" y="1397000"/>
                  </a:lnTo>
                  <a:lnTo>
                    <a:pt x="3412883" y="1409700"/>
                  </a:lnTo>
                  <a:lnTo>
                    <a:pt x="3422367" y="1409700"/>
                  </a:lnTo>
                  <a:lnTo>
                    <a:pt x="3415034" y="1397000"/>
                  </a:lnTo>
                  <a:close/>
                </a:path>
                <a:path w="4252595" h="1739900">
                  <a:moveTo>
                    <a:pt x="3500487" y="1397000"/>
                  </a:moveTo>
                  <a:lnTo>
                    <a:pt x="3427180" y="1397000"/>
                  </a:lnTo>
                  <a:lnTo>
                    <a:pt x="3422367" y="1409700"/>
                  </a:lnTo>
                  <a:lnTo>
                    <a:pt x="3508025" y="1409700"/>
                  </a:lnTo>
                  <a:lnTo>
                    <a:pt x="3500487" y="1397000"/>
                  </a:lnTo>
                  <a:close/>
                </a:path>
                <a:path w="4252595" h="1739900">
                  <a:moveTo>
                    <a:pt x="3403153" y="1358900"/>
                  </a:moveTo>
                  <a:lnTo>
                    <a:pt x="3340903" y="1358900"/>
                  </a:lnTo>
                  <a:lnTo>
                    <a:pt x="3335308" y="1371600"/>
                  </a:lnTo>
                  <a:lnTo>
                    <a:pt x="3334853" y="1374683"/>
                  </a:lnTo>
                  <a:lnTo>
                    <a:pt x="3335211" y="1384300"/>
                  </a:lnTo>
                  <a:lnTo>
                    <a:pt x="3340881" y="1397000"/>
                  </a:lnTo>
                  <a:lnTo>
                    <a:pt x="3343820" y="1397000"/>
                  </a:lnTo>
                  <a:lnTo>
                    <a:pt x="3347006" y="1390598"/>
                  </a:lnTo>
                  <a:lnTo>
                    <a:pt x="3346718" y="1384300"/>
                  </a:lnTo>
                  <a:lnTo>
                    <a:pt x="3450208" y="1384300"/>
                  </a:lnTo>
                  <a:lnTo>
                    <a:pt x="3441543" y="1371600"/>
                  </a:lnTo>
                  <a:lnTo>
                    <a:pt x="3405718" y="1371600"/>
                  </a:lnTo>
                  <a:lnTo>
                    <a:pt x="3403153" y="1358900"/>
                  </a:lnTo>
                  <a:close/>
                </a:path>
                <a:path w="4252595" h="1739900">
                  <a:moveTo>
                    <a:pt x="3348542" y="1387509"/>
                  </a:moveTo>
                  <a:lnTo>
                    <a:pt x="3347006" y="1390598"/>
                  </a:lnTo>
                  <a:lnTo>
                    <a:pt x="3347297" y="1397000"/>
                  </a:lnTo>
                  <a:lnTo>
                    <a:pt x="3352398" y="1397000"/>
                  </a:lnTo>
                  <a:lnTo>
                    <a:pt x="3351697" y="1393061"/>
                  </a:lnTo>
                  <a:lnTo>
                    <a:pt x="3348542" y="1387509"/>
                  </a:lnTo>
                  <a:close/>
                </a:path>
                <a:path w="4252595" h="1739900">
                  <a:moveTo>
                    <a:pt x="3360869" y="1384300"/>
                  </a:moveTo>
                  <a:lnTo>
                    <a:pt x="3350139" y="1384300"/>
                  </a:lnTo>
                  <a:lnTo>
                    <a:pt x="3351697" y="1393061"/>
                  </a:lnTo>
                  <a:lnTo>
                    <a:pt x="3353936" y="1397000"/>
                  </a:lnTo>
                  <a:lnTo>
                    <a:pt x="3364068" y="1397000"/>
                  </a:lnTo>
                  <a:lnTo>
                    <a:pt x="3360869" y="1384300"/>
                  </a:lnTo>
                  <a:close/>
                </a:path>
                <a:path w="4252595" h="1739900">
                  <a:moveTo>
                    <a:pt x="3478470" y="1384300"/>
                  </a:moveTo>
                  <a:lnTo>
                    <a:pt x="3364906" y="1384300"/>
                  </a:lnTo>
                  <a:lnTo>
                    <a:pt x="3364068" y="1397000"/>
                  </a:lnTo>
                  <a:lnTo>
                    <a:pt x="3490940" y="1397000"/>
                  </a:lnTo>
                  <a:lnTo>
                    <a:pt x="3478470" y="1384300"/>
                  </a:lnTo>
                  <a:close/>
                </a:path>
                <a:path w="4252595" h="1739900">
                  <a:moveTo>
                    <a:pt x="3350139" y="1384300"/>
                  </a:moveTo>
                  <a:lnTo>
                    <a:pt x="3346718" y="1384300"/>
                  </a:lnTo>
                  <a:lnTo>
                    <a:pt x="3348542" y="1387509"/>
                  </a:lnTo>
                  <a:lnTo>
                    <a:pt x="3350139" y="1384300"/>
                  </a:lnTo>
                  <a:close/>
                </a:path>
                <a:path w="4252595" h="1739900">
                  <a:moveTo>
                    <a:pt x="3312491" y="1371600"/>
                  </a:moveTo>
                  <a:lnTo>
                    <a:pt x="3314599" y="1384300"/>
                  </a:lnTo>
                  <a:lnTo>
                    <a:pt x="3319701" y="1384300"/>
                  </a:lnTo>
                  <a:lnTo>
                    <a:pt x="3312491" y="1371600"/>
                  </a:lnTo>
                  <a:close/>
                </a:path>
                <a:path w="4252595" h="1739900">
                  <a:moveTo>
                    <a:pt x="3338630" y="1358900"/>
                  </a:moveTo>
                  <a:lnTo>
                    <a:pt x="3305279" y="1358900"/>
                  </a:lnTo>
                  <a:lnTo>
                    <a:pt x="3308222" y="1371600"/>
                  </a:lnTo>
                  <a:lnTo>
                    <a:pt x="3324258" y="1371600"/>
                  </a:lnTo>
                  <a:lnTo>
                    <a:pt x="3324958" y="1384300"/>
                  </a:lnTo>
                  <a:lnTo>
                    <a:pt x="3333436" y="1384300"/>
                  </a:lnTo>
                  <a:lnTo>
                    <a:pt x="3334853" y="1374683"/>
                  </a:lnTo>
                  <a:lnTo>
                    <a:pt x="3334739" y="1371600"/>
                  </a:lnTo>
                  <a:lnTo>
                    <a:pt x="3338630" y="1358900"/>
                  </a:lnTo>
                  <a:close/>
                </a:path>
                <a:path w="4252595" h="1739900">
                  <a:moveTo>
                    <a:pt x="3341063" y="1333500"/>
                  </a:moveTo>
                  <a:lnTo>
                    <a:pt x="3242123" y="1333500"/>
                  </a:lnTo>
                  <a:lnTo>
                    <a:pt x="3252953" y="1346200"/>
                  </a:lnTo>
                  <a:lnTo>
                    <a:pt x="3256075" y="1346200"/>
                  </a:lnTo>
                  <a:lnTo>
                    <a:pt x="3265691" y="1358900"/>
                  </a:lnTo>
                  <a:lnTo>
                    <a:pt x="3338630" y="1358900"/>
                  </a:lnTo>
                  <a:lnTo>
                    <a:pt x="3334739" y="1371600"/>
                  </a:lnTo>
                  <a:lnTo>
                    <a:pt x="3334853" y="1374683"/>
                  </a:lnTo>
                  <a:lnTo>
                    <a:pt x="3335308" y="1371600"/>
                  </a:lnTo>
                  <a:lnTo>
                    <a:pt x="3340903" y="1358900"/>
                  </a:lnTo>
                  <a:lnTo>
                    <a:pt x="3344672" y="1346200"/>
                  </a:lnTo>
                  <a:lnTo>
                    <a:pt x="3341063" y="1333500"/>
                  </a:lnTo>
                  <a:close/>
                </a:path>
                <a:path w="4252595" h="1739900">
                  <a:moveTo>
                    <a:pt x="3296773" y="1358900"/>
                  </a:moveTo>
                  <a:lnTo>
                    <a:pt x="3281973" y="1358900"/>
                  </a:lnTo>
                  <a:lnTo>
                    <a:pt x="3302127" y="1371600"/>
                  </a:lnTo>
                  <a:lnTo>
                    <a:pt x="3308222" y="1371600"/>
                  </a:lnTo>
                  <a:lnTo>
                    <a:pt x="3296773" y="1358900"/>
                  </a:lnTo>
                  <a:close/>
                </a:path>
                <a:path w="4252595" h="1739900">
                  <a:moveTo>
                    <a:pt x="3418782" y="1358900"/>
                  </a:moveTo>
                  <a:lnTo>
                    <a:pt x="3407526" y="1358900"/>
                  </a:lnTo>
                  <a:lnTo>
                    <a:pt x="3410995" y="1371600"/>
                  </a:lnTo>
                  <a:lnTo>
                    <a:pt x="3423491" y="1371600"/>
                  </a:lnTo>
                  <a:lnTo>
                    <a:pt x="3418782" y="1358900"/>
                  </a:lnTo>
                  <a:close/>
                </a:path>
                <a:path w="4252595" h="1739900">
                  <a:moveTo>
                    <a:pt x="3357406" y="1333500"/>
                  </a:moveTo>
                  <a:lnTo>
                    <a:pt x="3350919" y="1346200"/>
                  </a:lnTo>
                  <a:lnTo>
                    <a:pt x="3355018" y="1358900"/>
                  </a:lnTo>
                  <a:lnTo>
                    <a:pt x="3364246" y="1358900"/>
                  </a:lnTo>
                  <a:lnTo>
                    <a:pt x="3365006" y="1346200"/>
                  </a:lnTo>
                  <a:lnTo>
                    <a:pt x="3357406" y="1333500"/>
                  </a:lnTo>
                  <a:close/>
                </a:path>
                <a:path w="4252595" h="1739900">
                  <a:moveTo>
                    <a:pt x="3380674" y="1346200"/>
                  </a:moveTo>
                  <a:lnTo>
                    <a:pt x="3379292" y="1358900"/>
                  </a:lnTo>
                  <a:lnTo>
                    <a:pt x="3385102" y="1358900"/>
                  </a:lnTo>
                  <a:lnTo>
                    <a:pt x="3380674" y="1346200"/>
                  </a:lnTo>
                  <a:close/>
                </a:path>
                <a:path w="4252595" h="1739900">
                  <a:moveTo>
                    <a:pt x="3201089" y="1320800"/>
                  </a:moveTo>
                  <a:lnTo>
                    <a:pt x="3183185" y="1320800"/>
                  </a:lnTo>
                  <a:lnTo>
                    <a:pt x="3193331" y="1333500"/>
                  </a:lnTo>
                  <a:lnTo>
                    <a:pt x="3201089" y="1320800"/>
                  </a:lnTo>
                  <a:close/>
                </a:path>
                <a:path w="4252595" h="1739900">
                  <a:moveTo>
                    <a:pt x="3211338" y="1320800"/>
                  </a:moveTo>
                  <a:lnTo>
                    <a:pt x="3201089" y="1320800"/>
                  </a:lnTo>
                  <a:lnTo>
                    <a:pt x="3205504" y="1333500"/>
                  </a:lnTo>
                  <a:lnTo>
                    <a:pt x="3211338" y="1320800"/>
                  </a:lnTo>
                  <a:close/>
                </a:path>
                <a:path w="4252595" h="1739900">
                  <a:moveTo>
                    <a:pt x="3262792" y="1320800"/>
                  </a:moveTo>
                  <a:lnTo>
                    <a:pt x="3233618" y="1320800"/>
                  </a:lnTo>
                  <a:lnTo>
                    <a:pt x="3248398" y="1333500"/>
                  </a:lnTo>
                  <a:lnTo>
                    <a:pt x="3280663" y="1333500"/>
                  </a:lnTo>
                  <a:lnTo>
                    <a:pt x="3262792" y="1320800"/>
                  </a:lnTo>
                  <a:close/>
                </a:path>
                <a:path w="4252595" h="1739900">
                  <a:moveTo>
                    <a:pt x="3306506" y="1320800"/>
                  </a:moveTo>
                  <a:lnTo>
                    <a:pt x="3280156" y="1320800"/>
                  </a:lnTo>
                  <a:lnTo>
                    <a:pt x="3280663" y="1333500"/>
                  </a:lnTo>
                  <a:lnTo>
                    <a:pt x="3311162" y="1333500"/>
                  </a:lnTo>
                  <a:lnTo>
                    <a:pt x="3306506" y="1320800"/>
                  </a:lnTo>
                  <a:close/>
                </a:path>
                <a:path w="4252595" h="1739900">
                  <a:moveTo>
                    <a:pt x="3315735" y="1320800"/>
                  </a:moveTo>
                  <a:lnTo>
                    <a:pt x="3313983" y="1320800"/>
                  </a:lnTo>
                  <a:lnTo>
                    <a:pt x="3311162" y="1333500"/>
                  </a:lnTo>
                  <a:lnTo>
                    <a:pt x="3320837" y="1333500"/>
                  </a:lnTo>
                  <a:lnTo>
                    <a:pt x="3315735" y="1320800"/>
                  </a:lnTo>
                  <a:close/>
                </a:path>
                <a:path w="4252595" h="1739900">
                  <a:moveTo>
                    <a:pt x="3165839" y="1308100"/>
                  </a:moveTo>
                  <a:lnTo>
                    <a:pt x="3152333" y="1308100"/>
                  </a:lnTo>
                  <a:lnTo>
                    <a:pt x="3158698" y="1320800"/>
                  </a:lnTo>
                  <a:lnTo>
                    <a:pt x="3165839" y="1308100"/>
                  </a:lnTo>
                  <a:close/>
                </a:path>
                <a:path w="4252595" h="1739900">
                  <a:moveTo>
                    <a:pt x="3260415" y="1308100"/>
                  </a:moveTo>
                  <a:lnTo>
                    <a:pt x="3173472" y="1308100"/>
                  </a:lnTo>
                  <a:lnTo>
                    <a:pt x="3191238" y="1320800"/>
                  </a:lnTo>
                  <a:lnTo>
                    <a:pt x="3268873" y="1320800"/>
                  </a:lnTo>
                  <a:lnTo>
                    <a:pt x="3260415" y="1308100"/>
                  </a:lnTo>
                  <a:close/>
                </a:path>
                <a:path w="4252595" h="1739900">
                  <a:moveTo>
                    <a:pt x="3279514" y="1319917"/>
                  </a:moveTo>
                  <a:lnTo>
                    <a:pt x="3279368" y="1320800"/>
                  </a:lnTo>
                  <a:lnTo>
                    <a:pt x="3280156" y="1320800"/>
                  </a:lnTo>
                  <a:lnTo>
                    <a:pt x="3279514" y="1319917"/>
                  </a:lnTo>
                  <a:close/>
                </a:path>
                <a:path w="4252595" h="1739900">
                  <a:moveTo>
                    <a:pt x="3281464" y="1308100"/>
                  </a:moveTo>
                  <a:lnTo>
                    <a:pt x="3270905" y="1308100"/>
                  </a:lnTo>
                  <a:lnTo>
                    <a:pt x="3279514" y="1319917"/>
                  </a:lnTo>
                  <a:lnTo>
                    <a:pt x="3281464" y="1308100"/>
                  </a:lnTo>
                  <a:close/>
                </a:path>
                <a:path w="4252595" h="1739900">
                  <a:moveTo>
                    <a:pt x="3156103" y="1295400"/>
                  </a:moveTo>
                  <a:lnTo>
                    <a:pt x="3132690" y="1295400"/>
                  </a:lnTo>
                  <a:lnTo>
                    <a:pt x="3129643" y="1308100"/>
                  </a:lnTo>
                  <a:lnTo>
                    <a:pt x="3149170" y="1308100"/>
                  </a:lnTo>
                  <a:lnTo>
                    <a:pt x="3156103" y="1295400"/>
                  </a:lnTo>
                  <a:close/>
                </a:path>
                <a:path w="4252595" h="1739900">
                  <a:moveTo>
                    <a:pt x="3250582" y="1295400"/>
                  </a:moveTo>
                  <a:lnTo>
                    <a:pt x="3156103" y="1295400"/>
                  </a:lnTo>
                  <a:lnTo>
                    <a:pt x="3154313" y="1308100"/>
                  </a:lnTo>
                  <a:lnTo>
                    <a:pt x="3256158" y="1308100"/>
                  </a:lnTo>
                  <a:lnTo>
                    <a:pt x="3250582" y="1295400"/>
                  </a:lnTo>
                  <a:close/>
                </a:path>
                <a:path w="4252595" h="1739900">
                  <a:moveTo>
                    <a:pt x="3265022" y="1295400"/>
                  </a:moveTo>
                  <a:lnTo>
                    <a:pt x="3266166" y="1308100"/>
                  </a:lnTo>
                  <a:lnTo>
                    <a:pt x="3270137" y="1308100"/>
                  </a:lnTo>
                  <a:lnTo>
                    <a:pt x="3265022" y="1295400"/>
                  </a:lnTo>
                  <a:close/>
                </a:path>
                <a:path w="4252595" h="1739900">
                  <a:moveTo>
                    <a:pt x="3100903" y="1282700"/>
                  </a:moveTo>
                  <a:lnTo>
                    <a:pt x="3086680" y="1282700"/>
                  </a:lnTo>
                  <a:lnTo>
                    <a:pt x="3094883" y="1295400"/>
                  </a:lnTo>
                  <a:lnTo>
                    <a:pt x="3101241" y="1295400"/>
                  </a:lnTo>
                  <a:lnTo>
                    <a:pt x="3103143" y="1286224"/>
                  </a:lnTo>
                  <a:lnTo>
                    <a:pt x="3100903" y="1282700"/>
                  </a:lnTo>
                  <a:close/>
                </a:path>
                <a:path w="4252595" h="1739900">
                  <a:moveTo>
                    <a:pt x="3107420" y="1282700"/>
                  </a:moveTo>
                  <a:lnTo>
                    <a:pt x="3103874" y="1282700"/>
                  </a:lnTo>
                  <a:lnTo>
                    <a:pt x="3103143" y="1286224"/>
                  </a:lnTo>
                  <a:lnTo>
                    <a:pt x="3108976" y="1295400"/>
                  </a:lnTo>
                  <a:lnTo>
                    <a:pt x="3107420" y="1282700"/>
                  </a:lnTo>
                  <a:close/>
                </a:path>
                <a:path w="4252595" h="1739900">
                  <a:moveTo>
                    <a:pt x="3228734" y="1282700"/>
                  </a:moveTo>
                  <a:lnTo>
                    <a:pt x="3125300" y="1282700"/>
                  </a:lnTo>
                  <a:lnTo>
                    <a:pt x="3122628" y="1295400"/>
                  </a:lnTo>
                  <a:lnTo>
                    <a:pt x="3232183" y="1295400"/>
                  </a:lnTo>
                  <a:lnTo>
                    <a:pt x="3228734" y="1282700"/>
                  </a:lnTo>
                  <a:close/>
                </a:path>
                <a:path w="4252595" h="1739900">
                  <a:moveTo>
                    <a:pt x="3103874" y="1282700"/>
                  </a:moveTo>
                  <a:lnTo>
                    <a:pt x="3100903" y="1282700"/>
                  </a:lnTo>
                  <a:lnTo>
                    <a:pt x="3103143" y="1286224"/>
                  </a:lnTo>
                  <a:lnTo>
                    <a:pt x="3103874" y="1282700"/>
                  </a:lnTo>
                  <a:close/>
                </a:path>
                <a:path w="4252595" h="1739900">
                  <a:moveTo>
                    <a:pt x="3099473" y="1257300"/>
                  </a:moveTo>
                  <a:lnTo>
                    <a:pt x="3057609" y="1257300"/>
                  </a:lnTo>
                  <a:lnTo>
                    <a:pt x="3081388" y="1270000"/>
                  </a:lnTo>
                  <a:lnTo>
                    <a:pt x="3074102" y="1282700"/>
                  </a:lnTo>
                  <a:lnTo>
                    <a:pt x="3096228" y="1282700"/>
                  </a:lnTo>
                  <a:lnTo>
                    <a:pt x="3100060" y="1270000"/>
                  </a:lnTo>
                  <a:lnTo>
                    <a:pt x="3104088" y="1270000"/>
                  </a:lnTo>
                  <a:lnTo>
                    <a:pt x="3099473" y="1257300"/>
                  </a:lnTo>
                  <a:close/>
                </a:path>
                <a:path w="4252595" h="1739900">
                  <a:moveTo>
                    <a:pt x="3130314" y="1270000"/>
                  </a:moveTo>
                  <a:lnTo>
                    <a:pt x="3100060" y="1270000"/>
                  </a:lnTo>
                  <a:lnTo>
                    <a:pt x="3103614" y="1282700"/>
                  </a:lnTo>
                  <a:lnTo>
                    <a:pt x="3139558" y="1282700"/>
                  </a:lnTo>
                  <a:lnTo>
                    <a:pt x="3134248" y="1273425"/>
                  </a:lnTo>
                  <a:lnTo>
                    <a:pt x="3130314" y="1270000"/>
                  </a:lnTo>
                  <a:close/>
                </a:path>
                <a:path w="4252595" h="1739900">
                  <a:moveTo>
                    <a:pt x="3138759" y="1277355"/>
                  </a:moveTo>
                  <a:lnTo>
                    <a:pt x="3139558" y="1282700"/>
                  </a:lnTo>
                  <a:lnTo>
                    <a:pt x="3144896" y="1282700"/>
                  </a:lnTo>
                  <a:lnTo>
                    <a:pt x="3138759" y="1277355"/>
                  </a:lnTo>
                  <a:close/>
                </a:path>
                <a:path w="4252595" h="1739900">
                  <a:moveTo>
                    <a:pt x="3156298" y="1257300"/>
                  </a:moveTo>
                  <a:lnTo>
                    <a:pt x="3146133" y="1257300"/>
                  </a:lnTo>
                  <a:lnTo>
                    <a:pt x="3143638" y="1270000"/>
                  </a:lnTo>
                  <a:lnTo>
                    <a:pt x="3144896" y="1282700"/>
                  </a:lnTo>
                  <a:lnTo>
                    <a:pt x="3191502" y="1282700"/>
                  </a:lnTo>
                  <a:lnTo>
                    <a:pt x="3191708" y="1281901"/>
                  </a:lnTo>
                  <a:lnTo>
                    <a:pt x="3184642" y="1270000"/>
                  </a:lnTo>
                  <a:lnTo>
                    <a:pt x="3178051" y="1270000"/>
                  </a:lnTo>
                  <a:lnTo>
                    <a:pt x="3156298" y="1257300"/>
                  </a:lnTo>
                  <a:close/>
                </a:path>
                <a:path w="4252595" h="1739900">
                  <a:moveTo>
                    <a:pt x="3194782" y="1270000"/>
                  </a:moveTo>
                  <a:lnTo>
                    <a:pt x="3191708" y="1281901"/>
                  </a:lnTo>
                  <a:lnTo>
                    <a:pt x="3192183" y="1282700"/>
                  </a:lnTo>
                  <a:lnTo>
                    <a:pt x="3198634" y="1282700"/>
                  </a:lnTo>
                  <a:lnTo>
                    <a:pt x="3194782" y="1270000"/>
                  </a:lnTo>
                  <a:close/>
                </a:path>
                <a:path w="4252595" h="1739900">
                  <a:moveTo>
                    <a:pt x="3137661" y="1270000"/>
                  </a:moveTo>
                  <a:lnTo>
                    <a:pt x="3132286" y="1270000"/>
                  </a:lnTo>
                  <a:lnTo>
                    <a:pt x="3134248" y="1273425"/>
                  </a:lnTo>
                  <a:lnTo>
                    <a:pt x="3138759" y="1277355"/>
                  </a:lnTo>
                  <a:lnTo>
                    <a:pt x="3137661" y="1270000"/>
                  </a:lnTo>
                  <a:close/>
                </a:path>
                <a:path w="4252595" h="1739900">
                  <a:moveTo>
                    <a:pt x="3051809" y="1257300"/>
                  </a:moveTo>
                  <a:lnTo>
                    <a:pt x="3040146" y="1257300"/>
                  </a:lnTo>
                  <a:lnTo>
                    <a:pt x="3036266" y="1270000"/>
                  </a:lnTo>
                  <a:lnTo>
                    <a:pt x="3049855" y="1270000"/>
                  </a:lnTo>
                  <a:lnTo>
                    <a:pt x="3051809" y="1257300"/>
                  </a:lnTo>
                  <a:close/>
                </a:path>
                <a:path w="4252595" h="1739900">
                  <a:moveTo>
                    <a:pt x="3131356" y="1257300"/>
                  </a:moveTo>
                  <a:lnTo>
                    <a:pt x="3101847" y="1257300"/>
                  </a:lnTo>
                  <a:lnTo>
                    <a:pt x="3104088" y="1270000"/>
                  </a:lnTo>
                  <a:lnTo>
                    <a:pt x="3130134" y="1270000"/>
                  </a:lnTo>
                  <a:lnTo>
                    <a:pt x="3131356" y="1257300"/>
                  </a:lnTo>
                  <a:close/>
                </a:path>
                <a:path w="4252595" h="1739900">
                  <a:moveTo>
                    <a:pt x="3134687" y="1244600"/>
                  </a:moveTo>
                  <a:lnTo>
                    <a:pt x="3122985" y="1257300"/>
                  </a:lnTo>
                  <a:lnTo>
                    <a:pt x="3131356" y="1257300"/>
                  </a:lnTo>
                  <a:lnTo>
                    <a:pt x="3139002" y="1270000"/>
                  </a:lnTo>
                  <a:lnTo>
                    <a:pt x="3141662" y="1270000"/>
                  </a:lnTo>
                  <a:lnTo>
                    <a:pt x="3140002" y="1257300"/>
                  </a:lnTo>
                  <a:lnTo>
                    <a:pt x="3134687" y="1244600"/>
                  </a:lnTo>
                  <a:close/>
                </a:path>
                <a:path w="4252595" h="1739900">
                  <a:moveTo>
                    <a:pt x="3081589" y="1231900"/>
                  </a:moveTo>
                  <a:lnTo>
                    <a:pt x="3000130" y="1231900"/>
                  </a:lnTo>
                  <a:lnTo>
                    <a:pt x="3018091" y="1244600"/>
                  </a:lnTo>
                  <a:lnTo>
                    <a:pt x="3022191" y="1257300"/>
                  </a:lnTo>
                  <a:lnTo>
                    <a:pt x="3122985" y="1257300"/>
                  </a:lnTo>
                  <a:lnTo>
                    <a:pt x="3116429" y="1244600"/>
                  </a:lnTo>
                  <a:lnTo>
                    <a:pt x="3097576" y="1244600"/>
                  </a:lnTo>
                  <a:lnTo>
                    <a:pt x="3081589" y="1231900"/>
                  </a:lnTo>
                  <a:close/>
                </a:path>
                <a:path w="4252595" h="1739900">
                  <a:moveTo>
                    <a:pt x="2976877" y="1231900"/>
                  </a:moveTo>
                  <a:lnTo>
                    <a:pt x="2969912" y="1231900"/>
                  </a:lnTo>
                  <a:lnTo>
                    <a:pt x="2974257" y="1244600"/>
                  </a:lnTo>
                  <a:lnTo>
                    <a:pt x="2976877" y="1231900"/>
                  </a:lnTo>
                  <a:close/>
                </a:path>
                <a:path w="4252595" h="1739900">
                  <a:moveTo>
                    <a:pt x="2985115" y="1231900"/>
                  </a:moveTo>
                  <a:lnTo>
                    <a:pt x="2978206" y="1231900"/>
                  </a:lnTo>
                  <a:lnTo>
                    <a:pt x="2982256" y="1244600"/>
                  </a:lnTo>
                  <a:lnTo>
                    <a:pt x="2984089" y="1244600"/>
                  </a:lnTo>
                  <a:lnTo>
                    <a:pt x="2985115" y="1231900"/>
                  </a:lnTo>
                  <a:close/>
                </a:path>
                <a:path w="4252595" h="1739900">
                  <a:moveTo>
                    <a:pt x="3000130" y="1231900"/>
                  </a:moveTo>
                  <a:lnTo>
                    <a:pt x="2987495" y="1231900"/>
                  </a:lnTo>
                  <a:lnTo>
                    <a:pt x="2987824" y="1244600"/>
                  </a:lnTo>
                  <a:lnTo>
                    <a:pt x="2994180" y="1244600"/>
                  </a:lnTo>
                  <a:lnTo>
                    <a:pt x="3000130" y="1231900"/>
                  </a:lnTo>
                  <a:close/>
                </a:path>
                <a:path w="4252595" h="1739900">
                  <a:moveTo>
                    <a:pt x="3037117" y="1206500"/>
                  </a:moveTo>
                  <a:lnTo>
                    <a:pt x="2930900" y="1206500"/>
                  </a:lnTo>
                  <a:lnTo>
                    <a:pt x="2928894" y="1208643"/>
                  </a:lnTo>
                  <a:lnTo>
                    <a:pt x="2930993" y="1219200"/>
                  </a:lnTo>
                  <a:lnTo>
                    <a:pt x="2936186" y="1231900"/>
                  </a:lnTo>
                  <a:lnTo>
                    <a:pt x="2941274" y="1220807"/>
                  </a:lnTo>
                  <a:lnTo>
                    <a:pt x="2941201" y="1219510"/>
                  </a:lnTo>
                  <a:lnTo>
                    <a:pt x="2940607" y="1219200"/>
                  </a:lnTo>
                  <a:lnTo>
                    <a:pt x="3043010" y="1219200"/>
                  </a:lnTo>
                  <a:lnTo>
                    <a:pt x="3037117" y="1206500"/>
                  </a:lnTo>
                  <a:close/>
                </a:path>
                <a:path w="4252595" h="1739900">
                  <a:moveTo>
                    <a:pt x="2941740" y="1219791"/>
                  </a:moveTo>
                  <a:lnTo>
                    <a:pt x="2941274" y="1220807"/>
                  </a:lnTo>
                  <a:lnTo>
                    <a:pt x="2941900" y="1231900"/>
                  </a:lnTo>
                  <a:lnTo>
                    <a:pt x="2964933" y="1231900"/>
                  </a:lnTo>
                  <a:lnTo>
                    <a:pt x="2941740" y="1219791"/>
                  </a:lnTo>
                  <a:close/>
                </a:path>
                <a:path w="4252595" h="1739900">
                  <a:moveTo>
                    <a:pt x="3056267" y="1219200"/>
                  </a:moveTo>
                  <a:lnTo>
                    <a:pt x="2981125" y="1219200"/>
                  </a:lnTo>
                  <a:lnTo>
                    <a:pt x="2983159" y="1231900"/>
                  </a:lnTo>
                  <a:lnTo>
                    <a:pt x="3062026" y="1231900"/>
                  </a:lnTo>
                  <a:lnTo>
                    <a:pt x="3056267" y="1219200"/>
                  </a:lnTo>
                  <a:close/>
                </a:path>
                <a:path w="4252595" h="1739900">
                  <a:moveTo>
                    <a:pt x="2941201" y="1219510"/>
                  </a:moveTo>
                  <a:lnTo>
                    <a:pt x="2941274" y="1220807"/>
                  </a:lnTo>
                  <a:lnTo>
                    <a:pt x="2941740" y="1219791"/>
                  </a:lnTo>
                  <a:lnTo>
                    <a:pt x="2941201" y="1219510"/>
                  </a:lnTo>
                  <a:close/>
                </a:path>
                <a:path w="4252595" h="1739900">
                  <a:moveTo>
                    <a:pt x="2942011" y="1219200"/>
                  </a:moveTo>
                  <a:lnTo>
                    <a:pt x="2941184" y="1219200"/>
                  </a:lnTo>
                  <a:lnTo>
                    <a:pt x="2941201" y="1219510"/>
                  </a:lnTo>
                  <a:lnTo>
                    <a:pt x="2941740" y="1219791"/>
                  </a:lnTo>
                  <a:lnTo>
                    <a:pt x="2942011" y="1219200"/>
                  </a:lnTo>
                  <a:close/>
                </a:path>
                <a:path w="4252595" h="1739900">
                  <a:moveTo>
                    <a:pt x="2930646" y="1193800"/>
                  </a:moveTo>
                  <a:lnTo>
                    <a:pt x="2895100" y="1193800"/>
                  </a:lnTo>
                  <a:lnTo>
                    <a:pt x="2907625" y="1206500"/>
                  </a:lnTo>
                  <a:lnTo>
                    <a:pt x="2916648" y="1206500"/>
                  </a:lnTo>
                  <a:lnTo>
                    <a:pt x="2910877" y="1219200"/>
                  </a:lnTo>
                  <a:lnTo>
                    <a:pt x="2919014" y="1219200"/>
                  </a:lnTo>
                  <a:lnTo>
                    <a:pt x="2928894" y="1208643"/>
                  </a:lnTo>
                  <a:lnTo>
                    <a:pt x="2928467" y="1206500"/>
                  </a:lnTo>
                  <a:lnTo>
                    <a:pt x="2930646" y="1193800"/>
                  </a:lnTo>
                  <a:close/>
                </a:path>
                <a:path w="4252595" h="1739900">
                  <a:moveTo>
                    <a:pt x="2942315" y="1168400"/>
                  </a:moveTo>
                  <a:lnTo>
                    <a:pt x="2845720" y="1168400"/>
                  </a:lnTo>
                  <a:lnTo>
                    <a:pt x="2840753" y="1181100"/>
                  </a:lnTo>
                  <a:lnTo>
                    <a:pt x="2877217" y="1181100"/>
                  </a:lnTo>
                  <a:lnTo>
                    <a:pt x="2882724" y="1193800"/>
                  </a:lnTo>
                  <a:lnTo>
                    <a:pt x="2930646" y="1193800"/>
                  </a:lnTo>
                  <a:lnTo>
                    <a:pt x="2928467" y="1206500"/>
                  </a:lnTo>
                  <a:lnTo>
                    <a:pt x="2928894" y="1208643"/>
                  </a:lnTo>
                  <a:lnTo>
                    <a:pt x="2930900" y="1206500"/>
                  </a:lnTo>
                  <a:lnTo>
                    <a:pt x="2936373" y="1206500"/>
                  </a:lnTo>
                  <a:lnTo>
                    <a:pt x="2933244" y="1193800"/>
                  </a:lnTo>
                  <a:lnTo>
                    <a:pt x="2941220" y="1181100"/>
                  </a:lnTo>
                  <a:lnTo>
                    <a:pt x="2942315" y="1168400"/>
                  </a:lnTo>
                  <a:close/>
                </a:path>
                <a:path w="4252595" h="1739900">
                  <a:moveTo>
                    <a:pt x="2881313" y="1193800"/>
                  </a:moveTo>
                  <a:lnTo>
                    <a:pt x="2857561" y="1193800"/>
                  </a:lnTo>
                  <a:lnTo>
                    <a:pt x="2872657" y="1206500"/>
                  </a:lnTo>
                  <a:lnTo>
                    <a:pt x="2878508" y="1206500"/>
                  </a:lnTo>
                  <a:lnTo>
                    <a:pt x="2881313" y="1193800"/>
                  </a:lnTo>
                  <a:close/>
                </a:path>
                <a:path w="4252595" h="1739900">
                  <a:moveTo>
                    <a:pt x="2886006" y="1193800"/>
                  </a:moveTo>
                  <a:lnTo>
                    <a:pt x="2881313" y="1193800"/>
                  </a:lnTo>
                  <a:lnTo>
                    <a:pt x="2887272" y="1206500"/>
                  </a:lnTo>
                  <a:lnTo>
                    <a:pt x="2886006" y="1193800"/>
                  </a:lnTo>
                  <a:close/>
                </a:path>
                <a:path w="4252595" h="1739900">
                  <a:moveTo>
                    <a:pt x="2996838" y="1193800"/>
                  </a:moveTo>
                  <a:lnTo>
                    <a:pt x="2933244" y="1193800"/>
                  </a:lnTo>
                  <a:lnTo>
                    <a:pt x="2936373" y="1206500"/>
                  </a:lnTo>
                  <a:lnTo>
                    <a:pt x="2990395" y="1206500"/>
                  </a:lnTo>
                  <a:lnTo>
                    <a:pt x="2996838" y="1193800"/>
                  </a:lnTo>
                  <a:close/>
                </a:path>
                <a:path w="4252595" h="1739900">
                  <a:moveTo>
                    <a:pt x="2840378" y="1181100"/>
                  </a:moveTo>
                  <a:lnTo>
                    <a:pt x="2830508" y="1181100"/>
                  </a:lnTo>
                  <a:lnTo>
                    <a:pt x="2833317" y="1193800"/>
                  </a:lnTo>
                  <a:lnTo>
                    <a:pt x="2848771" y="1193800"/>
                  </a:lnTo>
                  <a:lnTo>
                    <a:pt x="2840378" y="1181100"/>
                  </a:lnTo>
                  <a:close/>
                </a:path>
                <a:path w="4252595" h="1739900">
                  <a:moveTo>
                    <a:pt x="2872501" y="1193265"/>
                  </a:moveTo>
                  <a:lnTo>
                    <a:pt x="2872294" y="1193800"/>
                  </a:lnTo>
                  <a:lnTo>
                    <a:pt x="2873140" y="1193800"/>
                  </a:lnTo>
                  <a:lnTo>
                    <a:pt x="2872501" y="1193265"/>
                  </a:lnTo>
                  <a:close/>
                </a:path>
                <a:path w="4252595" h="1739900">
                  <a:moveTo>
                    <a:pt x="2965033" y="1181100"/>
                  </a:moveTo>
                  <a:lnTo>
                    <a:pt x="2950297" y="1181100"/>
                  </a:lnTo>
                  <a:lnTo>
                    <a:pt x="2936771" y="1193800"/>
                  </a:lnTo>
                  <a:lnTo>
                    <a:pt x="2974787" y="1193800"/>
                  </a:lnTo>
                  <a:lnTo>
                    <a:pt x="2965033" y="1181100"/>
                  </a:lnTo>
                  <a:close/>
                </a:path>
                <a:path w="4252595" h="1739900">
                  <a:moveTo>
                    <a:pt x="2982570" y="1181100"/>
                  </a:moveTo>
                  <a:lnTo>
                    <a:pt x="2976869" y="1193800"/>
                  </a:lnTo>
                  <a:lnTo>
                    <a:pt x="2983111" y="1193800"/>
                  </a:lnTo>
                  <a:lnTo>
                    <a:pt x="2982570" y="1181100"/>
                  </a:lnTo>
                  <a:close/>
                </a:path>
                <a:path w="4252595" h="1739900">
                  <a:moveTo>
                    <a:pt x="2877217" y="1181100"/>
                  </a:moveTo>
                  <a:lnTo>
                    <a:pt x="2857956" y="1181100"/>
                  </a:lnTo>
                  <a:lnTo>
                    <a:pt x="2872501" y="1193265"/>
                  </a:lnTo>
                  <a:lnTo>
                    <a:pt x="2877217" y="1181100"/>
                  </a:lnTo>
                  <a:close/>
                </a:path>
                <a:path w="4252595" h="1739900">
                  <a:moveTo>
                    <a:pt x="2805754" y="1168400"/>
                  </a:moveTo>
                  <a:lnTo>
                    <a:pt x="2799333" y="1168400"/>
                  </a:lnTo>
                  <a:lnTo>
                    <a:pt x="2809310" y="1181100"/>
                  </a:lnTo>
                  <a:lnTo>
                    <a:pt x="2805754" y="1168400"/>
                  </a:lnTo>
                  <a:close/>
                </a:path>
                <a:path w="4252595" h="1739900">
                  <a:moveTo>
                    <a:pt x="2842978" y="1168400"/>
                  </a:moveTo>
                  <a:lnTo>
                    <a:pt x="2819635" y="1168400"/>
                  </a:lnTo>
                  <a:lnTo>
                    <a:pt x="2826508" y="1181100"/>
                  </a:lnTo>
                  <a:lnTo>
                    <a:pt x="2836898" y="1181100"/>
                  </a:lnTo>
                  <a:lnTo>
                    <a:pt x="2842978" y="1168400"/>
                  </a:lnTo>
                  <a:close/>
                </a:path>
                <a:path w="4252595" h="1739900">
                  <a:moveTo>
                    <a:pt x="2777717" y="1155700"/>
                  </a:moveTo>
                  <a:lnTo>
                    <a:pt x="2772015" y="1155700"/>
                  </a:lnTo>
                  <a:lnTo>
                    <a:pt x="2776256" y="1168400"/>
                  </a:lnTo>
                  <a:lnTo>
                    <a:pt x="2777717" y="1155700"/>
                  </a:lnTo>
                  <a:close/>
                </a:path>
                <a:path w="4252595" h="1739900">
                  <a:moveTo>
                    <a:pt x="2798810" y="1155700"/>
                  </a:moveTo>
                  <a:lnTo>
                    <a:pt x="2792667" y="1155700"/>
                  </a:lnTo>
                  <a:lnTo>
                    <a:pt x="2792551" y="1168400"/>
                  </a:lnTo>
                  <a:lnTo>
                    <a:pt x="2798810" y="1155700"/>
                  </a:lnTo>
                  <a:close/>
                </a:path>
                <a:path w="4252595" h="1739900">
                  <a:moveTo>
                    <a:pt x="2895842" y="1155700"/>
                  </a:moveTo>
                  <a:lnTo>
                    <a:pt x="2812192" y="1155700"/>
                  </a:lnTo>
                  <a:lnTo>
                    <a:pt x="2827918" y="1168400"/>
                  </a:lnTo>
                  <a:lnTo>
                    <a:pt x="2895951" y="1168400"/>
                  </a:lnTo>
                  <a:lnTo>
                    <a:pt x="2895842" y="1155700"/>
                  </a:lnTo>
                  <a:close/>
                </a:path>
                <a:path w="4252595" h="1739900">
                  <a:moveTo>
                    <a:pt x="2902830" y="1155700"/>
                  </a:moveTo>
                  <a:lnTo>
                    <a:pt x="2900541" y="1155700"/>
                  </a:lnTo>
                  <a:lnTo>
                    <a:pt x="2899331" y="1168400"/>
                  </a:lnTo>
                  <a:lnTo>
                    <a:pt x="2918544" y="1168400"/>
                  </a:lnTo>
                  <a:lnTo>
                    <a:pt x="2902830" y="1155700"/>
                  </a:lnTo>
                  <a:close/>
                </a:path>
                <a:path w="4252595" h="1739900">
                  <a:moveTo>
                    <a:pt x="2768132" y="1143000"/>
                  </a:moveTo>
                  <a:lnTo>
                    <a:pt x="2753879" y="1143000"/>
                  </a:lnTo>
                  <a:lnTo>
                    <a:pt x="2759878" y="1155700"/>
                  </a:lnTo>
                  <a:lnTo>
                    <a:pt x="2762133" y="1155700"/>
                  </a:lnTo>
                  <a:lnTo>
                    <a:pt x="2768132" y="1143000"/>
                  </a:lnTo>
                  <a:close/>
                </a:path>
                <a:path w="4252595" h="1739900">
                  <a:moveTo>
                    <a:pt x="2770916" y="1145051"/>
                  </a:moveTo>
                  <a:lnTo>
                    <a:pt x="2770366" y="1155700"/>
                  </a:lnTo>
                  <a:lnTo>
                    <a:pt x="2774623" y="1155700"/>
                  </a:lnTo>
                  <a:lnTo>
                    <a:pt x="2771785" y="1145692"/>
                  </a:lnTo>
                  <a:lnTo>
                    <a:pt x="2770916" y="1145051"/>
                  </a:lnTo>
                  <a:close/>
                </a:path>
                <a:path w="4252595" h="1739900">
                  <a:moveTo>
                    <a:pt x="2875248" y="1143000"/>
                  </a:moveTo>
                  <a:lnTo>
                    <a:pt x="2771022" y="1143000"/>
                  </a:lnTo>
                  <a:lnTo>
                    <a:pt x="2771785" y="1145692"/>
                  </a:lnTo>
                  <a:lnTo>
                    <a:pt x="2785364" y="1155700"/>
                  </a:lnTo>
                  <a:lnTo>
                    <a:pt x="2873185" y="1155700"/>
                  </a:lnTo>
                  <a:lnTo>
                    <a:pt x="2875248" y="1143000"/>
                  </a:lnTo>
                  <a:close/>
                </a:path>
                <a:path w="4252595" h="1739900">
                  <a:moveTo>
                    <a:pt x="2771022" y="1143000"/>
                  </a:moveTo>
                  <a:lnTo>
                    <a:pt x="2768132" y="1143000"/>
                  </a:lnTo>
                  <a:lnTo>
                    <a:pt x="2770916" y="1145051"/>
                  </a:lnTo>
                  <a:lnTo>
                    <a:pt x="2771022" y="1143000"/>
                  </a:lnTo>
                  <a:close/>
                </a:path>
                <a:path w="4252595" h="1739900">
                  <a:moveTo>
                    <a:pt x="2720906" y="1130300"/>
                  </a:moveTo>
                  <a:lnTo>
                    <a:pt x="2718453" y="1130300"/>
                  </a:lnTo>
                  <a:lnTo>
                    <a:pt x="2726152" y="1143000"/>
                  </a:lnTo>
                  <a:lnTo>
                    <a:pt x="2720906" y="1130300"/>
                  </a:lnTo>
                  <a:close/>
                </a:path>
                <a:path w="4252595" h="1739900">
                  <a:moveTo>
                    <a:pt x="2825528" y="1130300"/>
                  </a:moveTo>
                  <a:lnTo>
                    <a:pt x="2741409" y="1130300"/>
                  </a:lnTo>
                  <a:lnTo>
                    <a:pt x="2736916" y="1143000"/>
                  </a:lnTo>
                  <a:lnTo>
                    <a:pt x="2832592" y="1143000"/>
                  </a:lnTo>
                  <a:lnTo>
                    <a:pt x="2825528" y="1130300"/>
                  </a:lnTo>
                  <a:close/>
                </a:path>
                <a:path w="4252595" h="1739900">
                  <a:moveTo>
                    <a:pt x="2850159" y="1130300"/>
                  </a:moveTo>
                  <a:lnTo>
                    <a:pt x="2836349" y="1130300"/>
                  </a:lnTo>
                  <a:lnTo>
                    <a:pt x="2832592" y="1143000"/>
                  </a:lnTo>
                  <a:lnTo>
                    <a:pt x="2856081" y="1143000"/>
                  </a:lnTo>
                  <a:lnTo>
                    <a:pt x="2850159" y="1130300"/>
                  </a:lnTo>
                  <a:close/>
                </a:path>
                <a:path w="4252595" h="1739900">
                  <a:moveTo>
                    <a:pt x="2725064" y="1117600"/>
                  </a:moveTo>
                  <a:lnTo>
                    <a:pt x="2687800" y="1117600"/>
                  </a:lnTo>
                  <a:lnTo>
                    <a:pt x="2693269" y="1130300"/>
                  </a:lnTo>
                  <a:lnTo>
                    <a:pt x="2718453" y="1130300"/>
                  </a:lnTo>
                  <a:lnTo>
                    <a:pt x="2725064" y="1117600"/>
                  </a:lnTo>
                  <a:close/>
                </a:path>
                <a:path w="4252595" h="1739900">
                  <a:moveTo>
                    <a:pt x="2805719" y="1117600"/>
                  </a:moveTo>
                  <a:lnTo>
                    <a:pt x="2735713" y="1117600"/>
                  </a:lnTo>
                  <a:lnTo>
                    <a:pt x="2740131" y="1130300"/>
                  </a:lnTo>
                  <a:lnTo>
                    <a:pt x="2806729" y="1130300"/>
                  </a:lnTo>
                  <a:lnTo>
                    <a:pt x="2805719" y="1117600"/>
                  </a:lnTo>
                  <a:close/>
                </a:path>
                <a:path w="4252595" h="1739900">
                  <a:moveTo>
                    <a:pt x="2813366" y="1117600"/>
                  </a:moveTo>
                  <a:lnTo>
                    <a:pt x="2805719" y="1117600"/>
                  </a:lnTo>
                  <a:lnTo>
                    <a:pt x="2810930" y="1130300"/>
                  </a:lnTo>
                  <a:lnTo>
                    <a:pt x="2818128" y="1130300"/>
                  </a:lnTo>
                  <a:lnTo>
                    <a:pt x="2813366" y="1117600"/>
                  </a:lnTo>
                  <a:close/>
                </a:path>
                <a:path w="4252595" h="1739900">
                  <a:moveTo>
                    <a:pt x="2772024" y="1104900"/>
                  </a:moveTo>
                  <a:lnTo>
                    <a:pt x="2687378" y="1104900"/>
                  </a:lnTo>
                  <a:lnTo>
                    <a:pt x="2688295" y="1117600"/>
                  </a:lnTo>
                  <a:lnTo>
                    <a:pt x="2796516" y="1117600"/>
                  </a:lnTo>
                  <a:lnTo>
                    <a:pt x="2772024" y="1104900"/>
                  </a:lnTo>
                  <a:close/>
                </a:path>
                <a:path w="4252595" h="1739900">
                  <a:moveTo>
                    <a:pt x="2714592" y="1079500"/>
                  </a:moveTo>
                  <a:lnTo>
                    <a:pt x="2620375" y="1079500"/>
                  </a:lnTo>
                  <a:lnTo>
                    <a:pt x="2614274" y="1092200"/>
                  </a:lnTo>
                  <a:lnTo>
                    <a:pt x="2620322" y="1104900"/>
                  </a:lnTo>
                  <a:lnTo>
                    <a:pt x="2629059" y="1104900"/>
                  </a:lnTo>
                  <a:lnTo>
                    <a:pt x="2634782" y="1092200"/>
                  </a:lnTo>
                  <a:lnTo>
                    <a:pt x="2714733" y="1092200"/>
                  </a:lnTo>
                  <a:lnTo>
                    <a:pt x="2714592" y="1079500"/>
                  </a:lnTo>
                  <a:close/>
                </a:path>
                <a:path w="4252595" h="1739900">
                  <a:moveTo>
                    <a:pt x="2638452" y="1092200"/>
                  </a:moveTo>
                  <a:lnTo>
                    <a:pt x="2643171" y="1104900"/>
                  </a:lnTo>
                  <a:lnTo>
                    <a:pt x="2643362" y="1104900"/>
                  </a:lnTo>
                  <a:lnTo>
                    <a:pt x="2638452" y="1092200"/>
                  </a:lnTo>
                  <a:close/>
                </a:path>
                <a:path w="4252595" h="1739900">
                  <a:moveTo>
                    <a:pt x="2665609" y="1092200"/>
                  </a:moveTo>
                  <a:lnTo>
                    <a:pt x="2639505" y="1092200"/>
                  </a:lnTo>
                  <a:lnTo>
                    <a:pt x="2649815" y="1104900"/>
                  </a:lnTo>
                  <a:lnTo>
                    <a:pt x="2671217" y="1104900"/>
                  </a:lnTo>
                  <a:lnTo>
                    <a:pt x="2665609" y="1092200"/>
                  </a:lnTo>
                  <a:close/>
                </a:path>
                <a:path w="4252595" h="1739900">
                  <a:moveTo>
                    <a:pt x="2740641" y="1092200"/>
                  </a:moveTo>
                  <a:lnTo>
                    <a:pt x="2676001" y="1092200"/>
                  </a:lnTo>
                  <a:lnTo>
                    <a:pt x="2671217" y="1104900"/>
                  </a:lnTo>
                  <a:lnTo>
                    <a:pt x="2762141" y="1104900"/>
                  </a:lnTo>
                  <a:lnTo>
                    <a:pt x="2740641" y="1092200"/>
                  </a:lnTo>
                  <a:close/>
                </a:path>
                <a:path w="4252595" h="1739900">
                  <a:moveTo>
                    <a:pt x="2727256" y="1079500"/>
                  </a:moveTo>
                  <a:lnTo>
                    <a:pt x="2716776" y="1092200"/>
                  </a:lnTo>
                  <a:lnTo>
                    <a:pt x="2727950" y="1092200"/>
                  </a:lnTo>
                  <a:lnTo>
                    <a:pt x="2727256" y="1079500"/>
                  </a:lnTo>
                  <a:close/>
                </a:path>
                <a:path w="4252595" h="1739900">
                  <a:moveTo>
                    <a:pt x="2560993" y="1078143"/>
                  </a:moveTo>
                  <a:lnTo>
                    <a:pt x="2560366" y="1079500"/>
                  </a:lnTo>
                  <a:lnTo>
                    <a:pt x="2561084" y="1079500"/>
                  </a:lnTo>
                  <a:lnTo>
                    <a:pt x="2560993" y="1078143"/>
                  </a:lnTo>
                  <a:close/>
                </a:path>
                <a:path w="4252595" h="1739900">
                  <a:moveTo>
                    <a:pt x="2577415" y="1066800"/>
                  </a:moveTo>
                  <a:lnTo>
                    <a:pt x="2573871" y="1066800"/>
                  </a:lnTo>
                  <a:lnTo>
                    <a:pt x="2578022" y="1079500"/>
                  </a:lnTo>
                  <a:lnTo>
                    <a:pt x="2577415" y="1066800"/>
                  </a:lnTo>
                  <a:close/>
                </a:path>
                <a:path w="4252595" h="1739900">
                  <a:moveTo>
                    <a:pt x="2614464" y="1066800"/>
                  </a:moveTo>
                  <a:lnTo>
                    <a:pt x="2588131" y="1066800"/>
                  </a:lnTo>
                  <a:lnTo>
                    <a:pt x="2588210" y="1079500"/>
                  </a:lnTo>
                  <a:lnTo>
                    <a:pt x="2630555" y="1079500"/>
                  </a:lnTo>
                  <a:lnTo>
                    <a:pt x="2614464" y="1066800"/>
                  </a:lnTo>
                  <a:close/>
                </a:path>
                <a:path w="4252595" h="1739900">
                  <a:moveTo>
                    <a:pt x="2691669" y="1066800"/>
                  </a:moveTo>
                  <a:lnTo>
                    <a:pt x="2621244" y="1066800"/>
                  </a:lnTo>
                  <a:lnTo>
                    <a:pt x="2630555" y="1079500"/>
                  </a:lnTo>
                  <a:lnTo>
                    <a:pt x="2688334" y="1079500"/>
                  </a:lnTo>
                  <a:lnTo>
                    <a:pt x="2691669" y="1066800"/>
                  </a:lnTo>
                  <a:close/>
                </a:path>
                <a:path w="4252595" h="1739900">
                  <a:moveTo>
                    <a:pt x="2697718" y="1066800"/>
                  </a:moveTo>
                  <a:lnTo>
                    <a:pt x="2688334" y="1079500"/>
                  </a:lnTo>
                  <a:lnTo>
                    <a:pt x="2700791" y="1079500"/>
                  </a:lnTo>
                  <a:lnTo>
                    <a:pt x="2697718" y="1066800"/>
                  </a:lnTo>
                  <a:close/>
                </a:path>
                <a:path w="4252595" h="1739900">
                  <a:moveTo>
                    <a:pt x="2566232" y="1066800"/>
                  </a:moveTo>
                  <a:lnTo>
                    <a:pt x="2560232" y="1066800"/>
                  </a:lnTo>
                  <a:lnTo>
                    <a:pt x="2560993" y="1078143"/>
                  </a:lnTo>
                  <a:lnTo>
                    <a:pt x="2566232" y="1066800"/>
                  </a:lnTo>
                  <a:close/>
                </a:path>
                <a:path w="4252595" h="1739900">
                  <a:moveTo>
                    <a:pt x="2600300" y="1041400"/>
                  </a:moveTo>
                  <a:lnTo>
                    <a:pt x="2524324" y="1041400"/>
                  </a:lnTo>
                  <a:lnTo>
                    <a:pt x="2534340" y="1054100"/>
                  </a:lnTo>
                  <a:lnTo>
                    <a:pt x="2565946" y="1066800"/>
                  </a:lnTo>
                  <a:lnTo>
                    <a:pt x="2579623" y="1066800"/>
                  </a:lnTo>
                  <a:lnTo>
                    <a:pt x="2573365" y="1054100"/>
                  </a:lnTo>
                  <a:lnTo>
                    <a:pt x="2605356" y="1054100"/>
                  </a:lnTo>
                  <a:lnTo>
                    <a:pt x="2600300" y="1041400"/>
                  </a:lnTo>
                  <a:close/>
                </a:path>
                <a:path w="4252595" h="1739900">
                  <a:moveTo>
                    <a:pt x="2633573" y="1054100"/>
                  </a:moveTo>
                  <a:lnTo>
                    <a:pt x="2576292" y="1054100"/>
                  </a:lnTo>
                  <a:lnTo>
                    <a:pt x="2580885" y="1066800"/>
                  </a:lnTo>
                  <a:lnTo>
                    <a:pt x="2634566" y="1066800"/>
                  </a:lnTo>
                  <a:lnTo>
                    <a:pt x="2633573" y="1054100"/>
                  </a:lnTo>
                  <a:close/>
                </a:path>
                <a:path w="4252595" h="1739900">
                  <a:moveTo>
                    <a:pt x="2657310" y="1054100"/>
                  </a:moveTo>
                  <a:lnTo>
                    <a:pt x="2641132" y="1054100"/>
                  </a:lnTo>
                  <a:lnTo>
                    <a:pt x="2634566" y="1066800"/>
                  </a:lnTo>
                  <a:lnTo>
                    <a:pt x="2668151" y="1066800"/>
                  </a:lnTo>
                  <a:lnTo>
                    <a:pt x="2657310" y="1054100"/>
                  </a:lnTo>
                  <a:close/>
                </a:path>
                <a:path w="4252595" h="1739900">
                  <a:moveTo>
                    <a:pt x="2520420" y="1041400"/>
                  </a:moveTo>
                  <a:lnTo>
                    <a:pt x="2500234" y="1041400"/>
                  </a:lnTo>
                  <a:lnTo>
                    <a:pt x="2501728" y="1054100"/>
                  </a:lnTo>
                  <a:lnTo>
                    <a:pt x="2520420" y="1041400"/>
                  </a:lnTo>
                  <a:close/>
                </a:path>
                <a:path w="4252595" h="1739900">
                  <a:moveTo>
                    <a:pt x="2522365" y="1041400"/>
                  </a:moveTo>
                  <a:lnTo>
                    <a:pt x="2511854" y="1054100"/>
                  </a:lnTo>
                  <a:lnTo>
                    <a:pt x="2522378" y="1054100"/>
                  </a:lnTo>
                  <a:lnTo>
                    <a:pt x="2522365" y="1041400"/>
                  </a:lnTo>
                  <a:close/>
                </a:path>
                <a:path w="4252595" h="1739900">
                  <a:moveTo>
                    <a:pt x="2622655" y="1041400"/>
                  </a:moveTo>
                  <a:lnTo>
                    <a:pt x="2603529" y="1041400"/>
                  </a:lnTo>
                  <a:lnTo>
                    <a:pt x="2605356" y="1054100"/>
                  </a:lnTo>
                  <a:lnTo>
                    <a:pt x="2629598" y="1054100"/>
                  </a:lnTo>
                  <a:lnTo>
                    <a:pt x="2622655" y="1041400"/>
                  </a:lnTo>
                  <a:close/>
                </a:path>
                <a:path w="4252595" h="1739900">
                  <a:moveTo>
                    <a:pt x="2483920" y="1028700"/>
                  </a:moveTo>
                  <a:lnTo>
                    <a:pt x="2460524" y="1028700"/>
                  </a:lnTo>
                  <a:lnTo>
                    <a:pt x="2475532" y="1041400"/>
                  </a:lnTo>
                  <a:lnTo>
                    <a:pt x="2487465" y="1041400"/>
                  </a:lnTo>
                  <a:lnTo>
                    <a:pt x="2483920" y="1028700"/>
                  </a:lnTo>
                  <a:close/>
                </a:path>
                <a:path w="4252595" h="1739900">
                  <a:moveTo>
                    <a:pt x="2528071" y="1028700"/>
                  </a:moveTo>
                  <a:lnTo>
                    <a:pt x="2488597" y="1028700"/>
                  </a:lnTo>
                  <a:lnTo>
                    <a:pt x="2501370" y="1041400"/>
                  </a:lnTo>
                  <a:lnTo>
                    <a:pt x="2525650" y="1041400"/>
                  </a:lnTo>
                  <a:lnTo>
                    <a:pt x="2528071" y="1028700"/>
                  </a:lnTo>
                  <a:close/>
                </a:path>
                <a:path w="4252595" h="1739900">
                  <a:moveTo>
                    <a:pt x="2534193" y="1003300"/>
                  </a:moveTo>
                  <a:lnTo>
                    <a:pt x="2427205" y="1003300"/>
                  </a:lnTo>
                  <a:lnTo>
                    <a:pt x="2426451" y="1016000"/>
                  </a:lnTo>
                  <a:lnTo>
                    <a:pt x="2530286" y="1016000"/>
                  </a:lnTo>
                  <a:lnTo>
                    <a:pt x="2527090" y="1028700"/>
                  </a:lnTo>
                  <a:lnTo>
                    <a:pt x="2528071" y="1028700"/>
                  </a:lnTo>
                  <a:lnTo>
                    <a:pt x="2525650" y="1041400"/>
                  </a:lnTo>
                  <a:lnTo>
                    <a:pt x="2531412" y="1041400"/>
                  </a:lnTo>
                  <a:lnTo>
                    <a:pt x="2535565" y="1028700"/>
                  </a:lnTo>
                  <a:lnTo>
                    <a:pt x="2533737" y="1016000"/>
                  </a:lnTo>
                  <a:lnTo>
                    <a:pt x="2534193" y="1003300"/>
                  </a:lnTo>
                  <a:close/>
                </a:path>
                <a:path w="4252595" h="1739900">
                  <a:moveTo>
                    <a:pt x="2555070" y="1016000"/>
                  </a:moveTo>
                  <a:lnTo>
                    <a:pt x="2533737" y="1016000"/>
                  </a:lnTo>
                  <a:lnTo>
                    <a:pt x="2535565" y="1028700"/>
                  </a:lnTo>
                  <a:lnTo>
                    <a:pt x="2531412" y="1041400"/>
                  </a:lnTo>
                  <a:lnTo>
                    <a:pt x="2588517" y="1041400"/>
                  </a:lnTo>
                  <a:lnTo>
                    <a:pt x="2586301" y="1028700"/>
                  </a:lnTo>
                  <a:lnTo>
                    <a:pt x="2559503" y="1028700"/>
                  </a:lnTo>
                  <a:lnTo>
                    <a:pt x="2555070" y="1016000"/>
                  </a:lnTo>
                  <a:close/>
                </a:path>
                <a:path w="4252595" h="1739900">
                  <a:moveTo>
                    <a:pt x="2598733" y="1028700"/>
                  </a:moveTo>
                  <a:lnTo>
                    <a:pt x="2595711" y="1028700"/>
                  </a:lnTo>
                  <a:lnTo>
                    <a:pt x="2588517" y="1041400"/>
                  </a:lnTo>
                  <a:lnTo>
                    <a:pt x="2605147" y="1041400"/>
                  </a:lnTo>
                  <a:lnTo>
                    <a:pt x="2598733" y="1028700"/>
                  </a:lnTo>
                  <a:close/>
                </a:path>
                <a:path w="4252595" h="1739900">
                  <a:moveTo>
                    <a:pt x="2434190" y="1016000"/>
                  </a:moveTo>
                  <a:lnTo>
                    <a:pt x="2428042" y="1016000"/>
                  </a:lnTo>
                  <a:lnTo>
                    <a:pt x="2433499" y="1028700"/>
                  </a:lnTo>
                  <a:lnTo>
                    <a:pt x="2439302" y="1028700"/>
                  </a:lnTo>
                  <a:lnTo>
                    <a:pt x="2434190" y="1016000"/>
                  </a:lnTo>
                  <a:close/>
                </a:path>
                <a:path w="4252595" h="1739900">
                  <a:moveTo>
                    <a:pt x="2452108" y="1027462"/>
                  </a:moveTo>
                  <a:lnTo>
                    <a:pt x="2451467" y="1028700"/>
                  </a:lnTo>
                  <a:lnTo>
                    <a:pt x="2453350" y="1028700"/>
                  </a:lnTo>
                  <a:lnTo>
                    <a:pt x="2452108" y="1027462"/>
                  </a:lnTo>
                  <a:close/>
                </a:path>
                <a:path w="4252595" h="1739900">
                  <a:moveTo>
                    <a:pt x="2530286" y="1016000"/>
                  </a:moveTo>
                  <a:lnTo>
                    <a:pt x="2464909" y="1016000"/>
                  </a:lnTo>
                  <a:lnTo>
                    <a:pt x="2458648" y="1028700"/>
                  </a:lnTo>
                  <a:lnTo>
                    <a:pt x="2527090" y="1028700"/>
                  </a:lnTo>
                  <a:lnTo>
                    <a:pt x="2530286" y="1016000"/>
                  </a:lnTo>
                  <a:close/>
                </a:path>
                <a:path w="4252595" h="1739900">
                  <a:moveTo>
                    <a:pt x="2458035" y="1016000"/>
                  </a:moveTo>
                  <a:lnTo>
                    <a:pt x="2440607" y="1016000"/>
                  </a:lnTo>
                  <a:lnTo>
                    <a:pt x="2452108" y="1027462"/>
                  </a:lnTo>
                  <a:lnTo>
                    <a:pt x="2458035" y="1016000"/>
                  </a:lnTo>
                  <a:close/>
                </a:path>
                <a:path w="4252595" h="1739900">
                  <a:moveTo>
                    <a:pt x="2419651" y="1003300"/>
                  </a:moveTo>
                  <a:lnTo>
                    <a:pt x="2410258" y="1003300"/>
                  </a:lnTo>
                  <a:lnTo>
                    <a:pt x="2418861" y="1016000"/>
                  </a:lnTo>
                  <a:lnTo>
                    <a:pt x="2419651" y="1003300"/>
                  </a:lnTo>
                  <a:close/>
                </a:path>
                <a:path w="4252595" h="1739900">
                  <a:moveTo>
                    <a:pt x="2497916" y="990600"/>
                  </a:moveTo>
                  <a:lnTo>
                    <a:pt x="2386310" y="990600"/>
                  </a:lnTo>
                  <a:lnTo>
                    <a:pt x="2389551" y="1003300"/>
                  </a:lnTo>
                  <a:lnTo>
                    <a:pt x="2507674" y="1003300"/>
                  </a:lnTo>
                  <a:lnTo>
                    <a:pt x="2497916" y="990600"/>
                  </a:lnTo>
                  <a:close/>
                </a:path>
                <a:path w="4252595" h="1739900">
                  <a:moveTo>
                    <a:pt x="2353687" y="977900"/>
                  </a:moveTo>
                  <a:lnTo>
                    <a:pt x="2337340" y="977900"/>
                  </a:lnTo>
                  <a:lnTo>
                    <a:pt x="2350622" y="990600"/>
                  </a:lnTo>
                  <a:lnTo>
                    <a:pt x="2357533" y="990600"/>
                  </a:lnTo>
                  <a:lnTo>
                    <a:pt x="2353687" y="977900"/>
                  </a:lnTo>
                  <a:close/>
                </a:path>
                <a:path w="4252595" h="1739900">
                  <a:moveTo>
                    <a:pt x="2455330" y="977900"/>
                  </a:moveTo>
                  <a:lnTo>
                    <a:pt x="2364342" y="977900"/>
                  </a:lnTo>
                  <a:lnTo>
                    <a:pt x="2357533" y="990600"/>
                  </a:lnTo>
                  <a:lnTo>
                    <a:pt x="2458245" y="990600"/>
                  </a:lnTo>
                  <a:lnTo>
                    <a:pt x="2455330" y="977900"/>
                  </a:lnTo>
                  <a:close/>
                </a:path>
                <a:path w="4252595" h="1739900">
                  <a:moveTo>
                    <a:pt x="2468357" y="977900"/>
                  </a:moveTo>
                  <a:lnTo>
                    <a:pt x="2459338" y="990600"/>
                  </a:lnTo>
                  <a:lnTo>
                    <a:pt x="2473062" y="990600"/>
                  </a:lnTo>
                  <a:lnTo>
                    <a:pt x="2468357" y="977900"/>
                  </a:lnTo>
                  <a:close/>
                </a:path>
                <a:path w="4252595" h="1739900">
                  <a:moveTo>
                    <a:pt x="2386190" y="965200"/>
                  </a:moveTo>
                  <a:lnTo>
                    <a:pt x="2343185" y="965200"/>
                  </a:lnTo>
                  <a:lnTo>
                    <a:pt x="2334940" y="977900"/>
                  </a:lnTo>
                  <a:lnTo>
                    <a:pt x="2392944" y="977900"/>
                  </a:lnTo>
                  <a:lnTo>
                    <a:pt x="2386190" y="965200"/>
                  </a:lnTo>
                  <a:close/>
                </a:path>
                <a:path w="4252595" h="1739900">
                  <a:moveTo>
                    <a:pt x="2435073" y="965200"/>
                  </a:moveTo>
                  <a:lnTo>
                    <a:pt x="2398337" y="965200"/>
                  </a:lnTo>
                  <a:lnTo>
                    <a:pt x="2398033" y="977900"/>
                  </a:lnTo>
                  <a:lnTo>
                    <a:pt x="2440843" y="977900"/>
                  </a:lnTo>
                  <a:lnTo>
                    <a:pt x="2435073" y="965200"/>
                  </a:lnTo>
                  <a:close/>
                </a:path>
                <a:path w="4252595" h="1739900">
                  <a:moveTo>
                    <a:pt x="2278978" y="952500"/>
                  </a:moveTo>
                  <a:lnTo>
                    <a:pt x="2276161" y="952500"/>
                  </a:lnTo>
                  <a:lnTo>
                    <a:pt x="2281845" y="965200"/>
                  </a:lnTo>
                  <a:lnTo>
                    <a:pt x="2283870" y="965200"/>
                  </a:lnTo>
                  <a:lnTo>
                    <a:pt x="2278978" y="952500"/>
                  </a:lnTo>
                  <a:close/>
                </a:path>
                <a:path w="4252595" h="1739900">
                  <a:moveTo>
                    <a:pt x="2381472" y="952500"/>
                  </a:moveTo>
                  <a:lnTo>
                    <a:pt x="2282493" y="952500"/>
                  </a:lnTo>
                  <a:lnTo>
                    <a:pt x="2293495" y="965200"/>
                  </a:lnTo>
                  <a:lnTo>
                    <a:pt x="2380891" y="965200"/>
                  </a:lnTo>
                  <a:lnTo>
                    <a:pt x="2381472" y="952500"/>
                  </a:lnTo>
                  <a:close/>
                </a:path>
                <a:path w="4252595" h="1739900">
                  <a:moveTo>
                    <a:pt x="2404608" y="952500"/>
                  </a:moveTo>
                  <a:lnTo>
                    <a:pt x="2389017" y="952500"/>
                  </a:lnTo>
                  <a:lnTo>
                    <a:pt x="2396861" y="965200"/>
                  </a:lnTo>
                  <a:lnTo>
                    <a:pt x="2411702" y="965200"/>
                  </a:lnTo>
                  <a:lnTo>
                    <a:pt x="2404608" y="952500"/>
                  </a:lnTo>
                  <a:close/>
                </a:path>
                <a:path w="4252595" h="1739900">
                  <a:moveTo>
                    <a:pt x="2270331" y="939800"/>
                  </a:moveTo>
                  <a:lnTo>
                    <a:pt x="2235429" y="939800"/>
                  </a:lnTo>
                  <a:lnTo>
                    <a:pt x="2253042" y="952500"/>
                  </a:lnTo>
                  <a:lnTo>
                    <a:pt x="2261089" y="952500"/>
                  </a:lnTo>
                  <a:lnTo>
                    <a:pt x="2270331" y="939800"/>
                  </a:lnTo>
                  <a:close/>
                </a:path>
                <a:path w="4252595" h="1739900">
                  <a:moveTo>
                    <a:pt x="2345203" y="939800"/>
                  </a:moveTo>
                  <a:lnTo>
                    <a:pt x="2270331" y="939800"/>
                  </a:lnTo>
                  <a:lnTo>
                    <a:pt x="2278978" y="952500"/>
                  </a:lnTo>
                  <a:lnTo>
                    <a:pt x="2348768" y="952500"/>
                  </a:lnTo>
                  <a:lnTo>
                    <a:pt x="2345203" y="939800"/>
                  </a:lnTo>
                  <a:close/>
                </a:path>
                <a:path w="4252595" h="1739900">
                  <a:moveTo>
                    <a:pt x="2373429" y="939800"/>
                  </a:moveTo>
                  <a:lnTo>
                    <a:pt x="2348232" y="939800"/>
                  </a:lnTo>
                  <a:lnTo>
                    <a:pt x="2348768" y="952500"/>
                  </a:lnTo>
                  <a:lnTo>
                    <a:pt x="2374172" y="952500"/>
                  </a:lnTo>
                  <a:lnTo>
                    <a:pt x="2374250" y="949671"/>
                  </a:lnTo>
                  <a:lnTo>
                    <a:pt x="2373429" y="939800"/>
                  </a:lnTo>
                  <a:close/>
                </a:path>
                <a:path w="4252595" h="1739900">
                  <a:moveTo>
                    <a:pt x="2374250" y="949671"/>
                  </a:moveTo>
                  <a:lnTo>
                    <a:pt x="2374172" y="952500"/>
                  </a:lnTo>
                  <a:lnTo>
                    <a:pt x="2374485" y="952500"/>
                  </a:lnTo>
                  <a:lnTo>
                    <a:pt x="2374250" y="949671"/>
                  </a:lnTo>
                  <a:close/>
                </a:path>
                <a:path w="4252595" h="1739900">
                  <a:moveTo>
                    <a:pt x="2317054" y="914400"/>
                  </a:moveTo>
                  <a:lnTo>
                    <a:pt x="2212758" y="914400"/>
                  </a:lnTo>
                  <a:lnTo>
                    <a:pt x="2233100" y="927100"/>
                  </a:lnTo>
                  <a:lnTo>
                    <a:pt x="2249659" y="939800"/>
                  </a:lnTo>
                  <a:lnTo>
                    <a:pt x="2334076" y="939800"/>
                  </a:lnTo>
                  <a:lnTo>
                    <a:pt x="2326426" y="927100"/>
                  </a:lnTo>
                  <a:lnTo>
                    <a:pt x="2326577" y="927100"/>
                  </a:lnTo>
                  <a:lnTo>
                    <a:pt x="2317054" y="914400"/>
                  </a:lnTo>
                  <a:close/>
                </a:path>
                <a:path w="4252595" h="1739900">
                  <a:moveTo>
                    <a:pt x="2346944" y="927100"/>
                  </a:moveTo>
                  <a:lnTo>
                    <a:pt x="2333505" y="927100"/>
                  </a:lnTo>
                  <a:lnTo>
                    <a:pt x="2344707" y="939800"/>
                  </a:lnTo>
                  <a:lnTo>
                    <a:pt x="2355933" y="939800"/>
                  </a:lnTo>
                  <a:lnTo>
                    <a:pt x="2346944" y="927100"/>
                  </a:lnTo>
                  <a:close/>
                </a:path>
                <a:path w="4252595" h="1739900">
                  <a:moveTo>
                    <a:pt x="2212758" y="914400"/>
                  </a:moveTo>
                  <a:lnTo>
                    <a:pt x="2195834" y="914400"/>
                  </a:lnTo>
                  <a:lnTo>
                    <a:pt x="2207169" y="927100"/>
                  </a:lnTo>
                  <a:lnTo>
                    <a:pt x="2218377" y="927100"/>
                  </a:lnTo>
                  <a:lnTo>
                    <a:pt x="2212758" y="914400"/>
                  </a:lnTo>
                  <a:close/>
                </a:path>
                <a:path w="4252595" h="1739900">
                  <a:moveTo>
                    <a:pt x="2194542" y="901700"/>
                  </a:moveTo>
                  <a:lnTo>
                    <a:pt x="2169811" y="901700"/>
                  </a:lnTo>
                  <a:lnTo>
                    <a:pt x="2174800" y="914400"/>
                  </a:lnTo>
                  <a:lnTo>
                    <a:pt x="2198450" y="914400"/>
                  </a:lnTo>
                  <a:lnTo>
                    <a:pt x="2194542" y="901700"/>
                  </a:lnTo>
                  <a:close/>
                </a:path>
                <a:path w="4252595" h="1739900">
                  <a:moveTo>
                    <a:pt x="2233136" y="901700"/>
                  </a:moveTo>
                  <a:lnTo>
                    <a:pt x="2214306" y="901700"/>
                  </a:lnTo>
                  <a:lnTo>
                    <a:pt x="2210592" y="914400"/>
                  </a:lnTo>
                  <a:lnTo>
                    <a:pt x="2232278" y="914400"/>
                  </a:lnTo>
                  <a:lnTo>
                    <a:pt x="2233136" y="901700"/>
                  </a:lnTo>
                  <a:close/>
                </a:path>
                <a:path w="4252595" h="1739900">
                  <a:moveTo>
                    <a:pt x="2258874" y="901700"/>
                  </a:moveTo>
                  <a:lnTo>
                    <a:pt x="2233136" y="901700"/>
                  </a:lnTo>
                  <a:lnTo>
                    <a:pt x="2232278" y="914400"/>
                  </a:lnTo>
                  <a:lnTo>
                    <a:pt x="2268738" y="914400"/>
                  </a:lnTo>
                  <a:lnTo>
                    <a:pt x="2258874" y="901700"/>
                  </a:lnTo>
                  <a:close/>
                </a:path>
                <a:path w="4252595" h="1739900">
                  <a:moveTo>
                    <a:pt x="2283904" y="901700"/>
                  </a:moveTo>
                  <a:lnTo>
                    <a:pt x="2279245" y="901700"/>
                  </a:lnTo>
                  <a:lnTo>
                    <a:pt x="2274859" y="914400"/>
                  </a:lnTo>
                  <a:lnTo>
                    <a:pt x="2291441" y="914400"/>
                  </a:lnTo>
                  <a:lnTo>
                    <a:pt x="2283904" y="901700"/>
                  </a:lnTo>
                  <a:close/>
                </a:path>
                <a:path w="4252595" h="1739900">
                  <a:moveTo>
                    <a:pt x="2139415" y="876300"/>
                  </a:moveTo>
                  <a:lnTo>
                    <a:pt x="2118724" y="876300"/>
                  </a:lnTo>
                  <a:lnTo>
                    <a:pt x="2118270" y="879381"/>
                  </a:lnTo>
                  <a:lnTo>
                    <a:pt x="2118627" y="889000"/>
                  </a:lnTo>
                  <a:lnTo>
                    <a:pt x="2124297" y="901700"/>
                  </a:lnTo>
                  <a:lnTo>
                    <a:pt x="2130715" y="901700"/>
                  </a:lnTo>
                  <a:lnTo>
                    <a:pt x="2130135" y="889000"/>
                  </a:lnTo>
                  <a:lnTo>
                    <a:pt x="2139588" y="889000"/>
                  </a:lnTo>
                  <a:lnTo>
                    <a:pt x="2139415" y="876300"/>
                  </a:lnTo>
                  <a:close/>
                </a:path>
                <a:path w="4252595" h="1739900">
                  <a:moveTo>
                    <a:pt x="2144285" y="889000"/>
                  </a:moveTo>
                  <a:lnTo>
                    <a:pt x="2130135" y="889000"/>
                  </a:lnTo>
                  <a:lnTo>
                    <a:pt x="2137352" y="901700"/>
                  </a:lnTo>
                  <a:lnTo>
                    <a:pt x="2147484" y="901700"/>
                  </a:lnTo>
                  <a:lnTo>
                    <a:pt x="2144285" y="889000"/>
                  </a:lnTo>
                  <a:close/>
                </a:path>
                <a:path w="4252595" h="1739900">
                  <a:moveTo>
                    <a:pt x="2242991" y="889000"/>
                  </a:moveTo>
                  <a:lnTo>
                    <a:pt x="2147142" y="889000"/>
                  </a:lnTo>
                  <a:lnTo>
                    <a:pt x="2148322" y="901700"/>
                  </a:lnTo>
                  <a:lnTo>
                    <a:pt x="2261886" y="901700"/>
                  </a:lnTo>
                  <a:lnTo>
                    <a:pt x="2242991" y="889000"/>
                  </a:lnTo>
                  <a:close/>
                </a:path>
                <a:path w="4252595" h="1739900">
                  <a:moveTo>
                    <a:pt x="2122047" y="863600"/>
                  </a:moveTo>
                  <a:lnTo>
                    <a:pt x="2088696" y="863600"/>
                  </a:lnTo>
                  <a:lnTo>
                    <a:pt x="2091639" y="876300"/>
                  </a:lnTo>
                  <a:lnTo>
                    <a:pt x="2099962" y="876300"/>
                  </a:lnTo>
                  <a:lnTo>
                    <a:pt x="2101980" y="889000"/>
                  </a:lnTo>
                  <a:lnTo>
                    <a:pt x="2116852" y="889000"/>
                  </a:lnTo>
                  <a:lnTo>
                    <a:pt x="2118270" y="879381"/>
                  </a:lnTo>
                  <a:lnTo>
                    <a:pt x="2118155" y="876300"/>
                  </a:lnTo>
                  <a:lnTo>
                    <a:pt x="2122047" y="863600"/>
                  </a:lnTo>
                  <a:close/>
                </a:path>
                <a:path w="4252595" h="1739900">
                  <a:moveTo>
                    <a:pt x="2214980" y="876300"/>
                  </a:moveTo>
                  <a:lnTo>
                    <a:pt x="2139415" y="876300"/>
                  </a:lnTo>
                  <a:lnTo>
                    <a:pt x="2139588" y="889000"/>
                  </a:lnTo>
                  <a:lnTo>
                    <a:pt x="2216238" y="889000"/>
                  </a:lnTo>
                  <a:lnTo>
                    <a:pt x="2214980" y="876300"/>
                  </a:lnTo>
                  <a:close/>
                </a:path>
                <a:path w="4252595" h="1739900">
                  <a:moveTo>
                    <a:pt x="2217672" y="876300"/>
                  </a:moveTo>
                  <a:lnTo>
                    <a:pt x="2216238" y="889000"/>
                  </a:lnTo>
                  <a:lnTo>
                    <a:pt x="2224958" y="889000"/>
                  </a:lnTo>
                  <a:lnTo>
                    <a:pt x="2217672" y="876300"/>
                  </a:lnTo>
                  <a:close/>
                </a:path>
                <a:path w="4252595" h="1739900">
                  <a:moveTo>
                    <a:pt x="2037216" y="838200"/>
                  </a:moveTo>
                  <a:lnTo>
                    <a:pt x="2025539" y="838200"/>
                  </a:lnTo>
                  <a:lnTo>
                    <a:pt x="2036370" y="850900"/>
                  </a:lnTo>
                  <a:lnTo>
                    <a:pt x="2046842" y="863600"/>
                  </a:lnTo>
                  <a:lnTo>
                    <a:pt x="2122047" y="863600"/>
                  </a:lnTo>
                  <a:lnTo>
                    <a:pt x="2118155" y="876300"/>
                  </a:lnTo>
                  <a:lnTo>
                    <a:pt x="2118270" y="879381"/>
                  </a:lnTo>
                  <a:lnTo>
                    <a:pt x="2118724" y="876300"/>
                  </a:lnTo>
                  <a:lnTo>
                    <a:pt x="2124320" y="876300"/>
                  </a:lnTo>
                  <a:lnTo>
                    <a:pt x="2128089" y="863600"/>
                  </a:lnTo>
                  <a:lnTo>
                    <a:pt x="2124480" y="850900"/>
                  </a:lnTo>
                  <a:lnTo>
                    <a:pt x="2037390" y="850900"/>
                  </a:lnTo>
                  <a:lnTo>
                    <a:pt x="2037216" y="838200"/>
                  </a:lnTo>
                  <a:close/>
                </a:path>
                <a:path w="4252595" h="1739900">
                  <a:moveTo>
                    <a:pt x="2081499" y="863600"/>
                  </a:moveTo>
                  <a:lnTo>
                    <a:pt x="2067226" y="863600"/>
                  </a:lnTo>
                  <a:lnTo>
                    <a:pt x="2065389" y="876300"/>
                  </a:lnTo>
                  <a:lnTo>
                    <a:pt x="2080189" y="876300"/>
                  </a:lnTo>
                  <a:lnTo>
                    <a:pt x="2081499" y="863600"/>
                  </a:lnTo>
                  <a:close/>
                </a:path>
                <a:path w="4252595" h="1739900">
                  <a:moveTo>
                    <a:pt x="2134629" y="863600"/>
                  </a:moveTo>
                  <a:lnTo>
                    <a:pt x="2128089" y="863600"/>
                  </a:lnTo>
                  <a:lnTo>
                    <a:pt x="2124320" y="876300"/>
                  </a:lnTo>
                  <a:lnTo>
                    <a:pt x="2134905" y="876300"/>
                  </a:lnTo>
                  <a:lnTo>
                    <a:pt x="2134629" y="863600"/>
                  </a:lnTo>
                  <a:close/>
                </a:path>
                <a:path w="4252595" h="1739900">
                  <a:moveTo>
                    <a:pt x="2148422" y="850900"/>
                  </a:moveTo>
                  <a:lnTo>
                    <a:pt x="2134335" y="850900"/>
                  </a:lnTo>
                  <a:lnTo>
                    <a:pt x="2138434" y="863600"/>
                  </a:lnTo>
                  <a:lnTo>
                    <a:pt x="2134905" y="876300"/>
                  </a:lnTo>
                  <a:lnTo>
                    <a:pt x="2202199" y="876300"/>
                  </a:lnTo>
                  <a:lnTo>
                    <a:pt x="2192361" y="863600"/>
                  </a:lnTo>
                  <a:lnTo>
                    <a:pt x="2147662" y="863600"/>
                  </a:lnTo>
                  <a:lnTo>
                    <a:pt x="2148422" y="850900"/>
                  </a:lnTo>
                  <a:close/>
                </a:path>
                <a:path w="4252595" h="1739900">
                  <a:moveTo>
                    <a:pt x="1989626" y="838200"/>
                  </a:moveTo>
                  <a:lnTo>
                    <a:pt x="1991658" y="850900"/>
                  </a:lnTo>
                  <a:lnTo>
                    <a:pt x="1996842" y="850900"/>
                  </a:lnTo>
                  <a:lnTo>
                    <a:pt x="1989626" y="838200"/>
                  </a:lnTo>
                  <a:close/>
                </a:path>
                <a:path w="4252595" h="1739900">
                  <a:moveTo>
                    <a:pt x="2123425" y="838200"/>
                  </a:moveTo>
                  <a:lnTo>
                    <a:pt x="2037216" y="838200"/>
                  </a:lnTo>
                  <a:lnTo>
                    <a:pt x="2037390" y="850900"/>
                  </a:lnTo>
                  <a:lnTo>
                    <a:pt x="2124480" y="850900"/>
                  </a:lnTo>
                  <a:lnTo>
                    <a:pt x="2123425" y="838200"/>
                  </a:lnTo>
                  <a:close/>
                </a:path>
                <a:path w="4252595" h="1739900">
                  <a:moveTo>
                    <a:pt x="1998490" y="825500"/>
                  </a:moveTo>
                  <a:lnTo>
                    <a:pt x="1966601" y="825500"/>
                  </a:lnTo>
                  <a:lnTo>
                    <a:pt x="1976747" y="838200"/>
                  </a:lnTo>
                  <a:lnTo>
                    <a:pt x="1994755" y="838200"/>
                  </a:lnTo>
                  <a:lnTo>
                    <a:pt x="1998490" y="825500"/>
                  </a:lnTo>
                  <a:close/>
                </a:path>
                <a:path w="4252595" h="1739900">
                  <a:moveTo>
                    <a:pt x="2046208" y="825500"/>
                  </a:moveTo>
                  <a:lnTo>
                    <a:pt x="1998490" y="825500"/>
                  </a:lnTo>
                  <a:lnTo>
                    <a:pt x="1996607" y="838200"/>
                  </a:lnTo>
                  <a:lnTo>
                    <a:pt x="2064079" y="838200"/>
                  </a:lnTo>
                  <a:lnTo>
                    <a:pt x="2046208" y="825500"/>
                  </a:lnTo>
                  <a:close/>
                </a:path>
                <a:path w="4252595" h="1739900">
                  <a:moveTo>
                    <a:pt x="2091871" y="825500"/>
                  </a:moveTo>
                  <a:lnTo>
                    <a:pt x="2063572" y="825500"/>
                  </a:lnTo>
                  <a:lnTo>
                    <a:pt x="2064079" y="838200"/>
                  </a:lnTo>
                  <a:lnTo>
                    <a:pt x="2099151" y="838200"/>
                  </a:lnTo>
                  <a:lnTo>
                    <a:pt x="2091871" y="825500"/>
                  </a:lnTo>
                  <a:close/>
                </a:path>
                <a:path w="4252595" h="1739900">
                  <a:moveTo>
                    <a:pt x="1932416" y="812800"/>
                  </a:moveTo>
                  <a:lnTo>
                    <a:pt x="1925733" y="825500"/>
                  </a:lnTo>
                  <a:lnTo>
                    <a:pt x="1932638" y="825500"/>
                  </a:lnTo>
                  <a:lnTo>
                    <a:pt x="1932416" y="812800"/>
                  </a:lnTo>
                  <a:close/>
                </a:path>
                <a:path w="4252595" h="1739900">
                  <a:moveTo>
                    <a:pt x="1951301" y="812800"/>
                  </a:moveTo>
                  <a:lnTo>
                    <a:pt x="1937729" y="812800"/>
                  </a:lnTo>
                  <a:lnTo>
                    <a:pt x="1935749" y="825500"/>
                  </a:lnTo>
                  <a:lnTo>
                    <a:pt x="1949256" y="825500"/>
                  </a:lnTo>
                  <a:lnTo>
                    <a:pt x="1951301" y="812800"/>
                  </a:lnTo>
                  <a:close/>
                </a:path>
                <a:path w="4252595" h="1739900">
                  <a:moveTo>
                    <a:pt x="2021794" y="812800"/>
                  </a:moveTo>
                  <a:lnTo>
                    <a:pt x="1956888" y="812800"/>
                  </a:lnTo>
                  <a:lnTo>
                    <a:pt x="1974654" y="825500"/>
                  </a:lnTo>
                  <a:lnTo>
                    <a:pt x="2027005" y="825500"/>
                  </a:lnTo>
                  <a:lnTo>
                    <a:pt x="2021794" y="812800"/>
                  </a:lnTo>
                  <a:close/>
                </a:path>
                <a:path w="4252595" h="1739900">
                  <a:moveTo>
                    <a:pt x="2036500" y="812800"/>
                  </a:moveTo>
                  <a:lnTo>
                    <a:pt x="2026147" y="812800"/>
                  </a:lnTo>
                  <a:lnTo>
                    <a:pt x="2027005" y="825500"/>
                  </a:lnTo>
                  <a:lnTo>
                    <a:pt x="2043832" y="825500"/>
                  </a:lnTo>
                  <a:lnTo>
                    <a:pt x="2036500" y="812800"/>
                  </a:lnTo>
                  <a:close/>
                </a:path>
                <a:path w="4252595" h="1739900">
                  <a:moveTo>
                    <a:pt x="2057426" y="812800"/>
                  </a:moveTo>
                  <a:lnTo>
                    <a:pt x="2045957" y="812800"/>
                  </a:lnTo>
                  <a:lnTo>
                    <a:pt x="2054321" y="825500"/>
                  </a:lnTo>
                  <a:lnTo>
                    <a:pt x="2064881" y="825500"/>
                  </a:lnTo>
                  <a:lnTo>
                    <a:pt x="2057426" y="812800"/>
                  </a:lnTo>
                  <a:close/>
                </a:path>
                <a:path w="4252595" h="1739900">
                  <a:moveTo>
                    <a:pt x="1946123" y="800100"/>
                  </a:moveTo>
                  <a:lnTo>
                    <a:pt x="1911137" y="800100"/>
                  </a:lnTo>
                  <a:lnTo>
                    <a:pt x="1916106" y="812800"/>
                  </a:lnTo>
                  <a:lnTo>
                    <a:pt x="1952025" y="812800"/>
                  </a:lnTo>
                  <a:lnTo>
                    <a:pt x="1946123" y="800100"/>
                  </a:lnTo>
                  <a:close/>
                </a:path>
                <a:path w="4252595" h="1739900">
                  <a:moveTo>
                    <a:pt x="2033998" y="800100"/>
                  </a:moveTo>
                  <a:lnTo>
                    <a:pt x="1948399" y="800100"/>
                  </a:lnTo>
                  <a:lnTo>
                    <a:pt x="1958913" y="812800"/>
                  </a:lnTo>
                  <a:lnTo>
                    <a:pt x="2039575" y="812800"/>
                  </a:lnTo>
                  <a:lnTo>
                    <a:pt x="2033998" y="800100"/>
                  </a:lnTo>
                  <a:close/>
                </a:path>
                <a:path w="4252595" h="1739900">
                  <a:moveTo>
                    <a:pt x="1884319" y="787400"/>
                  </a:moveTo>
                  <a:lnTo>
                    <a:pt x="1870097" y="787400"/>
                  </a:lnTo>
                  <a:lnTo>
                    <a:pt x="1878299" y="800100"/>
                  </a:lnTo>
                  <a:lnTo>
                    <a:pt x="1887290" y="800100"/>
                  </a:lnTo>
                  <a:lnTo>
                    <a:pt x="1884319" y="787400"/>
                  </a:lnTo>
                  <a:close/>
                </a:path>
                <a:path w="4252595" h="1739900">
                  <a:moveTo>
                    <a:pt x="1891050" y="797988"/>
                  </a:moveTo>
                  <a:lnTo>
                    <a:pt x="1890837" y="800100"/>
                  </a:lnTo>
                  <a:lnTo>
                    <a:pt x="1892393" y="800100"/>
                  </a:lnTo>
                  <a:lnTo>
                    <a:pt x="1891050" y="797988"/>
                  </a:lnTo>
                  <a:close/>
                </a:path>
                <a:path w="4252595" h="1739900">
                  <a:moveTo>
                    <a:pt x="1982726" y="787400"/>
                  </a:moveTo>
                  <a:lnTo>
                    <a:pt x="1892121" y="787400"/>
                  </a:lnTo>
                  <a:lnTo>
                    <a:pt x="1908716" y="800100"/>
                  </a:lnTo>
                  <a:lnTo>
                    <a:pt x="1988079" y="800100"/>
                  </a:lnTo>
                  <a:lnTo>
                    <a:pt x="1982726" y="787400"/>
                  </a:lnTo>
                  <a:close/>
                </a:path>
                <a:path w="4252595" h="1739900">
                  <a:moveTo>
                    <a:pt x="1997226" y="787400"/>
                  </a:moveTo>
                  <a:lnTo>
                    <a:pt x="1984609" y="787400"/>
                  </a:lnTo>
                  <a:lnTo>
                    <a:pt x="1988079" y="800100"/>
                  </a:lnTo>
                  <a:lnTo>
                    <a:pt x="2012150" y="800100"/>
                  </a:lnTo>
                  <a:lnTo>
                    <a:pt x="1997226" y="787400"/>
                  </a:lnTo>
                  <a:close/>
                </a:path>
                <a:path w="4252595" h="1739900">
                  <a:moveTo>
                    <a:pt x="1892121" y="787400"/>
                  </a:moveTo>
                  <a:lnTo>
                    <a:pt x="1884319" y="787400"/>
                  </a:lnTo>
                  <a:lnTo>
                    <a:pt x="1891050" y="797988"/>
                  </a:lnTo>
                  <a:lnTo>
                    <a:pt x="1892121" y="787400"/>
                  </a:lnTo>
                  <a:close/>
                </a:path>
                <a:path w="4252595" h="1739900">
                  <a:moveTo>
                    <a:pt x="1860329" y="774700"/>
                  </a:moveTo>
                  <a:lnTo>
                    <a:pt x="1852469" y="774700"/>
                  </a:lnTo>
                  <a:lnTo>
                    <a:pt x="1857345" y="787400"/>
                  </a:lnTo>
                  <a:lnTo>
                    <a:pt x="1860329" y="774700"/>
                  </a:lnTo>
                  <a:close/>
                </a:path>
                <a:path w="4252595" h="1739900">
                  <a:moveTo>
                    <a:pt x="1923419" y="762000"/>
                  </a:moveTo>
                  <a:lnTo>
                    <a:pt x="1841025" y="762000"/>
                  </a:lnTo>
                  <a:lnTo>
                    <a:pt x="1864804" y="774700"/>
                  </a:lnTo>
                  <a:lnTo>
                    <a:pt x="1857518" y="787400"/>
                  </a:lnTo>
                  <a:lnTo>
                    <a:pt x="1913731" y="787400"/>
                  </a:lnTo>
                  <a:lnTo>
                    <a:pt x="1911006" y="774700"/>
                  </a:lnTo>
                  <a:lnTo>
                    <a:pt x="1925079" y="774700"/>
                  </a:lnTo>
                  <a:lnTo>
                    <a:pt x="1923419" y="762000"/>
                  </a:lnTo>
                  <a:close/>
                </a:path>
                <a:path w="4252595" h="1739900">
                  <a:moveTo>
                    <a:pt x="1939714" y="762000"/>
                  </a:moveTo>
                  <a:lnTo>
                    <a:pt x="1929549" y="774700"/>
                  </a:lnTo>
                  <a:lnTo>
                    <a:pt x="1927054" y="787400"/>
                  </a:lnTo>
                  <a:lnTo>
                    <a:pt x="1968059" y="787400"/>
                  </a:lnTo>
                  <a:lnTo>
                    <a:pt x="1961467" y="774700"/>
                  </a:lnTo>
                  <a:lnTo>
                    <a:pt x="1939714" y="762000"/>
                  </a:lnTo>
                  <a:close/>
                </a:path>
                <a:path w="4252595" h="1739900">
                  <a:moveTo>
                    <a:pt x="1817483" y="762000"/>
                  </a:moveTo>
                  <a:lnTo>
                    <a:pt x="1813526" y="762000"/>
                  </a:lnTo>
                  <a:lnTo>
                    <a:pt x="1817963" y="774700"/>
                  </a:lnTo>
                  <a:lnTo>
                    <a:pt x="1819122" y="774700"/>
                  </a:lnTo>
                  <a:lnTo>
                    <a:pt x="1817483" y="762000"/>
                  </a:lnTo>
                  <a:close/>
                </a:path>
                <a:path w="4252595" h="1739900">
                  <a:moveTo>
                    <a:pt x="1841025" y="762000"/>
                  </a:moveTo>
                  <a:lnTo>
                    <a:pt x="1826810" y="762000"/>
                  </a:lnTo>
                  <a:lnTo>
                    <a:pt x="1827621" y="774700"/>
                  </a:lnTo>
                  <a:lnTo>
                    <a:pt x="1835226" y="774700"/>
                  </a:lnTo>
                  <a:lnTo>
                    <a:pt x="1841025" y="762000"/>
                  </a:lnTo>
                  <a:close/>
                </a:path>
                <a:path w="4252595" h="1739900">
                  <a:moveTo>
                    <a:pt x="1770585" y="736600"/>
                  </a:moveTo>
                  <a:lnTo>
                    <a:pt x="1761622" y="736600"/>
                  </a:lnTo>
                  <a:lnTo>
                    <a:pt x="1765672" y="749300"/>
                  </a:lnTo>
                  <a:lnTo>
                    <a:pt x="1766451" y="762000"/>
                  </a:lnTo>
                  <a:lnTo>
                    <a:pt x="1774839" y="749300"/>
                  </a:lnTo>
                  <a:lnTo>
                    <a:pt x="1776012" y="749300"/>
                  </a:lnTo>
                  <a:lnTo>
                    <a:pt x="1770585" y="736600"/>
                  </a:lnTo>
                  <a:close/>
                </a:path>
                <a:path w="4252595" h="1739900">
                  <a:moveTo>
                    <a:pt x="1899846" y="749300"/>
                  </a:moveTo>
                  <a:lnTo>
                    <a:pt x="1801507" y="749300"/>
                  </a:lnTo>
                  <a:lnTo>
                    <a:pt x="1805607" y="762000"/>
                  </a:lnTo>
                  <a:lnTo>
                    <a:pt x="1906402" y="762000"/>
                  </a:lnTo>
                  <a:lnTo>
                    <a:pt x="1899846" y="749300"/>
                  </a:lnTo>
                  <a:close/>
                </a:path>
                <a:path w="4252595" h="1739900">
                  <a:moveTo>
                    <a:pt x="1735723" y="736600"/>
                  </a:moveTo>
                  <a:lnTo>
                    <a:pt x="1725317" y="736600"/>
                  </a:lnTo>
                  <a:lnTo>
                    <a:pt x="1731717" y="749300"/>
                  </a:lnTo>
                  <a:lnTo>
                    <a:pt x="1740263" y="749300"/>
                  </a:lnTo>
                  <a:lnTo>
                    <a:pt x="1735723" y="736600"/>
                  </a:lnTo>
                  <a:close/>
                </a:path>
                <a:path w="4252595" h="1739900">
                  <a:moveTo>
                    <a:pt x="1755360" y="736600"/>
                  </a:moveTo>
                  <a:lnTo>
                    <a:pt x="1741378" y="736600"/>
                  </a:lnTo>
                  <a:lnTo>
                    <a:pt x="1740263" y="749300"/>
                  </a:lnTo>
                  <a:lnTo>
                    <a:pt x="1747940" y="749300"/>
                  </a:lnTo>
                  <a:lnTo>
                    <a:pt x="1755360" y="736600"/>
                  </a:lnTo>
                  <a:close/>
                </a:path>
                <a:path w="4252595" h="1739900">
                  <a:moveTo>
                    <a:pt x="1759432" y="736600"/>
                  </a:moveTo>
                  <a:lnTo>
                    <a:pt x="1753329" y="749300"/>
                  </a:lnTo>
                  <a:lnTo>
                    <a:pt x="1760294" y="749300"/>
                  </a:lnTo>
                  <a:lnTo>
                    <a:pt x="1759432" y="736600"/>
                  </a:lnTo>
                  <a:close/>
                </a:path>
                <a:path w="4252595" h="1739900">
                  <a:moveTo>
                    <a:pt x="1865006" y="736600"/>
                  </a:moveTo>
                  <a:lnTo>
                    <a:pt x="1771179" y="736600"/>
                  </a:lnTo>
                  <a:lnTo>
                    <a:pt x="1776012" y="749300"/>
                  </a:lnTo>
                  <a:lnTo>
                    <a:pt x="1879389" y="749300"/>
                  </a:lnTo>
                  <a:lnTo>
                    <a:pt x="1878418" y="747254"/>
                  </a:lnTo>
                  <a:lnTo>
                    <a:pt x="1865006" y="736600"/>
                  </a:lnTo>
                  <a:close/>
                </a:path>
                <a:path w="4252595" h="1739900">
                  <a:moveTo>
                    <a:pt x="1879373" y="748013"/>
                  </a:moveTo>
                  <a:lnTo>
                    <a:pt x="1879389" y="749300"/>
                  </a:lnTo>
                  <a:lnTo>
                    <a:pt x="1880992" y="749300"/>
                  </a:lnTo>
                  <a:lnTo>
                    <a:pt x="1879373" y="748013"/>
                  </a:lnTo>
                  <a:close/>
                </a:path>
                <a:path w="4252595" h="1739900">
                  <a:moveTo>
                    <a:pt x="1879230" y="736600"/>
                  </a:moveTo>
                  <a:lnTo>
                    <a:pt x="1873356" y="736600"/>
                  </a:lnTo>
                  <a:lnTo>
                    <a:pt x="1878418" y="747254"/>
                  </a:lnTo>
                  <a:lnTo>
                    <a:pt x="1879373" y="748013"/>
                  </a:lnTo>
                  <a:lnTo>
                    <a:pt x="1879230" y="736600"/>
                  </a:lnTo>
                  <a:close/>
                </a:path>
                <a:path w="4252595" h="1739900">
                  <a:moveTo>
                    <a:pt x="1710909" y="723900"/>
                  </a:moveTo>
                  <a:lnTo>
                    <a:pt x="1706175" y="723900"/>
                  </a:lnTo>
                  <a:lnTo>
                    <a:pt x="1709599" y="736600"/>
                  </a:lnTo>
                  <a:lnTo>
                    <a:pt x="1710909" y="723900"/>
                  </a:lnTo>
                  <a:close/>
                </a:path>
                <a:path w="4252595" h="1739900">
                  <a:moveTo>
                    <a:pt x="1748449" y="685800"/>
                  </a:moveTo>
                  <a:lnTo>
                    <a:pt x="1733714" y="685800"/>
                  </a:lnTo>
                  <a:lnTo>
                    <a:pt x="1723995" y="694925"/>
                  </a:lnTo>
                  <a:lnTo>
                    <a:pt x="1724509" y="698500"/>
                  </a:lnTo>
                  <a:lnTo>
                    <a:pt x="1720357" y="711200"/>
                  </a:lnTo>
                  <a:lnTo>
                    <a:pt x="1713467" y="719159"/>
                  </a:lnTo>
                  <a:lnTo>
                    <a:pt x="1714410" y="723900"/>
                  </a:lnTo>
                  <a:lnTo>
                    <a:pt x="1719603" y="736600"/>
                  </a:lnTo>
                  <a:lnTo>
                    <a:pt x="1725156" y="724491"/>
                  </a:lnTo>
                  <a:lnTo>
                    <a:pt x="1724024" y="723900"/>
                  </a:lnTo>
                  <a:lnTo>
                    <a:pt x="1781861" y="723900"/>
                  </a:lnTo>
                  <a:lnTo>
                    <a:pt x="1768709" y="711200"/>
                  </a:lnTo>
                  <a:lnTo>
                    <a:pt x="1761545" y="711200"/>
                  </a:lnTo>
                  <a:lnTo>
                    <a:pt x="1758203" y="698500"/>
                  </a:lnTo>
                  <a:lnTo>
                    <a:pt x="1748449" y="685800"/>
                  </a:lnTo>
                  <a:close/>
                </a:path>
                <a:path w="4252595" h="1739900">
                  <a:moveTo>
                    <a:pt x="1725381" y="724608"/>
                  </a:moveTo>
                  <a:lnTo>
                    <a:pt x="1724600" y="736600"/>
                  </a:lnTo>
                  <a:lnTo>
                    <a:pt x="1748349" y="736600"/>
                  </a:lnTo>
                  <a:lnTo>
                    <a:pt x="1725381" y="724608"/>
                  </a:lnTo>
                  <a:close/>
                </a:path>
                <a:path w="4252595" h="1739900">
                  <a:moveTo>
                    <a:pt x="1839683" y="723900"/>
                  </a:moveTo>
                  <a:lnTo>
                    <a:pt x="1750759" y="723900"/>
                  </a:lnTo>
                  <a:lnTo>
                    <a:pt x="1764542" y="736600"/>
                  </a:lnTo>
                  <a:lnTo>
                    <a:pt x="1845443" y="736600"/>
                  </a:lnTo>
                  <a:lnTo>
                    <a:pt x="1839683" y="723900"/>
                  </a:lnTo>
                  <a:close/>
                </a:path>
                <a:path w="4252595" h="1739900">
                  <a:moveTo>
                    <a:pt x="1725427" y="723900"/>
                  </a:moveTo>
                  <a:lnTo>
                    <a:pt x="1725156" y="724491"/>
                  </a:lnTo>
                  <a:lnTo>
                    <a:pt x="1725381" y="724608"/>
                  </a:lnTo>
                  <a:lnTo>
                    <a:pt x="1725427" y="723900"/>
                  </a:lnTo>
                  <a:close/>
                </a:path>
                <a:path w="4252595" h="1739900">
                  <a:moveTo>
                    <a:pt x="1711884" y="711200"/>
                  </a:moveTo>
                  <a:lnTo>
                    <a:pt x="1680996" y="711200"/>
                  </a:lnTo>
                  <a:lnTo>
                    <a:pt x="1689179" y="723900"/>
                  </a:lnTo>
                  <a:lnTo>
                    <a:pt x="1709364" y="723900"/>
                  </a:lnTo>
                  <a:lnTo>
                    <a:pt x="1713467" y="719159"/>
                  </a:lnTo>
                  <a:lnTo>
                    <a:pt x="1711884" y="711200"/>
                  </a:lnTo>
                  <a:close/>
                </a:path>
                <a:path w="4252595" h="1739900">
                  <a:moveTo>
                    <a:pt x="1797129" y="711200"/>
                  </a:moveTo>
                  <a:lnTo>
                    <a:pt x="1786862" y="711200"/>
                  </a:lnTo>
                  <a:lnTo>
                    <a:pt x="1781861" y="723900"/>
                  </a:lnTo>
                  <a:lnTo>
                    <a:pt x="1806660" y="723900"/>
                  </a:lnTo>
                  <a:lnTo>
                    <a:pt x="1797129" y="711200"/>
                  </a:lnTo>
                  <a:close/>
                </a:path>
                <a:path w="4252595" h="1739900">
                  <a:moveTo>
                    <a:pt x="1723995" y="694925"/>
                  </a:moveTo>
                  <a:lnTo>
                    <a:pt x="1720188" y="698500"/>
                  </a:lnTo>
                  <a:lnTo>
                    <a:pt x="1714062" y="711200"/>
                  </a:lnTo>
                  <a:lnTo>
                    <a:pt x="1711884" y="711200"/>
                  </a:lnTo>
                  <a:lnTo>
                    <a:pt x="1713467" y="719159"/>
                  </a:lnTo>
                  <a:lnTo>
                    <a:pt x="1720357" y="711200"/>
                  </a:lnTo>
                  <a:lnTo>
                    <a:pt x="1724509" y="698500"/>
                  </a:lnTo>
                  <a:lnTo>
                    <a:pt x="1723995" y="694925"/>
                  </a:lnTo>
                  <a:close/>
                </a:path>
                <a:path w="4252595" h="1739900">
                  <a:moveTo>
                    <a:pt x="1653853" y="685800"/>
                  </a:moveTo>
                  <a:lnTo>
                    <a:pt x="1629551" y="685800"/>
                  </a:lnTo>
                  <a:lnTo>
                    <a:pt x="1642294" y="698500"/>
                  </a:lnTo>
                  <a:lnTo>
                    <a:pt x="1652472" y="711200"/>
                  </a:lnTo>
                  <a:lnTo>
                    <a:pt x="1657183" y="705028"/>
                  </a:lnTo>
                  <a:lnTo>
                    <a:pt x="1649468" y="698500"/>
                  </a:lnTo>
                  <a:lnTo>
                    <a:pt x="1646979" y="698500"/>
                  </a:lnTo>
                  <a:lnTo>
                    <a:pt x="1653853" y="685800"/>
                  </a:lnTo>
                  <a:close/>
                </a:path>
                <a:path w="4252595" h="1739900">
                  <a:moveTo>
                    <a:pt x="1660547" y="700623"/>
                  </a:moveTo>
                  <a:lnTo>
                    <a:pt x="1657183" y="705028"/>
                  </a:lnTo>
                  <a:lnTo>
                    <a:pt x="1664476" y="711200"/>
                  </a:lnTo>
                  <a:lnTo>
                    <a:pt x="1672865" y="711200"/>
                  </a:lnTo>
                  <a:lnTo>
                    <a:pt x="1660547" y="700623"/>
                  </a:lnTo>
                  <a:close/>
                </a:path>
                <a:path w="4252595" h="1739900">
                  <a:moveTo>
                    <a:pt x="1722681" y="685800"/>
                  </a:moveTo>
                  <a:lnTo>
                    <a:pt x="1653853" y="685800"/>
                  </a:lnTo>
                  <a:lnTo>
                    <a:pt x="1647593" y="698500"/>
                  </a:lnTo>
                  <a:lnTo>
                    <a:pt x="1677542" y="698500"/>
                  </a:lnTo>
                  <a:lnTo>
                    <a:pt x="1690315" y="711200"/>
                  </a:lnTo>
                  <a:lnTo>
                    <a:pt x="1714062" y="711200"/>
                  </a:lnTo>
                  <a:lnTo>
                    <a:pt x="1720188" y="698500"/>
                  </a:lnTo>
                  <a:lnTo>
                    <a:pt x="1723995" y="694925"/>
                  </a:lnTo>
                  <a:lnTo>
                    <a:pt x="1722681" y="685800"/>
                  </a:lnTo>
                  <a:close/>
                </a:path>
                <a:path w="4252595" h="1739900">
                  <a:moveTo>
                    <a:pt x="1771128" y="698500"/>
                  </a:moveTo>
                  <a:lnTo>
                    <a:pt x="1767429" y="698500"/>
                  </a:lnTo>
                  <a:lnTo>
                    <a:pt x="1761545" y="711200"/>
                  </a:lnTo>
                  <a:lnTo>
                    <a:pt x="1780255" y="711200"/>
                  </a:lnTo>
                  <a:lnTo>
                    <a:pt x="1771128" y="698500"/>
                  </a:lnTo>
                  <a:close/>
                </a:path>
                <a:path w="4252595" h="1739900">
                  <a:moveTo>
                    <a:pt x="1662168" y="698500"/>
                  </a:moveTo>
                  <a:lnTo>
                    <a:pt x="1658074" y="698500"/>
                  </a:lnTo>
                  <a:lnTo>
                    <a:pt x="1660547" y="700623"/>
                  </a:lnTo>
                  <a:lnTo>
                    <a:pt x="1662168" y="698500"/>
                  </a:lnTo>
                  <a:close/>
                </a:path>
                <a:path w="4252595" h="1739900">
                  <a:moveTo>
                    <a:pt x="1711926" y="673100"/>
                  </a:moveTo>
                  <a:lnTo>
                    <a:pt x="1604632" y="673100"/>
                  </a:lnTo>
                  <a:lnTo>
                    <a:pt x="1616149" y="685800"/>
                  </a:lnTo>
                  <a:lnTo>
                    <a:pt x="1723137" y="685800"/>
                  </a:lnTo>
                  <a:lnTo>
                    <a:pt x="1711926" y="673100"/>
                  </a:lnTo>
                  <a:close/>
                </a:path>
                <a:path w="4252595" h="1739900">
                  <a:moveTo>
                    <a:pt x="1565885" y="660400"/>
                  </a:moveTo>
                  <a:lnTo>
                    <a:pt x="1562448" y="660400"/>
                  </a:lnTo>
                  <a:lnTo>
                    <a:pt x="1571602" y="673100"/>
                  </a:lnTo>
                  <a:lnTo>
                    <a:pt x="1570779" y="667033"/>
                  </a:lnTo>
                  <a:lnTo>
                    <a:pt x="1565885" y="660400"/>
                  </a:lnTo>
                  <a:close/>
                </a:path>
                <a:path w="4252595" h="1739900">
                  <a:moveTo>
                    <a:pt x="1670513" y="660400"/>
                  </a:moveTo>
                  <a:lnTo>
                    <a:pt x="1569879" y="660400"/>
                  </a:lnTo>
                  <a:lnTo>
                    <a:pt x="1570779" y="667033"/>
                  </a:lnTo>
                  <a:lnTo>
                    <a:pt x="1575254" y="673100"/>
                  </a:lnTo>
                  <a:lnTo>
                    <a:pt x="1667992" y="673100"/>
                  </a:lnTo>
                  <a:lnTo>
                    <a:pt x="1670513" y="660400"/>
                  </a:lnTo>
                  <a:close/>
                </a:path>
                <a:path w="4252595" h="1739900">
                  <a:moveTo>
                    <a:pt x="1686860" y="660400"/>
                  </a:moveTo>
                  <a:lnTo>
                    <a:pt x="1672905" y="660400"/>
                  </a:lnTo>
                  <a:lnTo>
                    <a:pt x="1667992" y="673100"/>
                  </a:lnTo>
                  <a:lnTo>
                    <a:pt x="1696619" y="673100"/>
                  </a:lnTo>
                  <a:lnTo>
                    <a:pt x="1686860" y="660400"/>
                  </a:lnTo>
                  <a:close/>
                </a:path>
                <a:path w="4252595" h="1739900">
                  <a:moveTo>
                    <a:pt x="1530174" y="647700"/>
                  </a:moveTo>
                  <a:lnTo>
                    <a:pt x="1523884" y="647700"/>
                  </a:lnTo>
                  <a:lnTo>
                    <a:pt x="1526284" y="660400"/>
                  </a:lnTo>
                  <a:lnTo>
                    <a:pt x="1533514" y="660400"/>
                  </a:lnTo>
                  <a:lnTo>
                    <a:pt x="1530174" y="647700"/>
                  </a:lnTo>
                  <a:close/>
                </a:path>
                <a:path w="4252595" h="1739900">
                  <a:moveTo>
                    <a:pt x="1542631" y="647700"/>
                  </a:moveTo>
                  <a:lnTo>
                    <a:pt x="1536464" y="647700"/>
                  </a:lnTo>
                  <a:lnTo>
                    <a:pt x="1536594" y="660400"/>
                  </a:lnTo>
                  <a:lnTo>
                    <a:pt x="1546477" y="660400"/>
                  </a:lnTo>
                  <a:lnTo>
                    <a:pt x="1542631" y="647700"/>
                  </a:lnTo>
                  <a:close/>
                </a:path>
                <a:path w="4252595" h="1739900">
                  <a:moveTo>
                    <a:pt x="1644274" y="647700"/>
                  </a:moveTo>
                  <a:lnTo>
                    <a:pt x="1548453" y="647700"/>
                  </a:lnTo>
                  <a:lnTo>
                    <a:pt x="1553286" y="660400"/>
                  </a:lnTo>
                  <a:lnTo>
                    <a:pt x="1647190" y="660400"/>
                  </a:lnTo>
                  <a:lnTo>
                    <a:pt x="1644274" y="647700"/>
                  </a:lnTo>
                  <a:close/>
                </a:path>
                <a:path w="4252595" h="1739900">
                  <a:moveTo>
                    <a:pt x="1494441" y="635000"/>
                  </a:moveTo>
                  <a:lnTo>
                    <a:pt x="1490761" y="635000"/>
                  </a:lnTo>
                  <a:lnTo>
                    <a:pt x="1494932" y="647700"/>
                  </a:lnTo>
                  <a:lnTo>
                    <a:pt x="1494441" y="635000"/>
                  </a:lnTo>
                  <a:close/>
                </a:path>
                <a:path w="4252595" h="1739900">
                  <a:moveTo>
                    <a:pt x="1575135" y="635000"/>
                  </a:moveTo>
                  <a:lnTo>
                    <a:pt x="1506270" y="635000"/>
                  </a:lnTo>
                  <a:lnTo>
                    <a:pt x="1514203" y="647700"/>
                  </a:lnTo>
                  <a:lnTo>
                    <a:pt x="1581888" y="647700"/>
                  </a:lnTo>
                  <a:lnTo>
                    <a:pt x="1575135" y="635000"/>
                  </a:lnTo>
                  <a:close/>
                </a:path>
                <a:path w="4252595" h="1739900">
                  <a:moveTo>
                    <a:pt x="1624017" y="635000"/>
                  </a:moveTo>
                  <a:lnTo>
                    <a:pt x="1585805" y="635000"/>
                  </a:lnTo>
                  <a:lnTo>
                    <a:pt x="1587281" y="647700"/>
                  </a:lnTo>
                  <a:lnTo>
                    <a:pt x="1629787" y="647700"/>
                  </a:lnTo>
                  <a:lnTo>
                    <a:pt x="1624017" y="635000"/>
                  </a:lnTo>
                  <a:close/>
                </a:path>
                <a:path w="4252595" h="1739900">
                  <a:moveTo>
                    <a:pt x="1446411" y="609600"/>
                  </a:moveTo>
                  <a:lnTo>
                    <a:pt x="1442516" y="609600"/>
                  </a:lnTo>
                  <a:lnTo>
                    <a:pt x="1435514" y="617633"/>
                  </a:lnTo>
                  <a:lnTo>
                    <a:pt x="1441986" y="622300"/>
                  </a:lnTo>
                  <a:lnTo>
                    <a:pt x="1456523" y="635000"/>
                  </a:lnTo>
                  <a:lnTo>
                    <a:pt x="1450033" y="622300"/>
                  </a:lnTo>
                  <a:lnTo>
                    <a:pt x="1446205" y="622300"/>
                  </a:lnTo>
                  <a:lnTo>
                    <a:pt x="1446411" y="609600"/>
                  </a:lnTo>
                  <a:close/>
                </a:path>
                <a:path w="4252595" h="1739900">
                  <a:moveTo>
                    <a:pt x="1534147" y="609600"/>
                  </a:moveTo>
                  <a:lnTo>
                    <a:pt x="1459275" y="609600"/>
                  </a:lnTo>
                  <a:lnTo>
                    <a:pt x="1467922" y="622300"/>
                  </a:lnTo>
                  <a:lnTo>
                    <a:pt x="1472814" y="635000"/>
                  </a:lnTo>
                  <a:lnTo>
                    <a:pt x="1490082" y="635000"/>
                  </a:lnTo>
                  <a:lnTo>
                    <a:pt x="1493750" y="622300"/>
                  </a:lnTo>
                  <a:lnTo>
                    <a:pt x="1537712" y="622300"/>
                  </a:lnTo>
                  <a:lnTo>
                    <a:pt x="1534147" y="609600"/>
                  </a:lnTo>
                  <a:close/>
                </a:path>
                <a:path w="4252595" h="1739900">
                  <a:moveTo>
                    <a:pt x="1582442" y="622300"/>
                  </a:moveTo>
                  <a:lnTo>
                    <a:pt x="1498735" y="622300"/>
                  </a:lnTo>
                  <a:lnTo>
                    <a:pt x="1490082" y="635000"/>
                  </a:lnTo>
                  <a:lnTo>
                    <a:pt x="1593552" y="635000"/>
                  </a:lnTo>
                  <a:lnTo>
                    <a:pt x="1582442" y="622300"/>
                  </a:lnTo>
                  <a:close/>
                </a:path>
                <a:path w="4252595" h="1739900">
                  <a:moveTo>
                    <a:pt x="1430423" y="613962"/>
                  </a:moveTo>
                  <a:lnTo>
                    <a:pt x="1431446" y="622300"/>
                  </a:lnTo>
                  <a:lnTo>
                    <a:pt x="1435514" y="617633"/>
                  </a:lnTo>
                  <a:lnTo>
                    <a:pt x="1430423" y="613962"/>
                  </a:lnTo>
                  <a:close/>
                </a:path>
                <a:path w="4252595" h="1739900">
                  <a:moveTo>
                    <a:pt x="1459275" y="609600"/>
                  </a:moveTo>
                  <a:lnTo>
                    <a:pt x="1448511" y="609600"/>
                  </a:lnTo>
                  <a:lnTo>
                    <a:pt x="1446205" y="622300"/>
                  </a:lnTo>
                  <a:lnTo>
                    <a:pt x="1450033" y="622300"/>
                  </a:lnTo>
                  <a:lnTo>
                    <a:pt x="1459275" y="609600"/>
                  </a:lnTo>
                  <a:close/>
                </a:path>
                <a:path w="4252595" h="1739900">
                  <a:moveTo>
                    <a:pt x="1549611" y="609600"/>
                  </a:moveTo>
                  <a:lnTo>
                    <a:pt x="1537177" y="609600"/>
                  </a:lnTo>
                  <a:lnTo>
                    <a:pt x="1537712" y="622300"/>
                  </a:lnTo>
                  <a:lnTo>
                    <a:pt x="1562373" y="622300"/>
                  </a:lnTo>
                  <a:lnTo>
                    <a:pt x="1549611" y="609600"/>
                  </a:lnTo>
                  <a:close/>
                </a:path>
                <a:path w="4252595" h="1739900">
                  <a:moveTo>
                    <a:pt x="1429888" y="609600"/>
                  </a:moveTo>
                  <a:lnTo>
                    <a:pt x="1424373" y="609600"/>
                  </a:lnTo>
                  <a:lnTo>
                    <a:pt x="1430423" y="613962"/>
                  </a:lnTo>
                  <a:lnTo>
                    <a:pt x="1429888" y="609600"/>
                  </a:lnTo>
                  <a:close/>
                </a:path>
                <a:path w="4252595" h="1739900">
                  <a:moveTo>
                    <a:pt x="1396114" y="596900"/>
                  </a:moveTo>
                  <a:lnTo>
                    <a:pt x="1395794" y="596900"/>
                  </a:lnTo>
                  <a:lnTo>
                    <a:pt x="1395922" y="609600"/>
                  </a:lnTo>
                  <a:lnTo>
                    <a:pt x="1396114" y="596900"/>
                  </a:lnTo>
                  <a:close/>
                </a:path>
                <a:path w="4252595" h="1739900">
                  <a:moveTo>
                    <a:pt x="1515370" y="596900"/>
                  </a:moveTo>
                  <a:lnTo>
                    <a:pt x="1422045" y="596900"/>
                  </a:lnTo>
                  <a:lnTo>
                    <a:pt x="1438603" y="609600"/>
                  </a:lnTo>
                  <a:lnTo>
                    <a:pt x="1523020" y="609600"/>
                  </a:lnTo>
                  <a:lnTo>
                    <a:pt x="1515370" y="596900"/>
                  </a:lnTo>
                  <a:close/>
                </a:path>
                <a:path w="4252595" h="1739900">
                  <a:moveTo>
                    <a:pt x="1526971" y="596900"/>
                  </a:moveTo>
                  <a:lnTo>
                    <a:pt x="1522449" y="596900"/>
                  </a:lnTo>
                  <a:lnTo>
                    <a:pt x="1533652" y="609600"/>
                  </a:lnTo>
                  <a:lnTo>
                    <a:pt x="1535888" y="609600"/>
                  </a:lnTo>
                  <a:lnTo>
                    <a:pt x="1526971" y="596900"/>
                  </a:lnTo>
                  <a:close/>
                </a:path>
                <a:path w="4252595" h="1739900">
                  <a:moveTo>
                    <a:pt x="1492861" y="584200"/>
                  </a:moveTo>
                  <a:lnTo>
                    <a:pt x="1385242" y="584200"/>
                  </a:lnTo>
                  <a:lnTo>
                    <a:pt x="1384778" y="596900"/>
                  </a:lnTo>
                  <a:lnTo>
                    <a:pt x="1505999" y="596900"/>
                  </a:lnTo>
                  <a:lnTo>
                    <a:pt x="1492861" y="584200"/>
                  </a:lnTo>
                  <a:close/>
                </a:path>
                <a:path w="4252595" h="1739900">
                  <a:moveTo>
                    <a:pt x="1344309" y="571500"/>
                  </a:moveTo>
                  <a:lnTo>
                    <a:pt x="1326297" y="571500"/>
                  </a:lnTo>
                  <a:lnTo>
                    <a:pt x="1336358" y="584200"/>
                  </a:lnTo>
                  <a:lnTo>
                    <a:pt x="1344309" y="571500"/>
                  </a:lnTo>
                  <a:close/>
                </a:path>
                <a:path w="4252595" h="1739900">
                  <a:moveTo>
                    <a:pt x="1383486" y="571500"/>
                  </a:moveTo>
                  <a:lnTo>
                    <a:pt x="1358756" y="571500"/>
                  </a:lnTo>
                  <a:lnTo>
                    <a:pt x="1363744" y="584200"/>
                  </a:lnTo>
                  <a:lnTo>
                    <a:pt x="1387395" y="584200"/>
                  </a:lnTo>
                  <a:lnTo>
                    <a:pt x="1383486" y="571500"/>
                  </a:lnTo>
                  <a:close/>
                </a:path>
                <a:path w="4252595" h="1739900">
                  <a:moveTo>
                    <a:pt x="1447818" y="571500"/>
                  </a:moveTo>
                  <a:lnTo>
                    <a:pt x="1403250" y="571500"/>
                  </a:lnTo>
                  <a:lnTo>
                    <a:pt x="1399537" y="584200"/>
                  </a:lnTo>
                  <a:lnTo>
                    <a:pt x="1457682" y="584200"/>
                  </a:lnTo>
                  <a:lnTo>
                    <a:pt x="1447818" y="571500"/>
                  </a:lnTo>
                  <a:close/>
                </a:path>
                <a:path w="4252595" h="1739900">
                  <a:moveTo>
                    <a:pt x="1431935" y="558800"/>
                  </a:moveTo>
                  <a:lnTo>
                    <a:pt x="1336086" y="558800"/>
                  </a:lnTo>
                  <a:lnTo>
                    <a:pt x="1337266" y="571500"/>
                  </a:lnTo>
                  <a:lnTo>
                    <a:pt x="1447818" y="571500"/>
                  </a:lnTo>
                  <a:lnTo>
                    <a:pt x="1463298" y="584200"/>
                  </a:lnTo>
                  <a:lnTo>
                    <a:pt x="1450830" y="571500"/>
                  </a:lnTo>
                  <a:lnTo>
                    <a:pt x="1431935" y="558800"/>
                  </a:lnTo>
                  <a:close/>
                </a:path>
                <a:path w="4252595" h="1739900">
                  <a:moveTo>
                    <a:pt x="1336086" y="558800"/>
                  </a:moveTo>
                  <a:lnTo>
                    <a:pt x="1307572" y="558800"/>
                  </a:lnTo>
                  <a:lnTo>
                    <a:pt x="1313242" y="571500"/>
                  </a:lnTo>
                  <a:lnTo>
                    <a:pt x="1333229" y="571500"/>
                  </a:lnTo>
                  <a:lnTo>
                    <a:pt x="1336086" y="558800"/>
                  </a:lnTo>
                  <a:close/>
                </a:path>
                <a:path w="4252595" h="1739900">
                  <a:moveTo>
                    <a:pt x="1307100" y="546100"/>
                  </a:moveTo>
                  <a:lnTo>
                    <a:pt x="1284720" y="546100"/>
                  </a:lnTo>
                  <a:lnTo>
                    <a:pt x="1288906" y="558800"/>
                  </a:lnTo>
                  <a:lnTo>
                    <a:pt x="1307572" y="558800"/>
                  </a:lnTo>
                  <a:lnTo>
                    <a:pt x="1307100" y="546100"/>
                  </a:lnTo>
                  <a:close/>
                </a:path>
                <a:path w="4252595" h="1739900">
                  <a:moveTo>
                    <a:pt x="1315608" y="538198"/>
                  </a:moveTo>
                  <a:lnTo>
                    <a:pt x="1310991" y="546100"/>
                  </a:lnTo>
                  <a:lnTo>
                    <a:pt x="1307100" y="546100"/>
                  </a:lnTo>
                  <a:lnTo>
                    <a:pt x="1307572" y="558800"/>
                  </a:lnTo>
                  <a:lnTo>
                    <a:pt x="1313264" y="546100"/>
                  </a:lnTo>
                  <a:lnTo>
                    <a:pt x="1315608" y="538198"/>
                  </a:lnTo>
                  <a:close/>
                </a:path>
                <a:path w="4252595" h="1739900">
                  <a:moveTo>
                    <a:pt x="1322959" y="533400"/>
                  </a:moveTo>
                  <a:lnTo>
                    <a:pt x="1318413" y="533400"/>
                  </a:lnTo>
                  <a:lnTo>
                    <a:pt x="1315608" y="538198"/>
                  </a:lnTo>
                  <a:lnTo>
                    <a:pt x="1313264" y="546100"/>
                  </a:lnTo>
                  <a:lnTo>
                    <a:pt x="1307668" y="558800"/>
                  </a:lnTo>
                  <a:lnTo>
                    <a:pt x="1405182" y="558800"/>
                  </a:lnTo>
                  <a:lnTo>
                    <a:pt x="1403924" y="546100"/>
                  </a:lnTo>
                  <a:lnTo>
                    <a:pt x="1323574" y="546100"/>
                  </a:lnTo>
                  <a:lnTo>
                    <a:pt x="1322959" y="533400"/>
                  </a:lnTo>
                  <a:close/>
                </a:path>
                <a:path w="4252595" h="1739900">
                  <a:moveTo>
                    <a:pt x="1406617" y="546100"/>
                  </a:moveTo>
                  <a:lnTo>
                    <a:pt x="1405182" y="558800"/>
                  </a:lnTo>
                  <a:lnTo>
                    <a:pt x="1413903" y="558800"/>
                  </a:lnTo>
                  <a:lnTo>
                    <a:pt x="1406617" y="546100"/>
                  </a:lnTo>
                  <a:close/>
                </a:path>
                <a:path w="4252595" h="1739900">
                  <a:moveTo>
                    <a:pt x="1250435" y="533400"/>
                  </a:moveTo>
                  <a:lnTo>
                    <a:pt x="1228435" y="533400"/>
                  </a:lnTo>
                  <a:lnTo>
                    <a:pt x="1238051" y="546100"/>
                  </a:lnTo>
                  <a:lnTo>
                    <a:pt x="1244417" y="546100"/>
                  </a:lnTo>
                  <a:lnTo>
                    <a:pt x="1250435" y="533400"/>
                  </a:lnTo>
                  <a:close/>
                </a:path>
                <a:path w="4252595" h="1739900">
                  <a:moveTo>
                    <a:pt x="1270444" y="533400"/>
                  </a:moveTo>
                  <a:lnTo>
                    <a:pt x="1267408" y="533400"/>
                  </a:lnTo>
                  <a:lnTo>
                    <a:pt x="1256171" y="546100"/>
                  </a:lnTo>
                  <a:lnTo>
                    <a:pt x="1269135" y="546100"/>
                  </a:lnTo>
                  <a:lnTo>
                    <a:pt x="1270444" y="533400"/>
                  </a:lnTo>
                  <a:close/>
                </a:path>
                <a:path w="4252595" h="1739900">
                  <a:moveTo>
                    <a:pt x="1312369" y="508000"/>
                  </a:moveTo>
                  <a:lnTo>
                    <a:pt x="1214484" y="508000"/>
                  </a:lnTo>
                  <a:lnTo>
                    <a:pt x="1225314" y="520700"/>
                  </a:lnTo>
                  <a:lnTo>
                    <a:pt x="1235786" y="533400"/>
                  </a:lnTo>
                  <a:lnTo>
                    <a:pt x="1270444" y="533400"/>
                  </a:lnTo>
                  <a:lnTo>
                    <a:pt x="1277640" y="546100"/>
                  </a:lnTo>
                  <a:lnTo>
                    <a:pt x="1310991" y="546100"/>
                  </a:lnTo>
                  <a:lnTo>
                    <a:pt x="1315608" y="538198"/>
                  </a:lnTo>
                  <a:lnTo>
                    <a:pt x="1317033" y="533400"/>
                  </a:lnTo>
                  <a:lnTo>
                    <a:pt x="1313424" y="520700"/>
                  </a:lnTo>
                  <a:lnTo>
                    <a:pt x="1312369" y="508000"/>
                  </a:lnTo>
                  <a:close/>
                </a:path>
                <a:path w="4252595" h="1739900">
                  <a:moveTo>
                    <a:pt x="1337366" y="520700"/>
                  </a:moveTo>
                  <a:lnTo>
                    <a:pt x="1323279" y="520700"/>
                  </a:lnTo>
                  <a:lnTo>
                    <a:pt x="1327378" y="533400"/>
                  </a:lnTo>
                  <a:lnTo>
                    <a:pt x="1323849" y="546100"/>
                  </a:lnTo>
                  <a:lnTo>
                    <a:pt x="1370437" y="546100"/>
                  </a:lnTo>
                  <a:lnTo>
                    <a:pt x="1357462" y="533400"/>
                  </a:lnTo>
                  <a:lnTo>
                    <a:pt x="1336606" y="533400"/>
                  </a:lnTo>
                  <a:lnTo>
                    <a:pt x="1337366" y="520700"/>
                  </a:lnTo>
                  <a:close/>
                </a:path>
                <a:path w="4252595" h="1739900">
                  <a:moveTo>
                    <a:pt x="1178570" y="508000"/>
                  </a:moveTo>
                  <a:lnTo>
                    <a:pt x="1180602" y="520700"/>
                  </a:lnTo>
                  <a:lnTo>
                    <a:pt x="1185786" y="520700"/>
                  </a:lnTo>
                  <a:lnTo>
                    <a:pt x="1178570" y="508000"/>
                  </a:lnTo>
                  <a:close/>
                </a:path>
                <a:path w="4252595" h="1739900">
                  <a:moveTo>
                    <a:pt x="1207535" y="508000"/>
                  </a:moveTo>
                  <a:lnTo>
                    <a:pt x="1203999" y="508000"/>
                  </a:lnTo>
                  <a:lnTo>
                    <a:pt x="1207542" y="520700"/>
                  </a:lnTo>
                  <a:lnTo>
                    <a:pt x="1207535" y="508000"/>
                  </a:lnTo>
                  <a:close/>
                </a:path>
                <a:path w="4252595" h="1739900">
                  <a:moveTo>
                    <a:pt x="1241234" y="495300"/>
                  </a:moveTo>
                  <a:lnTo>
                    <a:pt x="1151889" y="495300"/>
                  </a:lnTo>
                  <a:lnTo>
                    <a:pt x="1155545" y="508000"/>
                  </a:lnTo>
                  <a:lnTo>
                    <a:pt x="1235152" y="508000"/>
                  </a:lnTo>
                  <a:lnTo>
                    <a:pt x="1241234" y="495300"/>
                  </a:lnTo>
                  <a:close/>
                </a:path>
                <a:path w="4252595" h="1739900">
                  <a:moveTo>
                    <a:pt x="1263295" y="495300"/>
                  </a:moveTo>
                  <a:lnTo>
                    <a:pt x="1243265" y="495300"/>
                  </a:lnTo>
                  <a:lnTo>
                    <a:pt x="1252517" y="508000"/>
                  </a:lnTo>
                  <a:lnTo>
                    <a:pt x="1272674" y="508000"/>
                  </a:lnTo>
                  <a:lnTo>
                    <a:pt x="1263295" y="495300"/>
                  </a:lnTo>
                  <a:close/>
                </a:path>
                <a:path w="4252595" h="1739900">
                  <a:moveTo>
                    <a:pt x="1280815" y="495300"/>
                  </a:moveTo>
                  <a:lnTo>
                    <a:pt x="1272472" y="495300"/>
                  </a:lnTo>
                  <a:lnTo>
                    <a:pt x="1274568" y="508000"/>
                  </a:lnTo>
                  <a:lnTo>
                    <a:pt x="1288096" y="508000"/>
                  </a:lnTo>
                  <a:lnTo>
                    <a:pt x="1280815" y="495300"/>
                  </a:lnTo>
                  <a:close/>
                </a:path>
                <a:path w="4252595" h="1739900">
                  <a:moveTo>
                    <a:pt x="1127580" y="482600"/>
                  </a:moveTo>
                  <a:lnTo>
                    <a:pt x="1126673" y="482600"/>
                  </a:lnTo>
                  <a:lnTo>
                    <a:pt x="1124694" y="495300"/>
                  </a:lnTo>
                  <a:lnTo>
                    <a:pt x="1127714" y="495300"/>
                  </a:lnTo>
                  <a:lnTo>
                    <a:pt x="1127580" y="482600"/>
                  </a:lnTo>
                  <a:close/>
                </a:path>
                <a:path w="4252595" h="1739900">
                  <a:moveTo>
                    <a:pt x="1145832" y="482600"/>
                  </a:moveTo>
                  <a:lnTo>
                    <a:pt x="1127580" y="482600"/>
                  </a:lnTo>
                  <a:lnTo>
                    <a:pt x="1127714" y="495300"/>
                  </a:lnTo>
                  <a:lnTo>
                    <a:pt x="1140246" y="495300"/>
                  </a:lnTo>
                  <a:lnTo>
                    <a:pt x="1145832" y="482600"/>
                  </a:lnTo>
                  <a:close/>
                </a:path>
                <a:path w="4252595" h="1739900">
                  <a:moveTo>
                    <a:pt x="1212057" y="482600"/>
                  </a:moveTo>
                  <a:lnTo>
                    <a:pt x="1145832" y="482600"/>
                  </a:lnTo>
                  <a:lnTo>
                    <a:pt x="1163598" y="495300"/>
                  </a:lnTo>
                  <a:lnTo>
                    <a:pt x="1210739" y="495300"/>
                  </a:lnTo>
                  <a:lnTo>
                    <a:pt x="1212057" y="482600"/>
                  </a:lnTo>
                  <a:close/>
                </a:path>
                <a:path w="4252595" h="1739900">
                  <a:moveTo>
                    <a:pt x="1225444" y="482600"/>
                  </a:moveTo>
                  <a:lnTo>
                    <a:pt x="1212057" y="482600"/>
                  </a:lnTo>
                  <a:lnTo>
                    <a:pt x="1215091" y="495300"/>
                  </a:lnTo>
                  <a:lnTo>
                    <a:pt x="1232776" y="495300"/>
                  </a:lnTo>
                  <a:lnTo>
                    <a:pt x="1225444" y="482600"/>
                  </a:lnTo>
                  <a:close/>
                </a:path>
                <a:path w="4252595" h="1739900">
                  <a:moveTo>
                    <a:pt x="1246371" y="482600"/>
                  </a:moveTo>
                  <a:lnTo>
                    <a:pt x="1225444" y="482600"/>
                  </a:lnTo>
                  <a:lnTo>
                    <a:pt x="1234901" y="495300"/>
                  </a:lnTo>
                  <a:lnTo>
                    <a:pt x="1253825" y="495300"/>
                  </a:lnTo>
                  <a:lnTo>
                    <a:pt x="1246371" y="482600"/>
                  </a:lnTo>
                  <a:close/>
                </a:path>
                <a:path w="4252595" h="1739900">
                  <a:moveTo>
                    <a:pt x="1112689" y="469900"/>
                  </a:moveTo>
                  <a:lnTo>
                    <a:pt x="1094988" y="469900"/>
                  </a:lnTo>
                  <a:lnTo>
                    <a:pt x="1100082" y="482600"/>
                  </a:lnTo>
                  <a:lnTo>
                    <a:pt x="1115566" y="482600"/>
                  </a:lnTo>
                  <a:lnTo>
                    <a:pt x="1112689" y="469900"/>
                  </a:lnTo>
                  <a:close/>
                </a:path>
                <a:path w="4252595" h="1739900">
                  <a:moveTo>
                    <a:pt x="1137343" y="469900"/>
                  </a:moveTo>
                  <a:lnTo>
                    <a:pt x="1113169" y="469900"/>
                  </a:lnTo>
                  <a:lnTo>
                    <a:pt x="1119404" y="482600"/>
                  </a:lnTo>
                  <a:lnTo>
                    <a:pt x="1135067" y="482600"/>
                  </a:lnTo>
                  <a:lnTo>
                    <a:pt x="1137343" y="469900"/>
                  </a:lnTo>
                  <a:close/>
                </a:path>
                <a:path w="4252595" h="1739900">
                  <a:moveTo>
                    <a:pt x="1204544" y="469900"/>
                  </a:moveTo>
                  <a:lnTo>
                    <a:pt x="1137343" y="469900"/>
                  </a:lnTo>
                  <a:lnTo>
                    <a:pt x="1147857" y="482600"/>
                  </a:lnTo>
                  <a:lnTo>
                    <a:pt x="1222943" y="482600"/>
                  </a:lnTo>
                  <a:lnTo>
                    <a:pt x="1204544" y="469900"/>
                  </a:lnTo>
                  <a:close/>
                </a:path>
                <a:path w="4252595" h="1739900">
                  <a:moveTo>
                    <a:pt x="1081065" y="457200"/>
                  </a:moveTo>
                  <a:lnTo>
                    <a:pt x="1061804" y="457200"/>
                  </a:lnTo>
                  <a:lnTo>
                    <a:pt x="1059041" y="469900"/>
                  </a:lnTo>
                  <a:lnTo>
                    <a:pt x="1079781" y="469900"/>
                  </a:lnTo>
                  <a:lnTo>
                    <a:pt x="1081065" y="457200"/>
                  </a:lnTo>
                  <a:close/>
                </a:path>
                <a:path w="4252595" h="1739900">
                  <a:moveTo>
                    <a:pt x="1164543" y="457200"/>
                  </a:moveTo>
                  <a:lnTo>
                    <a:pt x="1081065" y="457200"/>
                  </a:lnTo>
                  <a:lnTo>
                    <a:pt x="1097660" y="469900"/>
                  </a:lnTo>
                  <a:lnTo>
                    <a:pt x="1171670" y="469900"/>
                  </a:lnTo>
                  <a:lnTo>
                    <a:pt x="1164543" y="457200"/>
                  </a:lnTo>
                  <a:close/>
                </a:path>
                <a:path w="4252595" h="1739900">
                  <a:moveTo>
                    <a:pt x="1186171" y="457200"/>
                  </a:moveTo>
                  <a:lnTo>
                    <a:pt x="1173553" y="457200"/>
                  </a:lnTo>
                  <a:lnTo>
                    <a:pt x="1177023" y="469900"/>
                  </a:lnTo>
                  <a:lnTo>
                    <a:pt x="1201095" y="469900"/>
                  </a:lnTo>
                  <a:lnTo>
                    <a:pt x="1186171" y="457200"/>
                  </a:lnTo>
                  <a:close/>
                </a:path>
                <a:path w="4252595" h="1739900">
                  <a:moveTo>
                    <a:pt x="1102494" y="444500"/>
                  </a:moveTo>
                  <a:lnTo>
                    <a:pt x="1029970" y="444500"/>
                  </a:lnTo>
                  <a:lnTo>
                    <a:pt x="1053748" y="457200"/>
                  </a:lnTo>
                  <a:lnTo>
                    <a:pt x="1099950" y="457200"/>
                  </a:lnTo>
                  <a:lnTo>
                    <a:pt x="1102494" y="444500"/>
                  </a:lnTo>
                  <a:close/>
                </a:path>
                <a:path w="4252595" h="1739900">
                  <a:moveTo>
                    <a:pt x="1112363" y="431800"/>
                  </a:moveTo>
                  <a:lnTo>
                    <a:pt x="996894" y="431800"/>
                  </a:lnTo>
                  <a:lnTo>
                    <a:pt x="1015754" y="444500"/>
                  </a:lnTo>
                  <a:lnTo>
                    <a:pt x="1103717" y="444500"/>
                  </a:lnTo>
                  <a:lnTo>
                    <a:pt x="1111363" y="457200"/>
                  </a:lnTo>
                  <a:lnTo>
                    <a:pt x="1114023" y="444500"/>
                  </a:lnTo>
                  <a:lnTo>
                    <a:pt x="1112363" y="431800"/>
                  </a:lnTo>
                  <a:close/>
                </a:path>
                <a:path w="4252595" h="1739900">
                  <a:moveTo>
                    <a:pt x="1128658" y="444500"/>
                  </a:moveTo>
                  <a:lnTo>
                    <a:pt x="1118493" y="444500"/>
                  </a:lnTo>
                  <a:lnTo>
                    <a:pt x="1115999" y="457200"/>
                  </a:lnTo>
                  <a:lnTo>
                    <a:pt x="1150411" y="457200"/>
                  </a:lnTo>
                  <a:lnTo>
                    <a:pt x="1128658" y="444500"/>
                  </a:lnTo>
                  <a:close/>
                </a:path>
                <a:path w="4252595" h="1739900">
                  <a:moveTo>
                    <a:pt x="966541" y="419100"/>
                  </a:moveTo>
                  <a:lnTo>
                    <a:pt x="954616" y="419100"/>
                  </a:lnTo>
                  <a:lnTo>
                    <a:pt x="955395" y="431800"/>
                  </a:lnTo>
                  <a:lnTo>
                    <a:pt x="963783" y="431800"/>
                  </a:lnTo>
                  <a:lnTo>
                    <a:pt x="966541" y="419100"/>
                  </a:lnTo>
                  <a:close/>
                </a:path>
                <a:path w="4252595" h="1739900">
                  <a:moveTo>
                    <a:pt x="973612" y="419893"/>
                  </a:moveTo>
                  <a:lnTo>
                    <a:pt x="976779" y="431800"/>
                  </a:lnTo>
                  <a:lnTo>
                    <a:pt x="977735" y="422809"/>
                  </a:lnTo>
                  <a:lnTo>
                    <a:pt x="973612" y="419893"/>
                  </a:lnTo>
                  <a:close/>
                </a:path>
                <a:path w="4252595" h="1739900">
                  <a:moveTo>
                    <a:pt x="1082086" y="419100"/>
                  </a:moveTo>
                  <a:lnTo>
                    <a:pt x="978130" y="419100"/>
                  </a:lnTo>
                  <a:lnTo>
                    <a:pt x="977735" y="422809"/>
                  </a:lnTo>
                  <a:lnTo>
                    <a:pt x="990451" y="431800"/>
                  </a:lnTo>
                  <a:lnTo>
                    <a:pt x="1088790" y="431800"/>
                  </a:lnTo>
                  <a:lnTo>
                    <a:pt x="1082086" y="419100"/>
                  </a:lnTo>
                  <a:close/>
                </a:path>
                <a:path w="4252595" h="1739900">
                  <a:moveTo>
                    <a:pt x="973401" y="419100"/>
                  </a:moveTo>
                  <a:lnTo>
                    <a:pt x="972490" y="419100"/>
                  </a:lnTo>
                  <a:lnTo>
                    <a:pt x="973612" y="419893"/>
                  </a:lnTo>
                  <a:lnTo>
                    <a:pt x="973401" y="419100"/>
                  </a:lnTo>
                  <a:close/>
                </a:path>
                <a:path w="4252595" h="1739900">
                  <a:moveTo>
                    <a:pt x="928610" y="406400"/>
                  </a:moveTo>
                  <a:lnTo>
                    <a:pt x="914261" y="406400"/>
                  </a:lnTo>
                  <a:lnTo>
                    <a:pt x="920661" y="419100"/>
                  </a:lnTo>
                  <a:lnTo>
                    <a:pt x="924668" y="419100"/>
                  </a:lnTo>
                  <a:lnTo>
                    <a:pt x="928610" y="406400"/>
                  </a:lnTo>
                  <a:close/>
                </a:path>
                <a:path w="4252595" h="1739900">
                  <a:moveTo>
                    <a:pt x="944304" y="406400"/>
                  </a:moveTo>
                  <a:lnTo>
                    <a:pt x="928610" y="406400"/>
                  </a:lnTo>
                  <a:lnTo>
                    <a:pt x="930322" y="419100"/>
                  </a:lnTo>
                  <a:lnTo>
                    <a:pt x="936884" y="419100"/>
                  </a:lnTo>
                  <a:lnTo>
                    <a:pt x="944304" y="406400"/>
                  </a:lnTo>
                  <a:close/>
                </a:path>
                <a:path w="4252595" h="1739900">
                  <a:moveTo>
                    <a:pt x="954994" y="406400"/>
                  </a:moveTo>
                  <a:lnTo>
                    <a:pt x="944304" y="406400"/>
                  </a:lnTo>
                  <a:lnTo>
                    <a:pt x="950567" y="419100"/>
                  </a:lnTo>
                  <a:lnTo>
                    <a:pt x="959530" y="419100"/>
                  </a:lnTo>
                  <a:lnTo>
                    <a:pt x="954994" y="406400"/>
                  </a:lnTo>
                  <a:close/>
                </a:path>
                <a:path w="4252595" h="1739900">
                  <a:moveTo>
                    <a:pt x="1034387" y="406400"/>
                  </a:moveTo>
                  <a:lnTo>
                    <a:pt x="960124" y="406400"/>
                  </a:lnTo>
                  <a:lnTo>
                    <a:pt x="964957" y="419100"/>
                  </a:lnTo>
                  <a:lnTo>
                    <a:pt x="1040955" y="419100"/>
                  </a:lnTo>
                  <a:lnTo>
                    <a:pt x="1034387" y="406400"/>
                  </a:lnTo>
                  <a:close/>
                </a:path>
                <a:path w="4252595" h="1739900">
                  <a:moveTo>
                    <a:pt x="1053950" y="406400"/>
                  </a:moveTo>
                  <a:lnTo>
                    <a:pt x="1046301" y="406400"/>
                  </a:lnTo>
                  <a:lnTo>
                    <a:pt x="1040955" y="419100"/>
                  </a:lnTo>
                  <a:lnTo>
                    <a:pt x="1068334" y="419100"/>
                  </a:lnTo>
                  <a:lnTo>
                    <a:pt x="1067363" y="417055"/>
                  </a:lnTo>
                  <a:lnTo>
                    <a:pt x="1053950" y="406400"/>
                  </a:lnTo>
                  <a:close/>
                </a:path>
                <a:path w="4252595" h="1739900">
                  <a:moveTo>
                    <a:pt x="1068318" y="417814"/>
                  </a:moveTo>
                  <a:lnTo>
                    <a:pt x="1068334" y="419100"/>
                  </a:lnTo>
                  <a:lnTo>
                    <a:pt x="1069936" y="419100"/>
                  </a:lnTo>
                  <a:lnTo>
                    <a:pt x="1068318" y="417814"/>
                  </a:lnTo>
                  <a:close/>
                </a:path>
                <a:path w="4252595" h="1739900">
                  <a:moveTo>
                    <a:pt x="1068174" y="406400"/>
                  </a:moveTo>
                  <a:lnTo>
                    <a:pt x="1062300" y="406400"/>
                  </a:lnTo>
                  <a:lnTo>
                    <a:pt x="1067363" y="417055"/>
                  </a:lnTo>
                  <a:lnTo>
                    <a:pt x="1068318" y="417814"/>
                  </a:lnTo>
                  <a:lnTo>
                    <a:pt x="1068174" y="406400"/>
                  </a:lnTo>
                  <a:close/>
                </a:path>
                <a:path w="4252595" h="1739900">
                  <a:moveTo>
                    <a:pt x="898796" y="393700"/>
                  </a:moveTo>
                  <a:lnTo>
                    <a:pt x="895119" y="393700"/>
                  </a:lnTo>
                  <a:lnTo>
                    <a:pt x="898543" y="406400"/>
                  </a:lnTo>
                  <a:lnTo>
                    <a:pt x="899853" y="406400"/>
                  </a:lnTo>
                  <a:lnTo>
                    <a:pt x="898796" y="393700"/>
                  </a:lnTo>
                  <a:close/>
                </a:path>
                <a:path w="4252595" h="1739900">
                  <a:moveTo>
                    <a:pt x="937393" y="355600"/>
                  </a:moveTo>
                  <a:lnTo>
                    <a:pt x="922658" y="368300"/>
                  </a:lnTo>
                  <a:lnTo>
                    <a:pt x="913453" y="368300"/>
                  </a:lnTo>
                  <a:lnTo>
                    <a:pt x="909301" y="381000"/>
                  </a:lnTo>
                  <a:lnTo>
                    <a:pt x="901451" y="390069"/>
                  </a:lnTo>
                  <a:lnTo>
                    <a:pt x="900828" y="393700"/>
                  </a:lnTo>
                  <a:lnTo>
                    <a:pt x="903354" y="406400"/>
                  </a:lnTo>
                  <a:lnTo>
                    <a:pt x="937293" y="406400"/>
                  </a:lnTo>
                  <a:lnTo>
                    <a:pt x="912968" y="393700"/>
                  </a:lnTo>
                  <a:lnTo>
                    <a:pt x="969500" y="393700"/>
                  </a:lnTo>
                  <a:lnTo>
                    <a:pt x="969478" y="392417"/>
                  </a:lnTo>
                  <a:lnTo>
                    <a:pt x="957654" y="381000"/>
                  </a:lnTo>
                  <a:lnTo>
                    <a:pt x="950489" y="381000"/>
                  </a:lnTo>
                  <a:lnTo>
                    <a:pt x="947147" y="368300"/>
                  </a:lnTo>
                  <a:lnTo>
                    <a:pt x="937393" y="355600"/>
                  </a:lnTo>
                  <a:close/>
                </a:path>
                <a:path w="4252595" h="1739900">
                  <a:moveTo>
                    <a:pt x="1021824" y="393700"/>
                  </a:moveTo>
                  <a:lnTo>
                    <a:pt x="922683" y="393700"/>
                  </a:lnTo>
                  <a:lnTo>
                    <a:pt x="939704" y="406400"/>
                  </a:lnTo>
                  <a:lnTo>
                    <a:pt x="1028627" y="406400"/>
                  </a:lnTo>
                  <a:lnTo>
                    <a:pt x="1021824" y="393700"/>
                  </a:lnTo>
                  <a:close/>
                </a:path>
                <a:path w="4252595" h="1739900">
                  <a:moveTo>
                    <a:pt x="909132" y="368300"/>
                  </a:moveTo>
                  <a:lnTo>
                    <a:pt x="851112" y="368300"/>
                  </a:lnTo>
                  <a:lnTo>
                    <a:pt x="866486" y="381000"/>
                  </a:lnTo>
                  <a:lnTo>
                    <a:pt x="874689" y="381000"/>
                  </a:lnTo>
                  <a:lnTo>
                    <a:pt x="865363" y="393700"/>
                  </a:lnTo>
                  <a:lnTo>
                    <a:pt x="898309" y="393700"/>
                  </a:lnTo>
                  <a:lnTo>
                    <a:pt x="901451" y="390069"/>
                  </a:lnTo>
                  <a:lnTo>
                    <a:pt x="903006" y="381000"/>
                  </a:lnTo>
                  <a:lnTo>
                    <a:pt x="909132" y="368300"/>
                  </a:lnTo>
                  <a:close/>
                </a:path>
                <a:path w="4252595" h="1739900">
                  <a:moveTo>
                    <a:pt x="969478" y="392417"/>
                  </a:moveTo>
                  <a:lnTo>
                    <a:pt x="969500" y="393700"/>
                  </a:lnTo>
                  <a:lnTo>
                    <a:pt x="970806" y="393700"/>
                  </a:lnTo>
                  <a:lnTo>
                    <a:pt x="969478" y="392417"/>
                  </a:lnTo>
                  <a:close/>
                </a:path>
                <a:path w="4252595" h="1739900">
                  <a:moveTo>
                    <a:pt x="986073" y="381000"/>
                  </a:moveTo>
                  <a:lnTo>
                    <a:pt x="980185" y="381000"/>
                  </a:lnTo>
                  <a:lnTo>
                    <a:pt x="975806" y="393700"/>
                  </a:lnTo>
                  <a:lnTo>
                    <a:pt x="995604" y="393700"/>
                  </a:lnTo>
                  <a:lnTo>
                    <a:pt x="986073" y="381000"/>
                  </a:lnTo>
                  <a:close/>
                </a:path>
                <a:path w="4252595" h="1739900">
                  <a:moveTo>
                    <a:pt x="913453" y="368300"/>
                  </a:moveTo>
                  <a:lnTo>
                    <a:pt x="909132" y="368300"/>
                  </a:lnTo>
                  <a:lnTo>
                    <a:pt x="903006" y="381000"/>
                  </a:lnTo>
                  <a:lnTo>
                    <a:pt x="901451" y="390069"/>
                  </a:lnTo>
                  <a:lnTo>
                    <a:pt x="909301" y="381000"/>
                  </a:lnTo>
                  <a:lnTo>
                    <a:pt x="913453" y="368300"/>
                  </a:lnTo>
                  <a:close/>
                </a:path>
                <a:path w="4252595" h="1739900">
                  <a:moveTo>
                    <a:pt x="911625" y="355600"/>
                  </a:moveTo>
                  <a:lnTo>
                    <a:pt x="818495" y="355600"/>
                  </a:lnTo>
                  <a:lnTo>
                    <a:pt x="831238" y="368300"/>
                  </a:lnTo>
                  <a:lnTo>
                    <a:pt x="841416" y="381000"/>
                  </a:lnTo>
                  <a:lnTo>
                    <a:pt x="846128" y="374828"/>
                  </a:lnTo>
                  <a:lnTo>
                    <a:pt x="838413" y="368300"/>
                  </a:lnTo>
                  <a:lnTo>
                    <a:pt x="913453" y="368300"/>
                  </a:lnTo>
                  <a:lnTo>
                    <a:pt x="911625" y="355600"/>
                  </a:lnTo>
                  <a:close/>
                </a:path>
                <a:path w="4252595" h="1739900">
                  <a:moveTo>
                    <a:pt x="849491" y="370423"/>
                  </a:moveTo>
                  <a:lnTo>
                    <a:pt x="846128" y="374828"/>
                  </a:lnTo>
                  <a:lnTo>
                    <a:pt x="853421" y="381000"/>
                  </a:lnTo>
                  <a:lnTo>
                    <a:pt x="861809" y="381000"/>
                  </a:lnTo>
                  <a:lnTo>
                    <a:pt x="849491" y="370423"/>
                  </a:lnTo>
                  <a:close/>
                </a:path>
                <a:path w="4252595" h="1739900">
                  <a:moveTo>
                    <a:pt x="952907" y="375781"/>
                  </a:moveTo>
                  <a:lnTo>
                    <a:pt x="950489" y="381000"/>
                  </a:lnTo>
                  <a:lnTo>
                    <a:pt x="955472" y="381000"/>
                  </a:lnTo>
                  <a:lnTo>
                    <a:pt x="952907" y="375781"/>
                  </a:lnTo>
                  <a:close/>
                </a:path>
                <a:path w="4252595" h="1739900">
                  <a:moveTo>
                    <a:pt x="960072" y="368300"/>
                  </a:moveTo>
                  <a:lnTo>
                    <a:pt x="956373" y="368300"/>
                  </a:lnTo>
                  <a:lnTo>
                    <a:pt x="955053" y="371150"/>
                  </a:lnTo>
                  <a:lnTo>
                    <a:pt x="955472" y="381000"/>
                  </a:lnTo>
                  <a:lnTo>
                    <a:pt x="969199" y="381000"/>
                  </a:lnTo>
                  <a:lnTo>
                    <a:pt x="960072" y="368300"/>
                  </a:lnTo>
                  <a:close/>
                </a:path>
                <a:path w="4252595" h="1739900">
                  <a:moveTo>
                    <a:pt x="954932" y="368300"/>
                  </a:moveTo>
                  <a:lnTo>
                    <a:pt x="949229" y="368300"/>
                  </a:lnTo>
                  <a:lnTo>
                    <a:pt x="952907" y="375781"/>
                  </a:lnTo>
                  <a:lnTo>
                    <a:pt x="955053" y="371150"/>
                  </a:lnTo>
                  <a:lnTo>
                    <a:pt x="954932" y="368300"/>
                  </a:lnTo>
                  <a:close/>
                </a:path>
                <a:path w="4252595" h="1739900">
                  <a:moveTo>
                    <a:pt x="851112" y="368300"/>
                  </a:moveTo>
                  <a:lnTo>
                    <a:pt x="847019" y="368300"/>
                  </a:lnTo>
                  <a:lnTo>
                    <a:pt x="849491" y="370423"/>
                  </a:lnTo>
                  <a:lnTo>
                    <a:pt x="851112" y="368300"/>
                  </a:lnTo>
                  <a:close/>
                </a:path>
                <a:path w="4252595" h="1739900">
                  <a:moveTo>
                    <a:pt x="780902" y="342900"/>
                  </a:moveTo>
                  <a:lnTo>
                    <a:pt x="772426" y="342900"/>
                  </a:lnTo>
                  <a:lnTo>
                    <a:pt x="778180" y="355600"/>
                  </a:lnTo>
                  <a:lnTo>
                    <a:pt x="780902" y="342900"/>
                  </a:lnTo>
                  <a:close/>
                </a:path>
                <a:path w="4252595" h="1739900">
                  <a:moveTo>
                    <a:pt x="877888" y="342900"/>
                  </a:moveTo>
                  <a:lnTo>
                    <a:pt x="793577" y="342900"/>
                  </a:lnTo>
                  <a:lnTo>
                    <a:pt x="805094" y="355600"/>
                  </a:lnTo>
                  <a:lnTo>
                    <a:pt x="886602" y="355600"/>
                  </a:lnTo>
                  <a:lnTo>
                    <a:pt x="877888" y="342900"/>
                  </a:lnTo>
                  <a:close/>
                </a:path>
                <a:path w="4252595" h="1739900">
                  <a:moveTo>
                    <a:pt x="748566" y="330200"/>
                  </a:moveTo>
                  <a:lnTo>
                    <a:pt x="728511" y="330200"/>
                  </a:lnTo>
                  <a:lnTo>
                    <a:pt x="742887" y="342900"/>
                  </a:lnTo>
                  <a:lnTo>
                    <a:pt x="748566" y="330200"/>
                  </a:lnTo>
                  <a:close/>
                </a:path>
                <a:path w="4252595" h="1739900">
                  <a:moveTo>
                    <a:pt x="753385" y="330200"/>
                  </a:moveTo>
                  <a:lnTo>
                    <a:pt x="751392" y="342900"/>
                  </a:lnTo>
                  <a:lnTo>
                    <a:pt x="758823" y="342900"/>
                  </a:lnTo>
                  <a:lnTo>
                    <a:pt x="753385" y="330200"/>
                  </a:lnTo>
                  <a:close/>
                </a:path>
                <a:path w="4252595" h="1739900">
                  <a:moveTo>
                    <a:pt x="833219" y="317500"/>
                  </a:moveTo>
                  <a:lnTo>
                    <a:pt x="737397" y="317500"/>
                  </a:lnTo>
                  <a:lnTo>
                    <a:pt x="742230" y="330200"/>
                  </a:lnTo>
                  <a:lnTo>
                    <a:pt x="754829" y="330200"/>
                  </a:lnTo>
                  <a:lnTo>
                    <a:pt x="764198" y="342900"/>
                  </a:lnTo>
                  <a:lnTo>
                    <a:pt x="837227" y="342900"/>
                  </a:lnTo>
                  <a:lnTo>
                    <a:pt x="836134" y="330200"/>
                  </a:lnTo>
                  <a:lnTo>
                    <a:pt x="833219" y="317500"/>
                  </a:lnTo>
                  <a:close/>
                </a:path>
                <a:path w="4252595" h="1739900">
                  <a:moveTo>
                    <a:pt x="859458" y="330200"/>
                  </a:moveTo>
                  <a:lnTo>
                    <a:pt x="846246" y="330200"/>
                  </a:lnTo>
                  <a:lnTo>
                    <a:pt x="837227" y="342900"/>
                  </a:lnTo>
                  <a:lnTo>
                    <a:pt x="856937" y="342900"/>
                  </a:lnTo>
                  <a:lnTo>
                    <a:pt x="859458" y="330200"/>
                  </a:lnTo>
                  <a:close/>
                </a:path>
                <a:path w="4252595" h="1739900">
                  <a:moveTo>
                    <a:pt x="861849" y="330200"/>
                  </a:moveTo>
                  <a:lnTo>
                    <a:pt x="856937" y="342900"/>
                  </a:lnTo>
                  <a:lnTo>
                    <a:pt x="875804" y="342900"/>
                  </a:lnTo>
                  <a:lnTo>
                    <a:pt x="861849" y="330200"/>
                  </a:lnTo>
                  <a:close/>
                </a:path>
                <a:path w="4252595" h="1739900">
                  <a:moveTo>
                    <a:pt x="696087" y="317500"/>
                  </a:moveTo>
                  <a:lnTo>
                    <a:pt x="694645" y="317500"/>
                  </a:lnTo>
                  <a:lnTo>
                    <a:pt x="700530" y="330200"/>
                  </a:lnTo>
                  <a:lnTo>
                    <a:pt x="696087" y="317500"/>
                  </a:lnTo>
                  <a:close/>
                </a:path>
                <a:path w="4252595" h="1739900">
                  <a:moveTo>
                    <a:pt x="731576" y="317500"/>
                  </a:moveTo>
                  <a:lnTo>
                    <a:pt x="712828" y="317500"/>
                  </a:lnTo>
                  <a:lnTo>
                    <a:pt x="715228" y="330200"/>
                  </a:lnTo>
                  <a:lnTo>
                    <a:pt x="735421" y="330200"/>
                  </a:lnTo>
                  <a:lnTo>
                    <a:pt x="731576" y="317500"/>
                  </a:lnTo>
                  <a:close/>
                </a:path>
                <a:path w="4252595" h="1739900">
                  <a:moveTo>
                    <a:pt x="683518" y="316409"/>
                  </a:moveTo>
                  <a:lnTo>
                    <a:pt x="683385" y="317500"/>
                  </a:lnTo>
                  <a:lnTo>
                    <a:pt x="683877" y="317500"/>
                  </a:lnTo>
                  <a:lnTo>
                    <a:pt x="683518" y="316409"/>
                  </a:lnTo>
                  <a:close/>
                </a:path>
                <a:path w="4252595" h="1739900">
                  <a:moveTo>
                    <a:pt x="700767" y="313689"/>
                  </a:moveTo>
                  <a:lnTo>
                    <a:pt x="700943" y="317500"/>
                  </a:lnTo>
                  <a:lnTo>
                    <a:pt x="702195" y="315975"/>
                  </a:lnTo>
                  <a:lnTo>
                    <a:pt x="700767" y="313689"/>
                  </a:lnTo>
                  <a:close/>
                </a:path>
                <a:path w="4252595" h="1739900">
                  <a:moveTo>
                    <a:pt x="758780" y="304800"/>
                  </a:moveTo>
                  <a:lnTo>
                    <a:pt x="711372" y="304800"/>
                  </a:lnTo>
                  <a:lnTo>
                    <a:pt x="702195" y="315975"/>
                  </a:lnTo>
                  <a:lnTo>
                    <a:pt x="703147" y="317500"/>
                  </a:lnTo>
                  <a:lnTo>
                    <a:pt x="764079" y="317500"/>
                  </a:lnTo>
                  <a:lnTo>
                    <a:pt x="758780" y="304800"/>
                  </a:lnTo>
                  <a:close/>
                </a:path>
                <a:path w="4252595" h="1739900">
                  <a:moveTo>
                    <a:pt x="807144" y="304800"/>
                  </a:moveTo>
                  <a:lnTo>
                    <a:pt x="774749" y="304800"/>
                  </a:lnTo>
                  <a:lnTo>
                    <a:pt x="776225" y="317500"/>
                  </a:lnTo>
                  <a:lnTo>
                    <a:pt x="812962" y="317500"/>
                  </a:lnTo>
                  <a:lnTo>
                    <a:pt x="807144" y="304800"/>
                  </a:lnTo>
                  <a:close/>
                </a:path>
                <a:path w="4252595" h="1739900">
                  <a:moveTo>
                    <a:pt x="684932" y="304800"/>
                  </a:moveTo>
                  <a:lnTo>
                    <a:pt x="679706" y="304800"/>
                  </a:lnTo>
                  <a:lnTo>
                    <a:pt x="683518" y="316409"/>
                  </a:lnTo>
                  <a:lnTo>
                    <a:pt x="684932" y="304800"/>
                  </a:lnTo>
                  <a:close/>
                </a:path>
                <a:path w="4252595" h="1739900">
                  <a:moveTo>
                    <a:pt x="700355" y="304800"/>
                  </a:moveTo>
                  <a:lnTo>
                    <a:pt x="695214" y="304800"/>
                  </a:lnTo>
                  <a:lnTo>
                    <a:pt x="700767" y="313689"/>
                  </a:lnTo>
                  <a:lnTo>
                    <a:pt x="700355" y="304800"/>
                  </a:lnTo>
                  <a:close/>
                </a:path>
                <a:path w="4252595" h="1739900">
                  <a:moveTo>
                    <a:pt x="638977" y="292100"/>
                  </a:moveTo>
                  <a:lnTo>
                    <a:pt x="630931" y="292100"/>
                  </a:lnTo>
                  <a:lnTo>
                    <a:pt x="645468" y="304800"/>
                  </a:lnTo>
                  <a:lnTo>
                    <a:pt x="638977" y="292100"/>
                  </a:lnTo>
                  <a:close/>
                </a:path>
                <a:path w="4252595" h="1739900">
                  <a:moveTo>
                    <a:pt x="682695" y="292100"/>
                  </a:moveTo>
                  <a:lnTo>
                    <a:pt x="656867" y="292100"/>
                  </a:lnTo>
                  <a:lnTo>
                    <a:pt x="661759" y="304800"/>
                  </a:lnTo>
                  <a:lnTo>
                    <a:pt x="679026" y="304800"/>
                  </a:lnTo>
                  <a:lnTo>
                    <a:pt x="682695" y="292100"/>
                  </a:lnTo>
                  <a:close/>
                </a:path>
                <a:path w="4252595" h="1739900">
                  <a:moveTo>
                    <a:pt x="739094" y="292100"/>
                  </a:moveTo>
                  <a:lnTo>
                    <a:pt x="687679" y="292100"/>
                  </a:lnTo>
                  <a:lnTo>
                    <a:pt x="679026" y="304800"/>
                  </a:lnTo>
                  <a:lnTo>
                    <a:pt x="738294" y="304800"/>
                  </a:lnTo>
                  <a:lnTo>
                    <a:pt x="739094" y="292100"/>
                  </a:lnTo>
                  <a:close/>
                </a:path>
                <a:path w="4252595" h="1739900">
                  <a:moveTo>
                    <a:pt x="757173" y="292100"/>
                  </a:moveTo>
                  <a:lnTo>
                    <a:pt x="739094" y="292100"/>
                  </a:lnTo>
                  <a:lnTo>
                    <a:pt x="738294" y="304800"/>
                  </a:lnTo>
                  <a:lnTo>
                    <a:pt x="771386" y="304800"/>
                  </a:lnTo>
                  <a:lnTo>
                    <a:pt x="757173" y="292100"/>
                  </a:lnTo>
                  <a:close/>
                </a:path>
                <a:path w="4252595" h="1739900">
                  <a:moveTo>
                    <a:pt x="618833" y="279400"/>
                  </a:moveTo>
                  <a:lnTo>
                    <a:pt x="610577" y="279400"/>
                  </a:lnTo>
                  <a:lnTo>
                    <a:pt x="613317" y="292100"/>
                  </a:lnTo>
                  <a:lnTo>
                    <a:pt x="620390" y="292100"/>
                  </a:lnTo>
                  <a:lnTo>
                    <a:pt x="618833" y="279400"/>
                  </a:lnTo>
                  <a:close/>
                </a:path>
                <a:path w="4252595" h="1739900">
                  <a:moveTo>
                    <a:pt x="635355" y="279400"/>
                  </a:moveTo>
                  <a:lnTo>
                    <a:pt x="626732" y="279400"/>
                  </a:lnTo>
                  <a:lnTo>
                    <a:pt x="631461" y="292100"/>
                  </a:lnTo>
                  <a:lnTo>
                    <a:pt x="635149" y="292100"/>
                  </a:lnTo>
                  <a:lnTo>
                    <a:pt x="635355" y="279400"/>
                  </a:lnTo>
                  <a:close/>
                </a:path>
                <a:path w="4252595" h="1739900">
                  <a:moveTo>
                    <a:pt x="711393" y="279400"/>
                  </a:moveTo>
                  <a:lnTo>
                    <a:pt x="637455" y="279400"/>
                  </a:lnTo>
                  <a:lnTo>
                    <a:pt x="635149" y="292100"/>
                  </a:lnTo>
                  <a:lnTo>
                    <a:pt x="720422" y="292100"/>
                  </a:lnTo>
                  <a:lnTo>
                    <a:pt x="713725" y="282042"/>
                  </a:lnTo>
                  <a:lnTo>
                    <a:pt x="711393" y="279400"/>
                  </a:lnTo>
                  <a:close/>
                </a:path>
                <a:path w="4252595" h="1739900">
                  <a:moveTo>
                    <a:pt x="726121" y="279400"/>
                  </a:moveTo>
                  <a:lnTo>
                    <a:pt x="711965" y="279400"/>
                  </a:lnTo>
                  <a:lnTo>
                    <a:pt x="713725" y="282042"/>
                  </a:lnTo>
                  <a:lnTo>
                    <a:pt x="722596" y="292100"/>
                  </a:lnTo>
                  <a:lnTo>
                    <a:pt x="723091" y="292100"/>
                  </a:lnTo>
                  <a:lnTo>
                    <a:pt x="726121" y="279400"/>
                  </a:lnTo>
                  <a:close/>
                </a:path>
                <a:path w="4252595" h="1739900">
                  <a:moveTo>
                    <a:pt x="738555" y="279400"/>
                  </a:moveTo>
                  <a:lnTo>
                    <a:pt x="726121" y="279400"/>
                  </a:lnTo>
                  <a:lnTo>
                    <a:pt x="726657" y="292100"/>
                  </a:lnTo>
                  <a:lnTo>
                    <a:pt x="751318" y="292100"/>
                  </a:lnTo>
                  <a:lnTo>
                    <a:pt x="738555" y="279400"/>
                  </a:lnTo>
                  <a:close/>
                </a:path>
                <a:path w="4252595" h="1739900">
                  <a:moveTo>
                    <a:pt x="711965" y="279400"/>
                  </a:moveTo>
                  <a:lnTo>
                    <a:pt x="711393" y="279400"/>
                  </a:lnTo>
                  <a:lnTo>
                    <a:pt x="713725" y="282042"/>
                  </a:lnTo>
                  <a:lnTo>
                    <a:pt x="711965" y="279400"/>
                  </a:lnTo>
                  <a:close/>
                </a:path>
                <a:path w="4252595" h="1739900">
                  <a:moveTo>
                    <a:pt x="573722" y="266700"/>
                  </a:moveTo>
                  <a:lnTo>
                    <a:pt x="578274" y="279400"/>
                  </a:lnTo>
                  <a:lnTo>
                    <a:pt x="578486" y="272037"/>
                  </a:lnTo>
                  <a:lnTo>
                    <a:pt x="573722" y="266700"/>
                  </a:lnTo>
                  <a:close/>
                </a:path>
                <a:path w="4252595" h="1739900">
                  <a:moveTo>
                    <a:pt x="590646" y="266700"/>
                  </a:moveTo>
                  <a:lnTo>
                    <a:pt x="578641" y="266700"/>
                  </a:lnTo>
                  <a:lnTo>
                    <a:pt x="578486" y="272037"/>
                  </a:lnTo>
                  <a:lnTo>
                    <a:pt x="585058" y="279400"/>
                  </a:lnTo>
                  <a:lnTo>
                    <a:pt x="596265" y="279400"/>
                  </a:lnTo>
                  <a:lnTo>
                    <a:pt x="590646" y="266700"/>
                  </a:lnTo>
                  <a:close/>
                </a:path>
                <a:path w="4252595" h="1739900">
                  <a:moveTo>
                    <a:pt x="692404" y="266700"/>
                  </a:moveTo>
                  <a:lnTo>
                    <a:pt x="610989" y="266700"/>
                  </a:lnTo>
                  <a:lnTo>
                    <a:pt x="627547" y="279400"/>
                  </a:lnTo>
                  <a:lnTo>
                    <a:pt x="692157" y="279400"/>
                  </a:lnTo>
                  <a:lnTo>
                    <a:pt x="692404" y="266700"/>
                  </a:lnTo>
                  <a:close/>
                </a:path>
                <a:path w="4252595" h="1739900">
                  <a:moveTo>
                    <a:pt x="572431" y="241300"/>
                  </a:moveTo>
                  <a:lnTo>
                    <a:pt x="547700" y="241300"/>
                  </a:lnTo>
                  <a:lnTo>
                    <a:pt x="552688" y="254000"/>
                  </a:lnTo>
                  <a:lnTo>
                    <a:pt x="554625" y="266700"/>
                  </a:lnTo>
                  <a:lnTo>
                    <a:pt x="559916" y="254000"/>
                  </a:lnTo>
                  <a:lnTo>
                    <a:pt x="576339" y="254000"/>
                  </a:lnTo>
                  <a:lnTo>
                    <a:pt x="572431" y="241300"/>
                  </a:lnTo>
                  <a:close/>
                </a:path>
                <a:path w="4252595" h="1739900">
                  <a:moveTo>
                    <a:pt x="653305" y="254000"/>
                  </a:moveTo>
                  <a:lnTo>
                    <a:pt x="574186" y="254000"/>
                  </a:lnTo>
                  <a:lnTo>
                    <a:pt x="573722" y="266700"/>
                  </a:lnTo>
                  <a:lnTo>
                    <a:pt x="657784" y="266700"/>
                  </a:lnTo>
                  <a:lnTo>
                    <a:pt x="653305" y="254000"/>
                  </a:lnTo>
                  <a:close/>
                </a:path>
                <a:path w="4252595" h="1739900">
                  <a:moveTo>
                    <a:pt x="681805" y="254000"/>
                  </a:moveTo>
                  <a:lnTo>
                    <a:pt x="659927" y="254000"/>
                  </a:lnTo>
                  <a:lnTo>
                    <a:pt x="657784" y="266700"/>
                  </a:lnTo>
                  <a:lnTo>
                    <a:pt x="694943" y="266700"/>
                  </a:lnTo>
                  <a:lnTo>
                    <a:pt x="681805" y="254000"/>
                  </a:lnTo>
                  <a:close/>
                </a:path>
                <a:path w="4252595" h="1739900">
                  <a:moveTo>
                    <a:pt x="513702" y="241300"/>
                  </a:moveTo>
                  <a:lnTo>
                    <a:pt x="511445" y="241300"/>
                  </a:lnTo>
                  <a:lnTo>
                    <a:pt x="505124" y="254000"/>
                  </a:lnTo>
                  <a:lnTo>
                    <a:pt x="513702" y="241300"/>
                  </a:lnTo>
                  <a:close/>
                </a:path>
                <a:path w="4252595" h="1739900">
                  <a:moveTo>
                    <a:pt x="547700" y="241300"/>
                  </a:moveTo>
                  <a:lnTo>
                    <a:pt x="515241" y="241300"/>
                  </a:lnTo>
                  <a:lnTo>
                    <a:pt x="525302" y="254000"/>
                  </a:lnTo>
                  <a:lnTo>
                    <a:pt x="533253" y="254000"/>
                  </a:lnTo>
                  <a:lnTo>
                    <a:pt x="547700" y="241300"/>
                  </a:lnTo>
                  <a:close/>
                </a:path>
                <a:path w="4252595" h="1739900">
                  <a:moveTo>
                    <a:pt x="633346" y="236979"/>
                  </a:moveTo>
                  <a:lnTo>
                    <a:pt x="633152" y="241300"/>
                  </a:lnTo>
                  <a:lnTo>
                    <a:pt x="579210" y="241300"/>
                  </a:lnTo>
                  <a:lnTo>
                    <a:pt x="592194" y="254000"/>
                  </a:lnTo>
                  <a:lnTo>
                    <a:pt x="652242" y="254000"/>
                  </a:lnTo>
                  <a:lnTo>
                    <a:pt x="639774" y="241300"/>
                  </a:lnTo>
                  <a:lnTo>
                    <a:pt x="633346" y="236979"/>
                  </a:lnTo>
                  <a:close/>
                </a:path>
                <a:path w="4252595" h="1739900">
                  <a:moveTo>
                    <a:pt x="602848" y="228600"/>
                  </a:moveTo>
                  <a:lnTo>
                    <a:pt x="496516" y="228600"/>
                  </a:lnTo>
                  <a:lnTo>
                    <a:pt x="502186" y="241300"/>
                  </a:lnTo>
                  <a:lnTo>
                    <a:pt x="611511" y="241300"/>
                  </a:lnTo>
                  <a:lnTo>
                    <a:pt x="602848" y="228600"/>
                  </a:lnTo>
                  <a:close/>
                </a:path>
                <a:path w="4252595" h="1739900">
                  <a:moveTo>
                    <a:pt x="620880" y="228600"/>
                  </a:moveTo>
                  <a:lnTo>
                    <a:pt x="617078" y="241300"/>
                  </a:lnTo>
                  <a:lnTo>
                    <a:pt x="633152" y="241300"/>
                  </a:lnTo>
                  <a:lnTo>
                    <a:pt x="633346" y="236979"/>
                  </a:lnTo>
                  <a:lnTo>
                    <a:pt x="620880" y="228600"/>
                  </a:lnTo>
                  <a:close/>
                </a:path>
                <a:path w="4252595" h="1739900">
                  <a:moveTo>
                    <a:pt x="452839" y="203200"/>
                  </a:moveTo>
                  <a:lnTo>
                    <a:pt x="444049" y="203200"/>
                  </a:lnTo>
                  <a:lnTo>
                    <a:pt x="449556" y="215900"/>
                  </a:lnTo>
                  <a:lnTo>
                    <a:pt x="448146" y="215900"/>
                  </a:lnTo>
                  <a:lnTo>
                    <a:pt x="454105" y="228600"/>
                  </a:lnTo>
                  <a:lnTo>
                    <a:pt x="452839" y="203200"/>
                  </a:lnTo>
                  <a:close/>
                </a:path>
                <a:path w="4252595" h="1739900">
                  <a:moveTo>
                    <a:pt x="507357" y="203200"/>
                  </a:moveTo>
                  <a:lnTo>
                    <a:pt x="452839" y="203200"/>
                  </a:lnTo>
                  <a:lnTo>
                    <a:pt x="461933" y="215900"/>
                  </a:lnTo>
                  <a:lnTo>
                    <a:pt x="474457" y="215900"/>
                  </a:lnTo>
                  <a:lnTo>
                    <a:pt x="483480" y="228600"/>
                  </a:lnTo>
                  <a:lnTo>
                    <a:pt x="496044" y="228600"/>
                  </a:lnTo>
                  <a:lnTo>
                    <a:pt x="499936" y="215900"/>
                  </a:lnTo>
                  <a:lnTo>
                    <a:pt x="507357" y="203200"/>
                  </a:lnTo>
                  <a:close/>
                </a:path>
                <a:path w="4252595" h="1739900">
                  <a:moveTo>
                    <a:pt x="485377" y="177800"/>
                  </a:moveTo>
                  <a:lnTo>
                    <a:pt x="394751" y="177800"/>
                  </a:lnTo>
                  <a:lnTo>
                    <a:pt x="386468" y="190500"/>
                  </a:lnTo>
                  <a:lnTo>
                    <a:pt x="407210" y="190500"/>
                  </a:lnTo>
                  <a:lnTo>
                    <a:pt x="424789" y="203200"/>
                  </a:lnTo>
                  <a:lnTo>
                    <a:pt x="507357" y="203200"/>
                  </a:lnTo>
                  <a:lnTo>
                    <a:pt x="499936" y="215900"/>
                  </a:lnTo>
                  <a:lnTo>
                    <a:pt x="496044" y="228600"/>
                  </a:lnTo>
                  <a:lnTo>
                    <a:pt x="497732" y="228600"/>
                  </a:lnTo>
                  <a:lnTo>
                    <a:pt x="503205" y="215900"/>
                  </a:lnTo>
                  <a:lnTo>
                    <a:pt x="500077" y="215900"/>
                  </a:lnTo>
                  <a:lnTo>
                    <a:pt x="508053" y="203200"/>
                  </a:lnTo>
                  <a:lnTo>
                    <a:pt x="509148" y="190500"/>
                  </a:lnTo>
                  <a:lnTo>
                    <a:pt x="485377" y="177800"/>
                  </a:lnTo>
                  <a:close/>
                </a:path>
                <a:path w="4252595" h="1739900">
                  <a:moveTo>
                    <a:pt x="580087" y="215900"/>
                  </a:moveTo>
                  <a:lnTo>
                    <a:pt x="503205" y="215900"/>
                  </a:lnTo>
                  <a:lnTo>
                    <a:pt x="497732" y="228600"/>
                  </a:lnTo>
                  <a:lnTo>
                    <a:pt x="584795" y="228600"/>
                  </a:lnTo>
                  <a:lnTo>
                    <a:pt x="580087" y="215900"/>
                  </a:lnTo>
                  <a:close/>
                </a:path>
                <a:path w="4252595" h="1739900">
                  <a:moveTo>
                    <a:pt x="439417" y="215839"/>
                  </a:moveTo>
                  <a:close/>
                </a:path>
                <a:path w="4252595" h="1739900">
                  <a:moveTo>
                    <a:pt x="511903" y="203200"/>
                  </a:moveTo>
                  <a:lnTo>
                    <a:pt x="508053" y="203200"/>
                  </a:lnTo>
                  <a:lnTo>
                    <a:pt x="500077" y="215900"/>
                  </a:lnTo>
                  <a:lnTo>
                    <a:pt x="512518" y="215900"/>
                  </a:lnTo>
                  <a:lnTo>
                    <a:pt x="511903" y="203200"/>
                  </a:lnTo>
                  <a:close/>
                </a:path>
                <a:path w="4252595" h="1739900">
                  <a:moveTo>
                    <a:pt x="526311" y="190500"/>
                  </a:moveTo>
                  <a:lnTo>
                    <a:pt x="518711" y="190500"/>
                  </a:lnTo>
                  <a:lnTo>
                    <a:pt x="512223" y="203200"/>
                  </a:lnTo>
                  <a:lnTo>
                    <a:pt x="516322" y="203200"/>
                  </a:lnTo>
                  <a:lnTo>
                    <a:pt x="512793" y="215900"/>
                  </a:lnTo>
                  <a:lnTo>
                    <a:pt x="536905" y="215900"/>
                  </a:lnTo>
                  <a:lnTo>
                    <a:pt x="525550" y="203200"/>
                  </a:lnTo>
                  <a:lnTo>
                    <a:pt x="526311" y="190500"/>
                  </a:lnTo>
                  <a:close/>
                </a:path>
                <a:path w="4252595" h="1739900">
                  <a:moveTo>
                    <a:pt x="546406" y="203200"/>
                  </a:moveTo>
                  <a:lnTo>
                    <a:pt x="540597" y="203200"/>
                  </a:lnTo>
                  <a:lnTo>
                    <a:pt x="536905" y="215900"/>
                  </a:lnTo>
                  <a:lnTo>
                    <a:pt x="559381" y="215900"/>
                  </a:lnTo>
                  <a:lnTo>
                    <a:pt x="546406" y="203200"/>
                  </a:lnTo>
                  <a:close/>
                </a:path>
                <a:path w="4252595" h="1739900">
                  <a:moveTo>
                    <a:pt x="439126" y="203200"/>
                  </a:moveTo>
                  <a:lnTo>
                    <a:pt x="424393" y="203200"/>
                  </a:lnTo>
                  <a:lnTo>
                    <a:pt x="439417" y="215839"/>
                  </a:lnTo>
                  <a:lnTo>
                    <a:pt x="439126" y="203200"/>
                  </a:lnTo>
                  <a:close/>
                </a:path>
                <a:path w="4252595" h="1739900">
                  <a:moveTo>
                    <a:pt x="391386" y="190500"/>
                  </a:moveTo>
                  <a:lnTo>
                    <a:pt x="386736" y="190500"/>
                  </a:lnTo>
                  <a:lnTo>
                    <a:pt x="386842" y="203200"/>
                  </a:lnTo>
                  <a:lnTo>
                    <a:pt x="390197" y="203200"/>
                  </a:lnTo>
                  <a:lnTo>
                    <a:pt x="391386" y="190500"/>
                  </a:lnTo>
                  <a:close/>
                </a:path>
                <a:path w="4252595" h="1739900">
                  <a:moveTo>
                    <a:pt x="407210" y="190500"/>
                  </a:moveTo>
                  <a:lnTo>
                    <a:pt x="402992" y="190500"/>
                  </a:lnTo>
                  <a:lnTo>
                    <a:pt x="403042" y="203200"/>
                  </a:lnTo>
                  <a:lnTo>
                    <a:pt x="415603" y="203200"/>
                  </a:lnTo>
                  <a:lnTo>
                    <a:pt x="407210" y="190500"/>
                  </a:lnTo>
                  <a:close/>
                </a:path>
                <a:path w="4252595" h="1739900">
                  <a:moveTo>
                    <a:pt x="376251" y="177800"/>
                  </a:moveTo>
                  <a:lnTo>
                    <a:pt x="372336" y="177800"/>
                  </a:lnTo>
                  <a:lnTo>
                    <a:pt x="378360" y="190500"/>
                  </a:lnTo>
                  <a:lnTo>
                    <a:pt x="383328" y="190500"/>
                  </a:lnTo>
                  <a:lnTo>
                    <a:pt x="376251" y="177800"/>
                  </a:lnTo>
                  <a:close/>
                </a:path>
                <a:path w="4252595" h="1739900">
                  <a:moveTo>
                    <a:pt x="328966" y="165100"/>
                  </a:moveTo>
                  <a:lnTo>
                    <a:pt x="320712" y="165100"/>
                  </a:lnTo>
                  <a:lnTo>
                    <a:pt x="326711" y="177800"/>
                  </a:lnTo>
                  <a:lnTo>
                    <a:pt x="328966" y="165100"/>
                  </a:lnTo>
                  <a:close/>
                </a:path>
                <a:path w="4252595" h="1739900">
                  <a:moveTo>
                    <a:pt x="371322" y="165100"/>
                  </a:moveTo>
                  <a:lnTo>
                    <a:pt x="359327" y="165100"/>
                  </a:lnTo>
                  <a:lnTo>
                    <a:pt x="359501" y="177800"/>
                  </a:lnTo>
                  <a:lnTo>
                    <a:pt x="365643" y="177800"/>
                  </a:lnTo>
                  <a:lnTo>
                    <a:pt x="371322" y="165100"/>
                  </a:lnTo>
                  <a:close/>
                </a:path>
                <a:path w="4252595" h="1739900">
                  <a:moveTo>
                    <a:pt x="377957" y="165100"/>
                  </a:moveTo>
                  <a:lnTo>
                    <a:pt x="371322" y="165100"/>
                  </a:lnTo>
                  <a:lnTo>
                    <a:pt x="373499" y="177800"/>
                  </a:lnTo>
                  <a:lnTo>
                    <a:pt x="385955" y="177800"/>
                  </a:lnTo>
                  <a:lnTo>
                    <a:pt x="377957" y="165100"/>
                  </a:lnTo>
                  <a:close/>
                </a:path>
                <a:path w="4252595" h="1739900">
                  <a:moveTo>
                    <a:pt x="459503" y="165100"/>
                  </a:moveTo>
                  <a:lnTo>
                    <a:pt x="391176" y="165100"/>
                  </a:lnTo>
                  <a:lnTo>
                    <a:pt x="396564" y="177800"/>
                  </a:lnTo>
                  <a:lnTo>
                    <a:pt x="469663" y="177800"/>
                  </a:lnTo>
                  <a:lnTo>
                    <a:pt x="459503" y="165100"/>
                  </a:lnTo>
                  <a:close/>
                </a:path>
                <a:path w="4252595" h="1739900">
                  <a:moveTo>
                    <a:pt x="326720" y="152400"/>
                  </a:moveTo>
                  <a:lnTo>
                    <a:pt x="303749" y="152400"/>
                  </a:lnTo>
                  <a:lnTo>
                    <a:pt x="304301" y="165100"/>
                  </a:lnTo>
                  <a:lnTo>
                    <a:pt x="318234" y="165100"/>
                  </a:lnTo>
                  <a:lnTo>
                    <a:pt x="326720" y="152400"/>
                  </a:lnTo>
                  <a:close/>
                </a:path>
                <a:path w="4252595" h="1739900">
                  <a:moveTo>
                    <a:pt x="422914" y="152400"/>
                  </a:moveTo>
                  <a:lnTo>
                    <a:pt x="326720" y="152400"/>
                  </a:lnTo>
                  <a:lnTo>
                    <a:pt x="329212" y="165100"/>
                  </a:lnTo>
                  <a:lnTo>
                    <a:pt x="426477" y="165100"/>
                  </a:lnTo>
                  <a:lnTo>
                    <a:pt x="422914" y="152400"/>
                  </a:lnTo>
                  <a:close/>
                </a:path>
                <a:path w="4252595" h="1739900">
                  <a:moveTo>
                    <a:pt x="442081" y="152400"/>
                  </a:moveTo>
                  <a:lnTo>
                    <a:pt x="433211" y="165100"/>
                  </a:lnTo>
                  <a:lnTo>
                    <a:pt x="440017" y="165100"/>
                  </a:lnTo>
                  <a:lnTo>
                    <a:pt x="442081" y="152400"/>
                  </a:lnTo>
                  <a:close/>
                </a:path>
                <a:path w="4252595" h="1739900">
                  <a:moveTo>
                    <a:pt x="271143" y="139700"/>
                  </a:moveTo>
                  <a:lnTo>
                    <a:pt x="260101" y="139700"/>
                  </a:lnTo>
                  <a:lnTo>
                    <a:pt x="261171" y="152400"/>
                  </a:lnTo>
                  <a:lnTo>
                    <a:pt x="271143" y="139700"/>
                  </a:lnTo>
                  <a:close/>
                </a:path>
                <a:path w="4252595" h="1739900">
                  <a:moveTo>
                    <a:pt x="290872" y="139700"/>
                  </a:moveTo>
                  <a:lnTo>
                    <a:pt x="276575" y="139700"/>
                  </a:lnTo>
                  <a:lnTo>
                    <a:pt x="282417" y="152400"/>
                  </a:lnTo>
                  <a:lnTo>
                    <a:pt x="285286" y="152400"/>
                  </a:lnTo>
                  <a:lnTo>
                    <a:pt x="291284" y="140877"/>
                  </a:lnTo>
                  <a:lnTo>
                    <a:pt x="290872" y="139700"/>
                  </a:lnTo>
                  <a:close/>
                </a:path>
                <a:path w="4252595" h="1739900">
                  <a:moveTo>
                    <a:pt x="294626" y="139700"/>
                  </a:moveTo>
                  <a:lnTo>
                    <a:pt x="291897" y="139700"/>
                  </a:lnTo>
                  <a:lnTo>
                    <a:pt x="291284" y="140877"/>
                  </a:lnTo>
                  <a:lnTo>
                    <a:pt x="295313" y="152400"/>
                  </a:lnTo>
                  <a:lnTo>
                    <a:pt x="298724" y="152400"/>
                  </a:lnTo>
                  <a:lnTo>
                    <a:pt x="294626" y="139700"/>
                  </a:lnTo>
                  <a:close/>
                </a:path>
                <a:path w="4252595" h="1739900">
                  <a:moveTo>
                    <a:pt x="306963" y="139700"/>
                  </a:moveTo>
                  <a:lnTo>
                    <a:pt x="299547" y="139700"/>
                  </a:lnTo>
                  <a:lnTo>
                    <a:pt x="300460" y="152400"/>
                  </a:lnTo>
                  <a:lnTo>
                    <a:pt x="307087" y="140930"/>
                  </a:lnTo>
                  <a:lnTo>
                    <a:pt x="306963" y="139700"/>
                  </a:lnTo>
                  <a:close/>
                </a:path>
                <a:path w="4252595" h="1739900">
                  <a:moveTo>
                    <a:pt x="314679" y="139700"/>
                  </a:moveTo>
                  <a:lnTo>
                    <a:pt x="307797" y="139700"/>
                  </a:lnTo>
                  <a:lnTo>
                    <a:pt x="307087" y="140930"/>
                  </a:lnTo>
                  <a:lnTo>
                    <a:pt x="308242" y="152400"/>
                  </a:lnTo>
                  <a:lnTo>
                    <a:pt x="311594" y="152400"/>
                  </a:lnTo>
                  <a:lnTo>
                    <a:pt x="314679" y="139700"/>
                  </a:lnTo>
                  <a:close/>
                </a:path>
                <a:path w="4252595" h="1739900">
                  <a:moveTo>
                    <a:pt x="384962" y="139700"/>
                  </a:moveTo>
                  <a:lnTo>
                    <a:pt x="318560" y="139700"/>
                  </a:lnTo>
                  <a:lnTo>
                    <a:pt x="315210" y="152400"/>
                  </a:lnTo>
                  <a:lnTo>
                    <a:pt x="392361" y="152400"/>
                  </a:lnTo>
                  <a:lnTo>
                    <a:pt x="384962" y="139700"/>
                  </a:lnTo>
                  <a:close/>
                </a:path>
                <a:path w="4252595" h="1739900">
                  <a:moveTo>
                    <a:pt x="338857" y="114300"/>
                  </a:moveTo>
                  <a:lnTo>
                    <a:pt x="340064" y="127000"/>
                  </a:lnTo>
                  <a:lnTo>
                    <a:pt x="254122" y="127000"/>
                  </a:lnTo>
                  <a:lnTo>
                    <a:pt x="254633" y="139700"/>
                  </a:lnTo>
                  <a:lnTo>
                    <a:pt x="380199" y="139700"/>
                  </a:lnTo>
                  <a:lnTo>
                    <a:pt x="363349" y="127000"/>
                  </a:lnTo>
                  <a:lnTo>
                    <a:pt x="338857" y="114300"/>
                  </a:lnTo>
                  <a:close/>
                </a:path>
                <a:path w="4252595" h="1739900">
                  <a:moveTo>
                    <a:pt x="290325" y="114300"/>
                  </a:moveTo>
                  <a:lnTo>
                    <a:pt x="216647" y="114300"/>
                  </a:lnTo>
                  <a:lnTo>
                    <a:pt x="222015" y="127000"/>
                  </a:lnTo>
                  <a:lnTo>
                    <a:pt x="291992" y="127000"/>
                  </a:lnTo>
                  <a:lnTo>
                    <a:pt x="290325" y="114300"/>
                  </a:lnTo>
                  <a:close/>
                </a:path>
                <a:path w="4252595" h="1739900">
                  <a:moveTo>
                    <a:pt x="322536" y="114300"/>
                  </a:moveTo>
                  <a:lnTo>
                    <a:pt x="290325" y="114300"/>
                  </a:lnTo>
                  <a:lnTo>
                    <a:pt x="296041" y="127000"/>
                  </a:lnTo>
                  <a:lnTo>
                    <a:pt x="328385" y="127000"/>
                  </a:lnTo>
                  <a:lnTo>
                    <a:pt x="322536" y="114300"/>
                  </a:lnTo>
                  <a:close/>
                </a:path>
                <a:path w="4252595" h="1739900">
                  <a:moveTo>
                    <a:pt x="188949" y="101600"/>
                  </a:moveTo>
                  <a:lnTo>
                    <a:pt x="187208" y="101600"/>
                  </a:lnTo>
                  <a:lnTo>
                    <a:pt x="181106" y="114300"/>
                  </a:lnTo>
                  <a:lnTo>
                    <a:pt x="186007" y="114300"/>
                  </a:lnTo>
                  <a:lnTo>
                    <a:pt x="188949" y="101600"/>
                  </a:lnTo>
                  <a:close/>
                </a:path>
                <a:path w="4252595" h="1739900">
                  <a:moveTo>
                    <a:pt x="307474" y="101600"/>
                  </a:moveTo>
                  <a:lnTo>
                    <a:pt x="195980" y="101600"/>
                  </a:lnTo>
                  <a:lnTo>
                    <a:pt x="191675" y="114300"/>
                  </a:lnTo>
                  <a:lnTo>
                    <a:pt x="328975" y="114300"/>
                  </a:lnTo>
                  <a:lnTo>
                    <a:pt x="307474" y="101600"/>
                  </a:lnTo>
                  <a:close/>
                </a:path>
                <a:path w="4252595" h="1739900">
                  <a:moveTo>
                    <a:pt x="167173" y="88900"/>
                  </a:moveTo>
                  <a:lnTo>
                    <a:pt x="154963" y="88900"/>
                  </a:lnTo>
                  <a:lnTo>
                    <a:pt x="155042" y="101600"/>
                  </a:lnTo>
                  <a:lnTo>
                    <a:pt x="162781" y="101600"/>
                  </a:lnTo>
                  <a:lnTo>
                    <a:pt x="167173" y="88900"/>
                  </a:lnTo>
                  <a:close/>
                </a:path>
                <a:path w="4252595" h="1739900">
                  <a:moveTo>
                    <a:pt x="267623" y="88900"/>
                  </a:moveTo>
                  <a:lnTo>
                    <a:pt x="168994" y="88900"/>
                  </a:lnTo>
                  <a:lnTo>
                    <a:pt x="162781" y="101600"/>
                  </a:lnTo>
                  <a:lnTo>
                    <a:pt x="269839" y="101600"/>
                  </a:lnTo>
                  <a:lnTo>
                    <a:pt x="267623" y="88900"/>
                  </a:lnTo>
                  <a:close/>
                </a:path>
                <a:path w="4252595" h="1739900">
                  <a:moveTo>
                    <a:pt x="300246" y="88900"/>
                  </a:moveTo>
                  <a:lnTo>
                    <a:pt x="289675" y="101600"/>
                  </a:lnTo>
                  <a:lnTo>
                    <a:pt x="300222" y="101600"/>
                  </a:lnTo>
                  <a:lnTo>
                    <a:pt x="300246" y="88900"/>
                  </a:lnTo>
                  <a:close/>
                </a:path>
                <a:path w="4252595" h="1739900">
                  <a:moveTo>
                    <a:pt x="224142" y="76200"/>
                  </a:moveTo>
                  <a:lnTo>
                    <a:pt x="133065" y="76200"/>
                  </a:lnTo>
                  <a:lnTo>
                    <a:pt x="127199" y="88900"/>
                  </a:lnTo>
                  <a:lnTo>
                    <a:pt x="234983" y="88900"/>
                  </a:lnTo>
                  <a:lnTo>
                    <a:pt x="224142" y="76200"/>
                  </a:lnTo>
                  <a:close/>
                </a:path>
                <a:path w="4252595" h="1739900">
                  <a:moveTo>
                    <a:pt x="91156" y="63500"/>
                  </a:moveTo>
                  <a:lnTo>
                    <a:pt x="64334" y="63500"/>
                  </a:lnTo>
                  <a:lnTo>
                    <a:pt x="75365" y="76200"/>
                  </a:lnTo>
                  <a:lnTo>
                    <a:pt x="85168" y="76200"/>
                  </a:lnTo>
                  <a:lnTo>
                    <a:pt x="92684" y="65436"/>
                  </a:lnTo>
                  <a:lnTo>
                    <a:pt x="91156" y="63500"/>
                  </a:lnTo>
                  <a:close/>
                </a:path>
                <a:path w="4252595" h="1739900">
                  <a:moveTo>
                    <a:pt x="196430" y="63500"/>
                  </a:moveTo>
                  <a:lnTo>
                    <a:pt x="94036" y="63500"/>
                  </a:lnTo>
                  <a:lnTo>
                    <a:pt x="92684" y="65436"/>
                  </a:lnTo>
                  <a:lnTo>
                    <a:pt x="101172" y="76200"/>
                  </a:lnTo>
                  <a:lnTo>
                    <a:pt x="200406" y="76200"/>
                  </a:lnTo>
                  <a:lnTo>
                    <a:pt x="196430" y="63500"/>
                  </a:lnTo>
                  <a:close/>
                </a:path>
                <a:path w="4252595" h="1739900">
                  <a:moveTo>
                    <a:pt x="149423" y="38100"/>
                  </a:moveTo>
                  <a:lnTo>
                    <a:pt x="137743" y="50800"/>
                  </a:lnTo>
                  <a:lnTo>
                    <a:pt x="92483" y="50800"/>
                  </a:lnTo>
                  <a:lnTo>
                    <a:pt x="91156" y="63500"/>
                  </a:lnTo>
                  <a:lnTo>
                    <a:pt x="92684" y="65436"/>
                  </a:lnTo>
                  <a:lnTo>
                    <a:pt x="94036" y="63500"/>
                  </a:lnTo>
                  <a:lnTo>
                    <a:pt x="155350" y="63500"/>
                  </a:lnTo>
                  <a:lnTo>
                    <a:pt x="153134" y="50800"/>
                  </a:lnTo>
                  <a:lnTo>
                    <a:pt x="149423" y="38100"/>
                  </a:lnTo>
                  <a:close/>
                </a:path>
                <a:path w="4252595" h="1739900">
                  <a:moveTo>
                    <a:pt x="63638" y="50800"/>
                  </a:moveTo>
                  <a:lnTo>
                    <a:pt x="47048" y="50800"/>
                  </a:lnTo>
                  <a:lnTo>
                    <a:pt x="44630" y="63500"/>
                  </a:lnTo>
                  <a:lnTo>
                    <a:pt x="59755" y="63500"/>
                  </a:lnTo>
                  <a:lnTo>
                    <a:pt x="63638" y="50800"/>
                  </a:lnTo>
                  <a:close/>
                </a:path>
                <a:path w="4252595" h="1739900">
                  <a:moveTo>
                    <a:pt x="83128" y="50800"/>
                  </a:moveTo>
                  <a:lnTo>
                    <a:pt x="63638" y="50800"/>
                  </a:lnTo>
                  <a:lnTo>
                    <a:pt x="66149" y="63500"/>
                  </a:lnTo>
                  <a:lnTo>
                    <a:pt x="84045" y="63500"/>
                  </a:lnTo>
                  <a:lnTo>
                    <a:pt x="83128" y="50800"/>
                  </a:lnTo>
                  <a:close/>
                </a:path>
                <a:path w="4252595" h="1739900">
                  <a:moveTo>
                    <a:pt x="166920" y="50800"/>
                  </a:moveTo>
                  <a:lnTo>
                    <a:pt x="162543" y="50800"/>
                  </a:lnTo>
                  <a:lnTo>
                    <a:pt x="155350" y="63500"/>
                  </a:lnTo>
                  <a:lnTo>
                    <a:pt x="167133" y="63500"/>
                  </a:lnTo>
                  <a:lnTo>
                    <a:pt x="166920" y="50800"/>
                  </a:lnTo>
                  <a:close/>
                </a:path>
                <a:path w="4252595" h="1739900">
                  <a:moveTo>
                    <a:pt x="177938" y="50800"/>
                  </a:moveTo>
                  <a:lnTo>
                    <a:pt x="166920" y="50800"/>
                  </a:lnTo>
                  <a:lnTo>
                    <a:pt x="170361" y="63500"/>
                  </a:lnTo>
                  <a:lnTo>
                    <a:pt x="179591" y="63500"/>
                  </a:lnTo>
                  <a:lnTo>
                    <a:pt x="177938" y="50800"/>
                  </a:lnTo>
                  <a:close/>
                </a:path>
                <a:path w="4252595" h="1739900">
                  <a:moveTo>
                    <a:pt x="34585" y="38100"/>
                  </a:moveTo>
                  <a:lnTo>
                    <a:pt x="0" y="38100"/>
                  </a:lnTo>
                  <a:lnTo>
                    <a:pt x="8686" y="50800"/>
                  </a:lnTo>
                  <a:lnTo>
                    <a:pt x="30684" y="50800"/>
                  </a:lnTo>
                  <a:lnTo>
                    <a:pt x="34585" y="38100"/>
                  </a:lnTo>
                  <a:close/>
                </a:path>
                <a:path w="4252595" h="1739900">
                  <a:moveTo>
                    <a:pt x="51331" y="38100"/>
                  </a:moveTo>
                  <a:lnTo>
                    <a:pt x="42472" y="38100"/>
                  </a:lnTo>
                  <a:lnTo>
                    <a:pt x="55977" y="50800"/>
                  </a:lnTo>
                  <a:lnTo>
                    <a:pt x="58793" y="50800"/>
                  </a:lnTo>
                  <a:lnTo>
                    <a:pt x="51331" y="38100"/>
                  </a:lnTo>
                  <a:close/>
                </a:path>
                <a:path w="4252595" h="1739900">
                  <a:moveTo>
                    <a:pt x="63869" y="38100"/>
                  </a:moveTo>
                  <a:lnTo>
                    <a:pt x="60977" y="38100"/>
                  </a:lnTo>
                  <a:lnTo>
                    <a:pt x="63988" y="50800"/>
                  </a:lnTo>
                  <a:lnTo>
                    <a:pt x="73719" y="50800"/>
                  </a:lnTo>
                  <a:lnTo>
                    <a:pt x="63869" y="38100"/>
                  </a:lnTo>
                  <a:close/>
                </a:path>
                <a:path w="4252595" h="1739900">
                  <a:moveTo>
                    <a:pt x="65841" y="38100"/>
                  </a:moveTo>
                  <a:lnTo>
                    <a:pt x="63869" y="38100"/>
                  </a:lnTo>
                  <a:lnTo>
                    <a:pt x="73719" y="50800"/>
                  </a:lnTo>
                  <a:lnTo>
                    <a:pt x="65841" y="38100"/>
                  </a:lnTo>
                  <a:close/>
                </a:path>
                <a:path w="4252595" h="1739900">
                  <a:moveTo>
                    <a:pt x="85878" y="38100"/>
                  </a:moveTo>
                  <a:lnTo>
                    <a:pt x="65841" y="38100"/>
                  </a:lnTo>
                  <a:lnTo>
                    <a:pt x="73719" y="50800"/>
                  </a:lnTo>
                  <a:lnTo>
                    <a:pt x="82884" y="50800"/>
                  </a:lnTo>
                  <a:lnTo>
                    <a:pt x="85878" y="38100"/>
                  </a:lnTo>
                  <a:close/>
                </a:path>
                <a:path w="4252595" h="1739900">
                  <a:moveTo>
                    <a:pt x="94649" y="47499"/>
                  </a:moveTo>
                  <a:lnTo>
                    <a:pt x="94904" y="50800"/>
                  </a:lnTo>
                  <a:lnTo>
                    <a:pt x="97729" y="50800"/>
                  </a:lnTo>
                  <a:lnTo>
                    <a:pt x="94649" y="47499"/>
                  </a:lnTo>
                  <a:close/>
                </a:path>
                <a:path w="4252595" h="1739900">
                  <a:moveTo>
                    <a:pt x="94032" y="39518"/>
                  </a:moveTo>
                  <a:lnTo>
                    <a:pt x="94649" y="47499"/>
                  </a:lnTo>
                  <a:lnTo>
                    <a:pt x="97729" y="50800"/>
                  </a:lnTo>
                  <a:lnTo>
                    <a:pt x="102102" y="50800"/>
                  </a:lnTo>
                  <a:lnTo>
                    <a:pt x="94032" y="39518"/>
                  </a:lnTo>
                  <a:close/>
                </a:path>
                <a:path w="4252595" h="1739900">
                  <a:moveTo>
                    <a:pt x="113472" y="38100"/>
                  </a:moveTo>
                  <a:lnTo>
                    <a:pt x="93923" y="38100"/>
                  </a:lnTo>
                  <a:lnTo>
                    <a:pt x="94032" y="39518"/>
                  </a:lnTo>
                  <a:lnTo>
                    <a:pt x="102102" y="50800"/>
                  </a:lnTo>
                  <a:lnTo>
                    <a:pt x="113948" y="50800"/>
                  </a:lnTo>
                  <a:lnTo>
                    <a:pt x="113472" y="38100"/>
                  </a:lnTo>
                  <a:close/>
                </a:path>
                <a:path w="4252595" h="1739900">
                  <a:moveTo>
                    <a:pt x="126336" y="38100"/>
                  </a:moveTo>
                  <a:lnTo>
                    <a:pt x="113472" y="38100"/>
                  </a:lnTo>
                  <a:lnTo>
                    <a:pt x="113948" y="50800"/>
                  </a:lnTo>
                  <a:lnTo>
                    <a:pt x="130104" y="50800"/>
                  </a:lnTo>
                  <a:lnTo>
                    <a:pt x="126336" y="38100"/>
                  </a:lnTo>
                  <a:close/>
                </a:path>
                <a:path w="4252595" h="1739900">
                  <a:moveTo>
                    <a:pt x="93017" y="38100"/>
                  </a:moveTo>
                  <a:lnTo>
                    <a:pt x="85878" y="38100"/>
                  </a:lnTo>
                  <a:lnTo>
                    <a:pt x="94649" y="47499"/>
                  </a:lnTo>
                  <a:lnTo>
                    <a:pt x="94032" y="39518"/>
                  </a:lnTo>
                  <a:lnTo>
                    <a:pt x="93017" y="38100"/>
                  </a:lnTo>
                  <a:close/>
                </a:path>
                <a:path w="4252595" h="1739900">
                  <a:moveTo>
                    <a:pt x="53097" y="25400"/>
                  </a:moveTo>
                  <a:lnTo>
                    <a:pt x="167" y="25400"/>
                  </a:lnTo>
                  <a:lnTo>
                    <a:pt x="7552" y="38100"/>
                  </a:lnTo>
                  <a:lnTo>
                    <a:pt x="53355" y="38100"/>
                  </a:lnTo>
                  <a:lnTo>
                    <a:pt x="53097" y="25400"/>
                  </a:lnTo>
                  <a:close/>
                </a:path>
                <a:path w="4252595" h="1739900">
                  <a:moveTo>
                    <a:pt x="108497" y="25400"/>
                  </a:moveTo>
                  <a:lnTo>
                    <a:pt x="58456" y="25400"/>
                  </a:lnTo>
                  <a:lnTo>
                    <a:pt x="57427" y="38100"/>
                  </a:lnTo>
                  <a:lnTo>
                    <a:pt x="111324" y="38100"/>
                  </a:lnTo>
                  <a:lnTo>
                    <a:pt x="108497" y="25400"/>
                  </a:lnTo>
                  <a:close/>
                </a:path>
                <a:path w="4252595" h="1739900">
                  <a:moveTo>
                    <a:pt x="70205" y="12700"/>
                  </a:moveTo>
                  <a:lnTo>
                    <a:pt x="7887" y="12700"/>
                  </a:lnTo>
                  <a:lnTo>
                    <a:pt x="15899" y="25400"/>
                  </a:lnTo>
                  <a:lnTo>
                    <a:pt x="65143" y="25400"/>
                  </a:lnTo>
                  <a:lnTo>
                    <a:pt x="70205" y="12700"/>
                  </a:lnTo>
                  <a:close/>
                </a:path>
                <a:path w="4252595" h="1739900">
                  <a:moveTo>
                    <a:pt x="96009" y="12700"/>
                  </a:moveTo>
                  <a:lnTo>
                    <a:pt x="89721" y="12700"/>
                  </a:lnTo>
                  <a:lnTo>
                    <a:pt x="88127" y="25400"/>
                  </a:lnTo>
                  <a:lnTo>
                    <a:pt x="96009" y="12700"/>
                  </a:lnTo>
                  <a:close/>
                </a:path>
                <a:path w="4252595" h="1739900">
                  <a:moveTo>
                    <a:pt x="52419" y="0"/>
                  </a:moveTo>
                  <a:lnTo>
                    <a:pt x="12209" y="0"/>
                  </a:lnTo>
                  <a:lnTo>
                    <a:pt x="10469" y="12700"/>
                  </a:lnTo>
                  <a:lnTo>
                    <a:pt x="58938" y="12700"/>
                  </a:lnTo>
                  <a:lnTo>
                    <a:pt x="5241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18433" y="7652504"/>
              <a:ext cx="268860" cy="2794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94397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Many-to-Many</a:t>
            </a:r>
            <a:r>
              <a:rPr spc="-100" dirty="0"/>
              <a:t> </a:t>
            </a:r>
            <a:r>
              <a:rPr spc="85" dirty="0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805" y="2050064"/>
            <a:ext cx="868108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25" dirty="0">
                <a:latin typeface="Palatino Linotype"/>
                <a:cs typeface="Palatino Linotype"/>
              </a:rPr>
              <a:t>A</a:t>
            </a:r>
            <a:r>
              <a:rPr sz="4250" spc="-24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course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students</a:t>
            </a:r>
            <a:endParaRPr sz="4250">
              <a:latin typeface="Palatino Linotype"/>
              <a:cs typeface="Palatino Linotype"/>
            </a:endParaRPr>
          </a:p>
          <a:p>
            <a:pPr marL="5905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25" dirty="0">
                <a:latin typeface="Palatino Linotype"/>
                <a:cs typeface="Palatino Linotype"/>
              </a:rPr>
              <a:t>A</a:t>
            </a:r>
            <a:r>
              <a:rPr sz="4250" spc="-24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student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courses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7717" y="4630467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3"/>
                </a:lnTo>
                <a:lnTo>
                  <a:pt x="793" y="377231"/>
                </a:lnTo>
                <a:lnTo>
                  <a:pt x="0" y="433674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1"/>
                </a:lnTo>
                <a:lnTo>
                  <a:pt x="7157" y="892266"/>
                </a:lnTo>
                <a:lnTo>
                  <a:pt x="14062" y="932208"/>
                </a:lnTo>
                <a:lnTo>
                  <a:pt x="24378" y="970819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6"/>
                </a:lnTo>
                <a:lnTo>
                  <a:pt x="328258" y="1174222"/>
                </a:lnTo>
                <a:lnTo>
                  <a:pt x="377116" y="1176376"/>
                </a:lnTo>
                <a:lnTo>
                  <a:pt x="433560" y="1177170"/>
                </a:lnTo>
                <a:lnTo>
                  <a:pt x="499672" y="1177283"/>
                </a:lnTo>
                <a:lnTo>
                  <a:pt x="2961231" y="1177283"/>
                </a:lnTo>
                <a:lnTo>
                  <a:pt x="3028278" y="1177170"/>
                </a:lnTo>
                <a:lnTo>
                  <a:pt x="3085348" y="1176376"/>
                </a:lnTo>
                <a:lnTo>
                  <a:pt x="3134586" y="1174222"/>
                </a:lnTo>
                <a:lnTo>
                  <a:pt x="3178139" y="1170026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19"/>
                </a:lnTo>
                <a:lnTo>
                  <a:pt x="3449065" y="932198"/>
                </a:lnTo>
                <a:lnTo>
                  <a:pt x="3455987" y="892184"/>
                </a:lnTo>
                <a:lnTo>
                  <a:pt x="3460175" y="848909"/>
                </a:lnTo>
                <a:lnTo>
                  <a:pt x="3462329" y="800051"/>
                </a:lnTo>
                <a:lnTo>
                  <a:pt x="3463123" y="743608"/>
                </a:lnTo>
                <a:lnTo>
                  <a:pt x="3463105" y="433674"/>
                </a:lnTo>
                <a:lnTo>
                  <a:pt x="3462329" y="377889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41334" y="4835319"/>
            <a:ext cx="217551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04" dirty="0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sz="4450" spc="275" dirty="0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97717" y="5894799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1"/>
                </a:lnTo>
                <a:lnTo>
                  <a:pt x="7157" y="892266"/>
                </a:lnTo>
                <a:lnTo>
                  <a:pt x="14062" y="932208"/>
                </a:lnTo>
                <a:lnTo>
                  <a:pt x="24378" y="970819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6"/>
                </a:lnTo>
                <a:lnTo>
                  <a:pt x="328258" y="1174222"/>
                </a:lnTo>
                <a:lnTo>
                  <a:pt x="377116" y="1176376"/>
                </a:lnTo>
                <a:lnTo>
                  <a:pt x="433560" y="1177170"/>
                </a:lnTo>
                <a:lnTo>
                  <a:pt x="499672" y="1177283"/>
                </a:lnTo>
                <a:lnTo>
                  <a:pt x="2961231" y="1177283"/>
                </a:lnTo>
                <a:lnTo>
                  <a:pt x="3028278" y="1177170"/>
                </a:lnTo>
                <a:lnTo>
                  <a:pt x="3085348" y="1176376"/>
                </a:lnTo>
                <a:lnTo>
                  <a:pt x="3134586" y="1174222"/>
                </a:lnTo>
                <a:lnTo>
                  <a:pt x="3178139" y="1170026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19"/>
                </a:lnTo>
                <a:lnTo>
                  <a:pt x="3449065" y="932198"/>
                </a:lnTo>
                <a:lnTo>
                  <a:pt x="3455987" y="892184"/>
                </a:lnTo>
                <a:lnTo>
                  <a:pt x="3460175" y="848909"/>
                </a:lnTo>
                <a:lnTo>
                  <a:pt x="3462329" y="800051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41334" y="6102296"/>
            <a:ext cx="217551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04" dirty="0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sz="4450" spc="275" dirty="0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97717" y="7178382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641334" y="7390216"/>
            <a:ext cx="217551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04" dirty="0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sz="4450" spc="275" dirty="0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97717" y="8442714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641334" y="8646722"/>
            <a:ext cx="217551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04" dirty="0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sz="4450" spc="275" dirty="0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89585" y="4741636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1" y="0"/>
                </a:moveTo>
                <a:lnTo>
                  <a:pt x="501898" y="0"/>
                </a:lnTo>
                <a:lnTo>
                  <a:pt x="434848" y="113"/>
                </a:lnTo>
                <a:lnTo>
                  <a:pt x="377777" y="907"/>
                </a:lnTo>
                <a:lnTo>
                  <a:pt x="328538" y="3061"/>
                </a:lnTo>
                <a:lnTo>
                  <a:pt x="284986" y="7256"/>
                </a:lnTo>
                <a:lnTo>
                  <a:pt x="244972" y="14173"/>
                </a:lnTo>
                <a:lnTo>
                  <a:pt x="206350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9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3" y="932209"/>
                </a:lnTo>
                <a:lnTo>
                  <a:pt x="24379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7"/>
                </a:lnTo>
                <a:lnTo>
                  <a:pt x="328261" y="1174223"/>
                </a:lnTo>
                <a:lnTo>
                  <a:pt x="377119" y="1176377"/>
                </a:lnTo>
                <a:lnTo>
                  <a:pt x="433562" y="1177171"/>
                </a:lnTo>
                <a:lnTo>
                  <a:pt x="499676" y="1177284"/>
                </a:lnTo>
                <a:lnTo>
                  <a:pt x="2961229" y="1177284"/>
                </a:lnTo>
                <a:lnTo>
                  <a:pt x="3028279" y="1177171"/>
                </a:lnTo>
                <a:lnTo>
                  <a:pt x="3085350" y="1176377"/>
                </a:lnTo>
                <a:lnTo>
                  <a:pt x="3134589" y="1174223"/>
                </a:lnTo>
                <a:lnTo>
                  <a:pt x="3178141" y="1170027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2" y="1130165"/>
                </a:lnTo>
                <a:lnTo>
                  <a:pt x="3348501" y="1099796"/>
                </a:lnTo>
                <a:lnTo>
                  <a:pt x="3385754" y="1062543"/>
                </a:lnTo>
                <a:lnTo>
                  <a:pt x="3416123" y="1019265"/>
                </a:lnTo>
                <a:lnTo>
                  <a:pt x="3438749" y="970820"/>
                </a:lnTo>
                <a:lnTo>
                  <a:pt x="3449069" y="932198"/>
                </a:lnTo>
                <a:lnTo>
                  <a:pt x="3455992" y="892185"/>
                </a:lnTo>
                <a:lnTo>
                  <a:pt x="3460179" y="848910"/>
                </a:lnTo>
                <a:lnTo>
                  <a:pt x="3462333" y="800052"/>
                </a:lnTo>
                <a:lnTo>
                  <a:pt x="3463127" y="743608"/>
                </a:lnTo>
                <a:lnTo>
                  <a:pt x="3463109" y="433675"/>
                </a:lnTo>
                <a:lnTo>
                  <a:pt x="3462333" y="377890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9" y="206463"/>
                </a:lnTo>
                <a:lnTo>
                  <a:pt x="3416123" y="158018"/>
                </a:lnTo>
                <a:lnTo>
                  <a:pt x="3385754" y="114739"/>
                </a:lnTo>
                <a:lnTo>
                  <a:pt x="3348501" y="77486"/>
                </a:lnTo>
                <a:lnTo>
                  <a:pt x="3305222" y="47117"/>
                </a:lnTo>
                <a:lnTo>
                  <a:pt x="3256776" y="24491"/>
                </a:lnTo>
                <a:lnTo>
                  <a:pt x="3218165" y="14173"/>
                </a:lnTo>
                <a:lnTo>
                  <a:pt x="3178224" y="7256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5" y="113"/>
                </a:lnTo>
                <a:lnTo>
                  <a:pt x="296345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20697" y="4950499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80829" y="6005969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7" y="0"/>
                </a:lnTo>
                <a:lnTo>
                  <a:pt x="434847" y="113"/>
                </a:lnTo>
                <a:lnTo>
                  <a:pt x="377776" y="907"/>
                </a:lnTo>
                <a:lnTo>
                  <a:pt x="328538" y="3061"/>
                </a:lnTo>
                <a:lnTo>
                  <a:pt x="284985" y="7256"/>
                </a:lnTo>
                <a:lnTo>
                  <a:pt x="244971" y="14173"/>
                </a:lnTo>
                <a:lnTo>
                  <a:pt x="206350" y="24491"/>
                </a:lnTo>
                <a:lnTo>
                  <a:pt x="157904" y="47117"/>
                </a:lnTo>
                <a:lnTo>
                  <a:pt x="114626" y="77486"/>
                </a:lnTo>
                <a:lnTo>
                  <a:pt x="77373" y="114739"/>
                </a:lnTo>
                <a:lnTo>
                  <a:pt x="47004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8"/>
                </a:lnTo>
                <a:lnTo>
                  <a:pt x="24378" y="970819"/>
                </a:lnTo>
                <a:lnTo>
                  <a:pt x="47004" y="1019265"/>
                </a:lnTo>
                <a:lnTo>
                  <a:pt x="77373" y="1062543"/>
                </a:lnTo>
                <a:lnTo>
                  <a:pt x="114626" y="1099796"/>
                </a:lnTo>
                <a:lnTo>
                  <a:pt x="157904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6"/>
                </a:lnTo>
                <a:lnTo>
                  <a:pt x="328260" y="1174222"/>
                </a:lnTo>
                <a:lnTo>
                  <a:pt x="377118" y="1176376"/>
                </a:lnTo>
                <a:lnTo>
                  <a:pt x="433561" y="1177170"/>
                </a:lnTo>
                <a:lnTo>
                  <a:pt x="499675" y="1177283"/>
                </a:lnTo>
                <a:lnTo>
                  <a:pt x="2961228" y="1177283"/>
                </a:lnTo>
                <a:lnTo>
                  <a:pt x="3028279" y="1177170"/>
                </a:lnTo>
                <a:lnTo>
                  <a:pt x="3085350" y="1176376"/>
                </a:lnTo>
                <a:lnTo>
                  <a:pt x="3134588" y="1174222"/>
                </a:lnTo>
                <a:lnTo>
                  <a:pt x="3178141" y="1170026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1" y="1130165"/>
                </a:lnTo>
                <a:lnTo>
                  <a:pt x="3348500" y="1099796"/>
                </a:lnTo>
                <a:lnTo>
                  <a:pt x="3385753" y="1062543"/>
                </a:lnTo>
                <a:lnTo>
                  <a:pt x="3416122" y="1019265"/>
                </a:lnTo>
                <a:lnTo>
                  <a:pt x="3438748" y="970819"/>
                </a:lnTo>
                <a:lnTo>
                  <a:pt x="3449068" y="932198"/>
                </a:lnTo>
                <a:lnTo>
                  <a:pt x="3455991" y="892184"/>
                </a:lnTo>
                <a:lnTo>
                  <a:pt x="3460179" y="848909"/>
                </a:lnTo>
                <a:lnTo>
                  <a:pt x="3462333" y="800052"/>
                </a:lnTo>
                <a:lnTo>
                  <a:pt x="3463127" y="743608"/>
                </a:lnTo>
                <a:lnTo>
                  <a:pt x="3463109" y="433675"/>
                </a:lnTo>
                <a:lnTo>
                  <a:pt x="3462333" y="377890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8" y="206463"/>
                </a:lnTo>
                <a:lnTo>
                  <a:pt x="3416122" y="158018"/>
                </a:lnTo>
                <a:lnTo>
                  <a:pt x="3385753" y="114739"/>
                </a:lnTo>
                <a:lnTo>
                  <a:pt x="3348500" y="77486"/>
                </a:lnTo>
                <a:lnTo>
                  <a:pt x="3305221" y="47117"/>
                </a:lnTo>
                <a:lnTo>
                  <a:pt x="3256776" y="24491"/>
                </a:lnTo>
                <a:lnTo>
                  <a:pt x="3218165" y="14173"/>
                </a:lnTo>
                <a:lnTo>
                  <a:pt x="3178223" y="7256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4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04960" y="6217476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67599" y="7289551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8" y="0"/>
                </a:lnTo>
                <a:lnTo>
                  <a:pt x="434848" y="113"/>
                </a:lnTo>
                <a:lnTo>
                  <a:pt x="377777" y="907"/>
                </a:lnTo>
                <a:lnTo>
                  <a:pt x="328538" y="3061"/>
                </a:lnTo>
                <a:lnTo>
                  <a:pt x="284985" y="7257"/>
                </a:lnTo>
                <a:lnTo>
                  <a:pt x="244971" y="14173"/>
                </a:lnTo>
                <a:lnTo>
                  <a:pt x="206350" y="24492"/>
                </a:lnTo>
                <a:lnTo>
                  <a:pt x="157904" y="47118"/>
                </a:lnTo>
                <a:lnTo>
                  <a:pt x="114626" y="77487"/>
                </a:lnTo>
                <a:lnTo>
                  <a:pt x="77373" y="114740"/>
                </a:lnTo>
                <a:lnTo>
                  <a:pt x="47004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4" y="1019266"/>
                </a:lnTo>
                <a:lnTo>
                  <a:pt x="77373" y="1062544"/>
                </a:lnTo>
                <a:lnTo>
                  <a:pt x="114626" y="1099797"/>
                </a:lnTo>
                <a:lnTo>
                  <a:pt x="157904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7"/>
                </a:lnTo>
                <a:lnTo>
                  <a:pt x="328260" y="1174223"/>
                </a:lnTo>
                <a:lnTo>
                  <a:pt x="377118" y="1176377"/>
                </a:lnTo>
                <a:lnTo>
                  <a:pt x="433562" y="1177171"/>
                </a:lnTo>
                <a:lnTo>
                  <a:pt x="499676" y="1177284"/>
                </a:lnTo>
                <a:lnTo>
                  <a:pt x="2961228" y="1177284"/>
                </a:lnTo>
                <a:lnTo>
                  <a:pt x="3028279" y="1177171"/>
                </a:lnTo>
                <a:lnTo>
                  <a:pt x="3085350" y="1176377"/>
                </a:lnTo>
                <a:lnTo>
                  <a:pt x="3134588" y="1174223"/>
                </a:lnTo>
                <a:lnTo>
                  <a:pt x="3178141" y="1170027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2" y="1130165"/>
                </a:lnTo>
                <a:lnTo>
                  <a:pt x="3348500" y="1099797"/>
                </a:lnTo>
                <a:lnTo>
                  <a:pt x="3385753" y="1062544"/>
                </a:lnTo>
                <a:lnTo>
                  <a:pt x="3416122" y="1019266"/>
                </a:lnTo>
                <a:lnTo>
                  <a:pt x="3438748" y="970820"/>
                </a:lnTo>
                <a:lnTo>
                  <a:pt x="3449068" y="932198"/>
                </a:lnTo>
                <a:lnTo>
                  <a:pt x="3455991" y="892185"/>
                </a:lnTo>
                <a:lnTo>
                  <a:pt x="3460179" y="848910"/>
                </a:lnTo>
                <a:lnTo>
                  <a:pt x="3462333" y="800052"/>
                </a:lnTo>
                <a:lnTo>
                  <a:pt x="3463127" y="743608"/>
                </a:lnTo>
                <a:lnTo>
                  <a:pt x="3463109" y="433675"/>
                </a:lnTo>
                <a:lnTo>
                  <a:pt x="3462333" y="377890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8" y="206463"/>
                </a:lnTo>
                <a:lnTo>
                  <a:pt x="3416122" y="158018"/>
                </a:lnTo>
                <a:lnTo>
                  <a:pt x="3385753" y="114740"/>
                </a:lnTo>
                <a:lnTo>
                  <a:pt x="3348500" y="77487"/>
                </a:lnTo>
                <a:lnTo>
                  <a:pt x="3305222" y="47118"/>
                </a:lnTo>
                <a:lnTo>
                  <a:pt x="3256776" y="24492"/>
                </a:lnTo>
                <a:lnTo>
                  <a:pt x="3218165" y="14173"/>
                </a:lnTo>
                <a:lnTo>
                  <a:pt x="3178224" y="7257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4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01304" y="7494924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842" y="7752491"/>
            <a:ext cx="8177073" cy="197867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285568" y="8761901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6475" y="5073517"/>
            <a:ext cx="5597637" cy="292351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7477873" y="5527749"/>
            <a:ext cx="5324475" cy="2055495"/>
            <a:chOff x="7477873" y="5527749"/>
            <a:chExt cx="5324475" cy="205549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1611" y="5527749"/>
              <a:ext cx="4993191" cy="9710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7873" y="6536790"/>
              <a:ext cx="5324427" cy="10459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0864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35" dirty="0"/>
              <a:t>Important</a:t>
            </a:r>
            <a:r>
              <a:rPr spc="-110" dirty="0"/>
              <a:t> </a:t>
            </a:r>
            <a:r>
              <a:rPr spc="155" dirty="0"/>
              <a:t>Database</a:t>
            </a:r>
            <a:r>
              <a:rPr spc="-105" dirty="0"/>
              <a:t> </a:t>
            </a:r>
            <a:r>
              <a:rPr spc="150" dirty="0"/>
              <a:t>Concepts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505" y="330238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180919"/>
            <a:ext cx="69208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Primary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key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dirty="0">
                <a:latin typeface="Palatino Linotype"/>
                <a:cs typeface="Palatino Linotype"/>
              </a:rPr>
              <a:t> foreign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key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2505" y="516619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044737"/>
            <a:ext cx="202183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Ca</a:t>
            </a:r>
            <a:r>
              <a:rPr sz="4250" spc="10" dirty="0">
                <a:latin typeface="Palatino Linotype"/>
                <a:cs typeface="Palatino Linotype"/>
              </a:rPr>
              <a:t>sc</a:t>
            </a:r>
            <a:r>
              <a:rPr sz="4250" spc="15" dirty="0">
                <a:latin typeface="Palatino Linotype"/>
                <a:cs typeface="Palatino Linotype"/>
              </a:rPr>
              <a:t>ade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8718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Primary</a:t>
            </a:r>
            <a:r>
              <a:rPr spc="-85" dirty="0"/>
              <a:t> </a:t>
            </a:r>
            <a:r>
              <a:rPr spc="-80" dirty="0"/>
              <a:t>Key</a:t>
            </a:r>
            <a:r>
              <a:rPr spc="-85" dirty="0"/>
              <a:t> </a:t>
            </a:r>
            <a:r>
              <a:rPr spc="204" dirty="0"/>
              <a:t>and</a:t>
            </a:r>
            <a:r>
              <a:rPr spc="-85" dirty="0"/>
              <a:t> </a:t>
            </a:r>
            <a:r>
              <a:rPr spc="114" dirty="0"/>
              <a:t>Foreign</a:t>
            </a:r>
            <a:r>
              <a:rPr spc="-85" dirty="0"/>
              <a:t> </a:t>
            </a:r>
            <a:r>
              <a:rPr spc="-80" dirty="0"/>
              <a:t>Key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505" y="2050064"/>
            <a:ext cx="113899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Primary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key: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identify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unique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row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10" dirty="0">
                <a:latin typeface="Palatino Linotype"/>
                <a:cs typeface="Palatino Linotype"/>
              </a:rPr>
              <a:t> table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505" y="403534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3240" y="3913882"/>
            <a:ext cx="15276194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Foreign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key:</a:t>
            </a:r>
            <a:endParaRPr sz="4250">
              <a:latin typeface="Palatino Linotype"/>
              <a:cs typeface="Palatino Linotype"/>
            </a:endParaRPr>
          </a:p>
          <a:p>
            <a:pPr marL="6159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Link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tables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together</a:t>
            </a:r>
            <a:endParaRPr sz="4250">
              <a:latin typeface="Palatino Linotype"/>
              <a:cs typeface="Palatino Linotype"/>
            </a:endParaRPr>
          </a:p>
          <a:p>
            <a:pPr marL="6159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field</a:t>
            </a:r>
            <a:r>
              <a:rPr sz="4250" spc="10" dirty="0">
                <a:latin typeface="Palatino Linotype"/>
                <a:cs typeface="Palatino Linotype"/>
              </a:rPr>
              <a:t> 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one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table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that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refers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primary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key </a:t>
            </a:r>
            <a:r>
              <a:rPr sz="4250" spc="10" dirty="0">
                <a:latin typeface="Palatino Linotype"/>
                <a:cs typeface="Palatino Linotype"/>
              </a:rPr>
              <a:t>in </a:t>
            </a:r>
            <a:r>
              <a:rPr sz="4250" spc="15" dirty="0">
                <a:latin typeface="Palatino Linotype"/>
                <a:cs typeface="Palatino Linotype"/>
              </a:rPr>
              <a:t>another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table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368</Words>
  <Application>Microsoft Office PowerPoint</Application>
  <PresentationFormat>Custom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Hibernate Advanced  Mappings</vt:lpstr>
      <vt:lpstr>Basic Mapping</vt:lpstr>
      <vt:lpstr>Advanced Mappings</vt:lpstr>
      <vt:lpstr>Advanced Mappings</vt:lpstr>
      <vt:lpstr>One-to-One Mapping</vt:lpstr>
      <vt:lpstr>One-to-Many Mapping</vt:lpstr>
      <vt:lpstr>Many-to-Many Mapping</vt:lpstr>
      <vt:lpstr>Important Database Concepts</vt:lpstr>
      <vt:lpstr>Primary Key and Foreign Key</vt:lpstr>
      <vt:lpstr>Foreign Key Example</vt:lpstr>
      <vt:lpstr>Cascade</vt:lpstr>
      <vt:lpstr>Cascade</vt:lpstr>
      <vt:lpstr>Cascade Delete</vt:lpstr>
      <vt:lpstr>Cascade Delete</vt:lpstr>
      <vt:lpstr>Fetch Types: Eager vs Lazy Loading</vt:lpstr>
      <vt:lpstr>Uni-Directional</vt:lpstr>
      <vt:lpstr>Bi-Directional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18-hibernate-advanced-mappings-overview.pdf</dc:title>
  <dc:subject>luv2code</dc:subject>
  <dc:creator>www.luv2code.com</dc:creator>
  <cp:keywords>luv2code</cp:keywords>
  <cp:lastModifiedBy>Shaurya Jaiswal</cp:lastModifiedBy>
  <cp:revision>1</cp:revision>
  <dcterms:created xsi:type="dcterms:W3CDTF">2022-08-22T11:39:45Z</dcterms:created>
  <dcterms:modified xsi:type="dcterms:W3CDTF">2022-09-03T11:45:34Z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2017-08-14T00:00:00Z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2022-08-22T00:00:00Z</vt:filetime>
  </property>
</Properties>
</file>